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8" r:id="rId4"/>
    <p:sldId id="259" r:id="rId5"/>
    <p:sldId id="271" r:id="rId6"/>
    <p:sldId id="257" r:id="rId7"/>
    <p:sldId id="261" r:id="rId8"/>
    <p:sldId id="262" r:id="rId9"/>
    <p:sldId id="263" r:id="rId10"/>
    <p:sldId id="264" r:id="rId11"/>
    <p:sldId id="265" r:id="rId12"/>
    <p:sldId id="266" r:id="rId13"/>
    <p:sldId id="267" r:id="rId14"/>
    <p:sldId id="269" r:id="rId15"/>
    <p:sldId id="268" r:id="rId16"/>
    <p:sldId id="270" r:id="rId17"/>
    <p:sldId id="272"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3">
        <a:schemeClr val="bg1"/>
      </p:bgRef>
    </p:bg>
    <p:spTree>
      <p:nvGrpSpPr>
        <p:cNvPr id="1" name=""/>
        <p:cNvGrpSpPr/>
        <p:nvPr/>
      </p:nvGrpSpPr>
      <p:grpSpPr>
        <a:xfrm>
          <a:off x="0" y="0"/>
          <a:ext cx="0" cy="0"/>
          <a:chOff x="0" y="0"/>
          <a:chExt cx="0" cy="0"/>
        </a:xfrm>
      </p:grpSpPr>
      <p:sp>
        <p:nvSpPr>
          <p:cNvPr id="12" name="Obdélní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Zaoblený obdélní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nadpis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p:txBody>
          <a:bodyPr/>
          <a:lstStyle/>
          <a:p>
            <a:fld id="{0E7ABA4F-C867-4C33-A0F5-BA7B7B7B87B6}" type="datetimeFigureOut">
              <a:rPr lang="cs-CZ" smtClean="0"/>
              <a:t>2.11.2015</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29" name="Zástupný symbol pro číslo snímku 28"/>
          <p:cNvSpPr>
            <a:spLocks noGrp="1"/>
          </p:cNvSpPr>
          <p:nvPr>
            <p:ph type="sldNum" sz="quarter" idx="12"/>
          </p:nvPr>
        </p:nvSpPr>
        <p:spPr/>
        <p:txBody>
          <a:bodyPr lIns="0" tIns="0" rIns="0" bIns="0">
            <a:noAutofit/>
          </a:bodyPr>
          <a:lstStyle>
            <a:lvl1pPr>
              <a:defRPr sz="1400">
                <a:solidFill>
                  <a:srgbClr val="FFFFFF"/>
                </a:solidFill>
              </a:defRPr>
            </a:lvl1pPr>
          </a:lstStyle>
          <a:p>
            <a:fld id="{BED58DC6-E222-4C91-9523-291373519E9F}" type="slidenum">
              <a:rPr lang="cs-CZ" smtClean="0"/>
              <a:t>‹#›</a:t>
            </a:fld>
            <a:endParaRPr lang="cs-CZ"/>
          </a:p>
        </p:txBody>
      </p:sp>
      <p:sp>
        <p:nvSpPr>
          <p:cNvPr id="7" name="Obdélní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E7ABA4F-C867-4C33-A0F5-BA7B7B7B87B6}" type="datetimeFigureOut">
              <a:rPr lang="cs-CZ" smtClean="0"/>
              <a:t>2.11.2015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58DC6-E222-4C91-9523-291373519E9F}"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1"/>
            <a:ext cx="201168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914400" y="274640"/>
            <a:ext cx="55626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E7ABA4F-C867-4C33-A0F5-BA7B7B7B87B6}" type="datetimeFigureOut">
              <a:rPr lang="cs-CZ" smtClean="0"/>
              <a:t>2.11.2015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58DC6-E222-4C91-9523-291373519E9F}"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0E7ABA4F-C867-4C33-A0F5-BA7B7B7B87B6}" type="datetimeFigureOut">
              <a:rPr lang="cs-CZ" smtClean="0"/>
              <a:t>2.11.2015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58DC6-E222-4C91-9523-291373519E9F}" type="slidenum">
              <a:rPr lang="cs-CZ" smtClean="0"/>
              <a:t>‹#›</a:t>
            </a:fld>
            <a:endParaRPr lang="cs-CZ"/>
          </a:p>
        </p:txBody>
      </p:sp>
      <p:sp>
        <p:nvSpPr>
          <p:cNvPr id="8" name="Zástupný symbol pro obsah 7"/>
          <p:cNvSpPr>
            <a:spLocks noGrp="1"/>
          </p:cNvSpPr>
          <p:nvPr>
            <p:ph sz="quarter" idx="1"/>
          </p:nvPr>
        </p:nvSpPr>
        <p:spPr>
          <a:xfrm>
            <a:off x="914400" y="1447800"/>
            <a:ext cx="7772400" cy="45720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11" name="Obdélní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Zaoblený obdélní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722313" y="952500"/>
            <a:ext cx="7772400" cy="1362075"/>
          </a:xfrm>
        </p:spPr>
        <p:txBody>
          <a:bodyPr anchor="b" anchorCtr="0"/>
          <a:lstStyle>
            <a:lvl1pPr algn="l">
              <a:buNone/>
              <a:defRPr sz="4000" b="0" cap="none"/>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p>
            <a:fld id="{0E7ABA4F-C867-4C33-A0F5-BA7B7B7B87B6}" type="datetimeFigureOut">
              <a:rPr lang="cs-CZ" smtClean="0"/>
              <a:t>2.11.2015</a:t>
            </a:fld>
            <a:endParaRPr lang="cs-CZ"/>
          </a:p>
        </p:txBody>
      </p:sp>
      <p:sp>
        <p:nvSpPr>
          <p:cNvPr id="5" name="Zástupný symbol pro zápatí 4"/>
          <p:cNvSpPr>
            <a:spLocks noGrp="1"/>
          </p:cNvSpPr>
          <p:nvPr>
            <p:ph type="ftr" sz="quarter" idx="11"/>
          </p:nvPr>
        </p:nvSpPr>
        <p:spPr>
          <a:xfrm>
            <a:off x="800100" y="6172200"/>
            <a:ext cx="4000500" cy="457200"/>
          </a:xfrm>
        </p:spPr>
        <p:txBody>
          <a:bodyPr/>
          <a:lstStyle/>
          <a:p>
            <a:endParaRPr lang="cs-CZ"/>
          </a:p>
        </p:txBody>
      </p:sp>
      <p:sp>
        <p:nvSpPr>
          <p:cNvPr id="7" name="Obdélní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146304" y="6208776"/>
            <a:ext cx="457200" cy="457200"/>
          </a:xfrm>
        </p:spPr>
        <p:txBody>
          <a:bodyPr/>
          <a:lstStyle/>
          <a:p>
            <a:fld id="{BED58DC6-E222-4C91-9523-291373519E9F}"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0E7ABA4F-C867-4C33-A0F5-BA7B7B7B87B6}" type="datetimeFigureOut">
              <a:rPr lang="cs-CZ" smtClean="0"/>
              <a:t>2.11.2015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58DC6-E222-4C91-9523-291373519E9F}" type="slidenum">
              <a:rPr lang="cs-CZ" smtClean="0"/>
              <a:t>‹#›</a:t>
            </a:fld>
            <a:endParaRPr lang="cs-CZ"/>
          </a:p>
        </p:txBody>
      </p:sp>
      <p:sp>
        <p:nvSpPr>
          <p:cNvPr id="9" name="Zástupný symbol pro obsah 8"/>
          <p:cNvSpPr>
            <a:spLocks noGrp="1"/>
          </p:cNvSpPr>
          <p:nvPr>
            <p:ph sz="quarter" idx="1"/>
          </p:nvPr>
        </p:nvSpPr>
        <p:spPr>
          <a:xfrm>
            <a:off x="914400" y="1447800"/>
            <a:ext cx="3749040" cy="45720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933950" y="1447800"/>
            <a:ext cx="3749040" cy="45720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273050"/>
            <a:ext cx="7772400" cy="1143000"/>
          </a:xfrm>
        </p:spPr>
        <p:txBody>
          <a:bodyPr anchor="b" anchorCtr="0"/>
          <a:lstStyle>
            <a:lvl1pPr>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0E7ABA4F-C867-4C33-A0F5-BA7B7B7B87B6}" type="datetimeFigureOut">
              <a:rPr lang="cs-CZ" smtClean="0"/>
              <a:t>2.11.2015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ED58DC6-E222-4C91-9523-291373519E9F}" type="slidenum">
              <a:rPr lang="cs-CZ" smtClean="0"/>
              <a:t>‹#›</a:t>
            </a:fld>
            <a:endParaRPr lang="cs-CZ"/>
          </a:p>
        </p:txBody>
      </p:sp>
      <p:sp>
        <p:nvSpPr>
          <p:cNvPr id="11" name="Zástupný symbol pro obsah 10"/>
          <p:cNvSpPr>
            <a:spLocks noGrp="1"/>
          </p:cNvSpPr>
          <p:nvPr>
            <p:ph sz="half" idx="2"/>
          </p:nvPr>
        </p:nvSpPr>
        <p:spPr>
          <a:xfrm>
            <a:off x="914400" y="2247900"/>
            <a:ext cx="3733800" cy="38862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4"/>
          </p:nvPr>
        </p:nvSpPr>
        <p:spPr>
          <a:xfrm>
            <a:off x="4953000" y="2247900"/>
            <a:ext cx="3733800" cy="38862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0E7ABA4F-C867-4C33-A0F5-BA7B7B7B87B6}" type="datetimeFigureOut">
              <a:rPr lang="cs-CZ" smtClean="0"/>
              <a:t>2.11.2015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ED58DC6-E222-4C91-9523-291373519E9F}"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E7ABA4F-C867-4C33-A0F5-BA7B7B7B87B6}" type="datetimeFigureOut">
              <a:rPr lang="cs-CZ" smtClean="0"/>
              <a:t>2.11.2015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ED58DC6-E222-4C91-9523-291373519E9F}"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Zaoblený obdélní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914400" y="273050"/>
            <a:ext cx="7772400" cy="1143000"/>
          </a:xfrm>
        </p:spPr>
        <p:txBody>
          <a:bodyPr anchor="b" anchorCtr="0"/>
          <a:lstStyle>
            <a:lvl1pPr algn="l">
              <a:buNone/>
              <a:defRPr sz="4000" b="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0E7ABA4F-C867-4C33-A0F5-BA7B7B7B87B6}" type="datetimeFigureOut">
              <a:rPr lang="cs-CZ" smtClean="0"/>
              <a:t>2.11.2015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58DC6-E222-4C91-9523-291373519E9F}" type="slidenum">
              <a:rPr lang="cs-CZ" smtClean="0"/>
              <a:t>‹#›</a:t>
            </a:fld>
            <a:endParaRPr lang="cs-CZ"/>
          </a:p>
        </p:txBody>
      </p:sp>
      <p:sp>
        <p:nvSpPr>
          <p:cNvPr id="11" name="Zástupný symbol pro obsah 10"/>
          <p:cNvSpPr>
            <a:spLocks noGrp="1"/>
          </p:cNvSpPr>
          <p:nvPr>
            <p:ph sz="quarter" idx="1"/>
          </p:nvPr>
        </p:nvSpPr>
        <p:spPr>
          <a:xfrm>
            <a:off x="2971800" y="1600200"/>
            <a:ext cx="5715000" cy="44958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cs-CZ" smtClean="0"/>
              <a:t>Kliknutím lze upravit styl.</a:t>
            </a:r>
            <a:endParaRPr kumimoji="0" lang="en-US"/>
          </a:p>
        </p:txBody>
      </p:sp>
      <p:sp>
        <p:nvSpPr>
          <p:cNvPr id="4" name="Zástupný symbol pro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0E7ABA4F-C867-4C33-A0F5-BA7B7B7B87B6}" type="datetimeFigureOut">
              <a:rPr lang="cs-CZ" smtClean="0"/>
              <a:t>2.11.2015</a:t>
            </a:fld>
            <a:endParaRPr lang="cs-CZ"/>
          </a:p>
        </p:txBody>
      </p:sp>
      <p:sp>
        <p:nvSpPr>
          <p:cNvPr id="6" name="Zástupný symbol pro zápatí 5"/>
          <p:cNvSpPr>
            <a:spLocks noGrp="1"/>
          </p:cNvSpPr>
          <p:nvPr>
            <p:ph type="ftr" sz="quarter" idx="11"/>
          </p:nvPr>
        </p:nvSpPr>
        <p:spPr>
          <a:xfrm>
            <a:off x="914400" y="6172200"/>
            <a:ext cx="3886200" cy="457200"/>
          </a:xfrm>
        </p:spPr>
        <p:txBody>
          <a:bodyPr/>
          <a:lstStyle/>
          <a:p>
            <a:endParaRPr lang="cs-CZ"/>
          </a:p>
        </p:txBody>
      </p:sp>
      <p:sp>
        <p:nvSpPr>
          <p:cNvPr id="7" name="Zástupný symbol pro číslo snímku 6"/>
          <p:cNvSpPr>
            <a:spLocks noGrp="1"/>
          </p:cNvSpPr>
          <p:nvPr>
            <p:ph type="sldNum" sz="quarter" idx="12"/>
          </p:nvPr>
        </p:nvSpPr>
        <p:spPr>
          <a:xfrm>
            <a:off x="146304" y="6208776"/>
            <a:ext cx="457200" cy="457200"/>
          </a:xfrm>
        </p:spPr>
        <p:txBody>
          <a:bodyPr/>
          <a:lstStyle/>
          <a:p>
            <a:fld id="{BED58DC6-E222-4C91-9523-291373519E9F}" type="slidenum">
              <a:rPr lang="cs-CZ" smtClean="0"/>
              <a:t>‹#›</a:t>
            </a:fld>
            <a:endParaRPr lang="cs-CZ"/>
          </a:p>
        </p:txBody>
      </p:sp>
      <p:sp>
        <p:nvSpPr>
          <p:cNvPr id="11" name="Obdélní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Zástupný symbol pro obrázek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cs-CZ" smtClean="0"/>
              <a:t>Kliknutím na ikonu přidáte obrázek.</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Zaoblený obdélní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Zástupný symbol pro nadpis 21"/>
          <p:cNvSpPr>
            <a:spLocks noGrp="1"/>
          </p:cNvSpPr>
          <p:nvPr>
            <p:ph type="title"/>
          </p:nvPr>
        </p:nvSpPr>
        <p:spPr>
          <a:xfrm>
            <a:off x="914400" y="274638"/>
            <a:ext cx="7772400" cy="1143000"/>
          </a:xfrm>
          <a:prstGeom prst="rect">
            <a:avLst/>
          </a:prstGeom>
        </p:spPr>
        <p:txBody>
          <a:bodyPr bIns="91440" anchor="b" anchorCtr="0">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E7ABA4F-C867-4C33-A0F5-BA7B7B7B87B6}" type="datetimeFigureOut">
              <a:rPr lang="cs-CZ" smtClean="0"/>
              <a:t>2.11.2015</a:t>
            </a:fld>
            <a:endParaRPr lang="cs-CZ"/>
          </a:p>
        </p:txBody>
      </p:sp>
      <p:sp>
        <p:nvSpPr>
          <p:cNvPr id="3" name="Zástupný symbol pro zápatí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ED58DC6-E222-4C91-9523-291373519E9F}"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loomberg.com/news/articles/2015-01-20/china-s-one-child-policy-backfire-deepens-as-labor-pool-shrink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youtube.com/watch?v=LhLrHCKMqy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news.xinhuanet.com/english/2015-10/29/c_134763645.htm" TargetMode="External"/><Relationship Id="rId2" Type="http://schemas.openxmlformats.org/officeDocument/2006/relationships/hyperlink" Target="http://www.theguardian.com/world/chin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news.xinhuanet.com/english/2015-10/29/c_134763645.htm" TargetMode="External"/><Relationship Id="rId2" Type="http://schemas.openxmlformats.org/officeDocument/2006/relationships/hyperlink" Target="http://www.theguardian.com/world/chin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theguardian.com/world/2015/oct/29/china-abandons-one-child-polic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theguardian.com/world/2014/jan/31/time-running-out-china-one-child-policy-exempt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dirty="0" err="1" smtClean="0"/>
              <a:t>November</a:t>
            </a:r>
            <a:r>
              <a:rPr lang="cs-CZ" dirty="0" smtClean="0"/>
              <a:t> 13, 2015</a:t>
            </a:r>
            <a:endParaRPr lang="cs-CZ" dirty="0"/>
          </a:p>
        </p:txBody>
      </p:sp>
      <p:sp>
        <p:nvSpPr>
          <p:cNvPr id="2" name="Nadpis 1"/>
          <p:cNvSpPr>
            <a:spLocks noGrp="1"/>
          </p:cNvSpPr>
          <p:nvPr>
            <p:ph type="ctrTitle"/>
          </p:nvPr>
        </p:nvSpPr>
        <p:spPr/>
        <p:txBody>
          <a:bodyPr/>
          <a:lstStyle/>
          <a:p>
            <a:r>
              <a:rPr lang="cs-CZ" dirty="0" err="1" smtClean="0"/>
              <a:t>Videoconferencing</a:t>
            </a:r>
            <a:r>
              <a:rPr lang="cs-CZ" dirty="0" smtClean="0"/>
              <a:t> in </a:t>
            </a:r>
            <a:r>
              <a:rPr lang="cs-CZ" dirty="0" err="1" smtClean="0"/>
              <a:t>English</a:t>
            </a:r>
            <a:endParaRPr lang="cs-CZ" dirty="0"/>
          </a:p>
        </p:txBody>
      </p:sp>
    </p:spTree>
    <p:extLst>
      <p:ext uri="{BB962C8B-B14F-4D97-AF65-F5344CB8AC3E}">
        <p14:creationId xmlns:p14="http://schemas.microsoft.com/office/powerpoint/2010/main" val="2168879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Sketch</a:t>
            </a:r>
            <a:r>
              <a:rPr lang="cs-CZ" dirty="0" smtClean="0"/>
              <a:t> </a:t>
            </a:r>
            <a:r>
              <a:rPr lang="cs-CZ" dirty="0" err="1" smtClean="0"/>
              <a:t>Engine</a:t>
            </a:r>
            <a:endParaRPr lang="cs-CZ" dirty="0"/>
          </a:p>
        </p:txBody>
      </p:sp>
      <p:sp>
        <p:nvSpPr>
          <p:cNvPr id="3" name="Zástupný symbol pro obsah 2"/>
          <p:cNvSpPr>
            <a:spLocks noGrp="1"/>
          </p:cNvSpPr>
          <p:nvPr>
            <p:ph sz="quarter" idx="1"/>
          </p:nvPr>
        </p:nvSpPr>
        <p:spPr/>
        <p:txBody>
          <a:bodyPr/>
          <a:lstStyle/>
          <a:p>
            <a:r>
              <a:rPr lang="cs-CZ" dirty="0" smtClean="0"/>
              <a:t>Very major</a:t>
            </a:r>
          </a:p>
          <a:p>
            <a:endParaRPr lang="cs-CZ" dirty="0"/>
          </a:p>
        </p:txBody>
      </p:sp>
    </p:spTree>
    <p:extLst>
      <p:ext uri="{BB962C8B-B14F-4D97-AF65-F5344CB8AC3E}">
        <p14:creationId xmlns:p14="http://schemas.microsoft.com/office/powerpoint/2010/main" val="2691075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Visual</a:t>
            </a:r>
            <a:r>
              <a:rPr lang="cs-CZ" dirty="0" smtClean="0"/>
              <a:t> </a:t>
            </a:r>
            <a:r>
              <a:rPr lang="cs-CZ" dirty="0" err="1" smtClean="0"/>
              <a:t>representation</a:t>
            </a:r>
            <a:endParaRPr lang="cs-CZ" dirty="0"/>
          </a:p>
        </p:txBody>
      </p:sp>
      <p:sp>
        <p:nvSpPr>
          <p:cNvPr id="3" name="Zástupný symbol pro obsah 2"/>
          <p:cNvSpPr>
            <a:spLocks noGrp="1"/>
          </p:cNvSpPr>
          <p:nvPr>
            <p:ph sz="quarter" idx="1"/>
          </p:nvPr>
        </p:nvSpPr>
        <p:spPr/>
        <p:txBody>
          <a:bodyPr/>
          <a:lstStyle/>
          <a:p>
            <a:pPr marL="0" indent="0">
              <a:buNone/>
            </a:pPr>
            <a:r>
              <a:rPr lang="cs-CZ" dirty="0" err="1"/>
              <a:t>Opponents</a:t>
            </a:r>
            <a:r>
              <a:rPr lang="cs-CZ" dirty="0"/>
              <a:t> </a:t>
            </a:r>
            <a:r>
              <a:rPr lang="cs-CZ" dirty="0" err="1"/>
              <a:t>say</a:t>
            </a:r>
            <a:r>
              <a:rPr lang="cs-CZ" dirty="0"/>
              <a:t> </a:t>
            </a:r>
            <a:r>
              <a:rPr lang="cs-CZ" dirty="0" err="1"/>
              <a:t>the</a:t>
            </a:r>
            <a:r>
              <a:rPr lang="cs-CZ" dirty="0"/>
              <a:t> </a:t>
            </a:r>
            <a:r>
              <a:rPr lang="cs-CZ" dirty="0" err="1"/>
              <a:t>policy</a:t>
            </a:r>
            <a:r>
              <a:rPr lang="cs-CZ" dirty="0"/>
              <a:t> has </a:t>
            </a:r>
            <a:r>
              <a:rPr lang="cs-CZ" dirty="0" err="1"/>
              <a:t>created</a:t>
            </a:r>
            <a:r>
              <a:rPr lang="cs-CZ" dirty="0"/>
              <a:t> a </a:t>
            </a:r>
            <a:r>
              <a:rPr lang="cs-CZ" dirty="0" err="1"/>
              <a:t>demographic</a:t>
            </a:r>
            <a:r>
              <a:rPr lang="cs-CZ" dirty="0"/>
              <a:t> “</a:t>
            </a:r>
            <a:r>
              <a:rPr lang="cs-CZ" dirty="0" err="1"/>
              <a:t>timebomb</a:t>
            </a:r>
            <a:r>
              <a:rPr lang="cs-CZ" dirty="0"/>
              <a:t>”, </a:t>
            </a:r>
            <a:r>
              <a:rPr lang="cs-CZ" dirty="0" err="1"/>
              <a:t>with</a:t>
            </a:r>
            <a:r>
              <a:rPr lang="cs-CZ" dirty="0"/>
              <a:t> </a:t>
            </a:r>
            <a:r>
              <a:rPr lang="cs-CZ" dirty="0" err="1"/>
              <a:t>China’s</a:t>
            </a:r>
            <a:r>
              <a:rPr lang="cs-CZ" dirty="0"/>
              <a:t> 1.3 </a:t>
            </a:r>
            <a:r>
              <a:rPr lang="cs-CZ" dirty="0" err="1"/>
              <a:t>billion-strong</a:t>
            </a:r>
            <a:r>
              <a:rPr lang="cs-CZ" dirty="0"/>
              <a:t> </a:t>
            </a:r>
            <a:r>
              <a:rPr lang="cs-CZ" dirty="0" err="1"/>
              <a:t>population</a:t>
            </a:r>
            <a:r>
              <a:rPr lang="cs-CZ" dirty="0"/>
              <a:t> </a:t>
            </a:r>
            <a:r>
              <a:rPr lang="cs-CZ" dirty="0" err="1"/>
              <a:t>ageing</a:t>
            </a:r>
            <a:r>
              <a:rPr lang="cs-CZ" dirty="0"/>
              <a:t> </a:t>
            </a:r>
            <a:r>
              <a:rPr lang="cs-CZ" dirty="0" err="1"/>
              <a:t>rapidly</a:t>
            </a:r>
            <a:r>
              <a:rPr lang="cs-CZ" dirty="0"/>
              <a:t>, and </a:t>
            </a:r>
            <a:r>
              <a:rPr lang="cs-CZ" dirty="0" err="1"/>
              <a:t>the</a:t>
            </a:r>
            <a:r>
              <a:rPr lang="cs-CZ" dirty="0"/>
              <a:t> </a:t>
            </a:r>
            <a:r>
              <a:rPr lang="cs-CZ" dirty="0" err="1"/>
              <a:t>country’s</a:t>
            </a:r>
            <a:r>
              <a:rPr lang="cs-CZ" dirty="0"/>
              <a:t> </a:t>
            </a:r>
            <a:r>
              <a:rPr lang="cs-CZ" dirty="0" err="1"/>
              <a:t>labour</a:t>
            </a:r>
            <a:r>
              <a:rPr lang="cs-CZ" dirty="0"/>
              <a:t> pool </a:t>
            </a:r>
            <a:r>
              <a:rPr lang="cs-CZ" dirty="0" err="1"/>
              <a:t>shrinking</a:t>
            </a:r>
            <a:r>
              <a:rPr lang="cs-CZ" dirty="0"/>
              <a:t>. </a:t>
            </a:r>
            <a:r>
              <a:rPr lang="cs-CZ" dirty="0" err="1"/>
              <a:t>The</a:t>
            </a:r>
            <a:r>
              <a:rPr lang="cs-CZ" dirty="0"/>
              <a:t> UN </a:t>
            </a:r>
            <a:r>
              <a:rPr lang="cs-CZ" dirty="0" err="1"/>
              <a:t>estimates</a:t>
            </a:r>
            <a:r>
              <a:rPr lang="cs-CZ" dirty="0"/>
              <a:t> </a:t>
            </a:r>
            <a:r>
              <a:rPr lang="cs-CZ" dirty="0" err="1"/>
              <a:t>that</a:t>
            </a:r>
            <a:r>
              <a:rPr lang="cs-CZ" dirty="0"/>
              <a:t> by 2050 </a:t>
            </a:r>
            <a:r>
              <a:rPr lang="cs-CZ" dirty="0" err="1"/>
              <a:t>China</a:t>
            </a:r>
            <a:r>
              <a:rPr lang="cs-CZ" dirty="0"/>
              <a:t> </a:t>
            </a:r>
            <a:r>
              <a:rPr lang="cs-CZ" dirty="0" err="1"/>
              <a:t>will</a:t>
            </a:r>
            <a:r>
              <a:rPr lang="cs-CZ" dirty="0"/>
              <a:t> </a:t>
            </a:r>
            <a:r>
              <a:rPr lang="cs-CZ" dirty="0" err="1"/>
              <a:t>have</a:t>
            </a:r>
            <a:r>
              <a:rPr lang="cs-CZ" dirty="0"/>
              <a:t> </a:t>
            </a:r>
            <a:r>
              <a:rPr lang="cs-CZ" dirty="0" err="1"/>
              <a:t>about</a:t>
            </a:r>
            <a:r>
              <a:rPr lang="cs-CZ" dirty="0"/>
              <a:t> 440 </a:t>
            </a:r>
            <a:r>
              <a:rPr lang="cs-CZ" dirty="0" err="1" smtClean="0"/>
              <a:t>million</a:t>
            </a:r>
            <a:r>
              <a:rPr lang="cs-CZ" dirty="0" smtClean="0"/>
              <a:t> </a:t>
            </a:r>
            <a:r>
              <a:rPr lang="cs-CZ" dirty="0" err="1" smtClean="0"/>
              <a:t>people</a:t>
            </a:r>
            <a:r>
              <a:rPr lang="cs-CZ" dirty="0" smtClean="0"/>
              <a:t> </a:t>
            </a:r>
            <a:r>
              <a:rPr lang="cs-CZ" dirty="0" err="1"/>
              <a:t>over</a:t>
            </a:r>
            <a:r>
              <a:rPr lang="cs-CZ" dirty="0"/>
              <a:t> 60. </a:t>
            </a:r>
            <a:r>
              <a:rPr lang="cs-CZ" dirty="0" err="1"/>
              <a:t>The</a:t>
            </a:r>
            <a:r>
              <a:rPr lang="cs-CZ" dirty="0"/>
              <a:t> </a:t>
            </a:r>
            <a:r>
              <a:rPr lang="cs-CZ" dirty="0" err="1"/>
              <a:t>working-age</a:t>
            </a:r>
            <a:r>
              <a:rPr lang="cs-CZ" dirty="0"/>
              <a:t> </a:t>
            </a:r>
            <a:r>
              <a:rPr lang="cs-CZ" dirty="0" err="1"/>
              <a:t>population</a:t>
            </a:r>
            <a:r>
              <a:rPr lang="cs-CZ" dirty="0"/>
              <a:t> – </a:t>
            </a:r>
            <a:r>
              <a:rPr lang="cs-CZ" dirty="0" err="1"/>
              <a:t>those</a:t>
            </a:r>
            <a:r>
              <a:rPr lang="cs-CZ" dirty="0"/>
              <a:t> </a:t>
            </a:r>
            <a:r>
              <a:rPr lang="cs-CZ" dirty="0" err="1"/>
              <a:t>between</a:t>
            </a:r>
            <a:r>
              <a:rPr lang="cs-CZ" dirty="0"/>
              <a:t> 15 and 59 – </a:t>
            </a:r>
            <a:r>
              <a:rPr lang="cs-CZ" dirty="0" err="1"/>
              <a:t>fell</a:t>
            </a:r>
            <a:r>
              <a:rPr lang="cs-CZ" dirty="0"/>
              <a:t> by 3.71 </a:t>
            </a:r>
            <a:r>
              <a:rPr lang="cs-CZ" dirty="0" err="1"/>
              <a:t>million</a:t>
            </a:r>
            <a:r>
              <a:rPr lang="cs-CZ" dirty="0"/>
              <a:t> last </a:t>
            </a:r>
            <a:r>
              <a:rPr lang="cs-CZ" dirty="0" err="1"/>
              <a:t>year</a:t>
            </a:r>
            <a:r>
              <a:rPr lang="cs-CZ" dirty="0"/>
              <a:t>, </a:t>
            </a:r>
            <a:r>
              <a:rPr lang="cs-CZ" u="sng" dirty="0">
                <a:hlinkClick r:id="rId2"/>
              </a:rPr>
              <a:t>a trend </a:t>
            </a:r>
            <a:r>
              <a:rPr lang="cs-CZ" u="sng" dirty="0" err="1">
                <a:hlinkClick r:id="rId2"/>
              </a:rPr>
              <a:t>that</a:t>
            </a:r>
            <a:r>
              <a:rPr lang="cs-CZ" u="sng" dirty="0">
                <a:hlinkClick r:id="rId2"/>
              </a:rPr>
              <a:t> </a:t>
            </a:r>
            <a:r>
              <a:rPr lang="cs-CZ" u="sng" dirty="0" err="1">
                <a:hlinkClick r:id="rId2"/>
              </a:rPr>
              <a:t>is</a:t>
            </a:r>
            <a:r>
              <a:rPr lang="cs-CZ" u="sng" dirty="0">
                <a:hlinkClick r:id="rId2"/>
              </a:rPr>
              <a:t> </a:t>
            </a:r>
            <a:r>
              <a:rPr lang="cs-CZ" u="sng" dirty="0" err="1">
                <a:hlinkClick r:id="rId2"/>
              </a:rPr>
              <a:t>expected</a:t>
            </a:r>
            <a:r>
              <a:rPr lang="cs-CZ" u="sng" dirty="0">
                <a:hlinkClick r:id="rId2"/>
              </a:rPr>
              <a:t> to </a:t>
            </a:r>
            <a:r>
              <a:rPr lang="cs-CZ" u="sng" dirty="0" err="1">
                <a:hlinkClick r:id="rId2"/>
              </a:rPr>
              <a:t>continue</a:t>
            </a:r>
            <a:r>
              <a:rPr lang="cs-CZ" dirty="0"/>
              <a:t>.</a:t>
            </a:r>
          </a:p>
          <a:p>
            <a:endParaRPr lang="cs-CZ" dirty="0"/>
          </a:p>
        </p:txBody>
      </p:sp>
    </p:spTree>
    <p:extLst>
      <p:ext uri="{BB962C8B-B14F-4D97-AF65-F5344CB8AC3E}">
        <p14:creationId xmlns:p14="http://schemas.microsoft.com/office/powerpoint/2010/main" val="2691075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Reactions</a:t>
            </a:r>
            <a:endParaRPr lang="cs-CZ" dirty="0"/>
          </a:p>
        </p:txBody>
      </p:sp>
      <p:sp>
        <p:nvSpPr>
          <p:cNvPr id="3" name="Zástupný symbol pro obsah 2"/>
          <p:cNvSpPr>
            <a:spLocks noGrp="1"/>
          </p:cNvSpPr>
          <p:nvPr>
            <p:ph sz="quarter" idx="1"/>
          </p:nvPr>
        </p:nvSpPr>
        <p:spPr/>
        <p:txBody>
          <a:bodyPr>
            <a:normAutofit/>
          </a:bodyPr>
          <a:lstStyle/>
          <a:p>
            <a:r>
              <a:rPr lang="cs-CZ" dirty="0" err="1"/>
              <a:t>Experts</a:t>
            </a:r>
            <a:r>
              <a:rPr lang="cs-CZ" dirty="0"/>
              <a:t> </a:t>
            </a:r>
            <a:r>
              <a:rPr lang="cs-CZ" dirty="0" err="1"/>
              <a:t>said</a:t>
            </a:r>
            <a:r>
              <a:rPr lang="cs-CZ" dirty="0"/>
              <a:t> </a:t>
            </a:r>
            <a:r>
              <a:rPr lang="cs-CZ" dirty="0" err="1"/>
              <a:t>the</a:t>
            </a:r>
            <a:r>
              <a:rPr lang="cs-CZ" dirty="0"/>
              <a:t> </a:t>
            </a:r>
            <a:r>
              <a:rPr lang="cs-CZ" dirty="0" err="1"/>
              <a:t>relaxation</a:t>
            </a:r>
            <a:r>
              <a:rPr lang="cs-CZ" dirty="0"/>
              <a:t> </a:t>
            </a:r>
            <a:r>
              <a:rPr lang="cs-CZ" dirty="0" err="1"/>
              <a:t>of</a:t>
            </a:r>
            <a:r>
              <a:rPr lang="cs-CZ" dirty="0"/>
              <a:t> </a:t>
            </a:r>
            <a:r>
              <a:rPr lang="cs-CZ" dirty="0" err="1"/>
              <a:t>family</a:t>
            </a:r>
            <a:r>
              <a:rPr lang="cs-CZ" dirty="0"/>
              <a:t> </a:t>
            </a:r>
            <a:r>
              <a:rPr lang="cs-CZ" dirty="0" err="1"/>
              <a:t>planning</a:t>
            </a:r>
            <a:r>
              <a:rPr lang="cs-CZ" dirty="0"/>
              <a:t> </a:t>
            </a:r>
            <a:r>
              <a:rPr lang="cs-CZ" dirty="0" err="1"/>
              <a:t>rules</a:t>
            </a:r>
            <a:r>
              <a:rPr lang="cs-CZ" dirty="0"/>
              <a:t> </a:t>
            </a:r>
            <a:r>
              <a:rPr lang="cs-CZ" dirty="0" err="1"/>
              <a:t>is</a:t>
            </a:r>
            <a:r>
              <a:rPr lang="cs-CZ" dirty="0"/>
              <a:t> </a:t>
            </a:r>
            <a:r>
              <a:rPr lang="cs-CZ" dirty="0" err="1"/>
              <a:t>unlikely</a:t>
            </a:r>
            <a:r>
              <a:rPr lang="cs-CZ" dirty="0"/>
              <a:t> to </a:t>
            </a:r>
            <a:r>
              <a:rPr lang="cs-CZ" dirty="0" err="1"/>
              <a:t>have</a:t>
            </a:r>
            <a:r>
              <a:rPr lang="cs-CZ" dirty="0"/>
              <a:t> a </a:t>
            </a:r>
            <a:r>
              <a:rPr lang="cs-CZ" dirty="0" err="1"/>
              <a:t>lasting</a:t>
            </a:r>
            <a:r>
              <a:rPr lang="cs-CZ" dirty="0"/>
              <a:t> </a:t>
            </a:r>
            <a:r>
              <a:rPr lang="cs-CZ" dirty="0" err="1"/>
              <a:t>demographic</a:t>
            </a:r>
            <a:r>
              <a:rPr lang="cs-CZ" dirty="0"/>
              <a:t> </a:t>
            </a:r>
            <a:r>
              <a:rPr lang="cs-CZ" dirty="0" err="1"/>
              <a:t>impact</a:t>
            </a:r>
            <a:r>
              <a:rPr lang="cs-CZ" dirty="0"/>
              <a:t>, </a:t>
            </a:r>
            <a:r>
              <a:rPr lang="cs-CZ" dirty="0" err="1"/>
              <a:t>particularly</a:t>
            </a:r>
            <a:r>
              <a:rPr lang="cs-CZ" dirty="0"/>
              <a:t> in </a:t>
            </a:r>
            <a:r>
              <a:rPr lang="cs-CZ" dirty="0" err="1"/>
              <a:t>urban</a:t>
            </a:r>
            <a:r>
              <a:rPr lang="cs-CZ" dirty="0"/>
              <a:t> </a:t>
            </a:r>
            <a:r>
              <a:rPr lang="cs-CZ" dirty="0" err="1"/>
              <a:t>areas</a:t>
            </a:r>
            <a:r>
              <a:rPr lang="cs-CZ" dirty="0"/>
              <a:t> </a:t>
            </a:r>
            <a:r>
              <a:rPr lang="cs-CZ" dirty="0" err="1"/>
              <a:t>where</a:t>
            </a:r>
            <a:r>
              <a:rPr lang="cs-CZ" dirty="0"/>
              <a:t> </a:t>
            </a:r>
            <a:r>
              <a:rPr lang="cs-CZ" dirty="0" smtClean="0"/>
              <a:t>………………………………………………</a:t>
            </a:r>
          </a:p>
          <a:p>
            <a:r>
              <a:rPr lang="en-US" dirty="0" err="1" smtClean="0"/>
              <a:t>Gietel-Basten</a:t>
            </a:r>
            <a:r>
              <a:rPr lang="en-US" dirty="0" smtClean="0"/>
              <a:t> said: “In the short term, probably there will be a little baby boom particularly in </a:t>
            </a:r>
            <a:r>
              <a:rPr lang="cs-CZ" dirty="0" smtClean="0"/>
              <a:t>……………………</a:t>
            </a:r>
          </a:p>
          <a:p>
            <a:r>
              <a:rPr lang="cs-CZ" dirty="0" smtClean="0"/>
              <a:t> </a:t>
            </a:r>
            <a:r>
              <a:rPr lang="cs-CZ" dirty="0" err="1"/>
              <a:t>Others</a:t>
            </a:r>
            <a:r>
              <a:rPr lang="cs-CZ" dirty="0"/>
              <a:t> </a:t>
            </a:r>
            <a:r>
              <a:rPr lang="cs-CZ" dirty="0" err="1"/>
              <a:t>expressed</a:t>
            </a:r>
            <a:r>
              <a:rPr lang="cs-CZ" dirty="0"/>
              <a:t> </a:t>
            </a:r>
            <a:r>
              <a:rPr lang="cs-CZ" dirty="0" err="1"/>
              <a:t>concern</a:t>
            </a:r>
            <a:r>
              <a:rPr lang="cs-CZ" dirty="0"/>
              <a:t> </a:t>
            </a:r>
            <a:r>
              <a:rPr lang="cs-CZ" dirty="0" err="1"/>
              <a:t>that</a:t>
            </a:r>
            <a:r>
              <a:rPr lang="cs-CZ" dirty="0"/>
              <a:t> </a:t>
            </a:r>
            <a:r>
              <a:rPr lang="cs-CZ" dirty="0" err="1"/>
              <a:t>the</a:t>
            </a:r>
            <a:r>
              <a:rPr lang="cs-CZ" dirty="0"/>
              <a:t> </a:t>
            </a:r>
            <a:r>
              <a:rPr lang="cs-CZ" dirty="0" err="1"/>
              <a:t>announcement</a:t>
            </a:r>
            <a:r>
              <a:rPr lang="cs-CZ" dirty="0"/>
              <a:t> </a:t>
            </a:r>
            <a:r>
              <a:rPr lang="cs-CZ" dirty="0" err="1"/>
              <a:t>of</a:t>
            </a:r>
            <a:r>
              <a:rPr lang="cs-CZ" dirty="0"/>
              <a:t> </a:t>
            </a:r>
            <a:r>
              <a:rPr lang="cs-CZ" dirty="0" err="1"/>
              <a:t>the</a:t>
            </a:r>
            <a:r>
              <a:rPr lang="cs-CZ" dirty="0"/>
              <a:t> </a:t>
            </a:r>
            <a:r>
              <a:rPr lang="cs-CZ" dirty="0" err="1"/>
              <a:t>new</a:t>
            </a:r>
            <a:r>
              <a:rPr lang="cs-CZ" dirty="0"/>
              <a:t> </a:t>
            </a:r>
            <a:r>
              <a:rPr lang="cs-CZ" dirty="0" err="1"/>
              <a:t>two-child</a:t>
            </a:r>
            <a:r>
              <a:rPr lang="cs-CZ" dirty="0"/>
              <a:t> </a:t>
            </a:r>
            <a:r>
              <a:rPr lang="cs-CZ" dirty="0" err="1"/>
              <a:t>policy</a:t>
            </a:r>
            <a:r>
              <a:rPr lang="cs-CZ" dirty="0"/>
              <a:t>, </a:t>
            </a:r>
            <a:r>
              <a:rPr lang="cs-CZ" dirty="0" err="1"/>
              <a:t>which</a:t>
            </a:r>
            <a:r>
              <a:rPr lang="cs-CZ" dirty="0"/>
              <a:t> </a:t>
            </a:r>
            <a:r>
              <a:rPr lang="cs-CZ" dirty="0" err="1"/>
              <a:t>referred</a:t>
            </a:r>
            <a:r>
              <a:rPr lang="cs-CZ" dirty="0"/>
              <a:t> to </a:t>
            </a:r>
            <a:r>
              <a:rPr lang="cs-CZ" dirty="0" err="1"/>
              <a:t>Chinese</a:t>
            </a:r>
            <a:r>
              <a:rPr lang="cs-CZ" dirty="0"/>
              <a:t> </a:t>
            </a:r>
            <a:r>
              <a:rPr lang="cs-CZ" dirty="0" err="1"/>
              <a:t>couples</a:t>
            </a:r>
            <a:r>
              <a:rPr lang="cs-CZ" dirty="0"/>
              <a:t>, </a:t>
            </a:r>
            <a:r>
              <a:rPr lang="cs-CZ" dirty="0" err="1"/>
              <a:t>suggested</a:t>
            </a:r>
            <a:r>
              <a:rPr lang="cs-CZ" dirty="0"/>
              <a:t> </a:t>
            </a:r>
            <a:r>
              <a:rPr lang="cs-CZ" dirty="0" err="1"/>
              <a:t>children</a:t>
            </a:r>
            <a:r>
              <a:rPr lang="cs-CZ" dirty="0"/>
              <a:t> </a:t>
            </a:r>
            <a:r>
              <a:rPr lang="cs-CZ" dirty="0" err="1"/>
              <a:t>born</a:t>
            </a:r>
            <a:r>
              <a:rPr lang="cs-CZ" dirty="0"/>
              <a:t> </a:t>
            </a:r>
            <a:r>
              <a:rPr lang="cs-CZ" dirty="0" err="1"/>
              <a:t>outside</a:t>
            </a:r>
            <a:r>
              <a:rPr lang="cs-CZ" dirty="0"/>
              <a:t> </a:t>
            </a:r>
            <a:r>
              <a:rPr lang="cs-CZ" dirty="0" err="1"/>
              <a:t>of</a:t>
            </a:r>
            <a:r>
              <a:rPr lang="cs-CZ" dirty="0"/>
              <a:t> </a:t>
            </a:r>
            <a:r>
              <a:rPr lang="cs-CZ" dirty="0" err="1"/>
              <a:t>wedlock</a:t>
            </a:r>
            <a:r>
              <a:rPr lang="cs-CZ" dirty="0"/>
              <a:t> </a:t>
            </a:r>
            <a:r>
              <a:rPr lang="cs-CZ" dirty="0" err="1"/>
              <a:t>would</a:t>
            </a:r>
            <a:r>
              <a:rPr lang="cs-CZ" dirty="0"/>
              <a:t> </a:t>
            </a:r>
            <a:r>
              <a:rPr lang="cs-CZ" dirty="0" smtClean="0"/>
              <a:t>……………………………………………..</a:t>
            </a:r>
            <a:endParaRPr lang="cs-CZ" dirty="0"/>
          </a:p>
          <a:p>
            <a:endParaRPr lang="cs-CZ" dirty="0"/>
          </a:p>
          <a:p>
            <a:endParaRPr lang="cs-CZ" dirty="0"/>
          </a:p>
          <a:p>
            <a:endParaRPr lang="cs-CZ" dirty="0"/>
          </a:p>
        </p:txBody>
      </p:sp>
    </p:spTree>
    <p:extLst>
      <p:ext uri="{BB962C8B-B14F-4D97-AF65-F5344CB8AC3E}">
        <p14:creationId xmlns:p14="http://schemas.microsoft.com/office/powerpoint/2010/main" val="306641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Reactions</a:t>
            </a:r>
            <a:endParaRPr lang="cs-CZ" dirty="0"/>
          </a:p>
        </p:txBody>
      </p:sp>
      <p:sp>
        <p:nvSpPr>
          <p:cNvPr id="3" name="Zástupný symbol pro obsah 2"/>
          <p:cNvSpPr>
            <a:spLocks noGrp="1"/>
          </p:cNvSpPr>
          <p:nvPr>
            <p:ph sz="quarter" idx="1"/>
          </p:nvPr>
        </p:nvSpPr>
        <p:spPr/>
        <p:txBody>
          <a:bodyPr>
            <a:normAutofit fontScale="92500" lnSpcReduction="10000"/>
          </a:bodyPr>
          <a:lstStyle/>
          <a:p>
            <a:r>
              <a:rPr lang="cs-CZ" dirty="0" err="1"/>
              <a:t>Experts</a:t>
            </a:r>
            <a:r>
              <a:rPr lang="cs-CZ" dirty="0"/>
              <a:t> </a:t>
            </a:r>
            <a:r>
              <a:rPr lang="cs-CZ" dirty="0" err="1"/>
              <a:t>said</a:t>
            </a:r>
            <a:r>
              <a:rPr lang="cs-CZ" dirty="0"/>
              <a:t> </a:t>
            </a:r>
            <a:r>
              <a:rPr lang="cs-CZ" dirty="0" err="1"/>
              <a:t>the</a:t>
            </a:r>
            <a:r>
              <a:rPr lang="cs-CZ" dirty="0"/>
              <a:t> </a:t>
            </a:r>
            <a:r>
              <a:rPr lang="cs-CZ" dirty="0" err="1"/>
              <a:t>relaxation</a:t>
            </a:r>
            <a:r>
              <a:rPr lang="cs-CZ" dirty="0"/>
              <a:t> </a:t>
            </a:r>
            <a:r>
              <a:rPr lang="cs-CZ" dirty="0" err="1"/>
              <a:t>of</a:t>
            </a:r>
            <a:r>
              <a:rPr lang="cs-CZ" dirty="0"/>
              <a:t> </a:t>
            </a:r>
            <a:r>
              <a:rPr lang="cs-CZ" dirty="0" err="1"/>
              <a:t>family</a:t>
            </a:r>
            <a:r>
              <a:rPr lang="cs-CZ" dirty="0"/>
              <a:t> </a:t>
            </a:r>
            <a:r>
              <a:rPr lang="cs-CZ" dirty="0" err="1"/>
              <a:t>planning</a:t>
            </a:r>
            <a:r>
              <a:rPr lang="cs-CZ" dirty="0"/>
              <a:t> </a:t>
            </a:r>
            <a:r>
              <a:rPr lang="cs-CZ" dirty="0" err="1"/>
              <a:t>rules</a:t>
            </a:r>
            <a:r>
              <a:rPr lang="cs-CZ" dirty="0"/>
              <a:t> </a:t>
            </a:r>
            <a:r>
              <a:rPr lang="cs-CZ" dirty="0" err="1"/>
              <a:t>is</a:t>
            </a:r>
            <a:r>
              <a:rPr lang="cs-CZ" dirty="0"/>
              <a:t> </a:t>
            </a:r>
            <a:r>
              <a:rPr lang="cs-CZ" dirty="0" err="1"/>
              <a:t>unlikely</a:t>
            </a:r>
            <a:r>
              <a:rPr lang="cs-CZ" dirty="0"/>
              <a:t> to </a:t>
            </a:r>
            <a:r>
              <a:rPr lang="cs-CZ" dirty="0" err="1"/>
              <a:t>have</a:t>
            </a:r>
            <a:r>
              <a:rPr lang="cs-CZ" dirty="0"/>
              <a:t> a </a:t>
            </a:r>
            <a:r>
              <a:rPr lang="cs-CZ" dirty="0" err="1"/>
              <a:t>lasting</a:t>
            </a:r>
            <a:r>
              <a:rPr lang="cs-CZ" dirty="0"/>
              <a:t> </a:t>
            </a:r>
            <a:r>
              <a:rPr lang="cs-CZ" dirty="0" err="1"/>
              <a:t>demographic</a:t>
            </a:r>
            <a:r>
              <a:rPr lang="cs-CZ" dirty="0"/>
              <a:t> </a:t>
            </a:r>
            <a:r>
              <a:rPr lang="cs-CZ" dirty="0" err="1"/>
              <a:t>impact</a:t>
            </a:r>
            <a:r>
              <a:rPr lang="cs-CZ" dirty="0"/>
              <a:t>, </a:t>
            </a:r>
            <a:r>
              <a:rPr lang="cs-CZ" dirty="0" err="1"/>
              <a:t>particularly</a:t>
            </a:r>
            <a:r>
              <a:rPr lang="cs-CZ" dirty="0"/>
              <a:t> in </a:t>
            </a:r>
            <a:r>
              <a:rPr lang="cs-CZ" dirty="0" err="1"/>
              <a:t>urban</a:t>
            </a:r>
            <a:r>
              <a:rPr lang="cs-CZ" dirty="0"/>
              <a:t> </a:t>
            </a:r>
            <a:r>
              <a:rPr lang="cs-CZ" dirty="0" err="1"/>
              <a:t>areas</a:t>
            </a:r>
            <a:r>
              <a:rPr lang="cs-CZ" dirty="0"/>
              <a:t> </a:t>
            </a:r>
            <a:r>
              <a:rPr lang="cs-CZ" dirty="0" err="1"/>
              <a:t>where</a:t>
            </a:r>
            <a:r>
              <a:rPr lang="cs-CZ" dirty="0"/>
              <a:t> </a:t>
            </a:r>
            <a:r>
              <a:rPr lang="cs-CZ" dirty="0" err="1" smtClean="0"/>
              <a:t>couples</a:t>
            </a:r>
            <a:r>
              <a:rPr lang="cs-CZ" dirty="0" smtClean="0"/>
              <a:t> </a:t>
            </a:r>
            <a:r>
              <a:rPr lang="cs-CZ" dirty="0" err="1"/>
              <a:t>were</a:t>
            </a:r>
            <a:r>
              <a:rPr lang="cs-CZ" dirty="0"/>
              <a:t> </a:t>
            </a:r>
            <a:r>
              <a:rPr lang="cs-CZ" dirty="0" err="1"/>
              <a:t>now</a:t>
            </a:r>
            <a:r>
              <a:rPr lang="cs-CZ" dirty="0"/>
              <a:t> </a:t>
            </a:r>
            <a:r>
              <a:rPr lang="cs-CZ" dirty="0" err="1"/>
              <a:t>reluctant</a:t>
            </a:r>
            <a:r>
              <a:rPr lang="cs-CZ" dirty="0"/>
              <a:t> to </a:t>
            </a:r>
            <a:r>
              <a:rPr lang="cs-CZ" dirty="0" err="1"/>
              <a:t>have</a:t>
            </a:r>
            <a:r>
              <a:rPr lang="cs-CZ" dirty="0"/>
              <a:t> </a:t>
            </a:r>
            <a:r>
              <a:rPr lang="cs-CZ" dirty="0" err="1"/>
              <a:t>two</a:t>
            </a:r>
            <a:r>
              <a:rPr lang="cs-CZ" dirty="0"/>
              <a:t> </a:t>
            </a:r>
            <a:r>
              <a:rPr lang="cs-CZ" dirty="0" err="1"/>
              <a:t>children</a:t>
            </a:r>
            <a:r>
              <a:rPr lang="cs-CZ" dirty="0"/>
              <a:t> </a:t>
            </a:r>
            <a:r>
              <a:rPr lang="cs-CZ" dirty="0" err="1"/>
              <a:t>because</a:t>
            </a:r>
            <a:r>
              <a:rPr lang="cs-CZ" dirty="0"/>
              <a:t> </a:t>
            </a:r>
            <a:r>
              <a:rPr lang="cs-CZ" dirty="0" err="1"/>
              <a:t>of</a:t>
            </a:r>
            <a:r>
              <a:rPr lang="cs-CZ" dirty="0"/>
              <a:t> </a:t>
            </a:r>
            <a:r>
              <a:rPr lang="cs-CZ" dirty="0" err="1"/>
              <a:t>the</a:t>
            </a:r>
            <a:r>
              <a:rPr lang="cs-CZ" dirty="0"/>
              <a:t> </a:t>
            </a:r>
            <a:r>
              <a:rPr lang="cs-CZ" dirty="0" err="1"/>
              <a:t>high</a:t>
            </a:r>
            <a:r>
              <a:rPr lang="cs-CZ" dirty="0"/>
              <a:t> </a:t>
            </a:r>
            <a:r>
              <a:rPr lang="cs-CZ" dirty="0" err="1"/>
              <a:t>cost</a:t>
            </a:r>
            <a:r>
              <a:rPr lang="cs-CZ" dirty="0"/>
              <a:t>. </a:t>
            </a:r>
            <a:endParaRPr lang="cs-CZ" dirty="0" smtClean="0"/>
          </a:p>
          <a:p>
            <a:r>
              <a:rPr lang="en-US" dirty="0" err="1" smtClean="0"/>
              <a:t>Gietel-Basten</a:t>
            </a:r>
            <a:r>
              <a:rPr lang="en-US" dirty="0" smtClean="0"/>
              <a:t> said: “In the short term, probably there will be a little baby boom particularly in some of the poorer provinces where the rules have been very strict, like in Sichuan or in parts of the south. But in the long term I don’t think it’s going to make an enormous amount of difference.”</a:t>
            </a:r>
            <a:endParaRPr lang="cs-CZ" dirty="0" smtClean="0"/>
          </a:p>
          <a:p>
            <a:r>
              <a:rPr lang="cs-CZ" dirty="0" smtClean="0"/>
              <a:t> </a:t>
            </a:r>
            <a:r>
              <a:rPr lang="cs-CZ" dirty="0" err="1" smtClean="0"/>
              <a:t>Others</a:t>
            </a:r>
            <a:r>
              <a:rPr lang="cs-CZ" dirty="0" smtClean="0"/>
              <a:t> </a:t>
            </a:r>
            <a:r>
              <a:rPr lang="cs-CZ" dirty="0" err="1"/>
              <a:t>expressed</a:t>
            </a:r>
            <a:r>
              <a:rPr lang="cs-CZ" dirty="0"/>
              <a:t> </a:t>
            </a:r>
            <a:r>
              <a:rPr lang="cs-CZ" dirty="0" err="1"/>
              <a:t>concern</a:t>
            </a:r>
            <a:r>
              <a:rPr lang="cs-CZ" dirty="0"/>
              <a:t> </a:t>
            </a:r>
            <a:r>
              <a:rPr lang="cs-CZ" dirty="0" err="1"/>
              <a:t>that</a:t>
            </a:r>
            <a:r>
              <a:rPr lang="cs-CZ" dirty="0"/>
              <a:t> </a:t>
            </a:r>
            <a:r>
              <a:rPr lang="cs-CZ" dirty="0" err="1"/>
              <a:t>the</a:t>
            </a:r>
            <a:r>
              <a:rPr lang="cs-CZ" dirty="0"/>
              <a:t> </a:t>
            </a:r>
            <a:r>
              <a:rPr lang="cs-CZ" dirty="0" err="1"/>
              <a:t>announcement</a:t>
            </a:r>
            <a:r>
              <a:rPr lang="cs-CZ" dirty="0"/>
              <a:t> </a:t>
            </a:r>
            <a:r>
              <a:rPr lang="cs-CZ" dirty="0" err="1"/>
              <a:t>of</a:t>
            </a:r>
            <a:r>
              <a:rPr lang="cs-CZ" dirty="0"/>
              <a:t> </a:t>
            </a:r>
            <a:r>
              <a:rPr lang="cs-CZ" dirty="0" err="1"/>
              <a:t>the</a:t>
            </a:r>
            <a:r>
              <a:rPr lang="cs-CZ" dirty="0"/>
              <a:t> </a:t>
            </a:r>
            <a:r>
              <a:rPr lang="cs-CZ" dirty="0" err="1"/>
              <a:t>new</a:t>
            </a:r>
            <a:r>
              <a:rPr lang="cs-CZ" dirty="0"/>
              <a:t> </a:t>
            </a:r>
            <a:r>
              <a:rPr lang="cs-CZ" dirty="0" err="1"/>
              <a:t>two-child</a:t>
            </a:r>
            <a:r>
              <a:rPr lang="cs-CZ" dirty="0"/>
              <a:t> </a:t>
            </a:r>
            <a:r>
              <a:rPr lang="cs-CZ" dirty="0" err="1"/>
              <a:t>policy</a:t>
            </a:r>
            <a:r>
              <a:rPr lang="cs-CZ" dirty="0"/>
              <a:t>, </a:t>
            </a:r>
            <a:r>
              <a:rPr lang="cs-CZ" dirty="0" err="1"/>
              <a:t>which</a:t>
            </a:r>
            <a:r>
              <a:rPr lang="cs-CZ" dirty="0"/>
              <a:t> </a:t>
            </a:r>
            <a:r>
              <a:rPr lang="cs-CZ" dirty="0" err="1"/>
              <a:t>referred</a:t>
            </a:r>
            <a:r>
              <a:rPr lang="cs-CZ" dirty="0"/>
              <a:t> to </a:t>
            </a:r>
            <a:r>
              <a:rPr lang="cs-CZ" dirty="0" err="1"/>
              <a:t>Chinese</a:t>
            </a:r>
            <a:r>
              <a:rPr lang="cs-CZ" dirty="0"/>
              <a:t> </a:t>
            </a:r>
            <a:r>
              <a:rPr lang="cs-CZ" dirty="0" err="1"/>
              <a:t>couples</a:t>
            </a:r>
            <a:r>
              <a:rPr lang="cs-CZ" dirty="0"/>
              <a:t>, </a:t>
            </a:r>
            <a:r>
              <a:rPr lang="cs-CZ" dirty="0" err="1"/>
              <a:t>suggested</a:t>
            </a:r>
            <a:r>
              <a:rPr lang="cs-CZ" dirty="0"/>
              <a:t> </a:t>
            </a:r>
            <a:r>
              <a:rPr lang="cs-CZ" dirty="0" err="1"/>
              <a:t>children</a:t>
            </a:r>
            <a:r>
              <a:rPr lang="cs-CZ" dirty="0"/>
              <a:t> </a:t>
            </a:r>
            <a:r>
              <a:rPr lang="cs-CZ" dirty="0" err="1"/>
              <a:t>born</a:t>
            </a:r>
            <a:r>
              <a:rPr lang="cs-CZ" dirty="0"/>
              <a:t> </a:t>
            </a:r>
            <a:r>
              <a:rPr lang="cs-CZ" dirty="0" err="1"/>
              <a:t>outside</a:t>
            </a:r>
            <a:r>
              <a:rPr lang="cs-CZ" dirty="0"/>
              <a:t> </a:t>
            </a:r>
            <a:r>
              <a:rPr lang="cs-CZ" dirty="0" err="1"/>
              <a:t>of</a:t>
            </a:r>
            <a:r>
              <a:rPr lang="cs-CZ" dirty="0"/>
              <a:t> </a:t>
            </a:r>
            <a:r>
              <a:rPr lang="cs-CZ" dirty="0" err="1"/>
              <a:t>wedlock</a:t>
            </a:r>
            <a:r>
              <a:rPr lang="cs-CZ" dirty="0"/>
              <a:t> </a:t>
            </a:r>
            <a:r>
              <a:rPr lang="cs-CZ" dirty="0" err="1"/>
              <a:t>would</a:t>
            </a:r>
            <a:r>
              <a:rPr lang="cs-CZ" dirty="0"/>
              <a:t> </a:t>
            </a:r>
            <a:r>
              <a:rPr lang="cs-CZ" dirty="0" err="1"/>
              <a:t>continue</a:t>
            </a:r>
            <a:r>
              <a:rPr lang="cs-CZ" dirty="0"/>
              <a:t> to </a:t>
            </a:r>
            <a:r>
              <a:rPr lang="cs-CZ" dirty="0" err="1"/>
              <a:t>be</a:t>
            </a:r>
            <a:r>
              <a:rPr lang="cs-CZ" dirty="0"/>
              <a:t> </a:t>
            </a:r>
            <a:r>
              <a:rPr lang="cs-CZ" dirty="0" err="1"/>
              <a:t>penalised</a:t>
            </a:r>
            <a:r>
              <a:rPr lang="cs-CZ" dirty="0"/>
              <a:t> by </a:t>
            </a:r>
            <a:r>
              <a:rPr lang="cs-CZ" dirty="0" err="1"/>
              <a:t>the</a:t>
            </a:r>
            <a:r>
              <a:rPr lang="cs-CZ" dirty="0"/>
              <a:t> </a:t>
            </a:r>
            <a:r>
              <a:rPr lang="cs-CZ" dirty="0" err="1"/>
              <a:t>government</a:t>
            </a:r>
            <a:r>
              <a:rPr lang="cs-CZ" dirty="0"/>
              <a:t>.</a:t>
            </a:r>
          </a:p>
          <a:p>
            <a:endParaRPr lang="cs-CZ" dirty="0"/>
          </a:p>
          <a:p>
            <a:endParaRPr lang="cs-CZ" dirty="0"/>
          </a:p>
          <a:p>
            <a:endParaRPr lang="cs-CZ" dirty="0"/>
          </a:p>
        </p:txBody>
      </p:sp>
    </p:spTree>
    <p:extLst>
      <p:ext uri="{BB962C8B-B14F-4D97-AF65-F5344CB8AC3E}">
        <p14:creationId xmlns:p14="http://schemas.microsoft.com/office/powerpoint/2010/main" val="2904830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Indirect</a:t>
            </a:r>
            <a:r>
              <a:rPr lang="cs-CZ" dirty="0" smtClean="0"/>
              <a:t> </a:t>
            </a:r>
            <a:r>
              <a:rPr lang="cs-CZ" dirty="0" err="1" smtClean="0"/>
              <a:t>speech</a:t>
            </a:r>
            <a:endParaRPr lang="cs-CZ" dirty="0"/>
          </a:p>
        </p:txBody>
      </p:sp>
      <p:sp>
        <p:nvSpPr>
          <p:cNvPr id="3" name="Zástupný symbol pro obsah 2"/>
          <p:cNvSpPr>
            <a:spLocks noGrp="1"/>
          </p:cNvSpPr>
          <p:nvPr>
            <p:ph sz="quarter" idx="1"/>
          </p:nvPr>
        </p:nvSpPr>
        <p:spPr/>
        <p:txBody>
          <a:bodyPr>
            <a:normAutofit/>
          </a:bodyPr>
          <a:lstStyle/>
          <a:p>
            <a:r>
              <a:rPr lang="en-US" dirty="0" err="1" smtClean="0"/>
              <a:t>Gietel-Basten</a:t>
            </a:r>
            <a:r>
              <a:rPr lang="en-US" dirty="0" smtClean="0"/>
              <a:t> said: “In the short term, probably there will be a little baby boom particularly in some of the poorer provinces where the rules have been very strict, like in Sichuan or in parts of the south. But in the long term I don’t think it’s going to make an enormous amount of difference</a:t>
            </a:r>
            <a:r>
              <a:rPr lang="en-US" dirty="0" smtClean="0"/>
              <a:t>.”</a:t>
            </a:r>
            <a:endParaRPr lang="cs-CZ" dirty="0" smtClean="0"/>
          </a:p>
          <a:p>
            <a:endParaRPr lang="cs-CZ" dirty="0" smtClean="0"/>
          </a:p>
          <a:p>
            <a:r>
              <a:rPr lang="en-US" dirty="0" smtClean="0"/>
              <a:t>“From a political, pragmatic perspective, loosening the policy is good for the party but also it is a good thing for individual couples who want to have that second child. It is a kind of win-win for everybody,” he said.</a:t>
            </a:r>
            <a:endParaRPr lang="cs-CZ" dirty="0"/>
          </a:p>
        </p:txBody>
      </p:sp>
    </p:spTree>
    <p:extLst>
      <p:ext uri="{BB962C8B-B14F-4D97-AF65-F5344CB8AC3E}">
        <p14:creationId xmlns:p14="http://schemas.microsoft.com/office/powerpoint/2010/main" val="3340326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SOURCE?</a:t>
            </a:r>
            <a:endParaRPr lang="cs-CZ" dirty="0"/>
          </a:p>
        </p:txBody>
      </p:sp>
      <p:sp>
        <p:nvSpPr>
          <p:cNvPr id="3" name="Zástupný symbol pro obsah 2"/>
          <p:cNvSpPr>
            <a:spLocks noGrp="1"/>
          </p:cNvSpPr>
          <p:nvPr>
            <p:ph sz="quarter" idx="1"/>
          </p:nvPr>
        </p:nvSpPr>
        <p:spPr/>
        <p:txBody>
          <a:bodyPr/>
          <a:lstStyle/>
          <a:p>
            <a:pPr marL="0" indent="0">
              <a:buNone/>
            </a:pPr>
            <a:r>
              <a:rPr lang="cs-CZ" dirty="0"/>
              <a:t>“</a:t>
            </a:r>
            <a:r>
              <a:rPr lang="cs-CZ" dirty="0" err="1"/>
              <a:t>We</a:t>
            </a:r>
            <a:r>
              <a:rPr lang="cs-CZ" dirty="0"/>
              <a:t> </a:t>
            </a:r>
            <a:r>
              <a:rPr lang="cs-CZ" dirty="0" err="1"/>
              <a:t>reward</a:t>
            </a:r>
            <a:r>
              <a:rPr lang="cs-CZ" dirty="0"/>
              <a:t> </a:t>
            </a:r>
            <a:r>
              <a:rPr lang="cs-CZ" dirty="0" err="1"/>
              <a:t>families</a:t>
            </a:r>
            <a:r>
              <a:rPr lang="cs-CZ" dirty="0"/>
              <a:t> </a:t>
            </a:r>
            <a:r>
              <a:rPr lang="cs-CZ" dirty="0" err="1"/>
              <a:t>with</a:t>
            </a:r>
            <a:r>
              <a:rPr lang="cs-CZ" dirty="0"/>
              <a:t> </a:t>
            </a:r>
            <a:r>
              <a:rPr lang="cs-CZ" dirty="0" err="1"/>
              <a:t>two</a:t>
            </a:r>
            <a:r>
              <a:rPr lang="cs-CZ" dirty="0"/>
              <a:t> </a:t>
            </a:r>
            <a:r>
              <a:rPr lang="cs-CZ" dirty="0" err="1"/>
              <a:t>children</a:t>
            </a:r>
            <a:r>
              <a:rPr lang="cs-CZ" dirty="0"/>
              <a:t> and fine </a:t>
            </a:r>
            <a:r>
              <a:rPr lang="cs-CZ" dirty="0" err="1"/>
              <a:t>those</a:t>
            </a:r>
            <a:r>
              <a:rPr lang="cs-CZ" dirty="0"/>
              <a:t> </a:t>
            </a:r>
            <a:r>
              <a:rPr lang="cs-CZ" dirty="0" err="1"/>
              <a:t>with</a:t>
            </a:r>
            <a:r>
              <a:rPr lang="cs-CZ" dirty="0"/>
              <a:t> </a:t>
            </a:r>
            <a:r>
              <a:rPr lang="cs-CZ" dirty="0" err="1"/>
              <a:t>only</a:t>
            </a:r>
            <a:r>
              <a:rPr lang="cs-CZ" dirty="0"/>
              <a:t> </a:t>
            </a:r>
            <a:r>
              <a:rPr lang="cs-CZ" dirty="0" err="1"/>
              <a:t>one</a:t>
            </a:r>
            <a:r>
              <a:rPr lang="cs-CZ" dirty="0"/>
              <a:t>,” </a:t>
            </a:r>
            <a:r>
              <a:rPr lang="cs-CZ" dirty="0" err="1"/>
              <a:t>read</a:t>
            </a:r>
            <a:r>
              <a:rPr lang="cs-CZ" dirty="0"/>
              <a:t> </a:t>
            </a:r>
            <a:r>
              <a:rPr lang="cs-CZ" dirty="0" err="1"/>
              <a:t>one</a:t>
            </a:r>
            <a:r>
              <a:rPr lang="cs-CZ" dirty="0"/>
              <a:t> </a:t>
            </a:r>
            <a:r>
              <a:rPr lang="cs-CZ" dirty="0" smtClean="0"/>
              <a:t>________________________________. </a:t>
            </a:r>
          </a:p>
          <a:p>
            <a:pPr marL="0" indent="0">
              <a:buNone/>
            </a:pPr>
            <a:r>
              <a:rPr lang="cs-CZ" dirty="0" smtClean="0"/>
              <a:t>“</a:t>
            </a:r>
            <a:r>
              <a:rPr lang="cs-CZ" dirty="0" err="1"/>
              <a:t>Those</a:t>
            </a:r>
            <a:r>
              <a:rPr lang="cs-CZ" dirty="0"/>
              <a:t> </a:t>
            </a:r>
            <a:r>
              <a:rPr lang="cs-CZ" dirty="0" err="1"/>
              <a:t>who</a:t>
            </a:r>
            <a:r>
              <a:rPr lang="cs-CZ" dirty="0"/>
              <a:t> </a:t>
            </a:r>
            <a:r>
              <a:rPr lang="cs-CZ" dirty="0" err="1"/>
              <a:t>decide</a:t>
            </a:r>
            <a:r>
              <a:rPr lang="cs-CZ" dirty="0"/>
              <a:t> not to </a:t>
            </a:r>
            <a:r>
              <a:rPr lang="cs-CZ" dirty="0" err="1"/>
              <a:t>have</a:t>
            </a:r>
            <a:r>
              <a:rPr lang="cs-CZ" dirty="0"/>
              <a:t> </a:t>
            </a:r>
            <a:r>
              <a:rPr lang="cs-CZ" dirty="0" err="1"/>
              <a:t>children</a:t>
            </a:r>
            <a:r>
              <a:rPr lang="cs-CZ" dirty="0"/>
              <a:t> </a:t>
            </a:r>
            <a:r>
              <a:rPr lang="cs-CZ" dirty="0" err="1"/>
              <a:t>or</a:t>
            </a:r>
            <a:r>
              <a:rPr lang="cs-CZ" dirty="0"/>
              <a:t> </a:t>
            </a:r>
            <a:r>
              <a:rPr lang="cs-CZ" dirty="0" err="1"/>
              <a:t>who</a:t>
            </a:r>
            <a:r>
              <a:rPr lang="cs-CZ" dirty="0"/>
              <a:t> are </a:t>
            </a:r>
            <a:r>
              <a:rPr lang="cs-CZ" dirty="0" err="1"/>
              <a:t>infertile</a:t>
            </a:r>
            <a:r>
              <a:rPr lang="cs-CZ" dirty="0"/>
              <a:t> </a:t>
            </a:r>
            <a:r>
              <a:rPr lang="cs-CZ" dirty="0" err="1"/>
              <a:t>should</a:t>
            </a:r>
            <a:r>
              <a:rPr lang="cs-CZ" dirty="0"/>
              <a:t> </a:t>
            </a:r>
            <a:r>
              <a:rPr lang="cs-CZ" dirty="0" err="1"/>
              <a:t>be</a:t>
            </a:r>
            <a:r>
              <a:rPr lang="cs-CZ" dirty="0"/>
              <a:t> </a:t>
            </a:r>
            <a:r>
              <a:rPr lang="cs-CZ" dirty="0" err="1"/>
              <a:t>thrown</a:t>
            </a:r>
            <a:r>
              <a:rPr lang="cs-CZ" dirty="0"/>
              <a:t> in </a:t>
            </a:r>
            <a:r>
              <a:rPr lang="cs-CZ" dirty="0" err="1"/>
              <a:t>jail</a:t>
            </a:r>
            <a:r>
              <a:rPr lang="cs-CZ" dirty="0"/>
              <a:t>.” </a:t>
            </a:r>
          </a:p>
          <a:p>
            <a:endParaRPr lang="cs-CZ" dirty="0"/>
          </a:p>
        </p:txBody>
      </p:sp>
    </p:spTree>
    <p:extLst>
      <p:ext uri="{BB962C8B-B14F-4D97-AF65-F5344CB8AC3E}">
        <p14:creationId xmlns:p14="http://schemas.microsoft.com/office/powerpoint/2010/main" val="3072719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548680"/>
            <a:ext cx="8229600" cy="5577483"/>
          </a:xfrm>
        </p:spPr>
        <p:txBody>
          <a:bodyPr/>
          <a:lstStyle/>
          <a:p>
            <a:pPr marL="0" indent="0">
              <a:buNone/>
            </a:pPr>
            <a:r>
              <a:rPr lang="cs-CZ" sz="2400" dirty="0" smtClean="0"/>
              <a:t>“</a:t>
            </a:r>
            <a:r>
              <a:rPr lang="cs-CZ" sz="2400" dirty="0" err="1" smtClean="0"/>
              <a:t>We</a:t>
            </a:r>
            <a:r>
              <a:rPr lang="cs-CZ" sz="2400" dirty="0" smtClean="0"/>
              <a:t> </a:t>
            </a:r>
            <a:r>
              <a:rPr lang="cs-CZ" sz="2400" dirty="0" err="1" smtClean="0"/>
              <a:t>reward</a:t>
            </a:r>
            <a:r>
              <a:rPr lang="cs-CZ" sz="2400" dirty="0" smtClean="0"/>
              <a:t> </a:t>
            </a:r>
            <a:r>
              <a:rPr lang="cs-CZ" sz="2400" dirty="0" err="1" smtClean="0"/>
              <a:t>families</a:t>
            </a:r>
            <a:r>
              <a:rPr lang="cs-CZ" sz="2400" dirty="0" smtClean="0"/>
              <a:t> </a:t>
            </a:r>
            <a:r>
              <a:rPr lang="cs-CZ" sz="2400" dirty="0" err="1" smtClean="0"/>
              <a:t>with</a:t>
            </a:r>
            <a:r>
              <a:rPr lang="cs-CZ" sz="2400" dirty="0" smtClean="0"/>
              <a:t> </a:t>
            </a:r>
            <a:r>
              <a:rPr lang="cs-CZ" sz="2400" dirty="0" err="1" smtClean="0"/>
              <a:t>two</a:t>
            </a:r>
            <a:r>
              <a:rPr lang="cs-CZ" sz="2400" dirty="0" smtClean="0"/>
              <a:t> </a:t>
            </a:r>
            <a:r>
              <a:rPr lang="cs-CZ" sz="2400" dirty="0" err="1" smtClean="0"/>
              <a:t>children</a:t>
            </a:r>
            <a:r>
              <a:rPr lang="cs-CZ" sz="2400" dirty="0" smtClean="0"/>
              <a:t> and fine </a:t>
            </a:r>
            <a:r>
              <a:rPr lang="cs-CZ" sz="2400" dirty="0" err="1" smtClean="0"/>
              <a:t>those</a:t>
            </a:r>
            <a:r>
              <a:rPr lang="cs-CZ" sz="2400" dirty="0" smtClean="0"/>
              <a:t> </a:t>
            </a:r>
            <a:r>
              <a:rPr lang="cs-CZ" sz="2400" dirty="0" err="1" smtClean="0"/>
              <a:t>with</a:t>
            </a:r>
            <a:r>
              <a:rPr lang="cs-CZ" sz="2400" dirty="0" smtClean="0"/>
              <a:t> </a:t>
            </a:r>
            <a:r>
              <a:rPr lang="cs-CZ" sz="2400" dirty="0" err="1" smtClean="0"/>
              <a:t>only</a:t>
            </a:r>
            <a:r>
              <a:rPr lang="cs-CZ" sz="2400" dirty="0" smtClean="0"/>
              <a:t> </a:t>
            </a:r>
            <a:r>
              <a:rPr lang="cs-CZ" sz="2400" dirty="0" err="1" smtClean="0"/>
              <a:t>one</a:t>
            </a:r>
            <a:r>
              <a:rPr lang="cs-CZ" sz="2400" dirty="0" smtClean="0"/>
              <a:t>,” </a:t>
            </a:r>
            <a:r>
              <a:rPr lang="cs-CZ" sz="2400" dirty="0" err="1" smtClean="0"/>
              <a:t>read</a:t>
            </a:r>
            <a:r>
              <a:rPr lang="cs-CZ" sz="2400" dirty="0" smtClean="0"/>
              <a:t> </a:t>
            </a:r>
            <a:r>
              <a:rPr lang="cs-CZ" sz="2400" dirty="0" err="1" smtClean="0"/>
              <a:t>one</a:t>
            </a:r>
            <a:r>
              <a:rPr lang="cs-CZ" sz="2400" dirty="0" smtClean="0"/>
              <a:t> </a:t>
            </a:r>
            <a:r>
              <a:rPr lang="cs-CZ" sz="2400" dirty="0" err="1" smtClean="0"/>
              <a:t>spoof</a:t>
            </a:r>
            <a:r>
              <a:rPr lang="cs-CZ" sz="2400" dirty="0" smtClean="0"/>
              <a:t> poster </a:t>
            </a:r>
            <a:r>
              <a:rPr lang="cs-CZ" sz="2400" dirty="0" err="1" smtClean="0"/>
              <a:t>mocking</a:t>
            </a:r>
            <a:r>
              <a:rPr lang="cs-CZ" sz="2400" dirty="0" smtClean="0"/>
              <a:t> </a:t>
            </a:r>
            <a:r>
              <a:rPr lang="cs-CZ" sz="2400" dirty="0" err="1" smtClean="0"/>
              <a:t>Beijing’s</a:t>
            </a:r>
            <a:r>
              <a:rPr lang="cs-CZ" sz="2400" dirty="0" smtClean="0"/>
              <a:t> </a:t>
            </a:r>
            <a:r>
              <a:rPr lang="cs-CZ" sz="2400" dirty="0" err="1" smtClean="0"/>
              <a:t>change</a:t>
            </a:r>
            <a:r>
              <a:rPr lang="cs-CZ" sz="2400" dirty="0" smtClean="0"/>
              <a:t> </a:t>
            </a:r>
            <a:r>
              <a:rPr lang="cs-CZ" sz="2400" dirty="0" err="1" smtClean="0"/>
              <a:t>of</a:t>
            </a:r>
            <a:r>
              <a:rPr lang="cs-CZ" sz="2400" dirty="0" smtClean="0"/>
              <a:t> </a:t>
            </a:r>
            <a:r>
              <a:rPr lang="cs-CZ" sz="2400" dirty="0" err="1" smtClean="0"/>
              <a:t>heart</a:t>
            </a:r>
            <a:r>
              <a:rPr lang="cs-CZ" sz="2400" dirty="0" smtClean="0"/>
              <a:t>. “</a:t>
            </a:r>
            <a:r>
              <a:rPr lang="cs-CZ" sz="2400" dirty="0" err="1" smtClean="0"/>
              <a:t>Those</a:t>
            </a:r>
            <a:r>
              <a:rPr lang="cs-CZ" sz="2400" dirty="0" smtClean="0"/>
              <a:t> </a:t>
            </a:r>
            <a:r>
              <a:rPr lang="cs-CZ" sz="2400" dirty="0" err="1" smtClean="0"/>
              <a:t>who</a:t>
            </a:r>
            <a:r>
              <a:rPr lang="cs-CZ" sz="2400" dirty="0" smtClean="0"/>
              <a:t> </a:t>
            </a:r>
            <a:r>
              <a:rPr lang="cs-CZ" sz="2400" dirty="0" err="1" smtClean="0"/>
              <a:t>decide</a:t>
            </a:r>
            <a:r>
              <a:rPr lang="cs-CZ" sz="2400" dirty="0" smtClean="0"/>
              <a:t> not to </a:t>
            </a:r>
            <a:r>
              <a:rPr lang="cs-CZ" sz="2400" dirty="0" err="1" smtClean="0"/>
              <a:t>have</a:t>
            </a:r>
            <a:r>
              <a:rPr lang="cs-CZ" sz="2400" dirty="0" smtClean="0"/>
              <a:t> </a:t>
            </a:r>
            <a:r>
              <a:rPr lang="cs-CZ" sz="2400" dirty="0" err="1" smtClean="0"/>
              <a:t>children</a:t>
            </a:r>
            <a:r>
              <a:rPr lang="cs-CZ" sz="2400" dirty="0" smtClean="0"/>
              <a:t> </a:t>
            </a:r>
            <a:r>
              <a:rPr lang="cs-CZ" sz="2400" dirty="0" err="1" smtClean="0"/>
              <a:t>or</a:t>
            </a:r>
            <a:r>
              <a:rPr lang="cs-CZ" sz="2400" dirty="0" smtClean="0"/>
              <a:t> </a:t>
            </a:r>
            <a:r>
              <a:rPr lang="cs-CZ" sz="2400" dirty="0" err="1" smtClean="0"/>
              <a:t>who</a:t>
            </a:r>
            <a:r>
              <a:rPr lang="cs-CZ" sz="2400" dirty="0" smtClean="0"/>
              <a:t> are </a:t>
            </a:r>
            <a:r>
              <a:rPr lang="cs-CZ" sz="2400" dirty="0" err="1" smtClean="0"/>
              <a:t>infertile</a:t>
            </a:r>
            <a:r>
              <a:rPr lang="cs-CZ" sz="2400" dirty="0" smtClean="0"/>
              <a:t> </a:t>
            </a:r>
            <a:r>
              <a:rPr lang="cs-CZ" sz="2400" dirty="0" err="1" smtClean="0"/>
              <a:t>should</a:t>
            </a:r>
            <a:r>
              <a:rPr lang="cs-CZ" sz="2400" dirty="0" smtClean="0"/>
              <a:t> </a:t>
            </a:r>
            <a:r>
              <a:rPr lang="cs-CZ" sz="2400" dirty="0" err="1" smtClean="0"/>
              <a:t>be</a:t>
            </a:r>
            <a:r>
              <a:rPr lang="cs-CZ" sz="2400" dirty="0" smtClean="0"/>
              <a:t> </a:t>
            </a:r>
            <a:r>
              <a:rPr lang="cs-CZ" sz="2400" dirty="0" err="1" smtClean="0"/>
              <a:t>thrown</a:t>
            </a:r>
            <a:r>
              <a:rPr lang="cs-CZ" sz="2400" dirty="0" smtClean="0"/>
              <a:t> in </a:t>
            </a:r>
            <a:r>
              <a:rPr lang="cs-CZ" sz="2400" dirty="0" err="1" smtClean="0"/>
              <a:t>jail</a:t>
            </a:r>
            <a:r>
              <a:rPr lang="cs-CZ" sz="2400" dirty="0" smtClean="0"/>
              <a:t>.” </a:t>
            </a:r>
          </a:p>
          <a:p>
            <a:endParaRPr lang="cs-CZ" dirty="0" smtClean="0"/>
          </a:p>
          <a:p>
            <a:endParaRPr lang="cs-CZ"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636912"/>
            <a:ext cx="60960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00" y="2281864"/>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12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Topics</a:t>
            </a:r>
            <a:r>
              <a:rPr lang="cs-CZ" dirty="0" smtClean="0"/>
              <a:t>?</a:t>
            </a:r>
            <a:endParaRPr lang="cs-CZ" dirty="0"/>
          </a:p>
        </p:txBody>
      </p:sp>
      <p:sp>
        <p:nvSpPr>
          <p:cNvPr id="3" name="Zástupný symbol pro obsah 2"/>
          <p:cNvSpPr>
            <a:spLocks noGrp="1"/>
          </p:cNvSpPr>
          <p:nvPr>
            <p:ph sz="quarter" idx="1"/>
          </p:nvPr>
        </p:nvSpPr>
        <p:spPr/>
        <p:txBody>
          <a:bodyPr/>
          <a:lstStyle/>
          <a:p>
            <a:r>
              <a:rPr lang="cs-CZ" dirty="0" err="1" smtClean="0"/>
              <a:t>Travelling</a:t>
            </a:r>
            <a:r>
              <a:rPr lang="cs-CZ" dirty="0" smtClean="0"/>
              <a:t>?</a:t>
            </a:r>
          </a:p>
          <a:p>
            <a:pPr marL="0" indent="0">
              <a:buNone/>
            </a:pPr>
            <a:endParaRPr lang="cs-CZ" dirty="0"/>
          </a:p>
        </p:txBody>
      </p:sp>
    </p:spTree>
    <p:extLst>
      <p:ext uri="{BB962C8B-B14F-4D97-AF65-F5344CB8AC3E}">
        <p14:creationId xmlns:p14="http://schemas.microsoft.com/office/powerpoint/2010/main" val="128859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What</a:t>
            </a:r>
            <a:r>
              <a:rPr lang="cs-CZ" dirty="0" smtClean="0"/>
              <a:t> has </a:t>
            </a:r>
            <a:r>
              <a:rPr lang="cs-CZ" dirty="0" err="1" smtClean="0"/>
              <a:t>happened</a:t>
            </a:r>
            <a:r>
              <a:rPr lang="cs-CZ" dirty="0" smtClean="0"/>
              <a:t> in </a:t>
            </a:r>
            <a:r>
              <a:rPr lang="cs-CZ" dirty="0" err="1" smtClean="0"/>
              <a:t>China</a:t>
            </a:r>
            <a:r>
              <a:rPr lang="cs-CZ" dirty="0" smtClean="0"/>
              <a:t> </a:t>
            </a:r>
            <a:r>
              <a:rPr lang="cs-CZ" dirty="0" err="1" smtClean="0"/>
              <a:t>recently</a:t>
            </a:r>
            <a:r>
              <a:rPr lang="cs-CZ" dirty="0" smtClean="0"/>
              <a:t>?</a:t>
            </a:r>
            <a:endParaRPr lang="cs-CZ"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4724400"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996312"/>
            <a:ext cx="4686300" cy="313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363604" y="6102007"/>
            <a:ext cx="4572000" cy="584775"/>
          </a:xfrm>
          <a:prstGeom prst="rect">
            <a:avLst/>
          </a:prstGeom>
        </p:spPr>
        <p:txBody>
          <a:bodyPr>
            <a:spAutoFit/>
          </a:bodyPr>
          <a:lstStyle/>
          <a:p>
            <a:r>
              <a:rPr lang="cs-CZ" sz="1600" dirty="0" smtClean="0">
                <a:hlinkClick r:id="rId4"/>
              </a:rPr>
              <a:t>https://www.youtube.com/watch?v=LhLrHCKMqyM</a:t>
            </a:r>
            <a:endParaRPr lang="cs-CZ" sz="1600" dirty="0" smtClean="0"/>
          </a:p>
          <a:p>
            <a:endParaRPr lang="cs-CZ" sz="1600" dirty="0"/>
          </a:p>
        </p:txBody>
      </p:sp>
    </p:spTree>
    <p:extLst>
      <p:ext uri="{BB962C8B-B14F-4D97-AF65-F5344CB8AC3E}">
        <p14:creationId xmlns:p14="http://schemas.microsoft.com/office/powerpoint/2010/main" val="153459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b="1" dirty="0" err="1" smtClean="0"/>
              <a:t>China</a:t>
            </a:r>
            <a:r>
              <a:rPr lang="cs-CZ" sz="2400" b="1" dirty="0" smtClean="0"/>
              <a:t> </a:t>
            </a:r>
            <a:r>
              <a:rPr lang="cs-CZ" sz="2400" b="1" dirty="0" err="1" smtClean="0"/>
              <a:t>ends</a:t>
            </a:r>
            <a:r>
              <a:rPr lang="cs-CZ" sz="2400" b="1" dirty="0" smtClean="0"/>
              <a:t> </a:t>
            </a:r>
            <a:r>
              <a:rPr lang="cs-CZ" sz="2400" b="1" dirty="0" err="1" smtClean="0"/>
              <a:t>one-child</a:t>
            </a:r>
            <a:r>
              <a:rPr lang="cs-CZ" sz="2400" b="1" dirty="0" smtClean="0"/>
              <a:t> </a:t>
            </a:r>
            <a:r>
              <a:rPr lang="cs-CZ" sz="2400" b="1" dirty="0" err="1" smtClean="0"/>
              <a:t>policy</a:t>
            </a:r>
            <a:r>
              <a:rPr lang="cs-CZ" sz="2400" b="1" dirty="0" smtClean="0"/>
              <a:t> </a:t>
            </a:r>
            <a:r>
              <a:rPr lang="cs-CZ" sz="2400" b="1" dirty="0" err="1" smtClean="0"/>
              <a:t>after</a:t>
            </a:r>
            <a:r>
              <a:rPr lang="cs-CZ" sz="2400" b="1" dirty="0" smtClean="0"/>
              <a:t> ___ </a:t>
            </a:r>
            <a:r>
              <a:rPr lang="cs-CZ" sz="2400" b="1" dirty="0" err="1" smtClean="0"/>
              <a:t>years</a:t>
            </a:r>
            <a:r>
              <a:rPr lang="cs-CZ" sz="2400" b="1" dirty="0" smtClean="0"/>
              <a:t> </a:t>
            </a:r>
            <a:r>
              <a:rPr lang="cs-CZ" sz="2400" dirty="0" smtClean="0"/>
              <a:t/>
            </a:r>
            <a:br>
              <a:rPr lang="cs-CZ" sz="2400" dirty="0" smtClean="0"/>
            </a:br>
            <a:endParaRPr lang="cs-CZ" sz="2400" dirty="0"/>
          </a:p>
        </p:txBody>
      </p:sp>
      <p:sp>
        <p:nvSpPr>
          <p:cNvPr id="3" name="Zástupný symbol pro obsah 2"/>
          <p:cNvSpPr>
            <a:spLocks noGrp="1"/>
          </p:cNvSpPr>
          <p:nvPr>
            <p:ph sz="quarter" idx="1"/>
          </p:nvPr>
        </p:nvSpPr>
        <p:spPr/>
        <p:txBody>
          <a:bodyPr>
            <a:normAutofit fontScale="77500" lnSpcReduction="20000"/>
          </a:bodyPr>
          <a:lstStyle/>
          <a:p>
            <a:pPr marL="0" indent="0">
              <a:buNone/>
            </a:pPr>
            <a:r>
              <a:rPr lang="cs-CZ" u="sng" dirty="0" err="1" smtClean="0">
                <a:hlinkClick r:id="rId2"/>
              </a:rPr>
              <a:t>China</a:t>
            </a:r>
            <a:r>
              <a:rPr lang="cs-CZ" dirty="0" smtClean="0"/>
              <a:t> </a:t>
            </a:r>
            <a:r>
              <a:rPr lang="cs-CZ" dirty="0"/>
              <a:t>has </a:t>
            </a:r>
            <a:r>
              <a:rPr lang="cs-CZ" dirty="0" err="1"/>
              <a:t>scrapped</a:t>
            </a:r>
            <a:r>
              <a:rPr lang="cs-CZ" dirty="0"/>
              <a:t> </a:t>
            </a:r>
            <a:r>
              <a:rPr lang="cs-CZ" dirty="0" err="1"/>
              <a:t>its</a:t>
            </a:r>
            <a:r>
              <a:rPr lang="cs-CZ" dirty="0"/>
              <a:t> </a:t>
            </a:r>
            <a:r>
              <a:rPr lang="cs-CZ" dirty="0" err="1"/>
              <a:t>one-child</a:t>
            </a:r>
            <a:r>
              <a:rPr lang="cs-CZ" dirty="0"/>
              <a:t> </a:t>
            </a:r>
            <a:r>
              <a:rPr lang="cs-CZ" dirty="0" err="1"/>
              <a:t>policy</a:t>
            </a:r>
            <a:r>
              <a:rPr lang="cs-CZ" dirty="0"/>
              <a:t>, </a:t>
            </a:r>
            <a:r>
              <a:rPr lang="cs-CZ" dirty="0" err="1"/>
              <a:t>allowing</a:t>
            </a:r>
            <a:r>
              <a:rPr lang="cs-CZ" dirty="0"/>
              <a:t> </a:t>
            </a:r>
            <a:r>
              <a:rPr lang="cs-CZ" dirty="0" err="1"/>
              <a:t>all</a:t>
            </a:r>
            <a:r>
              <a:rPr lang="cs-CZ" dirty="0"/>
              <a:t> </a:t>
            </a:r>
            <a:r>
              <a:rPr lang="cs-CZ" dirty="0" err="1"/>
              <a:t>couples</a:t>
            </a:r>
            <a:r>
              <a:rPr lang="cs-CZ" dirty="0"/>
              <a:t> to </a:t>
            </a:r>
            <a:r>
              <a:rPr lang="cs-CZ" dirty="0" err="1"/>
              <a:t>have</a:t>
            </a:r>
            <a:r>
              <a:rPr lang="cs-CZ" dirty="0"/>
              <a:t> </a:t>
            </a:r>
            <a:r>
              <a:rPr lang="cs-CZ" dirty="0" err="1"/>
              <a:t>two</a:t>
            </a:r>
            <a:r>
              <a:rPr lang="cs-CZ" dirty="0"/>
              <a:t> </a:t>
            </a:r>
            <a:r>
              <a:rPr lang="cs-CZ" dirty="0" err="1"/>
              <a:t>children</a:t>
            </a:r>
            <a:r>
              <a:rPr lang="cs-CZ" dirty="0"/>
              <a:t> </a:t>
            </a:r>
            <a:r>
              <a:rPr lang="cs-CZ" dirty="0" err="1"/>
              <a:t>for</a:t>
            </a:r>
            <a:r>
              <a:rPr lang="cs-CZ" dirty="0"/>
              <a:t> </a:t>
            </a:r>
            <a:r>
              <a:rPr lang="cs-CZ" dirty="0" err="1"/>
              <a:t>the</a:t>
            </a:r>
            <a:r>
              <a:rPr lang="cs-CZ" dirty="0"/>
              <a:t> </a:t>
            </a:r>
            <a:r>
              <a:rPr lang="cs-CZ" dirty="0" err="1"/>
              <a:t>first</a:t>
            </a:r>
            <a:r>
              <a:rPr lang="cs-CZ" dirty="0"/>
              <a:t> </a:t>
            </a:r>
            <a:r>
              <a:rPr lang="cs-CZ" dirty="0" err="1"/>
              <a:t>time</a:t>
            </a:r>
            <a:r>
              <a:rPr lang="cs-CZ" dirty="0"/>
              <a:t> </a:t>
            </a:r>
            <a:r>
              <a:rPr lang="cs-CZ" dirty="0" err="1"/>
              <a:t>since</a:t>
            </a:r>
            <a:r>
              <a:rPr lang="cs-CZ" dirty="0"/>
              <a:t> </a:t>
            </a:r>
            <a:r>
              <a:rPr lang="cs-CZ" dirty="0" err="1"/>
              <a:t>draconian</a:t>
            </a:r>
            <a:r>
              <a:rPr lang="cs-CZ" dirty="0"/>
              <a:t> </a:t>
            </a:r>
            <a:r>
              <a:rPr lang="cs-CZ" dirty="0" err="1"/>
              <a:t>family</a:t>
            </a:r>
            <a:r>
              <a:rPr lang="cs-CZ" dirty="0"/>
              <a:t> </a:t>
            </a:r>
            <a:r>
              <a:rPr lang="cs-CZ" dirty="0" err="1"/>
              <a:t>planning</a:t>
            </a:r>
            <a:r>
              <a:rPr lang="cs-CZ" dirty="0"/>
              <a:t> </a:t>
            </a:r>
            <a:r>
              <a:rPr lang="cs-CZ" dirty="0" err="1"/>
              <a:t>rules</a:t>
            </a:r>
            <a:r>
              <a:rPr lang="cs-CZ" dirty="0"/>
              <a:t> </a:t>
            </a:r>
            <a:r>
              <a:rPr lang="cs-CZ" dirty="0" err="1"/>
              <a:t>were</a:t>
            </a:r>
            <a:r>
              <a:rPr lang="cs-CZ" dirty="0"/>
              <a:t> </a:t>
            </a:r>
            <a:r>
              <a:rPr lang="cs-CZ" dirty="0" err="1"/>
              <a:t>introduced</a:t>
            </a:r>
            <a:r>
              <a:rPr lang="cs-CZ" dirty="0"/>
              <a:t> more </a:t>
            </a:r>
            <a:r>
              <a:rPr lang="cs-CZ" dirty="0" err="1"/>
              <a:t>than</a:t>
            </a:r>
            <a:r>
              <a:rPr lang="cs-CZ" dirty="0"/>
              <a:t> </a:t>
            </a:r>
            <a:r>
              <a:rPr lang="cs-CZ" dirty="0" smtClean="0"/>
              <a:t>________ </a:t>
            </a:r>
            <a:r>
              <a:rPr lang="cs-CZ" dirty="0"/>
              <a:t>ago. </a:t>
            </a:r>
            <a:br>
              <a:rPr lang="cs-CZ" dirty="0"/>
            </a:br>
            <a:r>
              <a:rPr lang="cs-CZ" dirty="0" err="1"/>
              <a:t>The</a:t>
            </a:r>
            <a:r>
              <a:rPr lang="cs-CZ" dirty="0"/>
              <a:t> </a:t>
            </a:r>
            <a:r>
              <a:rPr lang="cs-CZ" dirty="0" err="1"/>
              <a:t>announcement</a:t>
            </a:r>
            <a:r>
              <a:rPr lang="cs-CZ" dirty="0"/>
              <a:t> </a:t>
            </a:r>
            <a:r>
              <a:rPr lang="cs-CZ" dirty="0" err="1"/>
              <a:t>followed</a:t>
            </a:r>
            <a:r>
              <a:rPr lang="cs-CZ" dirty="0"/>
              <a:t> a </a:t>
            </a:r>
            <a:r>
              <a:rPr lang="cs-CZ" dirty="0" smtClean="0"/>
              <a:t>________</a:t>
            </a:r>
            <a:r>
              <a:rPr lang="cs-CZ" dirty="0" err="1" smtClean="0"/>
              <a:t>Communist</a:t>
            </a:r>
            <a:r>
              <a:rPr lang="cs-CZ" dirty="0" smtClean="0"/>
              <a:t> </a:t>
            </a:r>
            <a:r>
              <a:rPr lang="cs-CZ" dirty="0"/>
              <a:t>party summit in </a:t>
            </a:r>
            <a:r>
              <a:rPr lang="cs-CZ" dirty="0" err="1"/>
              <a:t>Beijing</a:t>
            </a:r>
            <a:r>
              <a:rPr lang="cs-CZ" dirty="0"/>
              <a:t> </a:t>
            </a:r>
            <a:r>
              <a:rPr lang="cs-CZ" dirty="0" err="1"/>
              <a:t>where</a:t>
            </a:r>
            <a:r>
              <a:rPr lang="cs-CZ" dirty="0"/>
              <a:t> </a:t>
            </a:r>
            <a:r>
              <a:rPr lang="cs-CZ" dirty="0" err="1"/>
              <a:t>China’s</a:t>
            </a:r>
            <a:r>
              <a:rPr lang="cs-CZ" dirty="0"/>
              <a:t> top </a:t>
            </a:r>
            <a:r>
              <a:rPr lang="cs-CZ" dirty="0" err="1"/>
              <a:t>leaders</a:t>
            </a:r>
            <a:r>
              <a:rPr lang="cs-CZ" dirty="0"/>
              <a:t> </a:t>
            </a:r>
            <a:r>
              <a:rPr lang="cs-CZ" dirty="0" err="1"/>
              <a:t>debated</a:t>
            </a:r>
            <a:r>
              <a:rPr lang="cs-CZ" dirty="0"/>
              <a:t> </a:t>
            </a:r>
            <a:r>
              <a:rPr lang="cs-CZ" dirty="0" err="1"/>
              <a:t>financial</a:t>
            </a:r>
            <a:r>
              <a:rPr lang="cs-CZ" dirty="0"/>
              <a:t> </a:t>
            </a:r>
            <a:r>
              <a:rPr lang="cs-CZ" dirty="0" err="1"/>
              <a:t>reforms</a:t>
            </a:r>
            <a:r>
              <a:rPr lang="cs-CZ" dirty="0"/>
              <a:t> and </a:t>
            </a:r>
            <a:r>
              <a:rPr lang="cs-CZ" dirty="0" err="1"/>
              <a:t>how</a:t>
            </a:r>
            <a:r>
              <a:rPr lang="cs-CZ" dirty="0"/>
              <a:t> to </a:t>
            </a:r>
            <a:r>
              <a:rPr lang="cs-CZ" dirty="0" err="1"/>
              <a:t>maintain</a:t>
            </a:r>
            <a:r>
              <a:rPr lang="cs-CZ" dirty="0"/>
              <a:t> </a:t>
            </a:r>
            <a:r>
              <a:rPr lang="cs-CZ" dirty="0" err="1"/>
              <a:t>growth</a:t>
            </a:r>
            <a:r>
              <a:rPr lang="cs-CZ" dirty="0"/>
              <a:t> </a:t>
            </a:r>
            <a:r>
              <a:rPr lang="cs-CZ" dirty="0" err="1"/>
              <a:t>at</a:t>
            </a:r>
            <a:r>
              <a:rPr lang="cs-CZ" dirty="0"/>
              <a:t> a </a:t>
            </a:r>
            <a:r>
              <a:rPr lang="cs-CZ" dirty="0" err="1"/>
              <a:t>time</a:t>
            </a:r>
            <a:r>
              <a:rPr lang="cs-CZ" dirty="0"/>
              <a:t> </a:t>
            </a:r>
            <a:r>
              <a:rPr lang="cs-CZ" dirty="0" err="1"/>
              <a:t>of</a:t>
            </a:r>
            <a:r>
              <a:rPr lang="cs-CZ" dirty="0"/>
              <a:t> </a:t>
            </a:r>
            <a:r>
              <a:rPr lang="cs-CZ" dirty="0" err="1"/>
              <a:t>heightened</a:t>
            </a:r>
            <a:r>
              <a:rPr lang="cs-CZ" dirty="0"/>
              <a:t> </a:t>
            </a:r>
            <a:r>
              <a:rPr lang="cs-CZ" dirty="0" err="1"/>
              <a:t>concerns</a:t>
            </a:r>
            <a:r>
              <a:rPr lang="cs-CZ" dirty="0"/>
              <a:t> </a:t>
            </a:r>
            <a:r>
              <a:rPr lang="cs-CZ" dirty="0" err="1"/>
              <a:t>about</a:t>
            </a:r>
            <a:r>
              <a:rPr lang="cs-CZ" dirty="0"/>
              <a:t> </a:t>
            </a:r>
            <a:r>
              <a:rPr lang="cs-CZ" dirty="0" err="1"/>
              <a:t>the</a:t>
            </a:r>
            <a:r>
              <a:rPr lang="cs-CZ" dirty="0"/>
              <a:t> </a:t>
            </a:r>
            <a:r>
              <a:rPr lang="cs-CZ" dirty="0" err="1"/>
              <a:t>economy</a:t>
            </a:r>
            <a:r>
              <a:rPr lang="cs-CZ" dirty="0"/>
              <a:t>.</a:t>
            </a:r>
            <a:br>
              <a:rPr lang="cs-CZ" dirty="0"/>
            </a:br>
            <a:r>
              <a:rPr lang="cs-CZ" dirty="0" err="1"/>
              <a:t>China</a:t>
            </a:r>
            <a:r>
              <a:rPr lang="cs-CZ" dirty="0"/>
              <a:t> </a:t>
            </a:r>
            <a:r>
              <a:rPr lang="cs-CZ" dirty="0" err="1"/>
              <a:t>will</a:t>
            </a:r>
            <a:r>
              <a:rPr lang="cs-CZ" dirty="0"/>
              <a:t> “</a:t>
            </a:r>
            <a:r>
              <a:rPr lang="cs-CZ" dirty="0" err="1"/>
              <a:t>fully</a:t>
            </a:r>
            <a:r>
              <a:rPr lang="cs-CZ" dirty="0"/>
              <a:t> </a:t>
            </a:r>
            <a:r>
              <a:rPr lang="cs-CZ" dirty="0" err="1"/>
              <a:t>implement</a:t>
            </a:r>
            <a:r>
              <a:rPr lang="cs-CZ" dirty="0"/>
              <a:t> a </a:t>
            </a:r>
            <a:r>
              <a:rPr lang="cs-CZ" dirty="0" err="1"/>
              <a:t>policy</a:t>
            </a:r>
            <a:r>
              <a:rPr lang="cs-CZ" dirty="0"/>
              <a:t> </a:t>
            </a:r>
            <a:r>
              <a:rPr lang="cs-CZ" dirty="0" err="1"/>
              <a:t>of</a:t>
            </a:r>
            <a:r>
              <a:rPr lang="cs-CZ" dirty="0"/>
              <a:t> </a:t>
            </a:r>
            <a:r>
              <a:rPr lang="cs-CZ" dirty="0" err="1"/>
              <a:t>allowing</a:t>
            </a:r>
            <a:r>
              <a:rPr lang="cs-CZ" dirty="0"/>
              <a:t> </a:t>
            </a:r>
            <a:r>
              <a:rPr lang="cs-CZ" dirty="0" err="1"/>
              <a:t>each</a:t>
            </a:r>
            <a:r>
              <a:rPr lang="cs-CZ" dirty="0"/>
              <a:t> </a:t>
            </a:r>
            <a:r>
              <a:rPr lang="cs-CZ" dirty="0" err="1"/>
              <a:t>couple</a:t>
            </a:r>
            <a:r>
              <a:rPr lang="cs-CZ" dirty="0"/>
              <a:t> to </a:t>
            </a:r>
            <a:r>
              <a:rPr lang="cs-CZ" dirty="0" err="1"/>
              <a:t>have</a:t>
            </a:r>
            <a:r>
              <a:rPr lang="cs-CZ" dirty="0"/>
              <a:t> </a:t>
            </a:r>
            <a:r>
              <a:rPr lang="cs-CZ" dirty="0" err="1"/>
              <a:t>two</a:t>
            </a:r>
            <a:r>
              <a:rPr lang="cs-CZ" dirty="0"/>
              <a:t> </a:t>
            </a:r>
            <a:r>
              <a:rPr lang="cs-CZ" dirty="0" err="1"/>
              <a:t>children</a:t>
            </a:r>
            <a:r>
              <a:rPr lang="cs-CZ" dirty="0"/>
              <a:t> as </a:t>
            </a:r>
            <a:r>
              <a:rPr lang="cs-CZ" dirty="0" err="1"/>
              <a:t>an</a:t>
            </a:r>
            <a:r>
              <a:rPr lang="cs-CZ" dirty="0"/>
              <a:t> </a:t>
            </a:r>
            <a:r>
              <a:rPr lang="cs-CZ" dirty="0" err="1"/>
              <a:t>active</a:t>
            </a:r>
            <a:r>
              <a:rPr lang="cs-CZ" dirty="0"/>
              <a:t> response to </a:t>
            </a:r>
            <a:r>
              <a:rPr lang="cs-CZ" dirty="0" err="1"/>
              <a:t>an</a:t>
            </a:r>
            <a:r>
              <a:rPr lang="cs-CZ" dirty="0"/>
              <a:t> </a:t>
            </a:r>
            <a:r>
              <a:rPr lang="cs-CZ" dirty="0" err="1"/>
              <a:t>ageing</a:t>
            </a:r>
            <a:r>
              <a:rPr lang="cs-CZ" dirty="0"/>
              <a:t> </a:t>
            </a:r>
            <a:r>
              <a:rPr lang="cs-CZ" dirty="0" err="1"/>
              <a:t>population</a:t>
            </a:r>
            <a:r>
              <a:rPr lang="cs-CZ" dirty="0"/>
              <a:t>”, </a:t>
            </a:r>
            <a:r>
              <a:rPr lang="cs-CZ" dirty="0" err="1"/>
              <a:t>the</a:t>
            </a:r>
            <a:r>
              <a:rPr lang="cs-CZ" dirty="0"/>
              <a:t> party </a:t>
            </a:r>
            <a:r>
              <a:rPr lang="cs-CZ" dirty="0" err="1"/>
              <a:t>said</a:t>
            </a:r>
            <a:r>
              <a:rPr lang="cs-CZ" dirty="0"/>
              <a:t> </a:t>
            </a:r>
            <a:r>
              <a:rPr lang="cs-CZ" u="sng" dirty="0">
                <a:hlinkClick r:id="rId3"/>
              </a:rPr>
              <a:t>in a </a:t>
            </a:r>
            <a:r>
              <a:rPr lang="cs-CZ" u="sng" dirty="0" err="1">
                <a:hlinkClick r:id="rId3"/>
              </a:rPr>
              <a:t>statement</a:t>
            </a:r>
            <a:r>
              <a:rPr lang="cs-CZ" dirty="0"/>
              <a:t> </a:t>
            </a:r>
            <a:r>
              <a:rPr lang="cs-CZ" dirty="0" err="1"/>
              <a:t>published</a:t>
            </a:r>
            <a:r>
              <a:rPr lang="cs-CZ" dirty="0"/>
              <a:t> by </a:t>
            </a:r>
            <a:r>
              <a:rPr lang="cs-CZ" dirty="0" smtClean="0"/>
              <a:t>________, </a:t>
            </a:r>
            <a:r>
              <a:rPr lang="cs-CZ" dirty="0" err="1"/>
              <a:t>the</a:t>
            </a:r>
            <a:r>
              <a:rPr lang="cs-CZ" dirty="0"/>
              <a:t> </a:t>
            </a:r>
            <a:r>
              <a:rPr lang="cs-CZ" dirty="0" err="1"/>
              <a:t>official</a:t>
            </a:r>
            <a:r>
              <a:rPr lang="cs-CZ" dirty="0"/>
              <a:t> </a:t>
            </a:r>
            <a:r>
              <a:rPr lang="cs-CZ" dirty="0" err="1"/>
              <a:t>news</a:t>
            </a:r>
            <a:r>
              <a:rPr lang="cs-CZ" dirty="0"/>
              <a:t> </a:t>
            </a:r>
            <a:r>
              <a:rPr lang="cs-CZ" dirty="0" err="1"/>
              <a:t>agency</a:t>
            </a:r>
            <a:r>
              <a:rPr lang="cs-CZ" dirty="0"/>
              <a:t>. “</a:t>
            </a:r>
            <a:r>
              <a:rPr lang="cs-CZ" dirty="0" err="1"/>
              <a:t>The</a:t>
            </a:r>
            <a:r>
              <a:rPr lang="cs-CZ" dirty="0"/>
              <a:t> </a:t>
            </a:r>
            <a:r>
              <a:rPr lang="cs-CZ" dirty="0" err="1"/>
              <a:t>change</a:t>
            </a:r>
            <a:r>
              <a:rPr lang="cs-CZ" dirty="0"/>
              <a:t> </a:t>
            </a:r>
            <a:r>
              <a:rPr lang="cs-CZ" dirty="0" err="1"/>
              <a:t>of</a:t>
            </a:r>
            <a:r>
              <a:rPr lang="cs-CZ" dirty="0"/>
              <a:t> </a:t>
            </a:r>
            <a:r>
              <a:rPr lang="cs-CZ" dirty="0" err="1"/>
              <a:t>policy</a:t>
            </a:r>
            <a:r>
              <a:rPr lang="cs-CZ" dirty="0"/>
              <a:t> </a:t>
            </a:r>
            <a:r>
              <a:rPr lang="cs-CZ" dirty="0" err="1"/>
              <a:t>is</a:t>
            </a:r>
            <a:r>
              <a:rPr lang="cs-CZ" dirty="0"/>
              <a:t> </a:t>
            </a:r>
            <a:r>
              <a:rPr lang="cs-CZ" dirty="0" err="1"/>
              <a:t>intended</a:t>
            </a:r>
            <a:r>
              <a:rPr lang="cs-CZ" dirty="0"/>
              <a:t> to balance </a:t>
            </a:r>
            <a:r>
              <a:rPr lang="cs-CZ" dirty="0" err="1"/>
              <a:t>population</a:t>
            </a:r>
            <a:r>
              <a:rPr lang="cs-CZ" dirty="0"/>
              <a:t> </a:t>
            </a:r>
            <a:r>
              <a:rPr lang="cs-CZ" dirty="0" err="1"/>
              <a:t>development</a:t>
            </a:r>
            <a:r>
              <a:rPr lang="cs-CZ" dirty="0"/>
              <a:t> and </a:t>
            </a:r>
            <a:r>
              <a:rPr lang="cs-CZ" dirty="0" err="1"/>
              <a:t>address</a:t>
            </a:r>
            <a:r>
              <a:rPr lang="cs-CZ" dirty="0"/>
              <a:t> </a:t>
            </a:r>
            <a:r>
              <a:rPr lang="cs-CZ" dirty="0" err="1"/>
              <a:t>the</a:t>
            </a:r>
            <a:r>
              <a:rPr lang="cs-CZ" dirty="0"/>
              <a:t> </a:t>
            </a:r>
            <a:r>
              <a:rPr lang="cs-CZ" dirty="0" err="1"/>
              <a:t>challenge</a:t>
            </a:r>
            <a:r>
              <a:rPr lang="cs-CZ" dirty="0"/>
              <a:t> </a:t>
            </a:r>
            <a:r>
              <a:rPr lang="cs-CZ" dirty="0" err="1"/>
              <a:t>of</a:t>
            </a:r>
            <a:r>
              <a:rPr lang="cs-CZ" dirty="0"/>
              <a:t> </a:t>
            </a:r>
            <a:r>
              <a:rPr lang="cs-CZ" dirty="0" err="1"/>
              <a:t>an</a:t>
            </a:r>
            <a:r>
              <a:rPr lang="cs-CZ" dirty="0"/>
              <a:t> </a:t>
            </a:r>
            <a:r>
              <a:rPr lang="cs-CZ" dirty="0" err="1"/>
              <a:t>ageing</a:t>
            </a:r>
            <a:r>
              <a:rPr lang="cs-CZ" dirty="0"/>
              <a:t> </a:t>
            </a:r>
            <a:r>
              <a:rPr lang="cs-CZ" dirty="0" err="1"/>
              <a:t>population</a:t>
            </a:r>
            <a:r>
              <a:rPr lang="cs-CZ" dirty="0"/>
              <a:t>,”</a:t>
            </a:r>
            <a:br>
              <a:rPr lang="cs-CZ" dirty="0"/>
            </a:br>
            <a:r>
              <a:rPr lang="cs-CZ" dirty="0" err="1"/>
              <a:t>Some</a:t>
            </a:r>
            <a:r>
              <a:rPr lang="cs-CZ" dirty="0"/>
              <a:t> </a:t>
            </a:r>
            <a:r>
              <a:rPr lang="cs-CZ" dirty="0" err="1"/>
              <a:t>celebrated</a:t>
            </a:r>
            <a:r>
              <a:rPr lang="cs-CZ" dirty="0"/>
              <a:t> </a:t>
            </a:r>
            <a:r>
              <a:rPr lang="cs-CZ" dirty="0" err="1"/>
              <a:t>the</a:t>
            </a:r>
            <a:r>
              <a:rPr lang="cs-CZ" dirty="0"/>
              <a:t> </a:t>
            </a:r>
            <a:r>
              <a:rPr lang="cs-CZ" dirty="0" err="1"/>
              <a:t>move</a:t>
            </a:r>
            <a:r>
              <a:rPr lang="cs-CZ" dirty="0"/>
              <a:t> as a positive step </a:t>
            </a:r>
            <a:r>
              <a:rPr lang="cs-CZ" dirty="0" err="1"/>
              <a:t>towards</a:t>
            </a:r>
            <a:r>
              <a:rPr lang="cs-CZ" dirty="0"/>
              <a:t> </a:t>
            </a:r>
            <a:r>
              <a:rPr lang="cs-CZ" dirty="0" err="1"/>
              <a:t>greater</a:t>
            </a:r>
            <a:r>
              <a:rPr lang="cs-CZ" dirty="0"/>
              <a:t> </a:t>
            </a:r>
            <a:r>
              <a:rPr lang="cs-CZ" dirty="0" err="1"/>
              <a:t>personal</a:t>
            </a:r>
            <a:r>
              <a:rPr lang="cs-CZ" dirty="0"/>
              <a:t> </a:t>
            </a:r>
            <a:r>
              <a:rPr lang="cs-CZ" dirty="0" err="1"/>
              <a:t>freedom</a:t>
            </a:r>
            <a:r>
              <a:rPr lang="cs-CZ" dirty="0"/>
              <a:t> in </a:t>
            </a:r>
            <a:r>
              <a:rPr lang="cs-CZ" dirty="0" err="1"/>
              <a:t>China</a:t>
            </a:r>
            <a:r>
              <a:rPr lang="cs-CZ" dirty="0"/>
              <a:t>. But </a:t>
            </a:r>
            <a:r>
              <a:rPr lang="cs-CZ" dirty="0" err="1"/>
              <a:t>human</a:t>
            </a:r>
            <a:r>
              <a:rPr lang="cs-CZ" dirty="0"/>
              <a:t> </a:t>
            </a:r>
            <a:r>
              <a:rPr lang="cs-CZ" dirty="0" err="1"/>
              <a:t>rights</a:t>
            </a:r>
            <a:r>
              <a:rPr lang="cs-CZ" dirty="0"/>
              <a:t> </a:t>
            </a:r>
            <a:r>
              <a:rPr lang="cs-CZ" dirty="0" err="1"/>
              <a:t>activists</a:t>
            </a:r>
            <a:r>
              <a:rPr lang="cs-CZ" dirty="0"/>
              <a:t> and </a:t>
            </a:r>
            <a:r>
              <a:rPr lang="cs-CZ" dirty="0" err="1"/>
              <a:t>critics</a:t>
            </a:r>
            <a:r>
              <a:rPr lang="cs-CZ" dirty="0"/>
              <a:t> </a:t>
            </a:r>
            <a:r>
              <a:rPr lang="cs-CZ" dirty="0" err="1"/>
              <a:t>said</a:t>
            </a:r>
            <a:r>
              <a:rPr lang="cs-CZ" dirty="0"/>
              <a:t> </a:t>
            </a:r>
            <a:r>
              <a:rPr lang="cs-CZ" dirty="0" err="1"/>
              <a:t>the</a:t>
            </a:r>
            <a:r>
              <a:rPr lang="cs-CZ" dirty="0"/>
              <a:t> </a:t>
            </a:r>
            <a:r>
              <a:rPr lang="cs-CZ" dirty="0" err="1"/>
              <a:t>loosening</a:t>
            </a:r>
            <a:r>
              <a:rPr lang="cs-CZ" dirty="0"/>
              <a:t> – </a:t>
            </a:r>
            <a:r>
              <a:rPr lang="cs-CZ" dirty="0" err="1"/>
              <a:t>which</a:t>
            </a:r>
            <a:r>
              <a:rPr lang="cs-CZ" dirty="0"/>
              <a:t> </a:t>
            </a:r>
            <a:r>
              <a:rPr lang="cs-CZ" dirty="0" err="1"/>
              <a:t>means</a:t>
            </a:r>
            <a:r>
              <a:rPr lang="cs-CZ" dirty="0"/>
              <a:t> </a:t>
            </a:r>
            <a:r>
              <a:rPr lang="cs-CZ" dirty="0" err="1"/>
              <a:t>the</a:t>
            </a:r>
            <a:r>
              <a:rPr lang="cs-CZ" dirty="0"/>
              <a:t> </a:t>
            </a:r>
            <a:r>
              <a:rPr lang="cs-CZ" dirty="0" err="1"/>
              <a:t>Communist</a:t>
            </a:r>
            <a:r>
              <a:rPr lang="cs-CZ" dirty="0"/>
              <a:t> party </a:t>
            </a:r>
            <a:r>
              <a:rPr lang="cs-CZ" dirty="0" err="1"/>
              <a:t>continues</a:t>
            </a:r>
            <a:r>
              <a:rPr lang="cs-CZ" dirty="0"/>
              <a:t> to </a:t>
            </a:r>
            <a:r>
              <a:rPr lang="cs-CZ" dirty="0" err="1"/>
              <a:t>control</a:t>
            </a:r>
            <a:r>
              <a:rPr lang="cs-CZ" dirty="0"/>
              <a:t> </a:t>
            </a:r>
            <a:r>
              <a:rPr lang="cs-CZ" dirty="0" err="1"/>
              <a:t>the</a:t>
            </a:r>
            <a:r>
              <a:rPr lang="cs-CZ" dirty="0"/>
              <a:t> </a:t>
            </a:r>
            <a:r>
              <a:rPr lang="cs-CZ" dirty="0" err="1"/>
              <a:t>size</a:t>
            </a:r>
            <a:r>
              <a:rPr lang="cs-CZ" dirty="0"/>
              <a:t> </a:t>
            </a:r>
            <a:r>
              <a:rPr lang="cs-CZ" dirty="0" err="1"/>
              <a:t>of</a:t>
            </a:r>
            <a:r>
              <a:rPr lang="cs-CZ" dirty="0"/>
              <a:t> </a:t>
            </a:r>
            <a:r>
              <a:rPr lang="cs-CZ" dirty="0" err="1"/>
              <a:t>Chinese</a:t>
            </a:r>
            <a:r>
              <a:rPr lang="cs-CZ" dirty="0"/>
              <a:t> </a:t>
            </a:r>
            <a:r>
              <a:rPr lang="cs-CZ" dirty="0" err="1"/>
              <a:t>families</a:t>
            </a:r>
            <a:r>
              <a:rPr lang="cs-CZ" dirty="0"/>
              <a:t> – </a:t>
            </a:r>
            <a:r>
              <a:rPr lang="cs-CZ" dirty="0" err="1"/>
              <a:t>did</a:t>
            </a:r>
            <a:r>
              <a:rPr lang="cs-CZ" dirty="0"/>
              <a:t> not go far </a:t>
            </a:r>
            <a:r>
              <a:rPr lang="cs-CZ" dirty="0" err="1"/>
              <a:t>enough</a:t>
            </a:r>
            <a:r>
              <a:rPr lang="cs-CZ" dirty="0"/>
              <a:t>.</a:t>
            </a:r>
            <a:br>
              <a:rPr lang="cs-CZ" dirty="0"/>
            </a:br>
            <a:r>
              <a:rPr lang="cs-CZ" dirty="0"/>
              <a:t>“</a:t>
            </a:r>
            <a:r>
              <a:rPr lang="cs-CZ" dirty="0" err="1"/>
              <a:t>The</a:t>
            </a:r>
            <a:r>
              <a:rPr lang="cs-CZ" dirty="0"/>
              <a:t> </a:t>
            </a:r>
            <a:r>
              <a:rPr lang="cs-CZ" dirty="0" err="1"/>
              <a:t>state</a:t>
            </a:r>
            <a:r>
              <a:rPr lang="cs-CZ" dirty="0"/>
              <a:t> has no business </a:t>
            </a:r>
            <a:r>
              <a:rPr lang="cs-CZ" dirty="0" err="1"/>
              <a:t>regulating</a:t>
            </a:r>
            <a:r>
              <a:rPr lang="cs-CZ" dirty="0"/>
              <a:t> </a:t>
            </a:r>
            <a:r>
              <a:rPr lang="cs-CZ" dirty="0" err="1"/>
              <a:t>how</a:t>
            </a:r>
            <a:r>
              <a:rPr lang="cs-CZ" dirty="0"/>
              <a:t> many </a:t>
            </a:r>
            <a:r>
              <a:rPr lang="cs-CZ" dirty="0" err="1"/>
              <a:t>children</a:t>
            </a:r>
            <a:r>
              <a:rPr lang="cs-CZ" dirty="0"/>
              <a:t> </a:t>
            </a:r>
            <a:r>
              <a:rPr lang="cs-CZ" dirty="0" err="1"/>
              <a:t>people</a:t>
            </a:r>
            <a:r>
              <a:rPr lang="cs-CZ" dirty="0"/>
              <a:t> </a:t>
            </a:r>
            <a:r>
              <a:rPr lang="cs-CZ" dirty="0" err="1"/>
              <a:t>have</a:t>
            </a:r>
            <a:r>
              <a:rPr lang="cs-CZ" dirty="0"/>
              <a:t>,” </a:t>
            </a:r>
            <a:r>
              <a:rPr lang="cs-CZ" dirty="0" err="1"/>
              <a:t>said</a:t>
            </a:r>
            <a:r>
              <a:rPr lang="cs-CZ" dirty="0"/>
              <a:t> William </a:t>
            </a:r>
            <a:r>
              <a:rPr lang="cs-CZ" dirty="0" err="1"/>
              <a:t>Nee</a:t>
            </a:r>
            <a:r>
              <a:rPr lang="cs-CZ" dirty="0"/>
              <a:t>, a </a:t>
            </a:r>
            <a:r>
              <a:rPr lang="cs-CZ" dirty="0" smtClean="0"/>
              <a:t>_______________ </a:t>
            </a:r>
            <a:r>
              <a:rPr lang="cs-CZ" dirty="0" err="1" smtClean="0"/>
              <a:t>activist</a:t>
            </a:r>
            <a:r>
              <a:rPr lang="cs-CZ" dirty="0" smtClean="0"/>
              <a:t> </a:t>
            </a:r>
            <a:r>
              <a:rPr lang="cs-CZ" dirty="0" err="1"/>
              <a:t>for</a:t>
            </a:r>
            <a:r>
              <a:rPr lang="cs-CZ" dirty="0"/>
              <a:t> </a:t>
            </a:r>
            <a:r>
              <a:rPr lang="cs-CZ" dirty="0" err="1"/>
              <a:t>Amnesty</a:t>
            </a:r>
            <a:r>
              <a:rPr lang="cs-CZ" dirty="0"/>
              <a:t> International.</a:t>
            </a:r>
          </a:p>
          <a:p>
            <a:endParaRPr lang="cs-CZ" dirty="0"/>
          </a:p>
        </p:txBody>
      </p:sp>
    </p:spTree>
    <p:extLst>
      <p:ext uri="{BB962C8B-B14F-4D97-AF65-F5344CB8AC3E}">
        <p14:creationId xmlns:p14="http://schemas.microsoft.com/office/powerpoint/2010/main" val="239408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b="1" dirty="0" err="1" smtClean="0"/>
              <a:t>China</a:t>
            </a:r>
            <a:r>
              <a:rPr lang="cs-CZ" sz="2400" b="1" dirty="0" smtClean="0"/>
              <a:t> </a:t>
            </a:r>
            <a:r>
              <a:rPr lang="cs-CZ" sz="2400" b="1" dirty="0" err="1" smtClean="0"/>
              <a:t>ends</a:t>
            </a:r>
            <a:r>
              <a:rPr lang="cs-CZ" sz="2400" b="1" dirty="0" smtClean="0"/>
              <a:t> </a:t>
            </a:r>
            <a:r>
              <a:rPr lang="cs-CZ" sz="2400" b="1" dirty="0" err="1" smtClean="0"/>
              <a:t>one-child</a:t>
            </a:r>
            <a:r>
              <a:rPr lang="cs-CZ" sz="2400" b="1" dirty="0" smtClean="0"/>
              <a:t> </a:t>
            </a:r>
            <a:r>
              <a:rPr lang="cs-CZ" sz="2400" b="1" dirty="0" err="1" smtClean="0"/>
              <a:t>policy</a:t>
            </a:r>
            <a:r>
              <a:rPr lang="cs-CZ" sz="2400" b="1" dirty="0" smtClean="0"/>
              <a:t> </a:t>
            </a:r>
            <a:r>
              <a:rPr lang="cs-CZ" sz="2400" b="1" dirty="0" err="1" smtClean="0"/>
              <a:t>after</a:t>
            </a:r>
            <a:r>
              <a:rPr lang="cs-CZ" sz="2400" b="1" dirty="0" smtClean="0"/>
              <a:t> 35 </a:t>
            </a:r>
            <a:r>
              <a:rPr lang="cs-CZ" sz="2400" b="1" dirty="0" err="1" smtClean="0"/>
              <a:t>years</a:t>
            </a:r>
            <a:r>
              <a:rPr lang="cs-CZ" sz="2400" b="1" dirty="0" smtClean="0"/>
              <a:t> </a:t>
            </a:r>
            <a:r>
              <a:rPr lang="cs-CZ" sz="2400" dirty="0" smtClean="0"/>
              <a:t/>
            </a:r>
            <a:br>
              <a:rPr lang="cs-CZ" sz="2400" dirty="0" smtClean="0"/>
            </a:br>
            <a:endParaRPr lang="cs-CZ" sz="2400" dirty="0"/>
          </a:p>
        </p:txBody>
      </p:sp>
      <p:sp>
        <p:nvSpPr>
          <p:cNvPr id="3" name="Zástupný symbol pro obsah 2"/>
          <p:cNvSpPr>
            <a:spLocks noGrp="1"/>
          </p:cNvSpPr>
          <p:nvPr>
            <p:ph sz="quarter" idx="1"/>
          </p:nvPr>
        </p:nvSpPr>
        <p:spPr/>
        <p:txBody>
          <a:bodyPr>
            <a:normAutofit fontScale="77500" lnSpcReduction="20000"/>
          </a:bodyPr>
          <a:lstStyle/>
          <a:p>
            <a:pPr marL="0" indent="0">
              <a:buNone/>
            </a:pPr>
            <a:r>
              <a:rPr lang="cs-CZ" u="sng" dirty="0" err="1" smtClean="0">
                <a:hlinkClick r:id="rId2"/>
              </a:rPr>
              <a:t>China</a:t>
            </a:r>
            <a:r>
              <a:rPr lang="cs-CZ" dirty="0" smtClean="0"/>
              <a:t> has </a:t>
            </a:r>
            <a:r>
              <a:rPr lang="cs-CZ" dirty="0" err="1" smtClean="0"/>
              <a:t>scrapped</a:t>
            </a:r>
            <a:r>
              <a:rPr lang="cs-CZ" dirty="0" smtClean="0"/>
              <a:t> </a:t>
            </a:r>
            <a:r>
              <a:rPr lang="cs-CZ" dirty="0" err="1" smtClean="0"/>
              <a:t>its</a:t>
            </a:r>
            <a:r>
              <a:rPr lang="cs-CZ" dirty="0" smtClean="0"/>
              <a:t> </a:t>
            </a:r>
            <a:r>
              <a:rPr lang="cs-CZ" dirty="0" err="1" smtClean="0"/>
              <a:t>one-child</a:t>
            </a:r>
            <a:r>
              <a:rPr lang="cs-CZ" dirty="0" smtClean="0"/>
              <a:t> </a:t>
            </a:r>
            <a:r>
              <a:rPr lang="cs-CZ" dirty="0" err="1" smtClean="0"/>
              <a:t>policy</a:t>
            </a:r>
            <a:r>
              <a:rPr lang="cs-CZ" dirty="0" smtClean="0"/>
              <a:t>, </a:t>
            </a:r>
            <a:r>
              <a:rPr lang="cs-CZ" dirty="0" err="1" smtClean="0"/>
              <a:t>allowing</a:t>
            </a:r>
            <a:r>
              <a:rPr lang="cs-CZ" dirty="0" smtClean="0"/>
              <a:t> </a:t>
            </a:r>
            <a:r>
              <a:rPr lang="cs-CZ" dirty="0" err="1" smtClean="0"/>
              <a:t>all</a:t>
            </a:r>
            <a:r>
              <a:rPr lang="cs-CZ" dirty="0" smtClean="0"/>
              <a:t> </a:t>
            </a:r>
            <a:r>
              <a:rPr lang="cs-CZ" dirty="0" err="1" smtClean="0"/>
              <a:t>couples</a:t>
            </a:r>
            <a:r>
              <a:rPr lang="cs-CZ" dirty="0" smtClean="0"/>
              <a:t> to </a:t>
            </a:r>
            <a:r>
              <a:rPr lang="cs-CZ" dirty="0" err="1" smtClean="0"/>
              <a:t>have</a:t>
            </a:r>
            <a:r>
              <a:rPr lang="cs-CZ" dirty="0" smtClean="0"/>
              <a:t> </a:t>
            </a:r>
            <a:r>
              <a:rPr lang="cs-CZ" dirty="0" err="1" smtClean="0"/>
              <a:t>two</a:t>
            </a:r>
            <a:r>
              <a:rPr lang="cs-CZ" dirty="0" smtClean="0"/>
              <a:t> </a:t>
            </a:r>
            <a:r>
              <a:rPr lang="cs-CZ" dirty="0" err="1" smtClean="0"/>
              <a:t>children</a:t>
            </a:r>
            <a:r>
              <a:rPr lang="cs-CZ" dirty="0" smtClean="0"/>
              <a:t> </a:t>
            </a:r>
            <a:r>
              <a:rPr lang="cs-CZ" dirty="0" err="1" smtClean="0"/>
              <a:t>for</a:t>
            </a:r>
            <a:r>
              <a:rPr lang="cs-CZ" dirty="0" smtClean="0"/>
              <a:t> </a:t>
            </a:r>
            <a:r>
              <a:rPr lang="cs-CZ" dirty="0" err="1" smtClean="0"/>
              <a:t>the</a:t>
            </a:r>
            <a:r>
              <a:rPr lang="cs-CZ" dirty="0" smtClean="0"/>
              <a:t> </a:t>
            </a:r>
            <a:r>
              <a:rPr lang="cs-CZ" dirty="0" err="1" smtClean="0"/>
              <a:t>first</a:t>
            </a:r>
            <a:r>
              <a:rPr lang="cs-CZ" dirty="0" smtClean="0"/>
              <a:t> </a:t>
            </a:r>
            <a:r>
              <a:rPr lang="cs-CZ" dirty="0" err="1" smtClean="0"/>
              <a:t>time</a:t>
            </a:r>
            <a:r>
              <a:rPr lang="cs-CZ" dirty="0" smtClean="0"/>
              <a:t> </a:t>
            </a:r>
            <a:r>
              <a:rPr lang="cs-CZ" dirty="0" err="1" smtClean="0"/>
              <a:t>since</a:t>
            </a:r>
            <a:r>
              <a:rPr lang="cs-CZ" dirty="0" smtClean="0"/>
              <a:t> </a:t>
            </a:r>
            <a:r>
              <a:rPr lang="cs-CZ" dirty="0" err="1" smtClean="0"/>
              <a:t>draconian</a:t>
            </a:r>
            <a:r>
              <a:rPr lang="cs-CZ" dirty="0" smtClean="0"/>
              <a:t> </a:t>
            </a:r>
            <a:r>
              <a:rPr lang="cs-CZ" dirty="0" err="1" smtClean="0"/>
              <a:t>family</a:t>
            </a:r>
            <a:r>
              <a:rPr lang="cs-CZ" dirty="0" smtClean="0"/>
              <a:t> </a:t>
            </a:r>
            <a:r>
              <a:rPr lang="cs-CZ" dirty="0" err="1" smtClean="0"/>
              <a:t>planning</a:t>
            </a:r>
            <a:r>
              <a:rPr lang="cs-CZ" dirty="0" smtClean="0"/>
              <a:t> </a:t>
            </a:r>
            <a:r>
              <a:rPr lang="cs-CZ" dirty="0" err="1" smtClean="0"/>
              <a:t>rules</a:t>
            </a:r>
            <a:r>
              <a:rPr lang="cs-CZ" dirty="0" smtClean="0"/>
              <a:t> </a:t>
            </a:r>
            <a:r>
              <a:rPr lang="cs-CZ" dirty="0" err="1" smtClean="0"/>
              <a:t>were</a:t>
            </a:r>
            <a:r>
              <a:rPr lang="cs-CZ" dirty="0" smtClean="0"/>
              <a:t> </a:t>
            </a:r>
            <a:r>
              <a:rPr lang="cs-CZ" dirty="0" err="1" smtClean="0"/>
              <a:t>introduced</a:t>
            </a:r>
            <a:r>
              <a:rPr lang="cs-CZ" dirty="0" smtClean="0"/>
              <a:t> more </a:t>
            </a:r>
            <a:r>
              <a:rPr lang="cs-CZ" dirty="0" err="1" smtClean="0"/>
              <a:t>than</a:t>
            </a:r>
            <a:r>
              <a:rPr lang="cs-CZ" dirty="0" smtClean="0"/>
              <a:t> </a:t>
            </a:r>
            <a:r>
              <a:rPr lang="cs-CZ" b="1" dirty="0" err="1" smtClean="0"/>
              <a:t>three</a:t>
            </a:r>
            <a:r>
              <a:rPr lang="cs-CZ" b="1" dirty="0" smtClean="0"/>
              <a:t> </a:t>
            </a:r>
            <a:r>
              <a:rPr lang="cs-CZ" b="1" dirty="0" err="1" smtClean="0"/>
              <a:t>decades</a:t>
            </a:r>
            <a:r>
              <a:rPr lang="cs-CZ" b="1" dirty="0" smtClean="0"/>
              <a:t> </a:t>
            </a:r>
            <a:r>
              <a:rPr lang="cs-CZ" dirty="0" smtClean="0"/>
              <a:t>ago. </a:t>
            </a:r>
            <a:br>
              <a:rPr lang="cs-CZ" dirty="0" smtClean="0"/>
            </a:br>
            <a:r>
              <a:rPr lang="cs-CZ" dirty="0" err="1" smtClean="0"/>
              <a:t>The</a:t>
            </a:r>
            <a:r>
              <a:rPr lang="cs-CZ" dirty="0" smtClean="0"/>
              <a:t> </a:t>
            </a:r>
            <a:r>
              <a:rPr lang="cs-CZ" dirty="0" err="1" smtClean="0"/>
              <a:t>announcement</a:t>
            </a:r>
            <a:r>
              <a:rPr lang="cs-CZ" dirty="0" smtClean="0"/>
              <a:t> </a:t>
            </a:r>
            <a:r>
              <a:rPr lang="cs-CZ" dirty="0" err="1" smtClean="0"/>
              <a:t>followed</a:t>
            </a:r>
            <a:r>
              <a:rPr lang="cs-CZ" dirty="0" smtClean="0"/>
              <a:t> a </a:t>
            </a:r>
            <a:r>
              <a:rPr lang="cs-CZ" b="1" dirty="0" err="1" smtClean="0"/>
              <a:t>four-day</a:t>
            </a:r>
            <a:r>
              <a:rPr lang="cs-CZ" b="1" dirty="0" smtClean="0"/>
              <a:t> </a:t>
            </a:r>
            <a:r>
              <a:rPr lang="cs-CZ" dirty="0" err="1" smtClean="0"/>
              <a:t>Communist</a:t>
            </a:r>
            <a:r>
              <a:rPr lang="cs-CZ" dirty="0" smtClean="0"/>
              <a:t> party summit in </a:t>
            </a:r>
            <a:r>
              <a:rPr lang="cs-CZ" dirty="0" err="1" smtClean="0"/>
              <a:t>Beijing</a:t>
            </a:r>
            <a:r>
              <a:rPr lang="cs-CZ" dirty="0" smtClean="0"/>
              <a:t> </a:t>
            </a:r>
            <a:r>
              <a:rPr lang="cs-CZ" dirty="0" err="1" smtClean="0"/>
              <a:t>where</a:t>
            </a:r>
            <a:r>
              <a:rPr lang="cs-CZ" dirty="0" smtClean="0"/>
              <a:t> </a:t>
            </a:r>
            <a:r>
              <a:rPr lang="cs-CZ" dirty="0" err="1" smtClean="0"/>
              <a:t>China’s</a:t>
            </a:r>
            <a:r>
              <a:rPr lang="cs-CZ" dirty="0" smtClean="0"/>
              <a:t> top </a:t>
            </a:r>
            <a:r>
              <a:rPr lang="cs-CZ" dirty="0" err="1" smtClean="0"/>
              <a:t>leaders</a:t>
            </a:r>
            <a:r>
              <a:rPr lang="cs-CZ" dirty="0" smtClean="0"/>
              <a:t> </a:t>
            </a:r>
            <a:r>
              <a:rPr lang="cs-CZ" dirty="0" err="1" smtClean="0"/>
              <a:t>debated</a:t>
            </a:r>
            <a:r>
              <a:rPr lang="cs-CZ" dirty="0" smtClean="0"/>
              <a:t> </a:t>
            </a:r>
            <a:r>
              <a:rPr lang="cs-CZ" dirty="0" err="1" smtClean="0"/>
              <a:t>financial</a:t>
            </a:r>
            <a:r>
              <a:rPr lang="cs-CZ" dirty="0" smtClean="0"/>
              <a:t> </a:t>
            </a:r>
            <a:r>
              <a:rPr lang="cs-CZ" dirty="0" err="1" smtClean="0"/>
              <a:t>reforms</a:t>
            </a:r>
            <a:r>
              <a:rPr lang="cs-CZ" dirty="0" smtClean="0"/>
              <a:t> and </a:t>
            </a:r>
            <a:r>
              <a:rPr lang="cs-CZ" dirty="0" err="1" smtClean="0"/>
              <a:t>how</a:t>
            </a:r>
            <a:r>
              <a:rPr lang="cs-CZ" dirty="0" smtClean="0"/>
              <a:t> to </a:t>
            </a:r>
            <a:r>
              <a:rPr lang="cs-CZ" dirty="0" err="1" smtClean="0"/>
              <a:t>maintain</a:t>
            </a:r>
            <a:r>
              <a:rPr lang="cs-CZ" dirty="0" smtClean="0"/>
              <a:t> </a:t>
            </a:r>
            <a:r>
              <a:rPr lang="cs-CZ" dirty="0" err="1" smtClean="0"/>
              <a:t>growth</a:t>
            </a:r>
            <a:r>
              <a:rPr lang="cs-CZ" dirty="0" smtClean="0"/>
              <a:t> </a:t>
            </a:r>
            <a:r>
              <a:rPr lang="cs-CZ" dirty="0" err="1" smtClean="0"/>
              <a:t>at</a:t>
            </a:r>
            <a:r>
              <a:rPr lang="cs-CZ" dirty="0" smtClean="0"/>
              <a:t> a </a:t>
            </a:r>
            <a:r>
              <a:rPr lang="cs-CZ" dirty="0" err="1" smtClean="0"/>
              <a:t>time</a:t>
            </a:r>
            <a:r>
              <a:rPr lang="cs-CZ" dirty="0" smtClean="0"/>
              <a:t> </a:t>
            </a:r>
            <a:r>
              <a:rPr lang="cs-CZ" dirty="0" err="1" smtClean="0"/>
              <a:t>of</a:t>
            </a:r>
            <a:r>
              <a:rPr lang="cs-CZ" dirty="0" smtClean="0"/>
              <a:t> </a:t>
            </a:r>
            <a:r>
              <a:rPr lang="cs-CZ" dirty="0" err="1" smtClean="0"/>
              <a:t>heightened</a:t>
            </a:r>
            <a:r>
              <a:rPr lang="cs-CZ" dirty="0" smtClean="0"/>
              <a:t> </a:t>
            </a:r>
            <a:r>
              <a:rPr lang="cs-CZ" dirty="0" err="1" smtClean="0"/>
              <a:t>concerns</a:t>
            </a:r>
            <a:r>
              <a:rPr lang="cs-CZ" dirty="0" smtClean="0"/>
              <a:t> </a:t>
            </a:r>
            <a:r>
              <a:rPr lang="cs-CZ" dirty="0" err="1" smtClean="0"/>
              <a:t>about</a:t>
            </a:r>
            <a:r>
              <a:rPr lang="cs-CZ" dirty="0" smtClean="0"/>
              <a:t> </a:t>
            </a:r>
            <a:r>
              <a:rPr lang="cs-CZ" dirty="0" err="1" smtClean="0"/>
              <a:t>the</a:t>
            </a:r>
            <a:r>
              <a:rPr lang="cs-CZ" dirty="0" smtClean="0"/>
              <a:t> </a:t>
            </a:r>
            <a:r>
              <a:rPr lang="cs-CZ" dirty="0" err="1" smtClean="0"/>
              <a:t>economy</a:t>
            </a:r>
            <a:r>
              <a:rPr lang="cs-CZ" dirty="0" smtClean="0"/>
              <a:t>.</a:t>
            </a:r>
            <a:br>
              <a:rPr lang="cs-CZ" dirty="0" smtClean="0"/>
            </a:br>
            <a:r>
              <a:rPr lang="cs-CZ" dirty="0" err="1" smtClean="0"/>
              <a:t>China</a:t>
            </a:r>
            <a:r>
              <a:rPr lang="cs-CZ" dirty="0" smtClean="0"/>
              <a:t> </a:t>
            </a:r>
            <a:r>
              <a:rPr lang="cs-CZ" dirty="0" err="1" smtClean="0"/>
              <a:t>will</a:t>
            </a:r>
            <a:r>
              <a:rPr lang="cs-CZ" dirty="0" smtClean="0"/>
              <a:t> “</a:t>
            </a:r>
            <a:r>
              <a:rPr lang="cs-CZ" dirty="0" err="1" smtClean="0"/>
              <a:t>fully</a:t>
            </a:r>
            <a:r>
              <a:rPr lang="cs-CZ" dirty="0" smtClean="0"/>
              <a:t> </a:t>
            </a:r>
            <a:r>
              <a:rPr lang="cs-CZ" dirty="0" err="1" smtClean="0"/>
              <a:t>implement</a:t>
            </a:r>
            <a:r>
              <a:rPr lang="cs-CZ" dirty="0" smtClean="0"/>
              <a:t> a </a:t>
            </a:r>
            <a:r>
              <a:rPr lang="cs-CZ" dirty="0" err="1" smtClean="0"/>
              <a:t>policy</a:t>
            </a:r>
            <a:r>
              <a:rPr lang="cs-CZ" dirty="0" smtClean="0"/>
              <a:t> </a:t>
            </a:r>
            <a:r>
              <a:rPr lang="cs-CZ" dirty="0" err="1" smtClean="0"/>
              <a:t>of</a:t>
            </a:r>
            <a:r>
              <a:rPr lang="cs-CZ" dirty="0" smtClean="0"/>
              <a:t> </a:t>
            </a:r>
            <a:r>
              <a:rPr lang="cs-CZ" dirty="0" err="1" smtClean="0"/>
              <a:t>allowing</a:t>
            </a:r>
            <a:r>
              <a:rPr lang="cs-CZ" dirty="0" smtClean="0"/>
              <a:t> </a:t>
            </a:r>
            <a:r>
              <a:rPr lang="cs-CZ" dirty="0" err="1" smtClean="0"/>
              <a:t>each</a:t>
            </a:r>
            <a:r>
              <a:rPr lang="cs-CZ" dirty="0" smtClean="0"/>
              <a:t> </a:t>
            </a:r>
            <a:r>
              <a:rPr lang="cs-CZ" dirty="0" err="1" smtClean="0"/>
              <a:t>couple</a:t>
            </a:r>
            <a:r>
              <a:rPr lang="cs-CZ" dirty="0" smtClean="0"/>
              <a:t> to </a:t>
            </a:r>
            <a:r>
              <a:rPr lang="cs-CZ" dirty="0" err="1" smtClean="0"/>
              <a:t>have</a:t>
            </a:r>
            <a:r>
              <a:rPr lang="cs-CZ" dirty="0" smtClean="0"/>
              <a:t> </a:t>
            </a:r>
            <a:r>
              <a:rPr lang="cs-CZ" dirty="0" err="1" smtClean="0"/>
              <a:t>two</a:t>
            </a:r>
            <a:r>
              <a:rPr lang="cs-CZ" dirty="0" smtClean="0"/>
              <a:t> </a:t>
            </a:r>
            <a:r>
              <a:rPr lang="cs-CZ" dirty="0" err="1" smtClean="0"/>
              <a:t>children</a:t>
            </a:r>
            <a:r>
              <a:rPr lang="cs-CZ" dirty="0" smtClean="0"/>
              <a:t> as </a:t>
            </a:r>
            <a:r>
              <a:rPr lang="cs-CZ" dirty="0" err="1" smtClean="0"/>
              <a:t>an</a:t>
            </a:r>
            <a:r>
              <a:rPr lang="cs-CZ" dirty="0" smtClean="0"/>
              <a:t> </a:t>
            </a:r>
            <a:r>
              <a:rPr lang="cs-CZ" dirty="0" err="1" smtClean="0"/>
              <a:t>active</a:t>
            </a:r>
            <a:r>
              <a:rPr lang="cs-CZ" dirty="0" smtClean="0"/>
              <a:t> response to </a:t>
            </a:r>
            <a:r>
              <a:rPr lang="cs-CZ" dirty="0" err="1" smtClean="0"/>
              <a:t>an</a:t>
            </a:r>
            <a:r>
              <a:rPr lang="cs-CZ" dirty="0" smtClean="0"/>
              <a:t> </a:t>
            </a:r>
            <a:r>
              <a:rPr lang="cs-CZ" dirty="0" err="1" smtClean="0"/>
              <a:t>ageing</a:t>
            </a:r>
            <a:r>
              <a:rPr lang="cs-CZ" dirty="0" smtClean="0"/>
              <a:t> </a:t>
            </a:r>
            <a:r>
              <a:rPr lang="cs-CZ" dirty="0" err="1" smtClean="0"/>
              <a:t>population</a:t>
            </a:r>
            <a:r>
              <a:rPr lang="cs-CZ" dirty="0" smtClean="0"/>
              <a:t>”, </a:t>
            </a:r>
            <a:r>
              <a:rPr lang="cs-CZ" dirty="0" err="1" smtClean="0"/>
              <a:t>the</a:t>
            </a:r>
            <a:r>
              <a:rPr lang="cs-CZ" dirty="0" smtClean="0"/>
              <a:t> party </a:t>
            </a:r>
            <a:r>
              <a:rPr lang="cs-CZ" dirty="0" err="1" smtClean="0"/>
              <a:t>said</a:t>
            </a:r>
            <a:r>
              <a:rPr lang="cs-CZ" dirty="0" smtClean="0"/>
              <a:t> </a:t>
            </a:r>
            <a:r>
              <a:rPr lang="cs-CZ" u="sng" dirty="0" smtClean="0">
                <a:hlinkClick r:id="rId3"/>
              </a:rPr>
              <a:t>in a </a:t>
            </a:r>
            <a:r>
              <a:rPr lang="cs-CZ" u="sng" dirty="0" err="1" smtClean="0">
                <a:hlinkClick r:id="rId3"/>
              </a:rPr>
              <a:t>statement</a:t>
            </a:r>
            <a:r>
              <a:rPr lang="cs-CZ" dirty="0" smtClean="0"/>
              <a:t> </a:t>
            </a:r>
            <a:r>
              <a:rPr lang="cs-CZ" dirty="0" err="1" smtClean="0"/>
              <a:t>published</a:t>
            </a:r>
            <a:r>
              <a:rPr lang="cs-CZ" dirty="0" smtClean="0"/>
              <a:t> by </a:t>
            </a:r>
            <a:r>
              <a:rPr lang="cs-CZ" b="1" dirty="0" err="1" smtClean="0"/>
              <a:t>Xinhua</a:t>
            </a:r>
            <a:r>
              <a:rPr lang="cs-CZ" dirty="0" smtClean="0"/>
              <a:t>, </a:t>
            </a:r>
            <a:r>
              <a:rPr lang="cs-CZ" dirty="0" err="1" smtClean="0"/>
              <a:t>the</a:t>
            </a:r>
            <a:r>
              <a:rPr lang="cs-CZ" dirty="0" smtClean="0"/>
              <a:t> </a:t>
            </a:r>
            <a:r>
              <a:rPr lang="cs-CZ" dirty="0" err="1" smtClean="0"/>
              <a:t>official</a:t>
            </a:r>
            <a:r>
              <a:rPr lang="cs-CZ" dirty="0" smtClean="0"/>
              <a:t> </a:t>
            </a:r>
            <a:r>
              <a:rPr lang="cs-CZ" dirty="0" err="1" smtClean="0"/>
              <a:t>news</a:t>
            </a:r>
            <a:r>
              <a:rPr lang="cs-CZ" dirty="0" smtClean="0"/>
              <a:t> </a:t>
            </a:r>
            <a:r>
              <a:rPr lang="cs-CZ" dirty="0" err="1" smtClean="0"/>
              <a:t>agency</a:t>
            </a:r>
            <a:r>
              <a:rPr lang="cs-CZ" dirty="0" smtClean="0"/>
              <a:t>. “</a:t>
            </a:r>
            <a:r>
              <a:rPr lang="cs-CZ" dirty="0" err="1" smtClean="0"/>
              <a:t>The</a:t>
            </a:r>
            <a:r>
              <a:rPr lang="cs-CZ" dirty="0" smtClean="0"/>
              <a:t> </a:t>
            </a:r>
            <a:r>
              <a:rPr lang="cs-CZ" dirty="0" err="1" smtClean="0"/>
              <a:t>change</a:t>
            </a:r>
            <a:r>
              <a:rPr lang="cs-CZ" dirty="0" smtClean="0"/>
              <a:t> </a:t>
            </a:r>
            <a:r>
              <a:rPr lang="cs-CZ" dirty="0" err="1" smtClean="0"/>
              <a:t>of</a:t>
            </a:r>
            <a:r>
              <a:rPr lang="cs-CZ" dirty="0" smtClean="0"/>
              <a:t> </a:t>
            </a:r>
            <a:r>
              <a:rPr lang="cs-CZ" dirty="0" err="1" smtClean="0"/>
              <a:t>policy</a:t>
            </a:r>
            <a:r>
              <a:rPr lang="cs-CZ" dirty="0" smtClean="0"/>
              <a:t> </a:t>
            </a:r>
            <a:r>
              <a:rPr lang="cs-CZ" dirty="0" err="1" smtClean="0"/>
              <a:t>is</a:t>
            </a:r>
            <a:r>
              <a:rPr lang="cs-CZ" dirty="0" smtClean="0"/>
              <a:t> </a:t>
            </a:r>
            <a:r>
              <a:rPr lang="cs-CZ" dirty="0" err="1" smtClean="0"/>
              <a:t>intended</a:t>
            </a:r>
            <a:r>
              <a:rPr lang="cs-CZ" dirty="0" smtClean="0"/>
              <a:t> to balance </a:t>
            </a:r>
            <a:r>
              <a:rPr lang="cs-CZ" dirty="0" err="1" smtClean="0"/>
              <a:t>population</a:t>
            </a:r>
            <a:r>
              <a:rPr lang="cs-CZ" dirty="0" smtClean="0"/>
              <a:t> </a:t>
            </a:r>
            <a:r>
              <a:rPr lang="cs-CZ" dirty="0" err="1" smtClean="0"/>
              <a:t>development</a:t>
            </a:r>
            <a:r>
              <a:rPr lang="cs-CZ" dirty="0" smtClean="0"/>
              <a:t> and </a:t>
            </a:r>
            <a:r>
              <a:rPr lang="cs-CZ" dirty="0" err="1" smtClean="0"/>
              <a:t>address</a:t>
            </a:r>
            <a:r>
              <a:rPr lang="cs-CZ" dirty="0" smtClean="0"/>
              <a:t> </a:t>
            </a:r>
            <a:r>
              <a:rPr lang="cs-CZ" dirty="0" err="1" smtClean="0"/>
              <a:t>the</a:t>
            </a:r>
            <a:r>
              <a:rPr lang="cs-CZ" dirty="0" smtClean="0"/>
              <a:t> </a:t>
            </a:r>
            <a:r>
              <a:rPr lang="cs-CZ" dirty="0" err="1" smtClean="0"/>
              <a:t>challenge</a:t>
            </a:r>
            <a:r>
              <a:rPr lang="cs-CZ" dirty="0" smtClean="0"/>
              <a:t> </a:t>
            </a:r>
            <a:r>
              <a:rPr lang="cs-CZ" dirty="0" err="1" smtClean="0"/>
              <a:t>of</a:t>
            </a:r>
            <a:r>
              <a:rPr lang="cs-CZ" dirty="0" smtClean="0"/>
              <a:t> </a:t>
            </a:r>
            <a:r>
              <a:rPr lang="cs-CZ" dirty="0" err="1" smtClean="0"/>
              <a:t>an</a:t>
            </a:r>
            <a:r>
              <a:rPr lang="cs-CZ" dirty="0" smtClean="0"/>
              <a:t> </a:t>
            </a:r>
            <a:r>
              <a:rPr lang="cs-CZ" dirty="0" err="1" smtClean="0"/>
              <a:t>ageing</a:t>
            </a:r>
            <a:r>
              <a:rPr lang="cs-CZ" dirty="0" smtClean="0"/>
              <a:t> </a:t>
            </a:r>
            <a:r>
              <a:rPr lang="cs-CZ" dirty="0" err="1" smtClean="0"/>
              <a:t>population</a:t>
            </a:r>
            <a:r>
              <a:rPr lang="cs-CZ" dirty="0" smtClean="0"/>
              <a:t>,”</a:t>
            </a:r>
            <a:br>
              <a:rPr lang="cs-CZ" dirty="0" smtClean="0"/>
            </a:br>
            <a:r>
              <a:rPr lang="cs-CZ" dirty="0" err="1" smtClean="0"/>
              <a:t>Some</a:t>
            </a:r>
            <a:r>
              <a:rPr lang="cs-CZ" dirty="0" smtClean="0"/>
              <a:t> </a:t>
            </a:r>
            <a:r>
              <a:rPr lang="cs-CZ" dirty="0" err="1" smtClean="0"/>
              <a:t>celebrated</a:t>
            </a:r>
            <a:r>
              <a:rPr lang="cs-CZ" dirty="0" smtClean="0"/>
              <a:t> </a:t>
            </a:r>
            <a:r>
              <a:rPr lang="cs-CZ" dirty="0" err="1" smtClean="0"/>
              <a:t>the</a:t>
            </a:r>
            <a:r>
              <a:rPr lang="cs-CZ" dirty="0" smtClean="0"/>
              <a:t> </a:t>
            </a:r>
            <a:r>
              <a:rPr lang="cs-CZ" dirty="0" err="1" smtClean="0"/>
              <a:t>move</a:t>
            </a:r>
            <a:r>
              <a:rPr lang="cs-CZ" dirty="0" smtClean="0"/>
              <a:t> as a positive step </a:t>
            </a:r>
            <a:r>
              <a:rPr lang="cs-CZ" dirty="0" err="1" smtClean="0"/>
              <a:t>towards</a:t>
            </a:r>
            <a:r>
              <a:rPr lang="cs-CZ" dirty="0" smtClean="0"/>
              <a:t> </a:t>
            </a:r>
            <a:r>
              <a:rPr lang="cs-CZ" dirty="0" err="1" smtClean="0"/>
              <a:t>greater</a:t>
            </a:r>
            <a:r>
              <a:rPr lang="cs-CZ" dirty="0" smtClean="0"/>
              <a:t> </a:t>
            </a:r>
            <a:r>
              <a:rPr lang="cs-CZ" dirty="0" err="1" smtClean="0"/>
              <a:t>personal</a:t>
            </a:r>
            <a:r>
              <a:rPr lang="cs-CZ" dirty="0" smtClean="0"/>
              <a:t> </a:t>
            </a:r>
            <a:r>
              <a:rPr lang="cs-CZ" dirty="0" err="1" smtClean="0"/>
              <a:t>freedom</a:t>
            </a:r>
            <a:r>
              <a:rPr lang="cs-CZ" dirty="0" smtClean="0"/>
              <a:t> in </a:t>
            </a:r>
            <a:r>
              <a:rPr lang="cs-CZ" dirty="0" err="1" smtClean="0"/>
              <a:t>China</a:t>
            </a:r>
            <a:r>
              <a:rPr lang="cs-CZ" dirty="0" smtClean="0"/>
              <a:t>. But </a:t>
            </a:r>
            <a:r>
              <a:rPr lang="cs-CZ" dirty="0" err="1" smtClean="0"/>
              <a:t>human</a:t>
            </a:r>
            <a:r>
              <a:rPr lang="cs-CZ" dirty="0" smtClean="0"/>
              <a:t> </a:t>
            </a:r>
            <a:r>
              <a:rPr lang="cs-CZ" dirty="0" err="1" smtClean="0"/>
              <a:t>rights</a:t>
            </a:r>
            <a:r>
              <a:rPr lang="cs-CZ" dirty="0" smtClean="0"/>
              <a:t> </a:t>
            </a:r>
            <a:r>
              <a:rPr lang="cs-CZ" dirty="0" err="1" smtClean="0"/>
              <a:t>activists</a:t>
            </a:r>
            <a:r>
              <a:rPr lang="cs-CZ" dirty="0" smtClean="0"/>
              <a:t> and </a:t>
            </a:r>
            <a:r>
              <a:rPr lang="cs-CZ" dirty="0" err="1" smtClean="0"/>
              <a:t>critics</a:t>
            </a:r>
            <a:r>
              <a:rPr lang="cs-CZ" dirty="0" smtClean="0"/>
              <a:t> </a:t>
            </a:r>
            <a:r>
              <a:rPr lang="cs-CZ" dirty="0" err="1" smtClean="0"/>
              <a:t>said</a:t>
            </a:r>
            <a:r>
              <a:rPr lang="cs-CZ" dirty="0" smtClean="0"/>
              <a:t> </a:t>
            </a:r>
            <a:r>
              <a:rPr lang="cs-CZ" dirty="0" err="1" smtClean="0"/>
              <a:t>the</a:t>
            </a:r>
            <a:r>
              <a:rPr lang="cs-CZ" dirty="0" smtClean="0"/>
              <a:t> </a:t>
            </a:r>
            <a:r>
              <a:rPr lang="cs-CZ" dirty="0" err="1" smtClean="0"/>
              <a:t>loosening</a:t>
            </a:r>
            <a:r>
              <a:rPr lang="cs-CZ" dirty="0" smtClean="0"/>
              <a:t> – </a:t>
            </a:r>
            <a:r>
              <a:rPr lang="cs-CZ" dirty="0" err="1" smtClean="0"/>
              <a:t>which</a:t>
            </a:r>
            <a:r>
              <a:rPr lang="cs-CZ" dirty="0" smtClean="0"/>
              <a:t> </a:t>
            </a:r>
            <a:r>
              <a:rPr lang="cs-CZ" dirty="0" err="1" smtClean="0"/>
              <a:t>means</a:t>
            </a:r>
            <a:r>
              <a:rPr lang="cs-CZ" dirty="0" smtClean="0"/>
              <a:t> </a:t>
            </a:r>
            <a:r>
              <a:rPr lang="cs-CZ" dirty="0" err="1" smtClean="0"/>
              <a:t>the</a:t>
            </a:r>
            <a:r>
              <a:rPr lang="cs-CZ" dirty="0" smtClean="0"/>
              <a:t> </a:t>
            </a:r>
            <a:r>
              <a:rPr lang="cs-CZ" dirty="0" err="1" smtClean="0"/>
              <a:t>Communist</a:t>
            </a:r>
            <a:r>
              <a:rPr lang="cs-CZ" dirty="0" smtClean="0"/>
              <a:t> party </a:t>
            </a:r>
            <a:r>
              <a:rPr lang="cs-CZ" dirty="0" err="1" smtClean="0"/>
              <a:t>continues</a:t>
            </a:r>
            <a:r>
              <a:rPr lang="cs-CZ" dirty="0" smtClean="0"/>
              <a:t> to </a:t>
            </a:r>
            <a:r>
              <a:rPr lang="cs-CZ" dirty="0" err="1" smtClean="0"/>
              <a:t>control</a:t>
            </a:r>
            <a:r>
              <a:rPr lang="cs-CZ" dirty="0" smtClean="0"/>
              <a:t> </a:t>
            </a:r>
            <a:r>
              <a:rPr lang="cs-CZ" dirty="0" err="1" smtClean="0"/>
              <a:t>the</a:t>
            </a:r>
            <a:r>
              <a:rPr lang="cs-CZ" dirty="0" smtClean="0"/>
              <a:t> </a:t>
            </a:r>
            <a:r>
              <a:rPr lang="cs-CZ" dirty="0" err="1" smtClean="0"/>
              <a:t>size</a:t>
            </a:r>
            <a:r>
              <a:rPr lang="cs-CZ" dirty="0" smtClean="0"/>
              <a:t> </a:t>
            </a:r>
            <a:r>
              <a:rPr lang="cs-CZ" dirty="0" err="1" smtClean="0"/>
              <a:t>of</a:t>
            </a:r>
            <a:r>
              <a:rPr lang="cs-CZ" dirty="0" smtClean="0"/>
              <a:t> </a:t>
            </a:r>
            <a:r>
              <a:rPr lang="cs-CZ" dirty="0" err="1" smtClean="0"/>
              <a:t>Chinese</a:t>
            </a:r>
            <a:r>
              <a:rPr lang="cs-CZ" dirty="0" smtClean="0"/>
              <a:t> </a:t>
            </a:r>
            <a:r>
              <a:rPr lang="cs-CZ" dirty="0" err="1" smtClean="0"/>
              <a:t>families</a:t>
            </a:r>
            <a:r>
              <a:rPr lang="cs-CZ" dirty="0" smtClean="0"/>
              <a:t> – </a:t>
            </a:r>
            <a:r>
              <a:rPr lang="cs-CZ" dirty="0" err="1" smtClean="0"/>
              <a:t>did</a:t>
            </a:r>
            <a:r>
              <a:rPr lang="cs-CZ" dirty="0" smtClean="0"/>
              <a:t> not go far </a:t>
            </a:r>
            <a:r>
              <a:rPr lang="cs-CZ" dirty="0" err="1" smtClean="0"/>
              <a:t>enough</a:t>
            </a:r>
            <a:r>
              <a:rPr lang="cs-CZ" dirty="0" smtClean="0"/>
              <a:t>.</a:t>
            </a:r>
            <a:br>
              <a:rPr lang="cs-CZ" dirty="0" smtClean="0"/>
            </a:br>
            <a:r>
              <a:rPr lang="cs-CZ" dirty="0" smtClean="0"/>
              <a:t>“</a:t>
            </a:r>
            <a:r>
              <a:rPr lang="cs-CZ" dirty="0" err="1" smtClean="0"/>
              <a:t>The</a:t>
            </a:r>
            <a:r>
              <a:rPr lang="cs-CZ" dirty="0" smtClean="0"/>
              <a:t> </a:t>
            </a:r>
            <a:r>
              <a:rPr lang="cs-CZ" dirty="0" err="1" smtClean="0"/>
              <a:t>state</a:t>
            </a:r>
            <a:r>
              <a:rPr lang="cs-CZ" dirty="0" smtClean="0"/>
              <a:t> has no business </a:t>
            </a:r>
            <a:r>
              <a:rPr lang="cs-CZ" dirty="0" err="1" smtClean="0"/>
              <a:t>regulating</a:t>
            </a:r>
            <a:r>
              <a:rPr lang="cs-CZ" dirty="0" smtClean="0"/>
              <a:t> </a:t>
            </a:r>
            <a:r>
              <a:rPr lang="cs-CZ" dirty="0" err="1" smtClean="0"/>
              <a:t>how</a:t>
            </a:r>
            <a:r>
              <a:rPr lang="cs-CZ" dirty="0" smtClean="0"/>
              <a:t> many </a:t>
            </a:r>
            <a:r>
              <a:rPr lang="cs-CZ" dirty="0" err="1" smtClean="0"/>
              <a:t>children</a:t>
            </a:r>
            <a:r>
              <a:rPr lang="cs-CZ" dirty="0" smtClean="0"/>
              <a:t> </a:t>
            </a:r>
            <a:r>
              <a:rPr lang="cs-CZ" dirty="0" err="1" smtClean="0"/>
              <a:t>people</a:t>
            </a:r>
            <a:r>
              <a:rPr lang="cs-CZ" dirty="0" smtClean="0"/>
              <a:t> </a:t>
            </a:r>
            <a:r>
              <a:rPr lang="cs-CZ" dirty="0" err="1" smtClean="0"/>
              <a:t>have</a:t>
            </a:r>
            <a:r>
              <a:rPr lang="cs-CZ" dirty="0" smtClean="0"/>
              <a:t>,” </a:t>
            </a:r>
            <a:r>
              <a:rPr lang="cs-CZ" dirty="0" err="1" smtClean="0"/>
              <a:t>said</a:t>
            </a:r>
            <a:r>
              <a:rPr lang="cs-CZ" dirty="0" smtClean="0"/>
              <a:t> William </a:t>
            </a:r>
            <a:r>
              <a:rPr lang="cs-CZ" dirty="0" err="1" smtClean="0"/>
              <a:t>Nee</a:t>
            </a:r>
            <a:r>
              <a:rPr lang="cs-CZ" dirty="0" smtClean="0"/>
              <a:t>, a </a:t>
            </a:r>
            <a:r>
              <a:rPr lang="cs-CZ" b="1" dirty="0" err="1" smtClean="0"/>
              <a:t>Hong</a:t>
            </a:r>
            <a:r>
              <a:rPr lang="cs-CZ" b="1" dirty="0" smtClean="0"/>
              <a:t> Kong-</a:t>
            </a:r>
            <a:r>
              <a:rPr lang="cs-CZ" b="1" dirty="0" err="1" smtClean="0"/>
              <a:t>based</a:t>
            </a:r>
            <a:r>
              <a:rPr lang="cs-CZ" b="1" dirty="0" smtClean="0"/>
              <a:t> </a:t>
            </a:r>
            <a:r>
              <a:rPr lang="cs-CZ" dirty="0" err="1" smtClean="0"/>
              <a:t>activist</a:t>
            </a:r>
            <a:r>
              <a:rPr lang="cs-CZ" dirty="0" smtClean="0"/>
              <a:t> </a:t>
            </a:r>
            <a:r>
              <a:rPr lang="cs-CZ" dirty="0" err="1" smtClean="0"/>
              <a:t>for</a:t>
            </a:r>
            <a:r>
              <a:rPr lang="cs-CZ" dirty="0" smtClean="0"/>
              <a:t> </a:t>
            </a:r>
            <a:r>
              <a:rPr lang="cs-CZ" dirty="0" err="1" smtClean="0"/>
              <a:t>Amnesty</a:t>
            </a:r>
            <a:r>
              <a:rPr lang="cs-CZ" dirty="0" smtClean="0"/>
              <a:t> International.</a:t>
            </a:r>
          </a:p>
          <a:p>
            <a:endParaRPr lang="cs-CZ" dirty="0"/>
          </a:p>
        </p:txBody>
      </p:sp>
    </p:spTree>
    <p:extLst>
      <p:ext uri="{BB962C8B-B14F-4D97-AF65-F5344CB8AC3E}">
        <p14:creationId xmlns:p14="http://schemas.microsoft.com/office/powerpoint/2010/main" val="194374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Language</a:t>
            </a:r>
            <a:r>
              <a:rPr lang="cs-CZ" dirty="0" smtClean="0"/>
              <a:t> </a:t>
            </a:r>
            <a:r>
              <a:rPr lang="cs-CZ" dirty="0" err="1" smtClean="0"/>
              <a:t>focus</a:t>
            </a:r>
            <a:endParaRPr lang="cs-CZ" dirty="0"/>
          </a:p>
        </p:txBody>
      </p:sp>
      <p:sp>
        <p:nvSpPr>
          <p:cNvPr id="3" name="Zástupný symbol pro obsah 2"/>
          <p:cNvSpPr>
            <a:spLocks noGrp="1"/>
          </p:cNvSpPr>
          <p:nvPr>
            <p:ph sz="quarter" idx="1"/>
          </p:nvPr>
        </p:nvSpPr>
        <p:spPr/>
        <p:txBody>
          <a:bodyPr/>
          <a:lstStyle/>
          <a:p>
            <a:r>
              <a:rPr lang="cs-CZ" dirty="0" err="1" smtClean="0"/>
              <a:t>One-child</a:t>
            </a:r>
            <a:r>
              <a:rPr lang="cs-CZ" dirty="0" smtClean="0"/>
              <a:t> </a:t>
            </a:r>
            <a:r>
              <a:rPr lang="cs-CZ" dirty="0" err="1" smtClean="0"/>
              <a:t>policy</a:t>
            </a:r>
            <a:endParaRPr lang="cs-CZ" dirty="0" smtClean="0"/>
          </a:p>
          <a:p>
            <a:r>
              <a:rPr lang="cs-CZ" dirty="0" err="1" smtClean="0"/>
              <a:t>Four-day</a:t>
            </a:r>
            <a:r>
              <a:rPr lang="cs-CZ" dirty="0" smtClean="0"/>
              <a:t> summit</a:t>
            </a:r>
          </a:p>
          <a:p>
            <a:endParaRPr lang="cs-CZ" dirty="0"/>
          </a:p>
          <a:p>
            <a:r>
              <a:rPr lang="cs-CZ" dirty="0" smtClean="0"/>
              <a:t>Dvoutýdenní dovolená</a:t>
            </a:r>
          </a:p>
          <a:p>
            <a:r>
              <a:rPr lang="cs-CZ" dirty="0" smtClean="0"/>
              <a:t>Pětihvězdičkový hotel</a:t>
            </a:r>
          </a:p>
          <a:p>
            <a:r>
              <a:rPr lang="cs-CZ" dirty="0" smtClean="0"/>
              <a:t>Šestiminutové video</a:t>
            </a:r>
          </a:p>
          <a:p>
            <a:endParaRPr lang="cs-CZ" dirty="0"/>
          </a:p>
        </p:txBody>
      </p:sp>
    </p:spTree>
    <p:extLst>
      <p:ext uri="{BB962C8B-B14F-4D97-AF65-F5344CB8AC3E}">
        <p14:creationId xmlns:p14="http://schemas.microsoft.com/office/powerpoint/2010/main" val="286095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dirty="0" smtClean="0">
              <a:hlinkClick r:id="rId2"/>
            </a:endParaRPr>
          </a:p>
          <a:p>
            <a:r>
              <a:rPr lang="cs-CZ" dirty="0" smtClean="0">
                <a:hlinkClick r:id="rId2"/>
              </a:rPr>
              <a:t>http://www.theguardian.com/world/2015/oct/29/china-abandons-one-child-policy</a:t>
            </a:r>
            <a:endParaRPr lang="cs-CZ" dirty="0" smtClean="0"/>
          </a:p>
          <a:p>
            <a:endParaRPr lang="cs-CZ" dirty="0"/>
          </a:p>
        </p:txBody>
      </p:sp>
    </p:spTree>
    <p:extLst>
      <p:ext uri="{BB962C8B-B14F-4D97-AF65-F5344CB8AC3E}">
        <p14:creationId xmlns:p14="http://schemas.microsoft.com/office/powerpoint/2010/main" val="154905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Missing</a:t>
            </a:r>
            <a:r>
              <a:rPr lang="cs-CZ" b="1" dirty="0" smtClean="0"/>
              <a:t> </a:t>
            </a:r>
            <a:r>
              <a:rPr lang="cs-CZ" b="1" dirty="0" err="1" smtClean="0"/>
              <a:t>facts</a:t>
            </a:r>
            <a:r>
              <a:rPr lang="cs-CZ" b="1" dirty="0" smtClean="0"/>
              <a:t> 2</a:t>
            </a:r>
            <a:endParaRPr lang="cs-CZ" b="1" dirty="0"/>
          </a:p>
        </p:txBody>
      </p:sp>
      <p:sp>
        <p:nvSpPr>
          <p:cNvPr id="3" name="Zástupný symbol pro obsah 2"/>
          <p:cNvSpPr>
            <a:spLocks noGrp="1"/>
          </p:cNvSpPr>
          <p:nvPr>
            <p:ph sz="quarter" idx="1"/>
          </p:nvPr>
        </p:nvSpPr>
        <p:spPr/>
        <p:txBody>
          <a:bodyPr>
            <a:normAutofit/>
          </a:bodyPr>
          <a:lstStyle/>
          <a:p>
            <a:r>
              <a:rPr lang="cs-CZ" dirty="0" err="1"/>
              <a:t>Demographers</a:t>
            </a:r>
            <a:r>
              <a:rPr lang="cs-CZ" dirty="0"/>
              <a:t> in and </a:t>
            </a:r>
            <a:r>
              <a:rPr lang="cs-CZ" dirty="0" err="1"/>
              <a:t>outside</a:t>
            </a:r>
            <a:r>
              <a:rPr lang="cs-CZ" dirty="0"/>
              <a:t> </a:t>
            </a:r>
            <a:r>
              <a:rPr lang="cs-CZ" dirty="0" err="1"/>
              <a:t>China</a:t>
            </a:r>
            <a:r>
              <a:rPr lang="cs-CZ" dirty="0"/>
              <a:t> </a:t>
            </a:r>
            <a:r>
              <a:rPr lang="cs-CZ" dirty="0" err="1"/>
              <a:t>have</a:t>
            </a:r>
            <a:r>
              <a:rPr lang="cs-CZ" dirty="0"/>
              <a:t> long </a:t>
            </a:r>
            <a:r>
              <a:rPr lang="cs-CZ" dirty="0" err="1"/>
              <a:t>warned</a:t>
            </a:r>
            <a:r>
              <a:rPr lang="cs-CZ" dirty="0"/>
              <a:t> </a:t>
            </a:r>
            <a:r>
              <a:rPr lang="cs-CZ" dirty="0" err="1"/>
              <a:t>that</a:t>
            </a:r>
            <a:r>
              <a:rPr lang="cs-CZ" dirty="0"/>
              <a:t> </a:t>
            </a:r>
            <a:r>
              <a:rPr lang="cs-CZ" dirty="0" err="1"/>
              <a:t>its</a:t>
            </a:r>
            <a:r>
              <a:rPr lang="cs-CZ" dirty="0"/>
              <a:t> </a:t>
            </a:r>
            <a:r>
              <a:rPr lang="cs-CZ" dirty="0" err="1"/>
              <a:t>low</a:t>
            </a:r>
            <a:r>
              <a:rPr lang="cs-CZ" dirty="0"/>
              <a:t> fertility </a:t>
            </a:r>
            <a:r>
              <a:rPr lang="cs-CZ" dirty="0" err="1"/>
              <a:t>rate</a:t>
            </a:r>
            <a:r>
              <a:rPr lang="cs-CZ" dirty="0"/>
              <a:t> – </a:t>
            </a:r>
            <a:r>
              <a:rPr lang="cs-CZ" dirty="0" err="1"/>
              <a:t>which</a:t>
            </a:r>
            <a:r>
              <a:rPr lang="cs-CZ" dirty="0"/>
              <a:t> </a:t>
            </a:r>
            <a:r>
              <a:rPr lang="cs-CZ" dirty="0" err="1"/>
              <a:t>experts</a:t>
            </a:r>
            <a:r>
              <a:rPr lang="cs-CZ" dirty="0"/>
              <a:t> </a:t>
            </a:r>
            <a:r>
              <a:rPr lang="cs-CZ" dirty="0" err="1"/>
              <a:t>say</a:t>
            </a:r>
            <a:r>
              <a:rPr lang="cs-CZ" dirty="0"/>
              <a:t> </a:t>
            </a:r>
            <a:r>
              <a:rPr lang="cs-CZ" dirty="0" err="1"/>
              <a:t>lies</a:t>
            </a:r>
            <a:r>
              <a:rPr lang="cs-CZ" dirty="0"/>
              <a:t> </a:t>
            </a:r>
            <a:r>
              <a:rPr lang="cs-CZ" dirty="0" err="1"/>
              <a:t>somewhere</a:t>
            </a:r>
            <a:r>
              <a:rPr lang="cs-CZ" dirty="0"/>
              <a:t> </a:t>
            </a:r>
            <a:r>
              <a:rPr lang="cs-CZ" dirty="0" err="1"/>
              <a:t>between</a:t>
            </a:r>
            <a:r>
              <a:rPr lang="cs-CZ" dirty="0"/>
              <a:t> </a:t>
            </a:r>
            <a:r>
              <a:rPr lang="cs-CZ" dirty="0" smtClean="0"/>
              <a:t>______and ____ </a:t>
            </a:r>
            <a:r>
              <a:rPr lang="cs-CZ" dirty="0" err="1"/>
              <a:t>children</a:t>
            </a:r>
            <a:r>
              <a:rPr lang="cs-CZ" dirty="0"/>
              <a:t> a </a:t>
            </a:r>
            <a:r>
              <a:rPr lang="cs-CZ" dirty="0" err="1"/>
              <a:t>woman</a:t>
            </a:r>
            <a:r>
              <a:rPr lang="cs-CZ" dirty="0"/>
              <a:t> – </a:t>
            </a:r>
            <a:r>
              <a:rPr lang="cs-CZ" dirty="0" err="1"/>
              <a:t>was</a:t>
            </a:r>
            <a:r>
              <a:rPr lang="cs-CZ" dirty="0"/>
              <a:t> </a:t>
            </a:r>
            <a:r>
              <a:rPr lang="cs-CZ" dirty="0" err="1"/>
              <a:t>driving</a:t>
            </a:r>
            <a:r>
              <a:rPr lang="cs-CZ" dirty="0"/>
              <a:t> </a:t>
            </a:r>
            <a:r>
              <a:rPr lang="cs-CZ" dirty="0" err="1"/>
              <a:t>the</a:t>
            </a:r>
            <a:r>
              <a:rPr lang="cs-CZ" dirty="0"/>
              <a:t> country </a:t>
            </a:r>
            <a:r>
              <a:rPr lang="cs-CZ" dirty="0" err="1"/>
              <a:t>towards</a:t>
            </a:r>
            <a:r>
              <a:rPr lang="cs-CZ" dirty="0"/>
              <a:t> a </a:t>
            </a:r>
            <a:r>
              <a:rPr lang="cs-CZ" dirty="0" err="1"/>
              <a:t>demographic</a:t>
            </a:r>
            <a:r>
              <a:rPr lang="cs-CZ" dirty="0"/>
              <a:t> </a:t>
            </a:r>
            <a:r>
              <a:rPr lang="cs-CZ" dirty="0" err="1"/>
              <a:t>crisis</a:t>
            </a:r>
            <a:r>
              <a:rPr lang="cs-CZ" dirty="0"/>
              <a:t>.</a:t>
            </a:r>
          </a:p>
          <a:p>
            <a:r>
              <a:rPr lang="cs-CZ" u="sng" dirty="0" err="1">
                <a:hlinkClick r:id="rId2"/>
              </a:rPr>
              <a:t>Since</a:t>
            </a:r>
            <a:r>
              <a:rPr lang="cs-CZ" u="sng" dirty="0">
                <a:hlinkClick r:id="rId2"/>
              </a:rPr>
              <a:t> 2013</a:t>
            </a:r>
            <a:r>
              <a:rPr lang="cs-CZ" dirty="0"/>
              <a:t>, </a:t>
            </a:r>
            <a:r>
              <a:rPr lang="cs-CZ" dirty="0" err="1"/>
              <a:t>there</a:t>
            </a:r>
            <a:r>
              <a:rPr lang="cs-CZ" dirty="0"/>
              <a:t> has </a:t>
            </a:r>
            <a:r>
              <a:rPr lang="cs-CZ" dirty="0" err="1"/>
              <a:t>been</a:t>
            </a:r>
            <a:r>
              <a:rPr lang="cs-CZ" dirty="0"/>
              <a:t> a </a:t>
            </a:r>
            <a:r>
              <a:rPr lang="cs-CZ" dirty="0" err="1"/>
              <a:t>gradual</a:t>
            </a:r>
            <a:r>
              <a:rPr lang="cs-CZ" dirty="0"/>
              <a:t> </a:t>
            </a:r>
            <a:r>
              <a:rPr lang="cs-CZ" dirty="0" err="1"/>
              <a:t>relaxation</a:t>
            </a:r>
            <a:r>
              <a:rPr lang="cs-CZ" dirty="0"/>
              <a:t> </a:t>
            </a:r>
            <a:r>
              <a:rPr lang="cs-CZ" dirty="0" err="1"/>
              <a:t>of</a:t>
            </a:r>
            <a:r>
              <a:rPr lang="cs-CZ" dirty="0"/>
              <a:t> </a:t>
            </a:r>
            <a:r>
              <a:rPr lang="cs-CZ" dirty="0" err="1"/>
              <a:t>China’s</a:t>
            </a:r>
            <a:r>
              <a:rPr lang="cs-CZ" dirty="0"/>
              <a:t> </a:t>
            </a:r>
            <a:r>
              <a:rPr lang="cs-CZ" dirty="0" err="1"/>
              <a:t>family</a:t>
            </a:r>
            <a:r>
              <a:rPr lang="cs-CZ" dirty="0"/>
              <a:t> </a:t>
            </a:r>
            <a:r>
              <a:rPr lang="cs-CZ" dirty="0" err="1"/>
              <a:t>planning</a:t>
            </a:r>
            <a:r>
              <a:rPr lang="cs-CZ" dirty="0"/>
              <a:t> </a:t>
            </a:r>
            <a:r>
              <a:rPr lang="cs-CZ" dirty="0" err="1"/>
              <a:t>laws</a:t>
            </a:r>
            <a:r>
              <a:rPr lang="cs-CZ" dirty="0"/>
              <a:t> </a:t>
            </a:r>
            <a:r>
              <a:rPr lang="cs-CZ" dirty="0" err="1"/>
              <a:t>that</a:t>
            </a:r>
            <a:r>
              <a:rPr lang="cs-CZ" dirty="0"/>
              <a:t> </a:t>
            </a:r>
            <a:r>
              <a:rPr lang="cs-CZ" dirty="0" err="1"/>
              <a:t>already</a:t>
            </a:r>
            <a:r>
              <a:rPr lang="cs-CZ" dirty="0"/>
              <a:t> </a:t>
            </a:r>
            <a:r>
              <a:rPr lang="cs-CZ" dirty="0" err="1"/>
              <a:t>allowed</a:t>
            </a:r>
            <a:r>
              <a:rPr lang="cs-CZ" dirty="0"/>
              <a:t> </a:t>
            </a:r>
            <a:r>
              <a:rPr lang="cs-CZ" dirty="0" smtClean="0"/>
              <a:t>____________ </a:t>
            </a:r>
            <a:r>
              <a:rPr lang="cs-CZ" dirty="0" err="1"/>
              <a:t>families</a:t>
            </a:r>
            <a:r>
              <a:rPr lang="cs-CZ" dirty="0"/>
              <a:t> and </a:t>
            </a:r>
            <a:r>
              <a:rPr lang="cs-CZ" dirty="0" err="1"/>
              <a:t>rural</a:t>
            </a:r>
            <a:r>
              <a:rPr lang="cs-CZ" dirty="0"/>
              <a:t> </a:t>
            </a:r>
            <a:r>
              <a:rPr lang="cs-CZ" dirty="0" err="1"/>
              <a:t>couples</a:t>
            </a:r>
            <a:r>
              <a:rPr lang="cs-CZ" dirty="0"/>
              <a:t> </a:t>
            </a:r>
            <a:r>
              <a:rPr lang="cs-CZ" dirty="0" err="1"/>
              <a:t>whose</a:t>
            </a:r>
            <a:r>
              <a:rPr lang="cs-CZ" dirty="0"/>
              <a:t> </a:t>
            </a:r>
            <a:r>
              <a:rPr lang="cs-CZ" dirty="0" err="1"/>
              <a:t>firstborn</a:t>
            </a:r>
            <a:r>
              <a:rPr lang="cs-CZ" dirty="0"/>
              <a:t> </a:t>
            </a:r>
            <a:r>
              <a:rPr lang="cs-CZ" dirty="0" err="1"/>
              <a:t>was</a:t>
            </a:r>
            <a:r>
              <a:rPr lang="cs-CZ" dirty="0"/>
              <a:t> a </a:t>
            </a:r>
            <a:r>
              <a:rPr lang="cs-CZ" dirty="0" smtClean="0"/>
              <a:t>________ </a:t>
            </a:r>
            <a:r>
              <a:rPr lang="cs-CZ" dirty="0"/>
              <a:t>to </a:t>
            </a:r>
            <a:r>
              <a:rPr lang="cs-CZ" dirty="0" err="1"/>
              <a:t>have</a:t>
            </a:r>
            <a:r>
              <a:rPr lang="cs-CZ" dirty="0"/>
              <a:t> more </a:t>
            </a:r>
            <a:r>
              <a:rPr lang="cs-CZ" dirty="0" err="1"/>
              <a:t>than</a:t>
            </a:r>
            <a:r>
              <a:rPr lang="cs-CZ" dirty="0"/>
              <a:t> </a:t>
            </a:r>
            <a:r>
              <a:rPr lang="cs-CZ" dirty="0" err="1"/>
              <a:t>one</a:t>
            </a:r>
            <a:r>
              <a:rPr lang="cs-CZ" dirty="0"/>
              <a:t> </a:t>
            </a:r>
            <a:r>
              <a:rPr lang="cs-CZ" dirty="0" err="1"/>
              <a:t>child</a:t>
            </a:r>
            <a:r>
              <a:rPr lang="cs-CZ" dirty="0"/>
              <a:t>.</a:t>
            </a:r>
          </a:p>
          <a:p>
            <a:endParaRPr lang="cs-CZ" dirty="0"/>
          </a:p>
        </p:txBody>
      </p:sp>
    </p:spTree>
    <p:extLst>
      <p:ext uri="{BB962C8B-B14F-4D97-AF65-F5344CB8AC3E}">
        <p14:creationId xmlns:p14="http://schemas.microsoft.com/office/powerpoint/2010/main" val="51145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2400" b="1" dirty="0" err="1" smtClean="0"/>
              <a:t>Language</a:t>
            </a:r>
            <a:r>
              <a:rPr lang="cs-CZ" sz="2400" b="1" dirty="0" smtClean="0"/>
              <a:t> </a:t>
            </a:r>
            <a:r>
              <a:rPr lang="cs-CZ" sz="2400" b="1" dirty="0" err="1" smtClean="0"/>
              <a:t>focus</a:t>
            </a:r>
            <a:r>
              <a:rPr lang="cs-CZ" sz="2400" b="1" dirty="0" smtClean="0"/>
              <a:t>:</a:t>
            </a:r>
            <a:br>
              <a:rPr lang="cs-CZ" sz="2400" b="1" dirty="0" smtClean="0"/>
            </a:br>
            <a:r>
              <a:rPr lang="cs-CZ" sz="2400" b="1" dirty="0" smtClean="0"/>
              <a:t>major, </a:t>
            </a:r>
            <a:r>
              <a:rPr lang="cs-CZ" sz="2400" b="1" dirty="0" err="1" smtClean="0"/>
              <a:t>large</a:t>
            </a:r>
            <a:r>
              <a:rPr lang="cs-CZ" sz="2400" b="1" dirty="0" smtClean="0"/>
              <a:t>, </a:t>
            </a:r>
            <a:r>
              <a:rPr lang="cs-CZ" sz="2400" b="1" dirty="0" err="1" smtClean="0"/>
              <a:t>dramatic</a:t>
            </a:r>
            <a:r>
              <a:rPr lang="cs-CZ" sz="2400" b="1" dirty="0" smtClean="0"/>
              <a:t>, </a:t>
            </a:r>
            <a:r>
              <a:rPr lang="cs-CZ" sz="2400" b="1" dirty="0" err="1" smtClean="0"/>
              <a:t>huge</a:t>
            </a:r>
            <a:r>
              <a:rPr lang="cs-CZ" sz="2400" b="1" dirty="0" smtClean="0"/>
              <a:t>, </a:t>
            </a:r>
            <a:r>
              <a:rPr lang="cs-CZ" sz="2400" b="1" dirty="0" err="1" smtClean="0"/>
              <a:t>aggressive</a:t>
            </a:r>
            <a:r>
              <a:rPr lang="cs-CZ" sz="2400" b="1" dirty="0" smtClean="0"/>
              <a:t>, </a:t>
            </a:r>
            <a:r>
              <a:rPr lang="cs-CZ" sz="2400" b="1" dirty="0" err="1" smtClean="0"/>
              <a:t>shocking</a:t>
            </a:r>
            <a:r>
              <a:rPr lang="cs-CZ" sz="2400" b="1" dirty="0" smtClean="0"/>
              <a:t>, </a:t>
            </a:r>
            <a:r>
              <a:rPr lang="cs-CZ" sz="2400" b="1" dirty="0" err="1" smtClean="0"/>
              <a:t>immense</a:t>
            </a:r>
            <a:endParaRPr lang="cs-CZ" sz="2400" b="1" dirty="0"/>
          </a:p>
        </p:txBody>
      </p:sp>
      <p:sp>
        <p:nvSpPr>
          <p:cNvPr id="3" name="Zástupný symbol pro obsah 2"/>
          <p:cNvSpPr>
            <a:spLocks noGrp="1"/>
          </p:cNvSpPr>
          <p:nvPr>
            <p:ph sz="quarter" idx="1"/>
          </p:nvPr>
        </p:nvSpPr>
        <p:spPr/>
        <p:txBody>
          <a:bodyPr>
            <a:normAutofit fontScale="77500" lnSpcReduction="20000"/>
          </a:bodyPr>
          <a:lstStyle/>
          <a:p>
            <a:pPr marL="0" indent="0">
              <a:buNone/>
            </a:pPr>
            <a:r>
              <a:rPr lang="cs-CZ" dirty="0" err="1"/>
              <a:t>The</a:t>
            </a:r>
            <a:r>
              <a:rPr lang="cs-CZ" dirty="0"/>
              <a:t> </a:t>
            </a:r>
            <a:r>
              <a:rPr lang="cs-CZ" dirty="0" err="1"/>
              <a:t>Communist</a:t>
            </a:r>
            <a:r>
              <a:rPr lang="cs-CZ" dirty="0"/>
              <a:t> party </a:t>
            </a:r>
            <a:r>
              <a:rPr lang="cs-CZ" dirty="0" err="1"/>
              <a:t>credits</a:t>
            </a:r>
            <a:r>
              <a:rPr lang="cs-CZ" dirty="0"/>
              <a:t> </a:t>
            </a:r>
            <a:r>
              <a:rPr lang="cs-CZ" dirty="0" err="1"/>
              <a:t>the</a:t>
            </a:r>
            <a:r>
              <a:rPr lang="cs-CZ" dirty="0"/>
              <a:t> </a:t>
            </a:r>
            <a:r>
              <a:rPr lang="cs-CZ" dirty="0" err="1"/>
              <a:t>policy</a:t>
            </a:r>
            <a:r>
              <a:rPr lang="cs-CZ" dirty="0"/>
              <a:t> </a:t>
            </a:r>
            <a:r>
              <a:rPr lang="cs-CZ" dirty="0" err="1"/>
              <a:t>with</a:t>
            </a:r>
            <a:r>
              <a:rPr lang="cs-CZ" dirty="0"/>
              <a:t> </a:t>
            </a:r>
            <a:r>
              <a:rPr lang="cs-CZ" dirty="0" err="1"/>
              <a:t>preventing</a:t>
            </a:r>
            <a:r>
              <a:rPr lang="cs-CZ" dirty="0"/>
              <a:t> 400m </a:t>
            </a:r>
            <a:r>
              <a:rPr lang="cs-CZ" dirty="0" err="1"/>
              <a:t>births</a:t>
            </a:r>
            <a:r>
              <a:rPr lang="cs-CZ" dirty="0"/>
              <a:t>, </a:t>
            </a:r>
            <a:r>
              <a:rPr lang="cs-CZ" dirty="0" err="1"/>
              <a:t>thus</a:t>
            </a:r>
            <a:r>
              <a:rPr lang="cs-CZ" dirty="0"/>
              <a:t> </a:t>
            </a:r>
            <a:r>
              <a:rPr lang="cs-CZ" dirty="0" err="1"/>
              <a:t>contributing</a:t>
            </a:r>
            <a:r>
              <a:rPr lang="cs-CZ" dirty="0"/>
              <a:t> to </a:t>
            </a:r>
            <a:r>
              <a:rPr lang="cs-CZ" dirty="0" err="1"/>
              <a:t>China’s</a:t>
            </a:r>
            <a:r>
              <a:rPr lang="cs-CZ" dirty="0"/>
              <a:t> </a:t>
            </a:r>
            <a:r>
              <a:rPr lang="cs-CZ" dirty="0" smtClean="0"/>
              <a:t>_________ </a:t>
            </a:r>
            <a:r>
              <a:rPr lang="cs-CZ" dirty="0" err="1"/>
              <a:t>economic</a:t>
            </a:r>
            <a:r>
              <a:rPr lang="cs-CZ" dirty="0"/>
              <a:t> </a:t>
            </a:r>
            <a:r>
              <a:rPr lang="cs-CZ" dirty="0" err="1"/>
              <a:t>takeoff</a:t>
            </a:r>
            <a:r>
              <a:rPr lang="cs-CZ" dirty="0"/>
              <a:t> </a:t>
            </a:r>
            <a:r>
              <a:rPr lang="cs-CZ" dirty="0" err="1"/>
              <a:t>since</a:t>
            </a:r>
            <a:r>
              <a:rPr lang="cs-CZ" dirty="0"/>
              <a:t> </a:t>
            </a:r>
            <a:r>
              <a:rPr lang="cs-CZ" dirty="0" err="1"/>
              <a:t>the</a:t>
            </a:r>
            <a:r>
              <a:rPr lang="cs-CZ" dirty="0"/>
              <a:t> 1980s.</a:t>
            </a:r>
          </a:p>
          <a:p>
            <a:pPr marL="0" indent="0">
              <a:buNone/>
            </a:pPr>
            <a:r>
              <a:rPr lang="cs-CZ" dirty="0"/>
              <a:t>But </a:t>
            </a:r>
            <a:r>
              <a:rPr lang="cs-CZ" dirty="0" err="1"/>
              <a:t>the</a:t>
            </a:r>
            <a:r>
              <a:rPr lang="cs-CZ" dirty="0"/>
              <a:t> </a:t>
            </a:r>
            <a:r>
              <a:rPr lang="cs-CZ" dirty="0" err="1"/>
              <a:t>human</a:t>
            </a:r>
            <a:r>
              <a:rPr lang="cs-CZ" dirty="0"/>
              <a:t> </a:t>
            </a:r>
            <a:r>
              <a:rPr lang="cs-CZ" dirty="0" err="1"/>
              <a:t>toll</a:t>
            </a:r>
            <a:r>
              <a:rPr lang="cs-CZ" dirty="0"/>
              <a:t> has </a:t>
            </a:r>
            <a:r>
              <a:rPr lang="cs-CZ" dirty="0" err="1"/>
              <a:t>been</a:t>
            </a:r>
            <a:r>
              <a:rPr lang="cs-CZ" dirty="0"/>
              <a:t> </a:t>
            </a:r>
            <a:r>
              <a:rPr lang="cs-CZ" dirty="0" smtClean="0"/>
              <a:t>________, </a:t>
            </a:r>
            <a:r>
              <a:rPr lang="cs-CZ" dirty="0" err="1"/>
              <a:t>with</a:t>
            </a:r>
            <a:r>
              <a:rPr lang="cs-CZ" dirty="0"/>
              <a:t> </a:t>
            </a:r>
            <a:r>
              <a:rPr lang="cs-CZ" dirty="0" err="1"/>
              <a:t>forced</a:t>
            </a:r>
            <a:r>
              <a:rPr lang="cs-CZ" dirty="0"/>
              <a:t> </a:t>
            </a:r>
            <a:r>
              <a:rPr lang="cs-CZ" dirty="0" err="1"/>
              <a:t>sterilisations</a:t>
            </a:r>
            <a:r>
              <a:rPr lang="cs-CZ" dirty="0"/>
              <a:t>, </a:t>
            </a:r>
            <a:r>
              <a:rPr lang="cs-CZ" dirty="0" err="1"/>
              <a:t>infanticide</a:t>
            </a:r>
            <a:r>
              <a:rPr lang="cs-CZ" dirty="0"/>
              <a:t> and sex-</a:t>
            </a:r>
            <a:r>
              <a:rPr lang="cs-CZ" dirty="0" err="1"/>
              <a:t>selective</a:t>
            </a:r>
            <a:r>
              <a:rPr lang="cs-CZ" dirty="0"/>
              <a:t> </a:t>
            </a:r>
            <a:r>
              <a:rPr lang="cs-CZ" dirty="0" err="1"/>
              <a:t>abortions</a:t>
            </a:r>
            <a:r>
              <a:rPr lang="cs-CZ" dirty="0"/>
              <a:t> </a:t>
            </a:r>
            <a:r>
              <a:rPr lang="cs-CZ" dirty="0" err="1"/>
              <a:t>that</a:t>
            </a:r>
            <a:r>
              <a:rPr lang="cs-CZ" dirty="0"/>
              <a:t> </a:t>
            </a:r>
            <a:r>
              <a:rPr lang="cs-CZ" dirty="0" err="1"/>
              <a:t>have</a:t>
            </a:r>
            <a:r>
              <a:rPr lang="cs-CZ" dirty="0"/>
              <a:t> </a:t>
            </a:r>
            <a:r>
              <a:rPr lang="cs-CZ" dirty="0" err="1"/>
              <a:t>caused</a:t>
            </a:r>
            <a:r>
              <a:rPr lang="cs-CZ" dirty="0"/>
              <a:t> a </a:t>
            </a:r>
            <a:r>
              <a:rPr lang="cs-CZ" dirty="0" smtClean="0"/>
              <a:t>________ </a:t>
            </a:r>
            <a:r>
              <a:rPr lang="cs-CZ" dirty="0"/>
              <a:t>gender </a:t>
            </a:r>
            <a:r>
              <a:rPr lang="cs-CZ" dirty="0" err="1"/>
              <a:t>imbalance</a:t>
            </a:r>
            <a:r>
              <a:rPr lang="cs-CZ" dirty="0"/>
              <a:t> </a:t>
            </a:r>
            <a:r>
              <a:rPr lang="cs-CZ" dirty="0" err="1"/>
              <a:t>that</a:t>
            </a:r>
            <a:r>
              <a:rPr lang="cs-CZ" dirty="0"/>
              <a:t> </a:t>
            </a:r>
            <a:r>
              <a:rPr lang="cs-CZ" dirty="0" err="1"/>
              <a:t>means</a:t>
            </a:r>
            <a:r>
              <a:rPr lang="cs-CZ" dirty="0"/>
              <a:t> </a:t>
            </a:r>
            <a:r>
              <a:rPr lang="cs-CZ" dirty="0" err="1"/>
              <a:t>millions</a:t>
            </a:r>
            <a:r>
              <a:rPr lang="cs-CZ" dirty="0"/>
              <a:t> </a:t>
            </a:r>
            <a:r>
              <a:rPr lang="cs-CZ" dirty="0" err="1"/>
              <a:t>of</a:t>
            </a:r>
            <a:r>
              <a:rPr lang="cs-CZ" dirty="0"/>
              <a:t> </a:t>
            </a:r>
            <a:r>
              <a:rPr lang="cs-CZ" dirty="0" err="1"/>
              <a:t>men</a:t>
            </a:r>
            <a:r>
              <a:rPr lang="cs-CZ" dirty="0"/>
              <a:t> </a:t>
            </a:r>
            <a:r>
              <a:rPr lang="cs-CZ" dirty="0" err="1"/>
              <a:t>will</a:t>
            </a:r>
            <a:r>
              <a:rPr lang="cs-CZ" dirty="0"/>
              <a:t> </a:t>
            </a:r>
            <a:r>
              <a:rPr lang="cs-CZ" dirty="0" err="1"/>
              <a:t>never</a:t>
            </a:r>
            <a:r>
              <a:rPr lang="cs-CZ" dirty="0"/>
              <a:t> </a:t>
            </a:r>
            <a:r>
              <a:rPr lang="cs-CZ" dirty="0" err="1"/>
              <a:t>find</a:t>
            </a:r>
            <a:r>
              <a:rPr lang="cs-CZ" dirty="0"/>
              <a:t> </a:t>
            </a:r>
            <a:r>
              <a:rPr lang="cs-CZ" dirty="0" err="1"/>
              <a:t>female</a:t>
            </a:r>
            <a:r>
              <a:rPr lang="cs-CZ" dirty="0"/>
              <a:t> </a:t>
            </a:r>
            <a:r>
              <a:rPr lang="cs-CZ" dirty="0" err="1"/>
              <a:t>partners</a:t>
            </a:r>
            <a:r>
              <a:rPr lang="cs-CZ" dirty="0"/>
              <a:t>.</a:t>
            </a:r>
          </a:p>
          <a:p>
            <a:pPr marL="0" indent="0">
              <a:buNone/>
            </a:pPr>
            <a:r>
              <a:rPr lang="cs-CZ" dirty="0"/>
              <a:t>“</a:t>
            </a:r>
            <a:r>
              <a:rPr lang="cs-CZ" dirty="0" err="1"/>
              <a:t>The</a:t>
            </a:r>
            <a:r>
              <a:rPr lang="cs-CZ" dirty="0"/>
              <a:t> gender </a:t>
            </a:r>
            <a:r>
              <a:rPr lang="cs-CZ" dirty="0" err="1"/>
              <a:t>imbalance</a:t>
            </a:r>
            <a:r>
              <a:rPr lang="cs-CZ" dirty="0"/>
              <a:t> </a:t>
            </a:r>
            <a:r>
              <a:rPr lang="cs-CZ" dirty="0" err="1"/>
              <a:t>is</a:t>
            </a:r>
            <a:r>
              <a:rPr lang="cs-CZ" dirty="0"/>
              <a:t> </a:t>
            </a:r>
            <a:r>
              <a:rPr lang="cs-CZ" dirty="0" err="1"/>
              <a:t>going</a:t>
            </a:r>
            <a:r>
              <a:rPr lang="cs-CZ" dirty="0"/>
              <a:t> to </a:t>
            </a:r>
            <a:r>
              <a:rPr lang="cs-CZ" dirty="0" err="1"/>
              <a:t>be</a:t>
            </a:r>
            <a:r>
              <a:rPr lang="cs-CZ" dirty="0"/>
              <a:t> a very </a:t>
            </a:r>
            <a:r>
              <a:rPr lang="cs-CZ" dirty="0" smtClean="0"/>
              <a:t>________ </a:t>
            </a:r>
            <a:r>
              <a:rPr lang="cs-CZ" dirty="0" err="1"/>
              <a:t>problem</a:t>
            </a:r>
            <a:r>
              <a:rPr lang="cs-CZ" dirty="0"/>
              <a:t>,” </a:t>
            </a:r>
            <a:r>
              <a:rPr lang="cs-CZ" dirty="0" err="1"/>
              <a:t>warned</a:t>
            </a:r>
            <a:r>
              <a:rPr lang="cs-CZ" dirty="0"/>
              <a:t> </a:t>
            </a:r>
            <a:r>
              <a:rPr lang="cs-CZ" dirty="0" err="1"/>
              <a:t>Steve</a:t>
            </a:r>
            <a:r>
              <a:rPr lang="cs-CZ" dirty="0"/>
              <a:t> </a:t>
            </a:r>
            <a:r>
              <a:rPr lang="cs-CZ" dirty="0" err="1"/>
              <a:t>Tsang</a:t>
            </a:r>
            <a:r>
              <a:rPr lang="cs-CZ" dirty="0"/>
              <a:t>, a </a:t>
            </a:r>
            <a:r>
              <a:rPr lang="cs-CZ" dirty="0" err="1"/>
              <a:t>professor</a:t>
            </a:r>
            <a:r>
              <a:rPr lang="cs-CZ" dirty="0"/>
              <a:t> </a:t>
            </a:r>
            <a:r>
              <a:rPr lang="cs-CZ" dirty="0" err="1"/>
              <a:t>of</a:t>
            </a:r>
            <a:r>
              <a:rPr lang="cs-CZ" dirty="0"/>
              <a:t> </a:t>
            </a:r>
            <a:r>
              <a:rPr lang="cs-CZ" dirty="0" err="1"/>
              <a:t>contemporary</a:t>
            </a:r>
            <a:r>
              <a:rPr lang="cs-CZ" dirty="0"/>
              <a:t> </a:t>
            </a:r>
            <a:r>
              <a:rPr lang="cs-CZ" dirty="0" err="1"/>
              <a:t>Chinese</a:t>
            </a:r>
            <a:r>
              <a:rPr lang="cs-CZ" dirty="0"/>
              <a:t> </a:t>
            </a:r>
            <a:r>
              <a:rPr lang="cs-CZ" dirty="0" err="1"/>
              <a:t>studies</a:t>
            </a:r>
            <a:r>
              <a:rPr lang="cs-CZ" dirty="0"/>
              <a:t> </a:t>
            </a:r>
            <a:r>
              <a:rPr lang="cs-CZ" dirty="0" err="1"/>
              <a:t>at</a:t>
            </a:r>
            <a:r>
              <a:rPr lang="cs-CZ" dirty="0"/>
              <a:t> </a:t>
            </a:r>
            <a:r>
              <a:rPr lang="cs-CZ" dirty="0" err="1"/>
              <a:t>the</a:t>
            </a:r>
            <a:r>
              <a:rPr lang="cs-CZ" dirty="0"/>
              <a:t> University </a:t>
            </a:r>
            <a:r>
              <a:rPr lang="cs-CZ" dirty="0" err="1"/>
              <a:t>of</a:t>
            </a:r>
            <a:r>
              <a:rPr lang="cs-CZ" dirty="0"/>
              <a:t> </a:t>
            </a:r>
            <a:r>
              <a:rPr lang="cs-CZ" dirty="0" err="1"/>
              <a:t>Nottingham</a:t>
            </a:r>
            <a:r>
              <a:rPr lang="cs-CZ" dirty="0"/>
              <a:t>. “</a:t>
            </a:r>
            <a:r>
              <a:rPr lang="cs-CZ" dirty="0" err="1"/>
              <a:t>We</a:t>
            </a:r>
            <a:r>
              <a:rPr lang="cs-CZ" dirty="0"/>
              <a:t> are </a:t>
            </a:r>
            <a:r>
              <a:rPr lang="cs-CZ" dirty="0" err="1"/>
              <a:t>talking</a:t>
            </a:r>
            <a:r>
              <a:rPr lang="cs-CZ" dirty="0"/>
              <a:t> </a:t>
            </a:r>
            <a:r>
              <a:rPr lang="cs-CZ" dirty="0" err="1"/>
              <a:t>about</a:t>
            </a:r>
            <a:r>
              <a:rPr lang="cs-CZ" dirty="0"/>
              <a:t> </a:t>
            </a:r>
            <a:r>
              <a:rPr lang="cs-CZ" dirty="0" err="1"/>
              <a:t>between</a:t>
            </a:r>
            <a:r>
              <a:rPr lang="cs-CZ" dirty="0"/>
              <a:t> 20 </a:t>
            </a:r>
            <a:r>
              <a:rPr lang="cs-CZ" dirty="0" err="1"/>
              <a:t>million</a:t>
            </a:r>
            <a:r>
              <a:rPr lang="cs-CZ" dirty="0"/>
              <a:t> and 30 </a:t>
            </a:r>
            <a:r>
              <a:rPr lang="cs-CZ" dirty="0" err="1"/>
              <a:t>million</a:t>
            </a:r>
            <a:r>
              <a:rPr lang="cs-CZ" dirty="0"/>
              <a:t> </a:t>
            </a:r>
            <a:r>
              <a:rPr lang="cs-CZ" dirty="0" err="1"/>
              <a:t>young</a:t>
            </a:r>
            <a:r>
              <a:rPr lang="cs-CZ" dirty="0"/>
              <a:t> </a:t>
            </a:r>
            <a:r>
              <a:rPr lang="cs-CZ" dirty="0" err="1"/>
              <a:t>men</a:t>
            </a:r>
            <a:r>
              <a:rPr lang="cs-CZ" dirty="0"/>
              <a:t> </a:t>
            </a:r>
            <a:r>
              <a:rPr lang="cs-CZ" dirty="0" err="1"/>
              <a:t>who</a:t>
            </a:r>
            <a:r>
              <a:rPr lang="cs-CZ" dirty="0"/>
              <a:t> are not </a:t>
            </a:r>
            <a:r>
              <a:rPr lang="cs-CZ" dirty="0" err="1"/>
              <a:t>going</a:t>
            </a:r>
            <a:r>
              <a:rPr lang="cs-CZ" dirty="0"/>
              <a:t> to </a:t>
            </a:r>
            <a:r>
              <a:rPr lang="cs-CZ" dirty="0" err="1"/>
              <a:t>be</a:t>
            </a:r>
            <a:r>
              <a:rPr lang="cs-CZ" dirty="0"/>
              <a:t> </a:t>
            </a:r>
            <a:r>
              <a:rPr lang="cs-CZ" dirty="0" err="1"/>
              <a:t>able</a:t>
            </a:r>
            <a:r>
              <a:rPr lang="cs-CZ" dirty="0"/>
              <a:t> to </a:t>
            </a:r>
            <a:r>
              <a:rPr lang="cs-CZ" dirty="0" err="1"/>
              <a:t>find</a:t>
            </a:r>
            <a:r>
              <a:rPr lang="cs-CZ" dirty="0"/>
              <a:t> a </a:t>
            </a:r>
            <a:r>
              <a:rPr lang="cs-CZ" dirty="0" err="1"/>
              <a:t>wife</a:t>
            </a:r>
            <a:r>
              <a:rPr lang="cs-CZ" dirty="0"/>
              <a:t>. </a:t>
            </a:r>
            <a:r>
              <a:rPr lang="cs-CZ" dirty="0" err="1"/>
              <a:t>That</a:t>
            </a:r>
            <a:r>
              <a:rPr lang="cs-CZ" dirty="0"/>
              <a:t> </a:t>
            </a:r>
            <a:r>
              <a:rPr lang="cs-CZ" dirty="0" err="1"/>
              <a:t>creates</a:t>
            </a:r>
            <a:r>
              <a:rPr lang="cs-CZ" dirty="0"/>
              <a:t> </a:t>
            </a:r>
            <a:r>
              <a:rPr lang="cs-CZ" dirty="0" err="1"/>
              <a:t>social</a:t>
            </a:r>
            <a:r>
              <a:rPr lang="cs-CZ" dirty="0"/>
              <a:t> </a:t>
            </a:r>
            <a:r>
              <a:rPr lang="cs-CZ" dirty="0" err="1"/>
              <a:t>problems</a:t>
            </a:r>
            <a:r>
              <a:rPr lang="cs-CZ" dirty="0"/>
              <a:t> and </a:t>
            </a:r>
            <a:r>
              <a:rPr lang="cs-CZ" dirty="0" err="1"/>
              <a:t>that</a:t>
            </a:r>
            <a:r>
              <a:rPr lang="cs-CZ" dirty="0"/>
              <a:t> </a:t>
            </a:r>
            <a:r>
              <a:rPr lang="cs-CZ" dirty="0" err="1"/>
              <a:t>creates</a:t>
            </a:r>
            <a:r>
              <a:rPr lang="cs-CZ" dirty="0"/>
              <a:t> a </a:t>
            </a:r>
            <a:r>
              <a:rPr lang="cs-CZ" dirty="0" smtClean="0"/>
              <a:t>________ </a:t>
            </a:r>
            <a:r>
              <a:rPr lang="cs-CZ" dirty="0" err="1"/>
              <a:t>number</a:t>
            </a:r>
            <a:r>
              <a:rPr lang="cs-CZ" dirty="0"/>
              <a:t> </a:t>
            </a:r>
            <a:r>
              <a:rPr lang="cs-CZ" dirty="0" err="1"/>
              <a:t>of</a:t>
            </a:r>
            <a:r>
              <a:rPr lang="cs-CZ" dirty="0"/>
              <a:t> </a:t>
            </a:r>
            <a:r>
              <a:rPr lang="cs-CZ" dirty="0" err="1"/>
              <a:t>people</a:t>
            </a:r>
            <a:r>
              <a:rPr lang="cs-CZ" dirty="0"/>
              <a:t> </a:t>
            </a:r>
            <a:r>
              <a:rPr lang="cs-CZ" dirty="0" err="1"/>
              <a:t>who</a:t>
            </a:r>
            <a:r>
              <a:rPr lang="cs-CZ" dirty="0"/>
              <a:t> are </a:t>
            </a:r>
            <a:r>
              <a:rPr lang="cs-CZ" dirty="0" err="1"/>
              <a:t>frustrated</a:t>
            </a:r>
            <a:r>
              <a:rPr lang="cs-CZ" dirty="0"/>
              <a:t>.”</a:t>
            </a:r>
          </a:p>
          <a:p>
            <a:pPr marL="0" indent="0">
              <a:buNone/>
            </a:pPr>
            <a:r>
              <a:rPr lang="cs-CZ" dirty="0" err="1"/>
              <a:t>History</a:t>
            </a:r>
            <a:r>
              <a:rPr lang="cs-CZ" dirty="0"/>
              <a:t> </a:t>
            </a:r>
            <a:r>
              <a:rPr lang="cs-CZ" dirty="0" err="1"/>
              <a:t>showed</a:t>
            </a:r>
            <a:r>
              <a:rPr lang="cs-CZ" dirty="0"/>
              <a:t> </a:t>
            </a:r>
            <a:r>
              <a:rPr lang="cs-CZ" dirty="0" err="1"/>
              <a:t>that</a:t>
            </a:r>
            <a:r>
              <a:rPr lang="cs-CZ" dirty="0"/>
              <a:t> </a:t>
            </a:r>
            <a:r>
              <a:rPr lang="cs-CZ" dirty="0" err="1"/>
              <a:t>countries</a:t>
            </a:r>
            <a:r>
              <a:rPr lang="cs-CZ" dirty="0"/>
              <a:t> </a:t>
            </a:r>
            <a:r>
              <a:rPr lang="cs-CZ" dirty="0" err="1"/>
              <a:t>with</a:t>
            </a:r>
            <a:r>
              <a:rPr lang="cs-CZ" dirty="0"/>
              <a:t> a very </a:t>
            </a:r>
            <a:r>
              <a:rPr lang="cs-CZ" dirty="0" smtClean="0"/>
              <a:t>______ </a:t>
            </a:r>
            <a:r>
              <a:rPr lang="cs-CZ" dirty="0" err="1"/>
              <a:t>number</a:t>
            </a:r>
            <a:r>
              <a:rPr lang="cs-CZ" dirty="0"/>
              <a:t> </a:t>
            </a:r>
            <a:r>
              <a:rPr lang="cs-CZ" dirty="0" err="1"/>
              <a:t>of</a:t>
            </a:r>
            <a:r>
              <a:rPr lang="cs-CZ" dirty="0"/>
              <a:t> </a:t>
            </a:r>
            <a:r>
              <a:rPr lang="cs-CZ" dirty="0" err="1"/>
              <a:t>unmarried</a:t>
            </a:r>
            <a:r>
              <a:rPr lang="cs-CZ" dirty="0"/>
              <a:t> </a:t>
            </a:r>
            <a:r>
              <a:rPr lang="cs-CZ" dirty="0" err="1"/>
              <a:t>men</a:t>
            </a:r>
            <a:r>
              <a:rPr lang="cs-CZ" dirty="0"/>
              <a:t> </a:t>
            </a:r>
            <a:r>
              <a:rPr lang="cs-CZ" dirty="0" err="1"/>
              <a:t>of</a:t>
            </a:r>
            <a:r>
              <a:rPr lang="cs-CZ" dirty="0"/>
              <a:t> </a:t>
            </a:r>
            <a:r>
              <a:rPr lang="cs-CZ" dirty="0" err="1"/>
              <a:t>military</a:t>
            </a:r>
            <a:r>
              <a:rPr lang="cs-CZ" dirty="0"/>
              <a:t> </a:t>
            </a:r>
            <a:r>
              <a:rPr lang="cs-CZ" dirty="0" err="1"/>
              <a:t>age</a:t>
            </a:r>
            <a:r>
              <a:rPr lang="cs-CZ" dirty="0"/>
              <a:t> </a:t>
            </a:r>
            <a:r>
              <a:rPr lang="cs-CZ" dirty="0" err="1"/>
              <a:t>were</a:t>
            </a:r>
            <a:r>
              <a:rPr lang="cs-CZ" dirty="0"/>
              <a:t> more </a:t>
            </a:r>
            <a:r>
              <a:rPr lang="cs-CZ" dirty="0" err="1"/>
              <a:t>likely</a:t>
            </a:r>
            <a:r>
              <a:rPr lang="cs-CZ" dirty="0"/>
              <a:t> to </a:t>
            </a:r>
            <a:r>
              <a:rPr lang="cs-CZ" dirty="0" err="1"/>
              <a:t>pursue</a:t>
            </a:r>
            <a:r>
              <a:rPr lang="cs-CZ" dirty="0"/>
              <a:t> </a:t>
            </a:r>
            <a:r>
              <a:rPr lang="cs-CZ" dirty="0" smtClean="0"/>
              <a:t>__________, </a:t>
            </a:r>
            <a:r>
              <a:rPr lang="cs-CZ" dirty="0" err="1"/>
              <a:t>militarist</a:t>
            </a:r>
            <a:r>
              <a:rPr lang="cs-CZ" dirty="0"/>
              <a:t> </a:t>
            </a:r>
            <a:r>
              <a:rPr lang="cs-CZ" dirty="0" err="1"/>
              <a:t>foreign</a:t>
            </a:r>
            <a:r>
              <a:rPr lang="cs-CZ" dirty="0"/>
              <a:t> </a:t>
            </a:r>
            <a:r>
              <a:rPr lang="cs-CZ" dirty="0" err="1"/>
              <a:t>policy</a:t>
            </a:r>
            <a:r>
              <a:rPr lang="cs-CZ" dirty="0"/>
              <a:t> </a:t>
            </a:r>
            <a:r>
              <a:rPr lang="cs-CZ" dirty="0" err="1"/>
              <a:t>initiatives</a:t>
            </a:r>
            <a:r>
              <a:rPr lang="cs-CZ" dirty="0"/>
              <a:t>, </a:t>
            </a:r>
            <a:r>
              <a:rPr lang="cs-CZ" dirty="0" err="1"/>
              <a:t>Tsang</a:t>
            </a:r>
            <a:r>
              <a:rPr lang="cs-CZ" dirty="0"/>
              <a:t> </a:t>
            </a:r>
            <a:r>
              <a:rPr lang="cs-CZ" dirty="0" err="1"/>
              <a:t>said</a:t>
            </a:r>
            <a:r>
              <a:rPr lang="cs-CZ" dirty="0"/>
              <a:t>.</a:t>
            </a:r>
          </a:p>
          <a:p>
            <a:pPr marL="0" indent="0">
              <a:buNone/>
            </a:pPr>
            <a:r>
              <a:rPr lang="cs-CZ" dirty="0"/>
              <a:t>In </a:t>
            </a:r>
            <a:r>
              <a:rPr lang="cs-CZ" dirty="0" err="1"/>
              <a:t>one</a:t>
            </a:r>
            <a:r>
              <a:rPr lang="cs-CZ" dirty="0"/>
              <a:t> </a:t>
            </a:r>
            <a:r>
              <a:rPr lang="cs-CZ" dirty="0" err="1"/>
              <a:t>of</a:t>
            </a:r>
            <a:r>
              <a:rPr lang="cs-CZ" dirty="0"/>
              <a:t> </a:t>
            </a:r>
            <a:r>
              <a:rPr lang="cs-CZ" dirty="0" err="1"/>
              <a:t>the</a:t>
            </a:r>
            <a:r>
              <a:rPr lang="cs-CZ" dirty="0"/>
              <a:t> most </a:t>
            </a:r>
            <a:r>
              <a:rPr lang="cs-CZ" dirty="0" smtClean="0"/>
              <a:t>________  </a:t>
            </a:r>
            <a:r>
              <a:rPr lang="cs-CZ" dirty="0" err="1" smtClean="0"/>
              <a:t>recent</a:t>
            </a:r>
            <a:r>
              <a:rPr lang="cs-CZ" dirty="0" smtClean="0"/>
              <a:t> </a:t>
            </a:r>
            <a:r>
              <a:rPr lang="cs-CZ" dirty="0" err="1"/>
              <a:t>cases</a:t>
            </a:r>
            <a:r>
              <a:rPr lang="cs-CZ" dirty="0"/>
              <a:t> </a:t>
            </a:r>
            <a:r>
              <a:rPr lang="cs-CZ" dirty="0" err="1"/>
              <a:t>of</a:t>
            </a:r>
            <a:r>
              <a:rPr lang="cs-CZ" dirty="0"/>
              <a:t> </a:t>
            </a:r>
            <a:r>
              <a:rPr lang="cs-CZ" dirty="0" err="1"/>
              <a:t>human</a:t>
            </a:r>
            <a:r>
              <a:rPr lang="cs-CZ" dirty="0"/>
              <a:t> </a:t>
            </a:r>
            <a:r>
              <a:rPr lang="cs-CZ" dirty="0" err="1"/>
              <a:t>rights</a:t>
            </a:r>
            <a:r>
              <a:rPr lang="cs-CZ" dirty="0"/>
              <a:t> </a:t>
            </a:r>
            <a:r>
              <a:rPr lang="cs-CZ" dirty="0" err="1"/>
              <a:t>abuses</a:t>
            </a:r>
            <a:r>
              <a:rPr lang="cs-CZ" dirty="0"/>
              <a:t> </a:t>
            </a:r>
            <a:r>
              <a:rPr lang="cs-CZ" dirty="0" err="1"/>
              <a:t>related</a:t>
            </a:r>
            <a:r>
              <a:rPr lang="cs-CZ" dirty="0"/>
              <a:t> to </a:t>
            </a:r>
            <a:r>
              <a:rPr lang="cs-CZ" dirty="0" err="1"/>
              <a:t>the</a:t>
            </a:r>
            <a:r>
              <a:rPr lang="cs-CZ" dirty="0"/>
              <a:t> </a:t>
            </a:r>
            <a:r>
              <a:rPr lang="cs-CZ" dirty="0" err="1"/>
              <a:t>once-child</a:t>
            </a:r>
            <a:r>
              <a:rPr lang="cs-CZ" dirty="0"/>
              <a:t> </a:t>
            </a:r>
            <a:r>
              <a:rPr lang="cs-CZ" dirty="0" err="1"/>
              <a:t>policy</a:t>
            </a:r>
            <a:r>
              <a:rPr lang="cs-CZ" dirty="0"/>
              <a:t>, a </a:t>
            </a:r>
            <a:r>
              <a:rPr lang="cs-CZ" dirty="0" err="1"/>
              <a:t>woman</a:t>
            </a:r>
            <a:r>
              <a:rPr lang="cs-CZ" dirty="0"/>
              <a:t> </a:t>
            </a:r>
            <a:r>
              <a:rPr lang="cs-CZ" dirty="0" err="1"/>
              <a:t>who</a:t>
            </a:r>
            <a:r>
              <a:rPr lang="cs-CZ" dirty="0"/>
              <a:t> </a:t>
            </a:r>
            <a:r>
              <a:rPr lang="cs-CZ" dirty="0" err="1"/>
              <a:t>was</a:t>
            </a:r>
            <a:r>
              <a:rPr lang="cs-CZ" dirty="0"/>
              <a:t> </a:t>
            </a:r>
            <a:r>
              <a:rPr lang="cs-CZ" dirty="0" err="1"/>
              <a:t>seven</a:t>
            </a:r>
            <a:r>
              <a:rPr lang="cs-CZ" dirty="0"/>
              <a:t> </a:t>
            </a:r>
            <a:r>
              <a:rPr lang="cs-CZ" dirty="0" err="1"/>
              <a:t>months</a:t>
            </a:r>
            <a:r>
              <a:rPr lang="cs-CZ" dirty="0"/>
              <a:t> </a:t>
            </a:r>
            <a:r>
              <a:rPr lang="cs-CZ" dirty="0" err="1"/>
              <a:t>pregnant</a:t>
            </a:r>
            <a:r>
              <a:rPr lang="cs-CZ" dirty="0"/>
              <a:t> </a:t>
            </a:r>
            <a:r>
              <a:rPr lang="cs-CZ" dirty="0" err="1"/>
              <a:t>was</a:t>
            </a:r>
            <a:r>
              <a:rPr lang="cs-CZ" dirty="0"/>
              <a:t> </a:t>
            </a:r>
            <a:r>
              <a:rPr lang="cs-CZ" dirty="0" err="1"/>
              <a:t>abducted</a:t>
            </a:r>
            <a:r>
              <a:rPr lang="cs-CZ" dirty="0"/>
              <a:t> by </a:t>
            </a:r>
            <a:r>
              <a:rPr lang="cs-CZ" dirty="0" err="1"/>
              <a:t>family</a:t>
            </a:r>
            <a:r>
              <a:rPr lang="cs-CZ" dirty="0"/>
              <a:t> </a:t>
            </a:r>
            <a:r>
              <a:rPr lang="cs-CZ" dirty="0" err="1"/>
              <a:t>planning</a:t>
            </a:r>
            <a:r>
              <a:rPr lang="cs-CZ" dirty="0"/>
              <a:t> </a:t>
            </a:r>
            <a:r>
              <a:rPr lang="cs-CZ" dirty="0" err="1"/>
              <a:t>officials</a:t>
            </a:r>
            <a:r>
              <a:rPr lang="cs-CZ" dirty="0"/>
              <a:t> in </a:t>
            </a:r>
            <a:r>
              <a:rPr lang="cs-CZ" dirty="0" err="1"/>
              <a:t>Shaanxi</a:t>
            </a:r>
            <a:r>
              <a:rPr lang="cs-CZ" dirty="0"/>
              <a:t> </a:t>
            </a:r>
            <a:r>
              <a:rPr lang="cs-CZ" dirty="0" err="1"/>
              <a:t>province</a:t>
            </a:r>
            <a:r>
              <a:rPr lang="cs-CZ" dirty="0"/>
              <a:t> in 2012 and </a:t>
            </a:r>
            <a:r>
              <a:rPr lang="cs-CZ" dirty="0" err="1"/>
              <a:t>forced</a:t>
            </a:r>
            <a:r>
              <a:rPr lang="cs-CZ" dirty="0"/>
              <a:t> to </a:t>
            </a:r>
            <a:r>
              <a:rPr lang="cs-CZ" dirty="0" err="1"/>
              <a:t>have</a:t>
            </a:r>
            <a:r>
              <a:rPr lang="cs-CZ" dirty="0"/>
              <a:t> </a:t>
            </a:r>
            <a:r>
              <a:rPr lang="cs-CZ" dirty="0" err="1"/>
              <a:t>an</a:t>
            </a:r>
            <a:r>
              <a:rPr lang="cs-CZ" dirty="0"/>
              <a:t> </a:t>
            </a:r>
            <a:r>
              <a:rPr lang="cs-CZ" dirty="0" err="1"/>
              <a:t>abortion</a:t>
            </a:r>
            <a:r>
              <a:rPr lang="cs-CZ" dirty="0"/>
              <a:t>.</a:t>
            </a:r>
          </a:p>
          <a:p>
            <a:endParaRPr lang="cs-CZ" dirty="0"/>
          </a:p>
        </p:txBody>
      </p:sp>
    </p:spTree>
    <p:extLst>
      <p:ext uri="{BB962C8B-B14F-4D97-AF65-F5344CB8AC3E}">
        <p14:creationId xmlns:p14="http://schemas.microsoft.com/office/powerpoint/2010/main" val="173352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Key</a:t>
            </a:r>
            <a:r>
              <a:rPr lang="cs-CZ" dirty="0" smtClean="0"/>
              <a:t>:</a:t>
            </a:r>
            <a:endParaRPr lang="cs-CZ" dirty="0"/>
          </a:p>
        </p:txBody>
      </p:sp>
      <p:sp>
        <p:nvSpPr>
          <p:cNvPr id="3" name="Zástupný symbol pro obsah 2"/>
          <p:cNvSpPr>
            <a:spLocks noGrp="1"/>
          </p:cNvSpPr>
          <p:nvPr>
            <p:ph sz="quarter" idx="1"/>
          </p:nvPr>
        </p:nvSpPr>
        <p:spPr/>
        <p:txBody>
          <a:bodyPr>
            <a:normAutofit fontScale="77500" lnSpcReduction="20000"/>
          </a:bodyPr>
          <a:lstStyle/>
          <a:p>
            <a:pPr marL="0" indent="0">
              <a:buNone/>
            </a:pPr>
            <a:r>
              <a:rPr lang="cs-CZ" dirty="0" err="1"/>
              <a:t>The</a:t>
            </a:r>
            <a:r>
              <a:rPr lang="cs-CZ" dirty="0"/>
              <a:t> </a:t>
            </a:r>
            <a:r>
              <a:rPr lang="cs-CZ" dirty="0" err="1"/>
              <a:t>Communist</a:t>
            </a:r>
            <a:r>
              <a:rPr lang="cs-CZ" dirty="0"/>
              <a:t> party </a:t>
            </a:r>
            <a:r>
              <a:rPr lang="cs-CZ" dirty="0" err="1"/>
              <a:t>credits</a:t>
            </a:r>
            <a:r>
              <a:rPr lang="cs-CZ" dirty="0"/>
              <a:t> </a:t>
            </a:r>
            <a:r>
              <a:rPr lang="cs-CZ" dirty="0" err="1"/>
              <a:t>the</a:t>
            </a:r>
            <a:r>
              <a:rPr lang="cs-CZ" dirty="0"/>
              <a:t> </a:t>
            </a:r>
            <a:r>
              <a:rPr lang="cs-CZ" dirty="0" err="1"/>
              <a:t>policy</a:t>
            </a:r>
            <a:r>
              <a:rPr lang="cs-CZ" dirty="0"/>
              <a:t> </a:t>
            </a:r>
            <a:r>
              <a:rPr lang="cs-CZ" dirty="0" err="1"/>
              <a:t>with</a:t>
            </a:r>
            <a:r>
              <a:rPr lang="cs-CZ" dirty="0"/>
              <a:t> </a:t>
            </a:r>
            <a:r>
              <a:rPr lang="cs-CZ" dirty="0" err="1"/>
              <a:t>preventing</a:t>
            </a:r>
            <a:r>
              <a:rPr lang="cs-CZ" dirty="0"/>
              <a:t> 400m </a:t>
            </a:r>
            <a:r>
              <a:rPr lang="cs-CZ" dirty="0" err="1"/>
              <a:t>births</a:t>
            </a:r>
            <a:r>
              <a:rPr lang="cs-CZ" dirty="0"/>
              <a:t>, </a:t>
            </a:r>
            <a:r>
              <a:rPr lang="cs-CZ" dirty="0" err="1"/>
              <a:t>thus</a:t>
            </a:r>
            <a:r>
              <a:rPr lang="cs-CZ" dirty="0"/>
              <a:t> </a:t>
            </a:r>
            <a:r>
              <a:rPr lang="cs-CZ" dirty="0" err="1"/>
              <a:t>contributing</a:t>
            </a:r>
            <a:r>
              <a:rPr lang="cs-CZ" dirty="0"/>
              <a:t> to </a:t>
            </a:r>
            <a:r>
              <a:rPr lang="cs-CZ" dirty="0" err="1"/>
              <a:t>China’s</a:t>
            </a:r>
            <a:r>
              <a:rPr lang="cs-CZ" dirty="0"/>
              <a:t> </a:t>
            </a:r>
            <a:r>
              <a:rPr lang="cs-CZ" b="1" dirty="0" err="1"/>
              <a:t>dramatic</a:t>
            </a:r>
            <a:r>
              <a:rPr lang="cs-CZ" dirty="0"/>
              <a:t> </a:t>
            </a:r>
            <a:r>
              <a:rPr lang="cs-CZ" dirty="0" err="1"/>
              <a:t>economic</a:t>
            </a:r>
            <a:r>
              <a:rPr lang="cs-CZ" dirty="0"/>
              <a:t> </a:t>
            </a:r>
            <a:r>
              <a:rPr lang="cs-CZ" dirty="0" err="1"/>
              <a:t>takeoff</a:t>
            </a:r>
            <a:r>
              <a:rPr lang="cs-CZ" dirty="0"/>
              <a:t> </a:t>
            </a:r>
            <a:r>
              <a:rPr lang="cs-CZ" dirty="0" err="1"/>
              <a:t>since</a:t>
            </a:r>
            <a:r>
              <a:rPr lang="cs-CZ" dirty="0"/>
              <a:t> </a:t>
            </a:r>
            <a:r>
              <a:rPr lang="cs-CZ" dirty="0" err="1"/>
              <a:t>the</a:t>
            </a:r>
            <a:r>
              <a:rPr lang="cs-CZ" dirty="0"/>
              <a:t> 1980s.</a:t>
            </a:r>
          </a:p>
          <a:p>
            <a:pPr marL="0" indent="0">
              <a:buNone/>
            </a:pPr>
            <a:r>
              <a:rPr lang="cs-CZ" dirty="0"/>
              <a:t>But </a:t>
            </a:r>
            <a:r>
              <a:rPr lang="cs-CZ" dirty="0" err="1"/>
              <a:t>the</a:t>
            </a:r>
            <a:r>
              <a:rPr lang="cs-CZ" dirty="0"/>
              <a:t> </a:t>
            </a:r>
            <a:r>
              <a:rPr lang="cs-CZ" dirty="0" err="1"/>
              <a:t>human</a:t>
            </a:r>
            <a:r>
              <a:rPr lang="cs-CZ" dirty="0"/>
              <a:t> </a:t>
            </a:r>
            <a:r>
              <a:rPr lang="cs-CZ" dirty="0" err="1"/>
              <a:t>toll</a:t>
            </a:r>
            <a:r>
              <a:rPr lang="cs-CZ" dirty="0"/>
              <a:t> has </a:t>
            </a:r>
            <a:r>
              <a:rPr lang="cs-CZ" dirty="0" err="1"/>
              <a:t>been</a:t>
            </a:r>
            <a:r>
              <a:rPr lang="cs-CZ" dirty="0"/>
              <a:t> </a:t>
            </a:r>
            <a:r>
              <a:rPr lang="cs-CZ" b="1" dirty="0" err="1"/>
              <a:t>immense</a:t>
            </a:r>
            <a:r>
              <a:rPr lang="cs-CZ" dirty="0"/>
              <a:t>, </a:t>
            </a:r>
            <a:r>
              <a:rPr lang="cs-CZ" dirty="0" err="1"/>
              <a:t>with</a:t>
            </a:r>
            <a:r>
              <a:rPr lang="cs-CZ" dirty="0"/>
              <a:t> </a:t>
            </a:r>
            <a:r>
              <a:rPr lang="cs-CZ" dirty="0" err="1"/>
              <a:t>forced</a:t>
            </a:r>
            <a:r>
              <a:rPr lang="cs-CZ" dirty="0"/>
              <a:t> </a:t>
            </a:r>
            <a:r>
              <a:rPr lang="cs-CZ" dirty="0" err="1"/>
              <a:t>sterilisations</a:t>
            </a:r>
            <a:r>
              <a:rPr lang="cs-CZ" dirty="0"/>
              <a:t>, </a:t>
            </a:r>
            <a:r>
              <a:rPr lang="cs-CZ" dirty="0" err="1"/>
              <a:t>infanticide</a:t>
            </a:r>
            <a:r>
              <a:rPr lang="cs-CZ" dirty="0"/>
              <a:t> and sex-</a:t>
            </a:r>
            <a:r>
              <a:rPr lang="cs-CZ" dirty="0" err="1"/>
              <a:t>selective</a:t>
            </a:r>
            <a:r>
              <a:rPr lang="cs-CZ" dirty="0"/>
              <a:t> </a:t>
            </a:r>
            <a:r>
              <a:rPr lang="cs-CZ" dirty="0" err="1"/>
              <a:t>abortions</a:t>
            </a:r>
            <a:r>
              <a:rPr lang="cs-CZ" dirty="0"/>
              <a:t> </a:t>
            </a:r>
            <a:r>
              <a:rPr lang="cs-CZ" dirty="0" err="1"/>
              <a:t>that</a:t>
            </a:r>
            <a:r>
              <a:rPr lang="cs-CZ" dirty="0"/>
              <a:t> </a:t>
            </a:r>
            <a:r>
              <a:rPr lang="cs-CZ" dirty="0" err="1"/>
              <a:t>have</a:t>
            </a:r>
            <a:r>
              <a:rPr lang="cs-CZ" dirty="0"/>
              <a:t> </a:t>
            </a:r>
            <a:r>
              <a:rPr lang="cs-CZ" dirty="0" err="1"/>
              <a:t>caused</a:t>
            </a:r>
            <a:r>
              <a:rPr lang="cs-CZ" dirty="0"/>
              <a:t> a </a:t>
            </a:r>
            <a:r>
              <a:rPr lang="cs-CZ" b="1" dirty="0" err="1"/>
              <a:t>dramatic</a:t>
            </a:r>
            <a:r>
              <a:rPr lang="cs-CZ" dirty="0"/>
              <a:t> gender </a:t>
            </a:r>
            <a:r>
              <a:rPr lang="cs-CZ" dirty="0" err="1"/>
              <a:t>imbalance</a:t>
            </a:r>
            <a:r>
              <a:rPr lang="cs-CZ" dirty="0"/>
              <a:t> </a:t>
            </a:r>
            <a:r>
              <a:rPr lang="cs-CZ" dirty="0" err="1"/>
              <a:t>that</a:t>
            </a:r>
            <a:r>
              <a:rPr lang="cs-CZ" dirty="0"/>
              <a:t> </a:t>
            </a:r>
            <a:r>
              <a:rPr lang="cs-CZ" dirty="0" err="1"/>
              <a:t>means</a:t>
            </a:r>
            <a:r>
              <a:rPr lang="cs-CZ" dirty="0"/>
              <a:t> </a:t>
            </a:r>
            <a:r>
              <a:rPr lang="cs-CZ" dirty="0" err="1"/>
              <a:t>millions</a:t>
            </a:r>
            <a:r>
              <a:rPr lang="cs-CZ" dirty="0"/>
              <a:t> </a:t>
            </a:r>
            <a:r>
              <a:rPr lang="cs-CZ" dirty="0" err="1"/>
              <a:t>of</a:t>
            </a:r>
            <a:r>
              <a:rPr lang="cs-CZ" dirty="0"/>
              <a:t> </a:t>
            </a:r>
            <a:r>
              <a:rPr lang="cs-CZ" dirty="0" err="1"/>
              <a:t>men</a:t>
            </a:r>
            <a:r>
              <a:rPr lang="cs-CZ" dirty="0"/>
              <a:t> </a:t>
            </a:r>
            <a:r>
              <a:rPr lang="cs-CZ" dirty="0" err="1"/>
              <a:t>will</a:t>
            </a:r>
            <a:r>
              <a:rPr lang="cs-CZ" dirty="0"/>
              <a:t> </a:t>
            </a:r>
            <a:r>
              <a:rPr lang="cs-CZ" dirty="0" err="1"/>
              <a:t>never</a:t>
            </a:r>
            <a:r>
              <a:rPr lang="cs-CZ" dirty="0"/>
              <a:t> </a:t>
            </a:r>
            <a:r>
              <a:rPr lang="cs-CZ" dirty="0" err="1"/>
              <a:t>find</a:t>
            </a:r>
            <a:r>
              <a:rPr lang="cs-CZ" dirty="0"/>
              <a:t> </a:t>
            </a:r>
            <a:r>
              <a:rPr lang="cs-CZ" dirty="0" err="1"/>
              <a:t>female</a:t>
            </a:r>
            <a:r>
              <a:rPr lang="cs-CZ" dirty="0"/>
              <a:t> </a:t>
            </a:r>
            <a:r>
              <a:rPr lang="cs-CZ" dirty="0" err="1"/>
              <a:t>partners</a:t>
            </a:r>
            <a:r>
              <a:rPr lang="cs-CZ" dirty="0"/>
              <a:t>.</a:t>
            </a:r>
          </a:p>
          <a:p>
            <a:pPr marL="0" indent="0">
              <a:buNone/>
            </a:pPr>
            <a:r>
              <a:rPr lang="cs-CZ" dirty="0"/>
              <a:t>“</a:t>
            </a:r>
            <a:r>
              <a:rPr lang="cs-CZ" dirty="0" err="1"/>
              <a:t>The</a:t>
            </a:r>
            <a:r>
              <a:rPr lang="cs-CZ" dirty="0"/>
              <a:t> gender </a:t>
            </a:r>
            <a:r>
              <a:rPr lang="cs-CZ" dirty="0" err="1"/>
              <a:t>imbalance</a:t>
            </a:r>
            <a:r>
              <a:rPr lang="cs-CZ" dirty="0"/>
              <a:t> </a:t>
            </a:r>
            <a:r>
              <a:rPr lang="cs-CZ" dirty="0" err="1"/>
              <a:t>is</a:t>
            </a:r>
            <a:r>
              <a:rPr lang="cs-CZ" dirty="0"/>
              <a:t> </a:t>
            </a:r>
            <a:r>
              <a:rPr lang="cs-CZ" dirty="0" err="1"/>
              <a:t>going</a:t>
            </a:r>
            <a:r>
              <a:rPr lang="cs-CZ" dirty="0"/>
              <a:t> to </a:t>
            </a:r>
            <a:r>
              <a:rPr lang="cs-CZ" dirty="0" err="1"/>
              <a:t>be</a:t>
            </a:r>
            <a:r>
              <a:rPr lang="cs-CZ" dirty="0"/>
              <a:t> a very </a:t>
            </a:r>
            <a:r>
              <a:rPr lang="cs-CZ" b="1" dirty="0"/>
              <a:t>major</a:t>
            </a:r>
            <a:r>
              <a:rPr lang="cs-CZ" dirty="0"/>
              <a:t> </a:t>
            </a:r>
            <a:r>
              <a:rPr lang="cs-CZ" dirty="0" err="1"/>
              <a:t>problem</a:t>
            </a:r>
            <a:r>
              <a:rPr lang="cs-CZ" dirty="0"/>
              <a:t>,” </a:t>
            </a:r>
            <a:r>
              <a:rPr lang="cs-CZ" dirty="0" err="1"/>
              <a:t>warned</a:t>
            </a:r>
            <a:r>
              <a:rPr lang="cs-CZ" dirty="0"/>
              <a:t> </a:t>
            </a:r>
            <a:r>
              <a:rPr lang="cs-CZ" dirty="0" err="1"/>
              <a:t>Steve</a:t>
            </a:r>
            <a:r>
              <a:rPr lang="cs-CZ" dirty="0"/>
              <a:t> </a:t>
            </a:r>
            <a:r>
              <a:rPr lang="cs-CZ" dirty="0" err="1"/>
              <a:t>Tsang</a:t>
            </a:r>
            <a:r>
              <a:rPr lang="cs-CZ" dirty="0"/>
              <a:t>, a </a:t>
            </a:r>
            <a:r>
              <a:rPr lang="cs-CZ" dirty="0" err="1"/>
              <a:t>professor</a:t>
            </a:r>
            <a:r>
              <a:rPr lang="cs-CZ" dirty="0"/>
              <a:t> </a:t>
            </a:r>
            <a:r>
              <a:rPr lang="cs-CZ" dirty="0" err="1"/>
              <a:t>of</a:t>
            </a:r>
            <a:r>
              <a:rPr lang="cs-CZ" dirty="0"/>
              <a:t> </a:t>
            </a:r>
            <a:r>
              <a:rPr lang="cs-CZ" dirty="0" err="1"/>
              <a:t>contemporary</a:t>
            </a:r>
            <a:r>
              <a:rPr lang="cs-CZ" dirty="0"/>
              <a:t> </a:t>
            </a:r>
            <a:r>
              <a:rPr lang="cs-CZ" dirty="0" err="1"/>
              <a:t>Chinese</a:t>
            </a:r>
            <a:r>
              <a:rPr lang="cs-CZ" dirty="0"/>
              <a:t> </a:t>
            </a:r>
            <a:r>
              <a:rPr lang="cs-CZ" dirty="0" err="1"/>
              <a:t>studies</a:t>
            </a:r>
            <a:r>
              <a:rPr lang="cs-CZ" dirty="0"/>
              <a:t> </a:t>
            </a:r>
            <a:r>
              <a:rPr lang="cs-CZ" dirty="0" err="1"/>
              <a:t>at</a:t>
            </a:r>
            <a:r>
              <a:rPr lang="cs-CZ" dirty="0"/>
              <a:t> </a:t>
            </a:r>
            <a:r>
              <a:rPr lang="cs-CZ" dirty="0" err="1"/>
              <a:t>the</a:t>
            </a:r>
            <a:r>
              <a:rPr lang="cs-CZ" dirty="0"/>
              <a:t> University </a:t>
            </a:r>
            <a:r>
              <a:rPr lang="cs-CZ" dirty="0" err="1"/>
              <a:t>of</a:t>
            </a:r>
            <a:r>
              <a:rPr lang="cs-CZ" dirty="0"/>
              <a:t> </a:t>
            </a:r>
            <a:r>
              <a:rPr lang="cs-CZ" dirty="0" err="1"/>
              <a:t>Nottingham</a:t>
            </a:r>
            <a:r>
              <a:rPr lang="cs-CZ" dirty="0"/>
              <a:t>. “</a:t>
            </a:r>
            <a:r>
              <a:rPr lang="cs-CZ" dirty="0" err="1"/>
              <a:t>We</a:t>
            </a:r>
            <a:r>
              <a:rPr lang="cs-CZ" dirty="0"/>
              <a:t> are </a:t>
            </a:r>
            <a:r>
              <a:rPr lang="cs-CZ" dirty="0" err="1"/>
              <a:t>talking</a:t>
            </a:r>
            <a:r>
              <a:rPr lang="cs-CZ" dirty="0"/>
              <a:t> </a:t>
            </a:r>
            <a:r>
              <a:rPr lang="cs-CZ" dirty="0" err="1"/>
              <a:t>about</a:t>
            </a:r>
            <a:r>
              <a:rPr lang="cs-CZ" dirty="0"/>
              <a:t> </a:t>
            </a:r>
            <a:r>
              <a:rPr lang="cs-CZ" dirty="0" err="1"/>
              <a:t>between</a:t>
            </a:r>
            <a:r>
              <a:rPr lang="cs-CZ" dirty="0"/>
              <a:t> 20 </a:t>
            </a:r>
            <a:r>
              <a:rPr lang="cs-CZ" dirty="0" err="1"/>
              <a:t>million</a:t>
            </a:r>
            <a:r>
              <a:rPr lang="cs-CZ" dirty="0"/>
              <a:t> and 30 </a:t>
            </a:r>
            <a:r>
              <a:rPr lang="cs-CZ" dirty="0" err="1"/>
              <a:t>million</a:t>
            </a:r>
            <a:r>
              <a:rPr lang="cs-CZ" dirty="0"/>
              <a:t> </a:t>
            </a:r>
            <a:r>
              <a:rPr lang="cs-CZ" dirty="0" err="1"/>
              <a:t>young</a:t>
            </a:r>
            <a:r>
              <a:rPr lang="cs-CZ" dirty="0"/>
              <a:t> </a:t>
            </a:r>
            <a:r>
              <a:rPr lang="cs-CZ" dirty="0" err="1"/>
              <a:t>men</a:t>
            </a:r>
            <a:r>
              <a:rPr lang="cs-CZ" dirty="0"/>
              <a:t> </a:t>
            </a:r>
            <a:r>
              <a:rPr lang="cs-CZ" dirty="0" err="1"/>
              <a:t>who</a:t>
            </a:r>
            <a:r>
              <a:rPr lang="cs-CZ" dirty="0"/>
              <a:t> are not </a:t>
            </a:r>
            <a:r>
              <a:rPr lang="cs-CZ" dirty="0" err="1"/>
              <a:t>going</a:t>
            </a:r>
            <a:r>
              <a:rPr lang="cs-CZ" dirty="0"/>
              <a:t> to </a:t>
            </a:r>
            <a:r>
              <a:rPr lang="cs-CZ" dirty="0" err="1"/>
              <a:t>be</a:t>
            </a:r>
            <a:r>
              <a:rPr lang="cs-CZ" dirty="0"/>
              <a:t> </a:t>
            </a:r>
            <a:r>
              <a:rPr lang="cs-CZ" dirty="0" err="1"/>
              <a:t>able</a:t>
            </a:r>
            <a:r>
              <a:rPr lang="cs-CZ" dirty="0"/>
              <a:t> to </a:t>
            </a:r>
            <a:r>
              <a:rPr lang="cs-CZ" dirty="0" err="1"/>
              <a:t>find</a:t>
            </a:r>
            <a:r>
              <a:rPr lang="cs-CZ" dirty="0"/>
              <a:t> a </a:t>
            </a:r>
            <a:r>
              <a:rPr lang="cs-CZ" dirty="0" err="1"/>
              <a:t>wife</a:t>
            </a:r>
            <a:r>
              <a:rPr lang="cs-CZ" dirty="0"/>
              <a:t>. </a:t>
            </a:r>
            <a:r>
              <a:rPr lang="cs-CZ" dirty="0" err="1"/>
              <a:t>That</a:t>
            </a:r>
            <a:r>
              <a:rPr lang="cs-CZ" dirty="0"/>
              <a:t> </a:t>
            </a:r>
            <a:r>
              <a:rPr lang="cs-CZ" dirty="0" err="1"/>
              <a:t>creates</a:t>
            </a:r>
            <a:r>
              <a:rPr lang="cs-CZ" dirty="0"/>
              <a:t> </a:t>
            </a:r>
            <a:r>
              <a:rPr lang="cs-CZ" dirty="0" err="1"/>
              <a:t>social</a:t>
            </a:r>
            <a:r>
              <a:rPr lang="cs-CZ" dirty="0"/>
              <a:t> </a:t>
            </a:r>
            <a:r>
              <a:rPr lang="cs-CZ" dirty="0" err="1"/>
              <a:t>problems</a:t>
            </a:r>
            <a:r>
              <a:rPr lang="cs-CZ" dirty="0"/>
              <a:t> and </a:t>
            </a:r>
            <a:r>
              <a:rPr lang="cs-CZ" dirty="0" err="1"/>
              <a:t>that</a:t>
            </a:r>
            <a:r>
              <a:rPr lang="cs-CZ" dirty="0"/>
              <a:t> </a:t>
            </a:r>
            <a:r>
              <a:rPr lang="cs-CZ" dirty="0" err="1"/>
              <a:t>creates</a:t>
            </a:r>
            <a:r>
              <a:rPr lang="cs-CZ" dirty="0"/>
              <a:t> a </a:t>
            </a:r>
            <a:r>
              <a:rPr lang="cs-CZ" b="1" dirty="0" err="1"/>
              <a:t>huge</a:t>
            </a:r>
            <a:r>
              <a:rPr lang="cs-CZ" dirty="0"/>
              <a:t> </a:t>
            </a:r>
            <a:r>
              <a:rPr lang="cs-CZ" dirty="0" err="1"/>
              <a:t>number</a:t>
            </a:r>
            <a:r>
              <a:rPr lang="cs-CZ" dirty="0"/>
              <a:t> </a:t>
            </a:r>
            <a:r>
              <a:rPr lang="cs-CZ" dirty="0" err="1"/>
              <a:t>of</a:t>
            </a:r>
            <a:r>
              <a:rPr lang="cs-CZ" dirty="0"/>
              <a:t> </a:t>
            </a:r>
            <a:r>
              <a:rPr lang="cs-CZ" dirty="0" err="1"/>
              <a:t>people</a:t>
            </a:r>
            <a:r>
              <a:rPr lang="cs-CZ" dirty="0"/>
              <a:t> </a:t>
            </a:r>
            <a:r>
              <a:rPr lang="cs-CZ" dirty="0" err="1"/>
              <a:t>who</a:t>
            </a:r>
            <a:r>
              <a:rPr lang="cs-CZ" dirty="0"/>
              <a:t> are </a:t>
            </a:r>
            <a:r>
              <a:rPr lang="cs-CZ" dirty="0" err="1"/>
              <a:t>frustrated</a:t>
            </a:r>
            <a:r>
              <a:rPr lang="cs-CZ" dirty="0"/>
              <a:t>.”</a:t>
            </a:r>
          </a:p>
          <a:p>
            <a:pPr marL="0" indent="0">
              <a:buNone/>
            </a:pPr>
            <a:r>
              <a:rPr lang="cs-CZ" dirty="0" err="1"/>
              <a:t>History</a:t>
            </a:r>
            <a:r>
              <a:rPr lang="cs-CZ" dirty="0"/>
              <a:t> </a:t>
            </a:r>
            <a:r>
              <a:rPr lang="cs-CZ" dirty="0" err="1"/>
              <a:t>showed</a:t>
            </a:r>
            <a:r>
              <a:rPr lang="cs-CZ" dirty="0"/>
              <a:t> </a:t>
            </a:r>
            <a:r>
              <a:rPr lang="cs-CZ" dirty="0" err="1"/>
              <a:t>that</a:t>
            </a:r>
            <a:r>
              <a:rPr lang="cs-CZ" dirty="0"/>
              <a:t> </a:t>
            </a:r>
            <a:r>
              <a:rPr lang="cs-CZ" dirty="0" err="1"/>
              <a:t>countries</a:t>
            </a:r>
            <a:r>
              <a:rPr lang="cs-CZ" dirty="0"/>
              <a:t> </a:t>
            </a:r>
            <a:r>
              <a:rPr lang="cs-CZ" dirty="0" err="1"/>
              <a:t>with</a:t>
            </a:r>
            <a:r>
              <a:rPr lang="cs-CZ" dirty="0"/>
              <a:t> a very </a:t>
            </a:r>
            <a:r>
              <a:rPr lang="cs-CZ" b="1" dirty="0" err="1"/>
              <a:t>large</a:t>
            </a:r>
            <a:r>
              <a:rPr lang="cs-CZ" dirty="0"/>
              <a:t> </a:t>
            </a:r>
            <a:r>
              <a:rPr lang="cs-CZ" dirty="0" err="1"/>
              <a:t>number</a:t>
            </a:r>
            <a:r>
              <a:rPr lang="cs-CZ" dirty="0"/>
              <a:t> </a:t>
            </a:r>
            <a:r>
              <a:rPr lang="cs-CZ" dirty="0" err="1"/>
              <a:t>of</a:t>
            </a:r>
            <a:r>
              <a:rPr lang="cs-CZ" dirty="0"/>
              <a:t> </a:t>
            </a:r>
            <a:r>
              <a:rPr lang="cs-CZ" dirty="0" err="1"/>
              <a:t>unmarried</a:t>
            </a:r>
            <a:r>
              <a:rPr lang="cs-CZ" dirty="0"/>
              <a:t> </a:t>
            </a:r>
            <a:r>
              <a:rPr lang="cs-CZ" dirty="0" err="1"/>
              <a:t>men</a:t>
            </a:r>
            <a:r>
              <a:rPr lang="cs-CZ" dirty="0"/>
              <a:t> </a:t>
            </a:r>
            <a:r>
              <a:rPr lang="cs-CZ" dirty="0" err="1"/>
              <a:t>of</a:t>
            </a:r>
            <a:r>
              <a:rPr lang="cs-CZ" dirty="0"/>
              <a:t> </a:t>
            </a:r>
            <a:r>
              <a:rPr lang="cs-CZ" dirty="0" err="1"/>
              <a:t>military</a:t>
            </a:r>
            <a:r>
              <a:rPr lang="cs-CZ" dirty="0"/>
              <a:t> </a:t>
            </a:r>
            <a:r>
              <a:rPr lang="cs-CZ" dirty="0" err="1"/>
              <a:t>age</a:t>
            </a:r>
            <a:r>
              <a:rPr lang="cs-CZ" dirty="0"/>
              <a:t> </a:t>
            </a:r>
            <a:r>
              <a:rPr lang="cs-CZ" dirty="0" err="1"/>
              <a:t>were</a:t>
            </a:r>
            <a:r>
              <a:rPr lang="cs-CZ" dirty="0"/>
              <a:t> more </a:t>
            </a:r>
            <a:r>
              <a:rPr lang="cs-CZ" dirty="0" err="1"/>
              <a:t>likely</a:t>
            </a:r>
            <a:r>
              <a:rPr lang="cs-CZ" dirty="0"/>
              <a:t> to </a:t>
            </a:r>
            <a:r>
              <a:rPr lang="cs-CZ" dirty="0" err="1"/>
              <a:t>pursue</a:t>
            </a:r>
            <a:r>
              <a:rPr lang="cs-CZ" dirty="0"/>
              <a:t> </a:t>
            </a:r>
            <a:r>
              <a:rPr lang="cs-CZ" b="1" dirty="0" err="1"/>
              <a:t>aggressive</a:t>
            </a:r>
            <a:r>
              <a:rPr lang="cs-CZ" dirty="0"/>
              <a:t>, </a:t>
            </a:r>
            <a:r>
              <a:rPr lang="cs-CZ" dirty="0" err="1"/>
              <a:t>militarist</a:t>
            </a:r>
            <a:r>
              <a:rPr lang="cs-CZ" dirty="0"/>
              <a:t> </a:t>
            </a:r>
            <a:r>
              <a:rPr lang="cs-CZ" dirty="0" err="1"/>
              <a:t>foreign</a:t>
            </a:r>
            <a:r>
              <a:rPr lang="cs-CZ" dirty="0"/>
              <a:t> </a:t>
            </a:r>
            <a:r>
              <a:rPr lang="cs-CZ" dirty="0" err="1"/>
              <a:t>policy</a:t>
            </a:r>
            <a:r>
              <a:rPr lang="cs-CZ" dirty="0"/>
              <a:t> </a:t>
            </a:r>
            <a:r>
              <a:rPr lang="cs-CZ" dirty="0" err="1"/>
              <a:t>initiatives</a:t>
            </a:r>
            <a:r>
              <a:rPr lang="cs-CZ" dirty="0"/>
              <a:t>, </a:t>
            </a:r>
            <a:r>
              <a:rPr lang="cs-CZ" dirty="0" err="1"/>
              <a:t>Tsang</a:t>
            </a:r>
            <a:r>
              <a:rPr lang="cs-CZ" dirty="0"/>
              <a:t> </a:t>
            </a:r>
            <a:r>
              <a:rPr lang="cs-CZ" dirty="0" err="1"/>
              <a:t>said</a:t>
            </a:r>
            <a:r>
              <a:rPr lang="cs-CZ" dirty="0"/>
              <a:t>.</a:t>
            </a:r>
          </a:p>
          <a:p>
            <a:pPr marL="0" indent="0">
              <a:buNone/>
            </a:pPr>
            <a:r>
              <a:rPr lang="cs-CZ" dirty="0"/>
              <a:t>In </a:t>
            </a:r>
            <a:r>
              <a:rPr lang="cs-CZ" dirty="0" err="1"/>
              <a:t>one</a:t>
            </a:r>
            <a:r>
              <a:rPr lang="cs-CZ" dirty="0"/>
              <a:t> </a:t>
            </a:r>
            <a:r>
              <a:rPr lang="cs-CZ" dirty="0" err="1"/>
              <a:t>of</a:t>
            </a:r>
            <a:r>
              <a:rPr lang="cs-CZ" dirty="0"/>
              <a:t> </a:t>
            </a:r>
            <a:r>
              <a:rPr lang="cs-CZ" dirty="0" err="1"/>
              <a:t>the</a:t>
            </a:r>
            <a:r>
              <a:rPr lang="cs-CZ" dirty="0"/>
              <a:t> most </a:t>
            </a:r>
            <a:r>
              <a:rPr lang="cs-CZ" b="1" dirty="0" err="1"/>
              <a:t>shocking</a:t>
            </a:r>
            <a:r>
              <a:rPr lang="cs-CZ" dirty="0"/>
              <a:t> </a:t>
            </a:r>
            <a:r>
              <a:rPr lang="cs-CZ" dirty="0" err="1"/>
              <a:t>recent</a:t>
            </a:r>
            <a:r>
              <a:rPr lang="cs-CZ" dirty="0"/>
              <a:t> </a:t>
            </a:r>
            <a:r>
              <a:rPr lang="cs-CZ" dirty="0" err="1"/>
              <a:t>cases</a:t>
            </a:r>
            <a:r>
              <a:rPr lang="cs-CZ" dirty="0"/>
              <a:t> </a:t>
            </a:r>
            <a:r>
              <a:rPr lang="cs-CZ" dirty="0" err="1"/>
              <a:t>of</a:t>
            </a:r>
            <a:r>
              <a:rPr lang="cs-CZ" dirty="0"/>
              <a:t> </a:t>
            </a:r>
            <a:r>
              <a:rPr lang="cs-CZ" dirty="0" err="1"/>
              <a:t>human</a:t>
            </a:r>
            <a:r>
              <a:rPr lang="cs-CZ" dirty="0"/>
              <a:t> </a:t>
            </a:r>
            <a:r>
              <a:rPr lang="cs-CZ" dirty="0" err="1"/>
              <a:t>rights</a:t>
            </a:r>
            <a:r>
              <a:rPr lang="cs-CZ" dirty="0"/>
              <a:t> </a:t>
            </a:r>
            <a:r>
              <a:rPr lang="cs-CZ" dirty="0" err="1"/>
              <a:t>abuses</a:t>
            </a:r>
            <a:r>
              <a:rPr lang="cs-CZ" dirty="0"/>
              <a:t> </a:t>
            </a:r>
            <a:r>
              <a:rPr lang="cs-CZ" dirty="0" err="1"/>
              <a:t>related</a:t>
            </a:r>
            <a:r>
              <a:rPr lang="cs-CZ" dirty="0"/>
              <a:t> to </a:t>
            </a:r>
            <a:r>
              <a:rPr lang="cs-CZ" dirty="0" err="1"/>
              <a:t>the</a:t>
            </a:r>
            <a:r>
              <a:rPr lang="cs-CZ" dirty="0"/>
              <a:t> </a:t>
            </a:r>
            <a:r>
              <a:rPr lang="cs-CZ" dirty="0" err="1"/>
              <a:t>once-child</a:t>
            </a:r>
            <a:r>
              <a:rPr lang="cs-CZ" dirty="0"/>
              <a:t> </a:t>
            </a:r>
            <a:r>
              <a:rPr lang="cs-CZ" dirty="0" err="1"/>
              <a:t>policy</a:t>
            </a:r>
            <a:r>
              <a:rPr lang="cs-CZ" dirty="0"/>
              <a:t>, a </a:t>
            </a:r>
            <a:r>
              <a:rPr lang="cs-CZ" dirty="0" err="1"/>
              <a:t>woman</a:t>
            </a:r>
            <a:r>
              <a:rPr lang="cs-CZ" dirty="0"/>
              <a:t> </a:t>
            </a:r>
            <a:r>
              <a:rPr lang="cs-CZ" dirty="0" err="1"/>
              <a:t>who</a:t>
            </a:r>
            <a:r>
              <a:rPr lang="cs-CZ" dirty="0"/>
              <a:t> </a:t>
            </a:r>
            <a:r>
              <a:rPr lang="cs-CZ" dirty="0" err="1"/>
              <a:t>was</a:t>
            </a:r>
            <a:r>
              <a:rPr lang="cs-CZ" dirty="0"/>
              <a:t> </a:t>
            </a:r>
            <a:r>
              <a:rPr lang="cs-CZ" dirty="0" err="1"/>
              <a:t>seven</a:t>
            </a:r>
            <a:r>
              <a:rPr lang="cs-CZ" dirty="0"/>
              <a:t> </a:t>
            </a:r>
            <a:r>
              <a:rPr lang="cs-CZ" dirty="0" err="1"/>
              <a:t>months</a:t>
            </a:r>
            <a:r>
              <a:rPr lang="cs-CZ" dirty="0"/>
              <a:t> </a:t>
            </a:r>
            <a:r>
              <a:rPr lang="cs-CZ" dirty="0" err="1"/>
              <a:t>pregnant</a:t>
            </a:r>
            <a:r>
              <a:rPr lang="cs-CZ" dirty="0"/>
              <a:t> </a:t>
            </a:r>
            <a:r>
              <a:rPr lang="cs-CZ" dirty="0" err="1"/>
              <a:t>was</a:t>
            </a:r>
            <a:r>
              <a:rPr lang="cs-CZ" dirty="0"/>
              <a:t> </a:t>
            </a:r>
            <a:r>
              <a:rPr lang="cs-CZ" dirty="0" err="1"/>
              <a:t>abducted</a:t>
            </a:r>
            <a:r>
              <a:rPr lang="cs-CZ" dirty="0"/>
              <a:t> by </a:t>
            </a:r>
            <a:r>
              <a:rPr lang="cs-CZ" dirty="0" err="1"/>
              <a:t>family</a:t>
            </a:r>
            <a:r>
              <a:rPr lang="cs-CZ" dirty="0"/>
              <a:t> </a:t>
            </a:r>
            <a:r>
              <a:rPr lang="cs-CZ" dirty="0" err="1"/>
              <a:t>planning</a:t>
            </a:r>
            <a:r>
              <a:rPr lang="cs-CZ" dirty="0"/>
              <a:t> </a:t>
            </a:r>
            <a:r>
              <a:rPr lang="cs-CZ" dirty="0" err="1"/>
              <a:t>officials</a:t>
            </a:r>
            <a:r>
              <a:rPr lang="cs-CZ" dirty="0"/>
              <a:t> in </a:t>
            </a:r>
            <a:r>
              <a:rPr lang="cs-CZ" dirty="0" err="1"/>
              <a:t>Shaanxi</a:t>
            </a:r>
            <a:r>
              <a:rPr lang="cs-CZ" dirty="0"/>
              <a:t> </a:t>
            </a:r>
            <a:r>
              <a:rPr lang="cs-CZ" dirty="0" err="1"/>
              <a:t>province</a:t>
            </a:r>
            <a:r>
              <a:rPr lang="cs-CZ" dirty="0"/>
              <a:t> in 2012 and </a:t>
            </a:r>
            <a:r>
              <a:rPr lang="cs-CZ" dirty="0" err="1"/>
              <a:t>forced</a:t>
            </a:r>
            <a:r>
              <a:rPr lang="cs-CZ" dirty="0"/>
              <a:t> to </a:t>
            </a:r>
            <a:r>
              <a:rPr lang="cs-CZ" dirty="0" err="1"/>
              <a:t>have</a:t>
            </a:r>
            <a:r>
              <a:rPr lang="cs-CZ" dirty="0"/>
              <a:t> </a:t>
            </a:r>
            <a:r>
              <a:rPr lang="cs-CZ" dirty="0" err="1"/>
              <a:t>an</a:t>
            </a:r>
            <a:r>
              <a:rPr lang="cs-CZ" dirty="0"/>
              <a:t> </a:t>
            </a:r>
            <a:r>
              <a:rPr lang="cs-CZ" dirty="0" err="1"/>
              <a:t>abortion</a:t>
            </a:r>
            <a:r>
              <a:rPr lang="cs-CZ" dirty="0"/>
              <a:t>.</a:t>
            </a:r>
          </a:p>
          <a:p>
            <a:endParaRPr lang="cs-CZ" dirty="0"/>
          </a:p>
        </p:txBody>
      </p:sp>
    </p:spTree>
    <p:extLst>
      <p:ext uri="{BB962C8B-B14F-4D97-AF65-F5344CB8AC3E}">
        <p14:creationId xmlns:p14="http://schemas.microsoft.com/office/powerpoint/2010/main" val="2691075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mění">
  <a:themeElements>
    <a:clrScheme name="Jmění">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Jmění">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Jmění">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90</TotalTime>
  <Words>1047</Words>
  <Application>Microsoft Office PowerPoint</Application>
  <PresentationFormat>Předvádění na obrazovce (4:3)</PresentationFormat>
  <Paragraphs>56</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Jmění</vt:lpstr>
      <vt:lpstr>Videoconferencing in English</vt:lpstr>
      <vt:lpstr>What has happened in China recently?</vt:lpstr>
      <vt:lpstr>China ends one-child policy after ___ years  </vt:lpstr>
      <vt:lpstr>China ends one-child policy after 35 years  </vt:lpstr>
      <vt:lpstr>Language focus</vt:lpstr>
      <vt:lpstr>Prezentace aplikace PowerPoint</vt:lpstr>
      <vt:lpstr>Missing facts 2</vt:lpstr>
      <vt:lpstr>Language focus: major, large, dramatic, huge, aggressive, shocking, immense</vt:lpstr>
      <vt:lpstr>Key:</vt:lpstr>
      <vt:lpstr>Sketch Engine</vt:lpstr>
      <vt:lpstr>Visual representation</vt:lpstr>
      <vt:lpstr>Reactions</vt:lpstr>
      <vt:lpstr>Reactions</vt:lpstr>
      <vt:lpstr>Indirect speech</vt:lpstr>
      <vt:lpstr>SOURCE?</vt:lpstr>
      <vt:lpstr>Prezentace aplikace PowerPoint</vt:lpstr>
      <vt:lpstr>Topics?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Pavel Šindelář</dc:creator>
  <cp:lastModifiedBy>Pavel Šindelář</cp:lastModifiedBy>
  <cp:revision>7</cp:revision>
  <dcterms:created xsi:type="dcterms:W3CDTF">2015-10-31T16:12:39Z</dcterms:created>
  <dcterms:modified xsi:type="dcterms:W3CDTF">2015-11-02T10:19:16Z</dcterms:modified>
</cp:coreProperties>
</file>