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2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A4F-C867-4C33-A0F5-BA7B7B7B87B6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ED58DC6-E222-4C91-9523-291373519E9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A4F-C867-4C33-A0F5-BA7B7B7B87B6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8DC6-E222-4C91-9523-291373519E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A4F-C867-4C33-A0F5-BA7B7B7B87B6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8DC6-E222-4C91-9523-291373519E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A4F-C867-4C33-A0F5-BA7B7B7B87B6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8DC6-E222-4C91-9523-291373519E9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A4F-C867-4C33-A0F5-BA7B7B7B87B6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ED58DC6-E222-4C91-9523-291373519E9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A4F-C867-4C33-A0F5-BA7B7B7B87B6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8DC6-E222-4C91-9523-291373519E9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A4F-C867-4C33-A0F5-BA7B7B7B87B6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8DC6-E222-4C91-9523-291373519E9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A4F-C867-4C33-A0F5-BA7B7B7B87B6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8DC6-E222-4C91-9523-291373519E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A4F-C867-4C33-A0F5-BA7B7B7B87B6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8DC6-E222-4C91-9523-291373519E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A4F-C867-4C33-A0F5-BA7B7B7B87B6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8DC6-E222-4C91-9523-291373519E9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A4F-C867-4C33-A0F5-BA7B7B7B87B6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ED58DC6-E222-4C91-9523-291373519E9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7ABA4F-C867-4C33-A0F5-BA7B7B7B87B6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ED58DC6-E222-4C91-9523-291373519E9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goBQtS2QVEr5RmWsmlfYHf4b82yt7FVKTEQK-9KJfqg/edi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deo.muni.cz/download.cgi?furl=%2Fauth%2Fel%2F1421%2Fpodzim2015%2FCJVAVC%2Fum%2Fvi%2F;so=nd;id=36955:wfkbs1r1ha:1447183959:9a688c6ed23b0b72265e10ed5b04a0ecba79756d;uco=1376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Iu1qph_IyM" TargetMode="External"/><Relationship Id="rId2" Type="http://schemas.openxmlformats.org/officeDocument/2006/relationships/hyperlink" Target="https://www.youtube.com/watch?v=wwYHty-jaR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3-M6lnZ1f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Presenting</a:t>
            </a:r>
            <a:r>
              <a:rPr lang="cs-CZ" dirty="0" smtClean="0"/>
              <a:t> </a:t>
            </a:r>
            <a:r>
              <a:rPr lang="cs-CZ" dirty="0" err="1"/>
              <a:t>C</a:t>
            </a:r>
            <a:r>
              <a:rPr lang="cs-CZ" dirty="0" err="1" smtClean="0"/>
              <a:t>apitals</a:t>
            </a:r>
            <a:endParaRPr lang="cs-CZ" dirty="0" smtClean="0"/>
          </a:p>
          <a:p>
            <a:r>
              <a:rPr lang="cs-CZ" dirty="0" err="1" smtClean="0"/>
              <a:t>November</a:t>
            </a:r>
            <a:r>
              <a:rPr lang="cs-CZ" dirty="0" smtClean="0"/>
              <a:t> 11, </a:t>
            </a:r>
            <a:r>
              <a:rPr lang="cs-CZ" dirty="0" smtClean="0"/>
              <a:t>2015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Videoconferencing</a:t>
            </a:r>
            <a:r>
              <a:rPr lang="cs-CZ" dirty="0" smtClean="0"/>
              <a:t> in </a:t>
            </a:r>
            <a:r>
              <a:rPr lang="cs-CZ" dirty="0" err="1" smtClean="0"/>
              <a:t>English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879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 </a:t>
            </a:r>
            <a:r>
              <a:rPr lang="cs-CZ" dirty="0" err="1" smtClean="0"/>
              <a:t>dictation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48577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02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 </a:t>
            </a:r>
            <a:r>
              <a:rPr lang="cs-CZ" dirty="0" err="1" smtClean="0"/>
              <a:t>dictation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The</a:t>
            </a:r>
            <a:r>
              <a:rPr lang="cs-CZ" dirty="0"/>
              <a:t> 430-foot </a:t>
            </a:r>
            <a:r>
              <a:rPr lang="cs-CZ" dirty="0" err="1"/>
              <a:t>Constitution</a:t>
            </a:r>
            <a:r>
              <a:rPr lang="cs-CZ" dirty="0"/>
              <a:t> </a:t>
            </a:r>
            <a:r>
              <a:rPr lang="cs-CZ" dirty="0" err="1"/>
              <a:t>Hill</a:t>
            </a:r>
            <a:r>
              <a:rPr lang="cs-CZ" dirty="0"/>
              <a:t> </a:t>
            </a:r>
            <a:r>
              <a:rPr lang="cs-CZ" dirty="0" err="1"/>
              <a:t>overshadows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northern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Marine </a:t>
            </a:r>
            <a:r>
              <a:rPr lang="cs-CZ" dirty="0" err="1"/>
              <a:t>Terrace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New </a:t>
            </a:r>
            <a:r>
              <a:rPr lang="cs-CZ" dirty="0" err="1" smtClean="0"/>
              <a:t>Promenade</a:t>
            </a:r>
            <a:r>
              <a:rPr lang="cs-CZ" dirty="0" smtClean="0"/>
              <a:t> </a:t>
            </a:r>
            <a:r>
              <a:rPr lang="cs-CZ" dirty="0" err="1" smtClean="0"/>
              <a:t>cuts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Memorial</a:t>
            </a:r>
            <a:r>
              <a:rPr lang="cs-CZ" dirty="0" smtClean="0"/>
              <a:t> to a rocky </a:t>
            </a:r>
            <a:r>
              <a:rPr lang="cs-CZ" dirty="0" err="1" smtClean="0"/>
              <a:t>headland</a:t>
            </a:r>
            <a:r>
              <a:rPr lang="cs-CZ" dirty="0" smtClean="0"/>
              <a:t>,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r>
              <a:rPr lang="cs-CZ" dirty="0" err="1" smtClean="0"/>
              <a:t>ruins</a:t>
            </a:r>
            <a:r>
              <a:rPr lang="cs-CZ" dirty="0" smtClean="0"/>
              <a:t> </a:t>
            </a:r>
            <a:r>
              <a:rPr lang="cs-CZ" dirty="0" err="1" smtClean="0"/>
              <a:t>stare</a:t>
            </a:r>
            <a:r>
              <a:rPr lang="cs-CZ" dirty="0" smtClean="0"/>
              <a:t> </a:t>
            </a:r>
            <a:r>
              <a:rPr lang="cs-CZ" dirty="0" err="1" smtClean="0"/>
              <a:t>blankly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to </a:t>
            </a:r>
            <a:r>
              <a:rPr lang="cs-CZ" dirty="0" err="1" smtClean="0"/>
              <a:t>sea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Northgate</a:t>
            </a:r>
            <a:r>
              <a:rPr lang="cs-CZ" dirty="0" smtClean="0"/>
              <a:t> street </a:t>
            </a:r>
            <a:r>
              <a:rPr lang="cs-CZ" dirty="0" err="1" smtClean="0"/>
              <a:t>winds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, </a:t>
            </a:r>
            <a:r>
              <a:rPr lang="cs-CZ" dirty="0" err="1" smtClean="0"/>
              <a:t>becaming</a:t>
            </a:r>
            <a:r>
              <a:rPr lang="cs-CZ" dirty="0" smtClean="0"/>
              <a:t> </a:t>
            </a:r>
            <a:r>
              <a:rPr lang="cs-CZ" dirty="0" err="1" smtClean="0"/>
              <a:t>Penglais</a:t>
            </a:r>
            <a:r>
              <a:rPr lang="cs-CZ" dirty="0" smtClean="0"/>
              <a:t> </a:t>
            </a:r>
            <a:r>
              <a:rPr lang="cs-CZ" dirty="0" err="1" smtClean="0"/>
              <a:t>Road</a:t>
            </a:r>
            <a:r>
              <a:rPr lang="cs-CZ" dirty="0" smtClean="0"/>
              <a:t> as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climbs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hill</a:t>
            </a:r>
            <a:r>
              <a:rPr lang="cs-CZ" dirty="0" smtClean="0"/>
              <a:t> </a:t>
            </a:r>
            <a:r>
              <a:rPr lang="cs-CZ" dirty="0" err="1" smtClean="0"/>
              <a:t>towars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university´s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campus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Wales.</a:t>
            </a:r>
          </a:p>
          <a:p>
            <a:r>
              <a:rPr lang="cs-CZ" dirty="0" err="1" smtClean="0"/>
              <a:t>While</a:t>
            </a:r>
            <a:r>
              <a:rPr lang="cs-CZ" dirty="0" smtClean="0"/>
              <a:t> in </a:t>
            </a:r>
            <a:r>
              <a:rPr lang="cs-CZ" dirty="0" err="1" smtClean="0"/>
              <a:t>Penglais</a:t>
            </a:r>
            <a:r>
              <a:rPr lang="cs-CZ" dirty="0" smtClean="0"/>
              <a:t> area,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might</a:t>
            </a:r>
            <a:r>
              <a:rPr lang="cs-CZ" dirty="0" smtClean="0"/>
              <a:t> </a:t>
            </a:r>
            <a:r>
              <a:rPr lang="cs-CZ" dirty="0" err="1" smtClean="0"/>
              <a:t>want</a:t>
            </a:r>
            <a:r>
              <a:rPr lang="cs-CZ" dirty="0" smtClean="0"/>
              <a:t> to </a:t>
            </a:r>
            <a:r>
              <a:rPr lang="cs-CZ" dirty="0" err="1" smtClean="0"/>
              <a:t>check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excellent</a:t>
            </a:r>
            <a:r>
              <a:rPr lang="cs-CZ" dirty="0" smtClean="0"/>
              <a:t> </a:t>
            </a:r>
            <a:r>
              <a:rPr lang="cs-CZ" dirty="0" err="1" smtClean="0"/>
              <a:t>Aberystwyth</a:t>
            </a:r>
            <a:r>
              <a:rPr lang="cs-CZ" dirty="0" smtClean="0"/>
              <a:t> </a:t>
            </a:r>
            <a:r>
              <a:rPr lang="cs-CZ" dirty="0" err="1" smtClean="0"/>
              <a:t>Arts</a:t>
            </a:r>
            <a:r>
              <a:rPr lang="cs-CZ" dirty="0" smtClean="0"/>
              <a:t> Centre, a </a:t>
            </a:r>
            <a:r>
              <a:rPr lang="cs-CZ" dirty="0" err="1" smtClean="0"/>
              <a:t>quarter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mile </a:t>
            </a:r>
            <a:r>
              <a:rPr lang="cs-CZ" dirty="0" err="1" smtClean="0"/>
              <a:t>further</a:t>
            </a:r>
            <a:r>
              <a:rPr lang="cs-CZ" dirty="0" smtClean="0"/>
              <a:t> up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hill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err="1" smtClean="0"/>
              <a:t>Aberystwyth´s</a:t>
            </a:r>
            <a:r>
              <a:rPr lang="cs-CZ" dirty="0" smtClean="0"/>
              <a:t> </a:t>
            </a:r>
            <a:r>
              <a:rPr lang="cs-CZ" dirty="0" err="1" smtClean="0"/>
              <a:t>twin</a:t>
            </a:r>
            <a:r>
              <a:rPr lang="cs-CZ" dirty="0" smtClean="0"/>
              <a:t> </a:t>
            </a:r>
            <a:r>
              <a:rPr lang="cs-CZ" dirty="0" err="1" smtClean="0"/>
              <a:t>train</a:t>
            </a:r>
            <a:r>
              <a:rPr lang="cs-CZ" dirty="0" smtClean="0"/>
              <a:t> </a:t>
            </a:r>
            <a:r>
              <a:rPr lang="cs-CZ" dirty="0" err="1" smtClean="0"/>
              <a:t>stations</a:t>
            </a:r>
            <a:r>
              <a:rPr lang="cs-CZ" dirty="0" smtClean="0"/>
              <a:t> are </a:t>
            </a:r>
            <a:r>
              <a:rPr lang="cs-CZ" dirty="0" err="1" smtClean="0"/>
              <a:t>adjacent</a:t>
            </a:r>
            <a:r>
              <a:rPr lang="cs-CZ" dirty="0" smtClean="0"/>
              <a:t> to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on Alexandra </a:t>
            </a:r>
            <a:r>
              <a:rPr lang="cs-CZ" dirty="0" err="1" smtClean="0"/>
              <a:t>Road</a:t>
            </a:r>
            <a:r>
              <a:rPr lang="cs-CZ" dirty="0" smtClean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74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Warm</a:t>
            </a:r>
            <a:r>
              <a:rPr lang="cs-CZ" dirty="0" smtClean="0"/>
              <a:t>-up </a:t>
            </a:r>
            <a:r>
              <a:rPr lang="cs-CZ" dirty="0" err="1" smtClean="0"/>
              <a:t>speaking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places</a:t>
            </a:r>
            <a:r>
              <a:rPr lang="cs-CZ" dirty="0" smtClean="0"/>
              <a:t> / </a:t>
            </a:r>
            <a:r>
              <a:rPr lang="cs-CZ" dirty="0" err="1" smtClean="0"/>
              <a:t>capitals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describe</a:t>
            </a:r>
            <a:r>
              <a:rPr lang="cs-CZ" dirty="0" smtClean="0"/>
              <a:t> as </a:t>
            </a:r>
          </a:p>
          <a:p>
            <a:pPr marL="0" indent="0">
              <a:buNone/>
            </a:pPr>
            <a:r>
              <a:rPr lang="cs-CZ" dirty="0" err="1"/>
              <a:t>s</a:t>
            </a:r>
            <a:r>
              <a:rPr lang="cs-CZ" dirty="0" err="1" smtClean="0"/>
              <a:t>tunning</a:t>
            </a:r>
            <a:r>
              <a:rPr lang="cs-CZ" dirty="0" smtClean="0"/>
              <a:t> / </a:t>
            </a:r>
            <a:r>
              <a:rPr lang="cs-CZ" dirty="0" err="1" smtClean="0"/>
              <a:t>impressive</a:t>
            </a:r>
            <a:r>
              <a:rPr lang="cs-CZ" dirty="0" smtClean="0"/>
              <a:t> / </a:t>
            </a:r>
            <a:r>
              <a:rPr lang="cs-CZ" dirty="0" err="1" smtClean="0"/>
              <a:t>memorable</a:t>
            </a:r>
            <a:r>
              <a:rPr lang="cs-CZ" dirty="0" smtClean="0"/>
              <a:t> / </a:t>
            </a:r>
            <a:r>
              <a:rPr lang="cs-CZ" dirty="0" err="1" smtClean="0"/>
              <a:t>astonishing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http://newslanc.com/images/slava_roofer1.jpg"/>
          <p:cNvSpPr>
            <a:spLocks noChangeAspect="1" noChangeArrowheads="1"/>
          </p:cNvSpPr>
          <p:nvPr/>
        </p:nvSpPr>
        <p:spPr bwMode="auto">
          <a:xfrm>
            <a:off x="155575" y="-1881188"/>
            <a:ext cx="61531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04" y="3284984"/>
            <a:ext cx="4283421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37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Reading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Every tram in ___________ congregates in front of the station, and there´s an </a:t>
            </a:r>
            <a:r>
              <a:rPr lang="en-GB" b="1" dirty="0"/>
              <a:t>infectious </a:t>
            </a:r>
            <a:r>
              <a:rPr lang="en-GB" dirty="0"/>
              <a:t>buzz about the place in the early afternoon, after work. A steady stream of people plough up and down ______--a somewhat </a:t>
            </a:r>
            <a:r>
              <a:rPr lang="en-GB" b="1" dirty="0"/>
              <a:t>hazardous </a:t>
            </a:r>
            <a:r>
              <a:rPr lang="en-GB" dirty="0" err="1"/>
              <a:t>coctail</a:t>
            </a:r>
            <a:r>
              <a:rPr lang="en-GB" dirty="0"/>
              <a:t> of cobbles, steaming manholes and tram lines, which leads to _________. Don´t let that stop you from looking up at the five-storey mansions, laden with a </a:t>
            </a:r>
            <a:r>
              <a:rPr lang="en-GB" b="1" dirty="0"/>
              <a:t>fantastic </a:t>
            </a:r>
            <a:r>
              <a:rPr lang="en-GB" dirty="0"/>
              <a:t>mantle of decorations, some </a:t>
            </a:r>
            <a:r>
              <a:rPr lang="en-GB" b="1" dirty="0"/>
              <a:t>grotesquely</a:t>
            </a:r>
            <a:r>
              <a:rPr lang="en-GB" dirty="0"/>
              <a:t> disfigured by pollutants.</a:t>
            </a:r>
            <a:endParaRPr lang="cs-CZ" dirty="0"/>
          </a:p>
          <a:p>
            <a:r>
              <a:rPr lang="en-GB" dirty="0"/>
              <a:t>To the left as you head up _______ is ______ (literally „cabbage market“). The </a:t>
            </a:r>
            <a:r>
              <a:rPr lang="en-GB" b="1" dirty="0"/>
              <a:t>chaotic</a:t>
            </a:r>
            <a:r>
              <a:rPr lang="en-GB" dirty="0"/>
              <a:t> vegetable market on a sloping </a:t>
            </a:r>
            <a:r>
              <a:rPr lang="en-GB" b="1" dirty="0"/>
              <a:t>cobbled</a:t>
            </a:r>
            <a:r>
              <a:rPr lang="en-GB" dirty="0"/>
              <a:t> square, now beginning to return to the </a:t>
            </a:r>
            <a:r>
              <a:rPr lang="en-GB" b="1" dirty="0"/>
              <a:t>brisk</a:t>
            </a:r>
            <a:r>
              <a:rPr lang="en-GB" dirty="0"/>
              <a:t> trade of its pre-war days, and somewhat ill-served by the mishmash of buildings which line its edges. At its centre is the petrified diarrhoea of the huge _________ fountain by Fischer von </a:t>
            </a:r>
            <a:r>
              <a:rPr lang="en-GB" dirty="0" err="1"/>
              <a:t>Erlach</a:t>
            </a:r>
            <a:r>
              <a:rPr lang="en-GB" dirty="0"/>
              <a:t>: in the good old days, when it worked properly, live carp was sold from its waters at Christmas, </a:t>
            </a:r>
            <a:endParaRPr lang="cs-CZ" dirty="0"/>
          </a:p>
          <a:p>
            <a:r>
              <a:rPr lang="en-GB" dirty="0"/>
              <a:t>________ is better known for its pubs than cafés, though of course you can get a coffee in either. During the summer, outdoor tables abound the various cafés around ____________More specifically, ________ and _____ are both trendy art venues to hang out in. As for pubs, the local brew is </a:t>
            </a:r>
            <a:r>
              <a:rPr lang="en-GB" dirty="0" err="1"/>
              <a:t>Starobrno</a:t>
            </a:r>
            <a:r>
              <a:rPr lang="en-GB" dirty="0"/>
              <a:t> but the best places are actually the ones which don´t serve it. Try ____________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99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Quiz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docs.google.com/document/d/1goBQtS2QVEr5RmWsmlfYHf4b82yt7FVKTEQK-9KJfqg/edit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77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Speaking</a:t>
            </a:r>
            <a:r>
              <a:rPr lang="cs-CZ" dirty="0" smtClean="0"/>
              <a:t> – </a:t>
            </a:r>
            <a:r>
              <a:rPr lang="cs-CZ" dirty="0" err="1" smtClean="0"/>
              <a:t>guided</a:t>
            </a:r>
            <a:r>
              <a:rPr lang="cs-CZ" dirty="0" smtClean="0"/>
              <a:t> </a:t>
            </a:r>
            <a:r>
              <a:rPr lang="cs-CZ" dirty="0" err="1" smtClean="0"/>
              <a:t>tours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pictures</a:t>
            </a:r>
            <a:r>
              <a:rPr lang="cs-CZ" dirty="0" smtClean="0"/>
              <a:t> to </a:t>
            </a:r>
            <a:r>
              <a:rPr lang="cs-CZ" dirty="0" err="1" smtClean="0"/>
              <a:t>introduce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capitals</a:t>
            </a:r>
            <a:endParaRPr lang="cs-CZ" dirty="0" smtClean="0"/>
          </a:p>
          <a:p>
            <a:r>
              <a:rPr lang="cs-CZ" dirty="0" smtClean="0"/>
              <a:t>use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sentences</a:t>
            </a:r>
            <a:r>
              <a:rPr lang="cs-CZ" dirty="0" smtClean="0"/>
              <a:t> to comment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guided</a:t>
            </a:r>
            <a:r>
              <a:rPr lang="cs-CZ" dirty="0" smtClean="0"/>
              <a:t> tour</a:t>
            </a:r>
          </a:p>
          <a:p>
            <a:endParaRPr lang="cs-CZ" dirty="0"/>
          </a:p>
        </p:txBody>
      </p:sp>
      <p:pic>
        <p:nvPicPr>
          <p:cNvPr id="4" name="obrázek 9" descr="http://cdn.spectator.org/Tiananmen_beijing_Panoram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6465570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08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focus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 _</a:t>
            </a:r>
            <a:r>
              <a:rPr lang="cs-CZ" dirty="0" err="1" smtClean="0"/>
              <a:t>never</a:t>
            </a:r>
            <a:r>
              <a:rPr lang="cs-CZ" dirty="0" smtClean="0"/>
              <a:t> ___ (</a:t>
            </a:r>
            <a:r>
              <a:rPr lang="cs-CZ" dirty="0" err="1" smtClean="0"/>
              <a:t>see</a:t>
            </a:r>
            <a:r>
              <a:rPr lang="cs-CZ" dirty="0" smtClean="0"/>
              <a:t>) so </a:t>
            </a:r>
            <a:r>
              <a:rPr lang="cs-CZ" dirty="0" err="1" smtClean="0"/>
              <a:t>wonderful</a:t>
            </a:r>
            <a:r>
              <a:rPr lang="cs-CZ" dirty="0" smtClean="0"/>
              <a:t> ________</a:t>
            </a:r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_________ AAEIOYDNTR.</a:t>
            </a:r>
          </a:p>
          <a:p>
            <a:endParaRPr lang="cs-CZ" dirty="0"/>
          </a:p>
          <a:p>
            <a:r>
              <a:rPr lang="cs-CZ" dirty="0" err="1" smtClean="0"/>
              <a:t>Absolutely</a:t>
            </a:r>
            <a:r>
              <a:rPr lang="cs-CZ" dirty="0" smtClean="0"/>
              <a:t> ____________ AAIICFGNNST!</a:t>
            </a:r>
          </a:p>
          <a:p>
            <a:r>
              <a:rPr lang="cs-CZ" dirty="0" smtClean="0"/>
              <a:t>I_______ (</a:t>
            </a:r>
            <a:r>
              <a:rPr lang="cs-CZ" dirty="0" err="1" smtClean="0"/>
              <a:t>learn</a:t>
            </a:r>
            <a:r>
              <a:rPr lang="cs-CZ" dirty="0" smtClean="0"/>
              <a:t>) so much </a:t>
            </a:r>
            <a:r>
              <a:rPr lang="cs-CZ" dirty="0" err="1" smtClean="0"/>
              <a:t>about</a:t>
            </a:r>
            <a:r>
              <a:rPr lang="cs-CZ" dirty="0" smtClean="0"/>
              <a:t>_____________</a:t>
            </a:r>
          </a:p>
          <a:p>
            <a:endParaRPr lang="cs-CZ" dirty="0"/>
          </a:p>
          <a:p>
            <a:r>
              <a:rPr lang="cs-CZ" dirty="0" err="1" smtClean="0"/>
              <a:t>All</a:t>
            </a:r>
            <a:r>
              <a:rPr lang="cs-CZ" dirty="0" smtClean="0"/>
              <a:t> these </a:t>
            </a:r>
            <a:r>
              <a:rPr lang="cs-CZ" dirty="0" err="1" smtClean="0"/>
              <a:t>beatiful</a:t>
            </a:r>
            <a:r>
              <a:rPr lang="cs-CZ" dirty="0" smtClean="0"/>
              <a:t> ________. AEEOUBFGLRT.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could</a:t>
            </a:r>
            <a:r>
              <a:rPr lang="cs-CZ" dirty="0" smtClean="0"/>
              <a:t> _______ (</a:t>
            </a:r>
            <a:r>
              <a:rPr lang="cs-CZ" dirty="0" err="1" smtClean="0"/>
              <a:t>stay</a:t>
            </a:r>
            <a:r>
              <a:rPr lang="cs-CZ" dirty="0" smtClean="0"/>
              <a:t>) </a:t>
            </a:r>
            <a:r>
              <a:rPr lang="cs-CZ" dirty="0" err="1" smtClean="0"/>
              <a:t>longer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I _____ </a:t>
            </a:r>
            <a:r>
              <a:rPr lang="cs-CZ" dirty="0" err="1" smtClean="0"/>
              <a:t>always</a:t>
            </a:r>
            <a:r>
              <a:rPr lang="cs-CZ" dirty="0" smtClean="0"/>
              <a:t> ______ (</a:t>
            </a:r>
            <a:r>
              <a:rPr lang="cs-CZ" dirty="0" err="1" smtClean="0"/>
              <a:t>want</a:t>
            </a:r>
            <a:r>
              <a:rPr lang="cs-CZ" dirty="0" smtClean="0"/>
              <a:t> to visit)____________</a:t>
            </a:r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a ___________ AAICGLM </a:t>
            </a:r>
            <a:r>
              <a:rPr lang="cs-CZ" dirty="0" err="1" smtClean="0"/>
              <a:t>experience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95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Aber</a:t>
            </a:r>
            <a:r>
              <a:rPr lang="cs-CZ" dirty="0" smtClean="0"/>
              <a:t> </a:t>
            </a:r>
            <a:r>
              <a:rPr lang="cs-CZ" dirty="0" err="1" smtClean="0"/>
              <a:t>presentations</a:t>
            </a:r>
            <a:r>
              <a:rPr lang="cs-CZ" dirty="0" smtClean="0"/>
              <a:t> / Brno </a:t>
            </a:r>
            <a:r>
              <a:rPr lang="cs-CZ" dirty="0" err="1" smtClean="0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http://www.video.muni.cz/download.cgi?furl=%</a:t>
            </a:r>
            <a:r>
              <a:rPr lang="cs-CZ" dirty="0" smtClean="0">
                <a:hlinkClick r:id="rId2"/>
              </a:rPr>
              <a:t>2Fauth%2Fel%2F1421%2Fpodzim2015%2FCJVAVC%2Fum%2Fvi%2F;so=nd;id=36955:wfkbs1r1ha:1447183959:9a688c6ed23b0b72265e10ed5b04a0ecba79756d;uco=13766</a:t>
            </a:r>
            <a:endParaRPr lang="cs-CZ" dirty="0" smtClean="0"/>
          </a:p>
          <a:p>
            <a:r>
              <a:rPr lang="cs-CZ" dirty="0" smtClean="0"/>
              <a:t>Tbilisi: 5:00, 22:10, 26:35, 28:15</a:t>
            </a:r>
          </a:p>
          <a:p>
            <a:r>
              <a:rPr lang="cs-CZ" dirty="0" smtClean="0"/>
              <a:t>Rabat: 17:05</a:t>
            </a:r>
          </a:p>
          <a:p>
            <a:r>
              <a:rPr lang="cs-CZ" dirty="0" err="1" smtClean="0"/>
              <a:t>Beijing</a:t>
            </a:r>
            <a:r>
              <a:rPr lang="cs-CZ" dirty="0" smtClean="0"/>
              <a:t> 33:40, 44:20</a:t>
            </a:r>
          </a:p>
          <a:p>
            <a:r>
              <a:rPr lang="cs-CZ" dirty="0" err="1" smtClean="0"/>
              <a:t>Seoul</a:t>
            </a:r>
            <a:r>
              <a:rPr lang="cs-CZ" dirty="0" smtClean="0"/>
              <a:t> 48:20, 55:00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780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capitals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How</a:t>
            </a:r>
            <a:r>
              <a:rPr lang="cs-CZ" dirty="0" smtClean="0"/>
              <a:t>?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www.youtube.com/watch?v=wwYHty-jaRo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www.youtube.com/watch?v=2Iu1qph_IyM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59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Watching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>
                <a:hlinkClick r:id="rId2"/>
              </a:rPr>
              <a:t>https</a:t>
            </a:r>
            <a:r>
              <a:rPr lang="cs-CZ">
                <a:hlinkClick r:id="rId2"/>
              </a:rPr>
              <a:t>://</a:t>
            </a:r>
            <a:r>
              <a:rPr lang="cs-CZ" smtClean="0">
                <a:hlinkClick r:id="rId2"/>
              </a:rPr>
              <a:t>www.youtube.com/watch?v=V3-M6lnZ1fk</a:t>
            </a:r>
            <a:endParaRPr lang="cs-CZ" smtClean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39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157</TotalTime>
  <Words>511</Words>
  <Application>Microsoft Office PowerPoint</Application>
  <PresentationFormat>Předvádění na obrazovce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Jmění</vt:lpstr>
      <vt:lpstr>Videoconferencing in English</vt:lpstr>
      <vt:lpstr>Warm-up speaking</vt:lpstr>
      <vt:lpstr>Reading </vt:lpstr>
      <vt:lpstr>Quiz </vt:lpstr>
      <vt:lpstr>Speaking – guided tours</vt:lpstr>
      <vt:lpstr>Language focus</vt:lpstr>
      <vt:lpstr>Aber presentations / Brno questions</vt:lpstr>
      <vt:lpstr>Our capitals</vt:lpstr>
      <vt:lpstr>Watching</vt:lpstr>
      <vt:lpstr>Map dictation</vt:lpstr>
      <vt:lpstr>Map dictation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Šindelář</dc:creator>
  <cp:lastModifiedBy>Pavel Šindelář</cp:lastModifiedBy>
  <cp:revision>14</cp:revision>
  <dcterms:created xsi:type="dcterms:W3CDTF">2015-10-31T16:12:39Z</dcterms:created>
  <dcterms:modified xsi:type="dcterms:W3CDTF">2015-11-10T20:17:58Z</dcterms:modified>
</cp:coreProperties>
</file>