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6" r:id="rId4"/>
    <p:sldId id="275" r:id="rId5"/>
    <p:sldId id="277" r:id="rId6"/>
    <p:sldId id="278" r:id="rId7"/>
    <p:sldId id="279" r:id="rId8"/>
    <p:sldId id="280" r:id="rId9"/>
    <p:sldId id="281" r:id="rId10"/>
    <p:sldId id="27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2E3F-6CDE-4BA9-96D4-23468E16A202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61144B-3534-4B58-9C39-7BEBD492F28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2E3F-6CDE-4BA9-96D4-23468E16A202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144B-3534-4B58-9C39-7BEBD492F28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761144B-3534-4B58-9C39-7BEBD492F28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2E3F-6CDE-4BA9-96D4-23468E16A202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2E3F-6CDE-4BA9-96D4-23468E16A202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761144B-3534-4B58-9C39-7BEBD492F28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2E3F-6CDE-4BA9-96D4-23468E16A202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61144B-3534-4B58-9C39-7BEBD492F28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CD32E3F-6CDE-4BA9-96D4-23468E16A202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144B-3534-4B58-9C39-7BEBD492F28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2E3F-6CDE-4BA9-96D4-23468E16A202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761144B-3534-4B58-9C39-7BEBD492F281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2E3F-6CDE-4BA9-96D4-23468E16A202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761144B-3534-4B58-9C39-7BEBD492F2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2E3F-6CDE-4BA9-96D4-23468E16A202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61144B-3534-4B58-9C39-7BEBD492F2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61144B-3534-4B58-9C39-7BEBD492F281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2E3F-6CDE-4BA9-96D4-23468E16A202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761144B-3534-4B58-9C39-7BEBD492F28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CD32E3F-6CDE-4BA9-96D4-23468E16A202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CD32E3F-6CDE-4BA9-96D4-23468E16A202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61144B-3534-4B58-9C39-7BEBD492F281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W-pCPFao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Martina Šindelářová </a:t>
            </a:r>
            <a:r>
              <a:rPr lang="cs-CZ" dirty="0" err="1" smtClean="0"/>
              <a:t>Skupeňová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Videoconferencing</a:t>
            </a:r>
            <a:r>
              <a:rPr lang="cs-CZ" dirty="0" smtClean="0"/>
              <a:t> in </a:t>
            </a:r>
            <a:r>
              <a:rPr lang="cs-CZ" dirty="0" err="1" smtClean="0"/>
              <a:t>English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607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Pronounciation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A Czech speaking English tends to pronounce silent letters, like the </a:t>
            </a:r>
            <a:r>
              <a:rPr lang="en-US" i="1" dirty="0" smtClean="0">
                <a:effectLst/>
              </a:rPr>
              <a:t>g</a:t>
            </a:r>
            <a:r>
              <a:rPr lang="en-US" dirty="0" smtClean="0"/>
              <a:t> in </a:t>
            </a:r>
            <a:r>
              <a:rPr lang="en-US" i="1" dirty="0" smtClean="0">
                <a:effectLst/>
              </a:rPr>
              <a:t>-</a:t>
            </a:r>
            <a:r>
              <a:rPr lang="en-US" i="1" dirty="0" err="1" smtClean="0">
                <a:effectLst/>
              </a:rPr>
              <a:t>ing</a:t>
            </a:r>
            <a:r>
              <a:rPr lang="en-US" dirty="0" smtClean="0"/>
              <a:t>, and the </a:t>
            </a:r>
            <a:r>
              <a:rPr lang="en-US" i="1" dirty="0" smtClean="0">
                <a:effectLst/>
              </a:rPr>
              <a:t>-b</a:t>
            </a:r>
            <a:r>
              <a:rPr lang="en-US" dirty="0" smtClean="0"/>
              <a:t> in </a:t>
            </a:r>
            <a:r>
              <a:rPr lang="en-US" i="1" dirty="0" smtClean="0">
                <a:effectLst/>
              </a:rPr>
              <a:t>bomb</a:t>
            </a:r>
            <a:r>
              <a:rPr lang="en-US" dirty="0" smtClean="0"/>
              <a:t>.</a:t>
            </a:r>
            <a:br>
              <a:rPr lang="en-US" dirty="0" smtClean="0"/>
            </a:br>
            <a:endParaRPr lang="cs-CZ" dirty="0" smtClean="0"/>
          </a:p>
          <a:p>
            <a:r>
              <a:rPr lang="cs-CZ" dirty="0" err="1" smtClean="0"/>
              <a:t>Tomb</a:t>
            </a:r>
            <a:r>
              <a:rPr lang="cs-CZ" dirty="0" smtClean="0"/>
              <a:t>, </a:t>
            </a:r>
            <a:r>
              <a:rPr lang="cs-CZ" dirty="0" err="1" smtClean="0"/>
              <a:t>knowing</a:t>
            </a:r>
            <a:r>
              <a:rPr lang="cs-CZ" dirty="0" smtClean="0"/>
              <a:t>, psychology, </a:t>
            </a:r>
            <a:r>
              <a:rPr lang="cs-CZ" dirty="0" err="1" smtClean="0"/>
              <a:t>knife</a:t>
            </a:r>
            <a:r>
              <a:rPr lang="cs-CZ" dirty="0" smtClean="0"/>
              <a:t>, </a:t>
            </a:r>
            <a:r>
              <a:rPr lang="cs-CZ" dirty="0" err="1" smtClean="0"/>
              <a:t>climbing</a:t>
            </a:r>
            <a:r>
              <a:rPr lang="cs-CZ" dirty="0" smtClean="0"/>
              <a:t>, </a:t>
            </a:r>
            <a:r>
              <a:rPr lang="cs-CZ" dirty="0" err="1" smtClean="0"/>
              <a:t>honour</a:t>
            </a:r>
            <a:r>
              <a:rPr lang="cs-CZ" dirty="0" smtClean="0"/>
              <a:t>, </a:t>
            </a:r>
            <a:r>
              <a:rPr lang="cs-CZ" dirty="0" err="1" smtClean="0"/>
              <a:t>wednesday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www.youtube.com/watch?v=MW-pCPFaoHU</a:t>
            </a:r>
            <a:endParaRPr lang="cs-CZ" dirty="0" smtClean="0"/>
          </a:p>
          <a:p>
            <a:r>
              <a:rPr lang="cs-CZ" dirty="0" err="1" smtClean="0"/>
              <a:t>Dictation</a:t>
            </a:r>
            <a:r>
              <a:rPr lang="cs-CZ" dirty="0" smtClean="0"/>
              <a:t> - </a:t>
            </a:r>
            <a:r>
              <a:rPr lang="cs-CZ" dirty="0" err="1" smtClean="0"/>
              <a:t>practice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21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err="1" smtClean="0"/>
              <a:t>Cultural</a:t>
            </a:r>
            <a:r>
              <a:rPr lang="cs-CZ" sz="2400" dirty="0" smtClean="0"/>
              <a:t> </a:t>
            </a:r>
            <a:r>
              <a:rPr lang="cs-CZ" sz="2400" dirty="0" err="1" smtClean="0"/>
              <a:t>Differences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Czech Republic?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Introduction</a:t>
            </a:r>
            <a:r>
              <a:rPr lang="cs-CZ" dirty="0" smtClean="0"/>
              <a:t>. </a:t>
            </a:r>
            <a:r>
              <a:rPr lang="cs-CZ" dirty="0" err="1" smtClean="0"/>
              <a:t>Sit</a:t>
            </a:r>
            <a:r>
              <a:rPr lang="cs-CZ" dirty="0" smtClean="0"/>
              <a:t>. Down. </a:t>
            </a:r>
            <a:r>
              <a:rPr lang="cs-CZ" dirty="0" err="1" smtClean="0"/>
              <a:t>Begin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Introduction</a:t>
            </a:r>
            <a:r>
              <a:rPr lang="cs-CZ" dirty="0" smtClean="0"/>
              <a:t>. Cup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coffee</a:t>
            </a:r>
            <a:r>
              <a:rPr lang="cs-CZ" dirty="0" smtClean="0"/>
              <a:t>. </a:t>
            </a:r>
            <a:r>
              <a:rPr lang="cs-CZ" dirty="0" err="1" smtClean="0"/>
              <a:t>Sit</a:t>
            </a:r>
            <a:r>
              <a:rPr lang="cs-CZ" dirty="0" smtClean="0"/>
              <a:t>. Down. </a:t>
            </a:r>
            <a:r>
              <a:rPr lang="cs-CZ" dirty="0" err="1" smtClean="0"/>
              <a:t>Begin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Informal</a:t>
            </a:r>
            <a:r>
              <a:rPr lang="cs-CZ" dirty="0" smtClean="0"/>
              <a:t> </a:t>
            </a:r>
            <a:r>
              <a:rPr lang="cs-CZ" dirty="0" err="1" smtClean="0"/>
              <a:t>Introduction</a:t>
            </a:r>
            <a:r>
              <a:rPr lang="cs-CZ" dirty="0" smtClean="0"/>
              <a:t>. Cup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Coffee</a:t>
            </a:r>
            <a:r>
              <a:rPr lang="cs-CZ" dirty="0" smtClean="0"/>
              <a:t>. </a:t>
            </a:r>
            <a:r>
              <a:rPr lang="cs-CZ" dirty="0" err="1" smtClean="0"/>
              <a:t>Joke</a:t>
            </a:r>
            <a:r>
              <a:rPr lang="cs-CZ" dirty="0" smtClean="0"/>
              <a:t>. </a:t>
            </a:r>
            <a:r>
              <a:rPr lang="cs-CZ" dirty="0" err="1" smtClean="0"/>
              <a:t>Begin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Introduction</a:t>
            </a:r>
            <a:r>
              <a:rPr lang="cs-CZ" dirty="0" smtClean="0"/>
              <a:t>. Cup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tea</a:t>
            </a:r>
            <a:r>
              <a:rPr lang="cs-CZ" dirty="0" smtClean="0"/>
              <a:t> and </a:t>
            </a:r>
            <a:r>
              <a:rPr lang="cs-CZ" dirty="0" err="1" smtClean="0"/>
              <a:t>biscuits</a:t>
            </a:r>
            <a:r>
              <a:rPr lang="cs-CZ" dirty="0" smtClean="0"/>
              <a:t>. 10 </a:t>
            </a:r>
            <a:r>
              <a:rPr lang="cs-CZ" dirty="0" err="1" smtClean="0"/>
              <a:t>mins</a:t>
            </a:r>
            <a:r>
              <a:rPr lang="cs-CZ" dirty="0" smtClean="0"/>
              <a:t> </a:t>
            </a:r>
            <a:r>
              <a:rPr lang="cs-CZ" dirty="0" err="1" smtClean="0"/>
              <a:t>small</a:t>
            </a:r>
            <a:r>
              <a:rPr lang="cs-CZ" dirty="0" smtClean="0"/>
              <a:t> talk (</a:t>
            </a:r>
            <a:r>
              <a:rPr lang="cs-CZ" dirty="0" err="1" smtClean="0"/>
              <a:t>weather</a:t>
            </a:r>
            <a:r>
              <a:rPr lang="cs-CZ" dirty="0" smtClean="0"/>
              <a:t>, sport). </a:t>
            </a:r>
            <a:r>
              <a:rPr lang="cs-CZ" dirty="0" err="1" smtClean="0"/>
              <a:t>Casual</a:t>
            </a:r>
            <a:r>
              <a:rPr lang="cs-CZ" dirty="0" smtClean="0"/>
              <a:t> </a:t>
            </a:r>
            <a:r>
              <a:rPr lang="cs-CZ" dirty="0" err="1" smtClean="0"/>
              <a:t>beginning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Introduction</a:t>
            </a:r>
            <a:r>
              <a:rPr lang="cs-CZ" dirty="0" smtClean="0"/>
              <a:t>. 15 </a:t>
            </a:r>
            <a:r>
              <a:rPr lang="cs-CZ" dirty="0" err="1" smtClean="0"/>
              <a:t>mins</a:t>
            </a:r>
            <a:r>
              <a:rPr lang="cs-CZ" dirty="0" smtClean="0"/>
              <a:t> </a:t>
            </a:r>
            <a:r>
              <a:rPr lang="cs-CZ" dirty="0" err="1" smtClean="0"/>
              <a:t>small</a:t>
            </a:r>
            <a:r>
              <a:rPr lang="cs-CZ" dirty="0" smtClean="0"/>
              <a:t> talk (</a:t>
            </a:r>
            <a:r>
              <a:rPr lang="cs-CZ" dirty="0" err="1" smtClean="0"/>
              <a:t>politics</a:t>
            </a:r>
            <a:r>
              <a:rPr lang="cs-CZ" dirty="0" smtClean="0"/>
              <a:t>, </a:t>
            </a:r>
            <a:r>
              <a:rPr lang="cs-CZ" dirty="0" err="1" smtClean="0"/>
              <a:t>scandal</a:t>
            </a:r>
            <a:r>
              <a:rPr lang="cs-CZ" dirty="0" smtClean="0"/>
              <a:t>). </a:t>
            </a:r>
            <a:r>
              <a:rPr lang="cs-CZ" dirty="0" err="1" smtClean="0"/>
              <a:t>Begin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Introduction</a:t>
            </a:r>
            <a:r>
              <a:rPr lang="cs-CZ" dirty="0" smtClean="0"/>
              <a:t>. </a:t>
            </a:r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Seating</a:t>
            </a:r>
            <a:r>
              <a:rPr lang="cs-CZ" dirty="0" smtClean="0"/>
              <a:t>. Green </a:t>
            </a:r>
            <a:r>
              <a:rPr lang="cs-CZ" dirty="0" err="1" smtClean="0"/>
              <a:t>tea</a:t>
            </a:r>
            <a:r>
              <a:rPr lang="cs-CZ" dirty="0" smtClean="0"/>
              <a:t>. 15-20 </a:t>
            </a:r>
            <a:r>
              <a:rPr lang="cs-CZ" dirty="0" err="1" smtClean="0"/>
              <a:t>mins</a:t>
            </a:r>
            <a:r>
              <a:rPr lang="cs-CZ" dirty="0" smtClean="0"/>
              <a:t> </a:t>
            </a:r>
            <a:r>
              <a:rPr lang="cs-CZ" dirty="0" err="1" smtClean="0"/>
              <a:t>small</a:t>
            </a:r>
            <a:r>
              <a:rPr lang="cs-CZ" dirty="0" smtClean="0"/>
              <a:t> talk (</a:t>
            </a:r>
            <a:r>
              <a:rPr lang="cs-CZ" dirty="0" err="1" smtClean="0"/>
              <a:t>pleasantries</a:t>
            </a:r>
            <a:r>
              <a:rPr lang="cs-CZ" dirty="0" smtClean="0"/>
              <a:t>). </a:t>
            </a:r>
            <a:r>
              <a:rPr lang="cs-CZ" dirty="0" err="1" smtClean="0"/>
              <a:t>Signal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superior. </a:t>
            </a:r>
            <a:r>
              <a:rPr lang="cs-CZ" dirty="0" err="1" smtClean="0"/>
              <a:t>Begin</a:t>
            </a:r>
            <a:r>
              <a:rPr lang="cs-CZ" dirty="0" smtClean="0"/>
              <a:t>.</a:t>
            </a:r>
          </a:p>
          <a:p>
            <a:r>
              <a:rPr lang="cs-CZ" dirty="0" smtClean="0"/>
              <a:t>20-30 </a:t>
            </a:r>
            <a:r>
              <a:rPr lang="cs-CZ" dirty="0" err="1" smtClean="0"/>
              <a:t>mins</a:t>
            </a:r>
            <a:r>
              <a:rPr lang="cs-CZ" dirty="0" smtClean="0"/>
              <a:t> </a:t>
            </a:r>
            <a:r>
              <a:rPr lang="cs-CZ" dirty="0" err="1" smtClean="0"/>
              <a:t>smalltalk</a:t>
            </a:r>
            <a:r>
              <a:rPr lang="cs-CZ" dirty="0" smtClean="0"/>
              <a:t> (</a:t>
            </a:r>
            <a:r>
              <a:rPr lang="cs-CZ" dirty="0" err="1" smtClean="0"/>
              <a:t>football</a:t>
            </a:r>
            <a:r>
              <a:rPr lang="cs-CZ" dirty="0" smtClean="0"/>
              <a:t>, </a:t>
            </a:r>
            <a:r>
              <a:rPr lang="cs-CZ" dirty="0" err="1" smtClean="0"/>
              <a:t>family</a:t>
            </a:r>
            <a:r>
              <a:rPr lang="cs-CZ" dirty="0" smtClean="0"/>
              <a:t>) </a:t>
            </a:r>
            <a:r>
              <a:rPr lang="cs-CZ" dirty="0" err="1" smtClean="0"/>
              <a:t>while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 </a:t>
            </a:r>
            <a:r>
              <a:rPr lang="cs-CZ" dirty="0" err="1" smtClean="0"/>
              <a:t>arrive</a:t>
            </a:r>
            <a:r>
              <a:rPr lang="cs-CZ" dirty="0" smtClean="0"/>
              <a:t>. </a:t>
            </a:r>
            <a:r>
              <a:rPr lang="cs-CZ" dirty="0" err="1" smtClean="0"/>
              <a:t>Begin</a:t>
            </a:r>
            <a:r>
              <a:rPr lang="cs-CZ" dirty="0" smtClean="0"/>
              <a:t> </a:t>
            </a:r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everyone´s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101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Speaking</a:t>
            </a:r>
            <a:r>
              <a:rPr lang="cs-CZ" dirty="0" smtClean="0"/>
              <a:t> – </a:t>
            </a:r>
            <a:r>
              <a:rPr lang="cs-CZ" dirty="0" err="1" smtClean="0"/>
              <a:t>describing</a:t>
            </a:r>
            <a:r>
              <a:rPr lang="cs-CZ" dirty="0" smtClean="0"/>
              <a:t> </a:t>
            </a:r>
            <a:r>
              <a:rPr lang="cs-CZ" dirty="0" err="1" smtClean="0"/>
              <a:t>visuals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Step 1 – </a:t>
            </a:r>
            <a:r>
              <a:rPr lang="cs-CZ" dirty="0" err="1" smtClean="0"/>
              <a:t>half-pictures</a:t>
            </a:r>
            <a:endParaRPr lang="cs-CZ" dirty="0" smtClean="0"/>
          </a:p>
          <a:p>
            <a:r>
              <a:rPr lang="cs-CZ" dirty="0" smtClean="0"/>
              <a:t>Step 2 – full </a:t>
            </a:r>
            <a:r>
              <a:rPr lang="cs-CZ" dirty="0" err="1" smtClean="0"/>
              <a:t>pictures</a:t>
            </a:r>
            <a:endParaRPr lang="cs-CZ" dirty="0" smtClean="0"/>
          </a:p>
          <a:p>
            <a:r>
              <a:rPr lang="cs-CZ" dirty="0" smtClean="0"/>
              <a:t>Step 3 – </a:t>
            </a:r>
            <a:r>
              <a:rPr lang="cs-CZ" dirty="0" err="1" smtClean="0"/>
              <a:t>technical</a:t>
            </a:r>
            <a:r>
              <a:rPr lang="cs-CZ" dirty="0" smtClean="0"/>
              <a:t> </a:t>
            </a:r>
            <a:r>
              <a:rPr lang="cs-CZ" dirty="0" err="1" smtClean="0"/>
              <a:t>description</a:t>
            </a:r>
            <a:r>
              <a:rPr lang="cs-CZ" dirty="0" smtClean="0"/>
              <a:t> - handout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60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Mini-</a:t>
            </a:r>
            <a:r>
              <a:rPr lang="cs-CZ" dirty="0" err="1" smtClean="0"/>
              <a:t>presentations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 </a:t>
            </a:r>
            <a:r>
              <a:rPr lang="cs-CZ" dirty="0" err="1" smtClean="0"/>
              <a:t>minutes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– pair </a:t>
            </a:r>
            <a:r>
              <a:rPr lang="cs-CZ" dirty="0" err="1" smtClean="0"/>
              <a:t>work</a:t>
            </a:r>
            <a:r>
              <a:rPr lang="cs-CZ" dirty="0" smtClean="0"/>
              <a:t> –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check</a:t>
            </a:r>
            <a:endParaRPr lang="cs-CZ" dirty="0" smtClean="0"/>
          </a:p>
          <a:p>
            <a:r>
              <a:rPr lang="cs-CZ" dirty="0" smtClean="0"/>
              <a:t>2-3 </a:t>
            </a:r>
            <a:r>
              <a:rPr lang="cs-CZ" dirty="0" err="1" smtClean="0"/>
              <a:t>photos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endParaRPr lang="cs-CZ" dirty="0" smtClean="0"/>
          </a:p>
          <a:p>
            <a:r>
              <a:rPr lang="cs-CZ" dirty="0" err="1" smtClean="0"/>
              <a:t>Topics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Cohesion</a:t>
            </a:r>
            <a:endParaRPr lang="cs-CZ" dirty="0" smtClean="0"/>
          </a:p>
          <a:p>
            <a:r>
              <a:rPr lang="cs-CZ" dirty="0" smtClean="0"/>
              <a:t>Session </a:t>
            </a:r>
            <a:r>
              <a:rPr lang="cs-CZ" dirty="0" err="1" smtClean="0"/>
              <a:t>organization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72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Listening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Ritterberger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large</a:t>
            </a:r>
            <a:r>
              <a:rPr lang="cs-CZ" dirty="0" smtClean="0"/>
              <a:t> and </a:t>
            </a:r>
            <a:r>
              <a:rPr lang="cs-CZ" dirty="0" err="1" smtClean="0"/>
              <a:t>successful</a:t>
            </a:r>
            <a:r>
              <a:rPr lang="cs-CZ" dirty="0" smtClean="0"/>
              <a:t> </a:t>
            </a:r>
            <a:r>
              <a:rPr lang="cs-CZ" dirty="0" err="1" smtClean="0"/>
              <a:t>construction</a:t>
            </a:r>
            <a:r>
              <a:rPr lang="cs-CZ" dirty="0" smtClean="0"/>
              <a:t> </a:t>
            </a:r>
            <a:r>
              <a:rPr lang="cs-CZ" dirty="0" err="1" smtClean="0"/>
              <a:t>company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in Essen, </a:t>
            </a:r>
            <a:r>
              <a:rPr lang="cs-CZ" dirty="0" err="1" smtClean="0"/>
              <a:t>Germany</a:t>
            </a:r>
            <a:r>
              <a:rPr lang="cs-CZ" dirty="0" smtClean="0"/>
              <a:t>. At </a:t>
            </a:r>
            <a:r>
              <a:rPr lang="cs-CZ" dirty="0" err="1" smtClean="0"/>
              <a:t>the</a:t>
            </a:r>
            <a:r>
              <a:rPr lang="cs-CZ" dirty="0" smtClean="0"/>
              <a:t> moment,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r>
              <a:rPr lang="cs-CZ" dirty="0" smtClean="0"/>
              <a:t> in </a:t>
            </a:r>
            <a:r>
              <a:rPr lang="cs-CZ" dirty="0" err="1" smtClean="0"/>
              <a:t>Dubai</a:t>
            </a:r>
            <a:r>
              <a:rPr lang="cs-CZ" dirty="0" smtClean="0"/>
              <a:t>, </a:t>
            </a:r>
            <a:r>
              <a:rPr lang="cs-CZ" dirty="0" err="1" smtClean="0"/>
              <a:t>managing</a:t>
            </a:r>
            <a:r>
              <a:rPr lang="cs-CZ" dirty="0" smtClean="0"/>
              <a:t> a </a:t>
            </a:r>
            <a:r>
              <a:rPr lang="cs-CZ" dirty="0" err="1" smtClean="0"/>
              <a:t>multinational</a:t>
            </a:r>
            <a:r>
              <a:rPr lang="cs-CZ" dirty="0" smtClean="0"/>
              <a:t> team. </a:t>
            </a:r>
          </a:p>
          <a:p>
            <a:r>
              <a:rPr lang="cs-CZ" dirty="0" err="1" smtClean="0"/>
              <a:t>Ritterberger</a:t>
            </a:r>
            <a:r>
              <a:rPr lang="cs-CZ" dirty="0" smtClean="0"/>
              <a:t> CEO Peter </a:t>
            </a:r>
            <a:r>
              <a:rPr lang="cs-CZ" dirty="0" err="1" smtClean="0"/>
              <a:t>Kessler</a:t>
            </a:r>
            <a:r>
              <a:rPr lang="cs-CZ" dirty="0" smtClean="0"/>
              <a:t> has set up a </a:t>
            </a:r>
            <a:r>
              <a:rPr lang="cs-CZ" dirty="0" err="1" smtClean="0"/>
              <a:t>teleconference</a:t>
            </a:r>
            <a:r>
              <a:rPr lang="cs-CZ" dirty="0" smtClean="0"/>
              <a:t>.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participating</a:t>
            </a:r>
            <a:r>
              <a:rPr lang="cs-CZ" dirty="0" smtClean="0"/>
              <a:t>,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and </a:t>
            </a:r>
            <a:r>
              <a:rPr lang="cs-CZ" dirty="0" err="1" smtClean="0"/>
              <a:t>why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34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Note</a:t>
            </a:r>
            <a:r>
              <a:rPr lang="cs-CZ" dirty="0" smtClean="0"/>
              <a:t> </a:t>
            </a:r>
            <a:r>
              <a:rPr lang="cs-CZ" dirty="0" err="1" smtClean="0"/>
              <a:t>taking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Audio-</a:t>
            </a:r>
            <a:r>
              <a:rPr lang="cs-CZ" dirty="0" err="1" smtClean="0"/>
              <a:t>conference</a:t>
            </a:r>
            <a:r>
              <a:rPr lang="cs-CZ" dirty="0" smtClean="0"/>
              <a:t>, </a:t>
            </a:r>
            <a:r>
              <a:rPr lang="cs-CZ" dirty="0" err="1" smtClean="0"/>
              <a:t>Tue</a:t>
            </a:r>
            <a:r>
              <a:rPr lang="cs-CZ" dirty="0" smtClean="0"/>
              <a:t> 29 Nov, 9:00</a:t>
            </a:r>
          </a:p>
          <a:p>
            <a:r>
              <a:rPr lang="cs-CZ" dirty="0" smtClean="0"/>
              <a:t>Peter </a:t>
            </a:r>
            <a:r>
              <a:rPr lang="cs-CZ" dirty="0" err="1" smtClean="0"/>
              <a:t>Kessler</a:t>
            </a:r>
            <a:r>
              <a:rPr lang="cs-CZ" dirty="0" smtClean="0"/>
              <a:t> (CEO, Essen)</a:t>
            </a:r>
          </a:p>
          <a:p>
            <a:r>
              <a:rPr lang="cs-CZ" dirty="0" smtClean="0"/>
              <a:t>Jarek _________ (__________)</a:t>
            </a:r>
          </a:p>
          <a:p>
            <a:r>
              <a:rPr lang="cs-CZ" dirty="0" smtClean="0"/>
              <a:t>Ernst Neumann (_________________)</a:t>
            </a:r>
          </a:p>
          <a:p>
            <a:r>
              <a:rPr lang="cs-CZ" dirty="0" smtClean="0"/>
              <a:t>_____ </a:t>
            </a:r>
            <a:r>
              <a:rPr lang="cs-CZ" dirty="0" err="1" smtClean="0"/>
              <a:t>Ibadulla</a:t>
            </a:r>
            <a:r>
              <a:rPr lang="cs-CZ" dirty="0" smtClean="0"/>
              <a:t> (________________)</a:t>
            </a:r>
          </a:p>
          <a:p>
            <a:r>
              <a:rPr lang="cs-CZ" dirty="0" err="1" smtClean="0"/>
              <a:t>Sulaiman</a:t>
            </a:r>
            <a:r>
              <a:rPr lang="cs-CZ" dirty="0" smtClean="0"/>
              <a:t> </a:t>
            </a:r>
            <a:r>
              <a:rPr lang="cs-CZ" dirty="0" smtClean="0"/>
              <a:t>Al-</a:t>
            </a:r>
            <a:r>
              <a:rPr lang="cs-CZ" dirty="0" err="1" smtClean="0"/>
              <a:t>Fahim</a:t>
            </a:r>
            <a:r>
              <a:rPr lang="cs-CZ" dirty="0" smtClean="0"/>
              <a:t> (____________)</a:t>
            </a:r>
          </a:p>
          <a:p>
            <a:r>
              <a:rPr lang="cs-CZ" dirty="0" smtClean="0"/>
              <a:t>Ali Al-</a:t>
            </a:r>
            <a:r>
              <a:rPr lang="cs-CZ" dirty="0" err="1" smtClean="0"/>
              <a:t>Fulani</a:t>
            </a:r>
            <a:r>
              <a:rPr lang="cs-CZ" dirty="0" smtClean="0"/>
              <a:t> (________________)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IC3_Int_Audio_2.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9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Listening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details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What´s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seaports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Karim´s</a:t>
            </a:r>
            <a:r>
              <a:rPr lang="cs-CZ" dirty="0" smtClean="0"/>
              <a:t> point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client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Peter </a:t>
            </a:r>
            <a:r>
              <a:rPr lang="cs-CZ" dirty="0" err="1" smtClean="0"/>
              <a:t>Kessler´s</a:t>
            </a:r>
            <a:r>
              <a:rPr lang="cs-CZ" dirty="0" smtClean="0"/>
              <a:t> </a:t>
            </a:r>
            <a:r>
              <a:rPr lang="cs-CZ" dirty="0" err="1" smtClean="0"/>
              <a:t>conclusion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" name="IC3_Int_Audio_2.4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2" y="429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Read</a:t>
            </a:r>
            <a:r>
              <a:rPr lang="cs-CZ" dirty="0" smtClean="0"/>
              <a:t> and </a:t>
            </a:r>
            <a:r>
              <a:rPr lang="cs-CZ" dirty="0" err="1" smtClean="0"/>
              <a:t>arrange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emails</a:t>
            </a:r>
            <a:r>
              <a:rPr lang="cs-CZ" dirty="0" smtClean="0"/>
              <a:t>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3860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Writing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Write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answer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last email by Sam.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859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161</TotalTime>
  <Words>309</Words>
  <Application>Microsoft Office PowerPoint</Application>
  <PresentationFormat>Předvádění na obrazovce (4:3)</PresentationFormat>
  <Paragraphs>50</Paragraphs>
  <Slides>10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Georgia</vt:lpstr>
      <vt:lpstr>Wingdings</vt:lpstr>
      <vt:lpstr>Wingdings 2</vt:lpstr>
      <vt:lpstr>Administrativní</vt:lpstr>
      <vt:lpstr>Videoconferencing in English</vt:lpstr>
      <vt:lpstr>Cultural Differences Czech Republic?</vt:lpstr>
      <vt:lpstr>Speaking – describing visuals</vt:lpstr>
      <vt:lpstr>Mini-presentations</vt:lpstr>
      <vt:lpstr>Listening</vt:lpstr>
      <vt:lpstr>Note taking</vt:lpstr>
      <vt:lpstr>Listening for details</vt:lpstr>
      <vt:lpstr>Reading</vt:lpstr>
      <vt:lpstr>Writing</vt:lpstr>
      <vt:lpstr>Pronounciation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Videoconferencing in English</dc:title>
  <dc:creator>Pavel Šindelář</dc:creator>
  <cp:lastModifiedBy>Martina Šindelářová Skupeňová</cp:lastModifiedBy>
  <cp:revision>14</cp:revision>
  <dcterms:created xsi:type="dcterms:W3CDTF">2015-09-28T15:39:18Z</dcterms:created>
  <dcterms:modified xsi:type="dcterms:W3CDTF">2015-10-14T07:22:42Z</dcterms:modified>
</cp:coreProperties>
</file>