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  <p:sldId id="262" r:id="rId4"/>
    <p:sldId id="257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226E4-DE14-4723-BBBE-75481D1C01D5}" type="datetimeFigureOut">
              <a:rPr lang="cs-CZ" smtClean="0"/>
              <a:pPr/>
              <a:t>13.12.2015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3E007-0023-4EB3-B940-12BE944C8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261277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Čáp </a:t>
            </a:r>
            <a:r>
              <a:rPr lang="cs-CZ" sz="2400" b="1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– jehelníček</a:t>
            </a:r>
            <a:br>
              <a:rPr lang="cs-CZ" sz="2400" b="1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/>
            </a:r>
            <a:br>
              <a:rPr lang="cs-CZ" sz="2400" b="1" dirty="0">
                <a:latin typeface="Century Schoolbook" panose="02040604050505020304" pitchFamily="18" charset="0"/>
                <a:cs typeface="Times New Roman" panose="02020603050405020304" pitchFamily="18" charset="0"/>
              </a:rPr>
            </a:br>
            <a:r>
              <a:rPr lang="cs-CZ" sz="1800" b="1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Markéta Pražanová</a:t>
            </a:r>
            <a:r>
              <a:rPr lang="cs-CZ" sz="1800" dirty="0"/>
              <a:t/>
            </a:r>
            <a:br>
              <a:rPr lang="cs-CZ" sz="1800" dirty="0"/>
            </a:br>
            <a:endParaRPr lang="cs-CZ" sz="1800" dirty="0">
              <a:latin typeface="Century Schoolbook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2521926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Příběh </a:t>
            </a:r>
            <a:r>
              <a:rPr lang="cs-CZ" sz="1600" b="1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objektu:</a:t>
            </a:r>
            <a:endParaRPr lang="cs-CZ" sz="1600" dirty="0">
              <a:latin typeface="Century Schoolbook" panose="020406040505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Jehelníček jsem zdědila po smrti mé babičky Jaroslavy Šímové (</a:t>
            </a:r>
            <a:r>
              <a:rPr lang="cs-CZ" sz="1600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1929</a:t>
            </a:r>
            <a:r>
              <a:rPr lang="cs-CZ" sz="1600" b="1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–</a:t>
            </a:r>
            <a:r>
              <a:rPr lang="cs-CZ" sz="1600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2008</a:t>
            </a:r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), která ho dostala na přelomu 60. a 70. let darem od své mladší </a:t>
            </a:r>
            <a:r>
              <a:rPr lang="cs-CZ" sz="1600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sestry. Babička </a:t>
            </a:r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vystudovala těsně po válce specializovanou dvouletou dívčí školu, tzv. rodinku. Hlavní náplní výuky bylo především naučit se dobře šít a vařit a také další činnosti související s chodem </a:t>
            </a:r>
            <a:r>
              <a:rPr lang="cs-CZ" sz="1600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domácnosti. Takže babička </a:t>
            </a:r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trávila spoustu času u šicího stroje značky </a:t>
            </a:r>
            <a:r>
              <a:rPr lang="cs-CZ" sz="1600" dirty="0" err="1">
                <a:latin typeface="Century Schoolbook" panose="02040604050505020304" pitchFamily="18" charset="0"/>
                <a:cs typeface="Times New Roman" panose="02020603050405020304" pitchFamily="18" charset="0"/>
              </a:rPr>
              <a:t>Veritas</a:t>
            </a:r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, který měla jako jedna z mála v našem </a:t>
            </a:r>
            <a:r>
              <a:rPr lang="cs-CZ" sz="1600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městečku </a:t>
            </a:r>
            <a:r>
              <a:rPr lang="cs-CZ" sz="160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Pacov </a:t>
            </a:r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nikoliv šlapací, ale elektrický. Šila, pletla, háčkovala a vyšívala pro celou širokou rodinu, ale i na přivýdělek. Ve většině rodin se našel někdo, kdo uměl dobře ruční </a:t>
            </a:r>
            <a:r>
              <a:rPr lang="cs-CZ" sz="1600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práce, protože  </a:t>
            </a:r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o</a:t>
            </a:r>
            <a:r>
              <a:rPr lang="cs-CZ" sz="1600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d </a:t>
            </a:r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konce války až do roku 1989 bylo velmi náročné sehnat oděvy i bytový textil. </a:t>
            </a:r>
            <a:r>
              <a:rPr lang="cs-CZ" sz="1600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Dětství </a:t>
            </a:r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jsem strávila pohledem na babičku, za jejíž hlavou se třepotaly prýmky </a:t>
            </a:r>
            <a:r>
              <a:rPr lang="cs-CZ" sz="1600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barevné stužky uložené v kapsářích, jejímaž rukama se posunovala látka a noha šlapala pedál rachotícího šicího stroje. </a:t>
            </a:r>
            <a:endParaRPr lang="cs-CZ" sz="1600" dirty="0" smtClean="0">
              <a:latin typeface="Century Schoolbook" panose="020406040505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na </a:t>
            </a:r>
            <a:r>
              <a:rPr lang="cs-CZ" sz="1600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rohu </a:t>
            </a:r>
            <a:r>
              <a:rPr lang="cs-CZ" sz="1600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toho stroje stál čáp.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20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Century Schoolbook" panose="02040604050505020304" pitchFamily="18" charset="0"/>
              </a:rPr>
              <a:t>Čáp </a:t>
            </a:r>
            <a:r>
              <a:rPr lang="cs-CZ" sz="2400" b="1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–</a:t>
            </a:r>
            <a:r>
              <a:rPr lang="cs-CZ" sz="2400" b="1" dirty="0" smtClean="0">
                <a:latin typeface="Century Schoolbook" panose="02040604050505020304" pitchFamily="18" charset="0"/>
              </a:rPr>
              <a:t> jehelníček</a:t>
            </a:r>
            <a:endParaRPr lang="cs-CZ" sz="2400" b="1" dirty="0">
              <a:latin typeface="Century Schoolbook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1844824"/>
            <a:ext cx="80648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entury Schoolbook" panose="02040604050505020304" pitchFamily="18" charset="0"/>
              </a:rPr>
              <a:t>Na výstavní popisce v muzeu (umění) bych objekt nazvala: </a:t>
            </a:r>
          </a:p>
          <a:p>
            <a:endParaRPr lang="cs-CZ" dirty="0" smtClean="0">
              <a:latin typeface="Century Schoolbook" pitchFamily="18" charset="0"/>
            </a:endParaRPr>
          </a:p>
          <a:p>
            <a:r>
              <a:rPr lang="cs-CZ" dirty="0" smtClean="0">
                <a:latin typeface="Century Schoolbook" pitchFamily="18" charset="0"/>
              </a:rPr>
              <a:t>Pomocník každé švadleny – jehelníček Čáp</a:t>
            </a:r>
          </a:p>
          <a:p>
            <a:endParaRPr lang="cs-CZ" b="1" dirty="0" smtClean="0">
              <a:latin typeface="Century Schoolbook" pitchFamily="18" charset="0"/>
            </a:endParaRPr>
          </a:p>
          <a:p>
            <a:endParaRPr lang="cs-CZ" b="1" dirty="0" smtClean="0">
              <a:latin typeface="Century Schoolbook" pitchFamily="18" charset="0"/>
            </a:endParaRPr>
          </a:p>
          <a:p>
            <a:r>
              <a:rPr lang="cs-CZ" b="1" dirty="0" smtClean="0">
                <a:latin typeface="Century Schoolbook" pitchFamily="18" charset="0"/>
              </a:rPr>
              <a:t>Věcné informace:</a:t>
            </a:r>
          </a:p>
          <a:p>
            <a:r>
              <a:rPr lang="cs-CZ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Jehelníček </a:t>
            </a:r>
            <a:r>
              <a:rPr lang="cs-CZ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slouží nejen k ukládání jehel a špendlíků, ale na hlavu čápa lze umístit náprstek a do pítka srolovat krejčovský metr. </a:t>
            </a:r>
            <a:endParaRPr lang="cs-CZ" dirty="0" smtClean="0">
              <a:latin typeface="Century Schoolbook" panose="020406040505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Century Schoolbook" panose="020406040505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původ: není </a:t>
            </a:r>
            <a:r>
              <a:rPr lang="cs-CZ" dirty="0" smtClean="0">
                <a:latin typeface="Century Schoolbook" panose="02040604050505020304" pitchFamily="18" charset="0"/>
                <a:cs typeface="Times New Roman" panose="02020603050405020304" pitchFamily="18" charset="0"/>
              </a:rPr>
              <a:t>uveden</a:t>
            </a:r>
            <a:endParaRPr lang="cs-CZ" dirty="0">
              <a:latin typeface="Century Schoolbook" panose="020406040505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materiál: dřevo</a:t>
            </a:r>
          </a:p>
          <a:p>
            <a:r>
              <a:rPr lang="cs-CZ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vznik: 2. polovina 60. let 20. století</a:t>
            </a:r>
          </a:p>
          <a:p>
            <a:r>
              <a:rPr lang="cs-CZ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rozměry: výška 13 cm, šířka 7 cm, hloubka 5 cm</a:t>
            </a:r>
          </a:p>
          <a:p>
            <a:r>
              <a:rPr lang="cs-CZ" dirty="0">
                <a:latin typeface="Century Schoolbook" panose="020406040505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cs-CZ" b="1" dirty="0" smtClean="0">
              <a:latin typeface="Century Schoolbook" pitchFamily="18" charset="0"/>
            </a:endParaRPr>
          </a:p>
          <a:p>
            <a:endParaRPr lang="cs-CZ" dirty="0" smtClean="0">
              <a:latin typeface="Century Schoolbook" pitchFamily="18" charset="0"/>
            </a:endParaRPr>
          </a:p>
          <a:p>
            <a:endParaRPr lang="cs-CZ" dirty="0" smtClean="0">
              <a:latin typeface="Century Schoolbook" pitchFamily="18" charset="0"/>
            </a:endParaRPr>
          </a:p>
          <a:p>
            <a:endParaRPr lang="cs-CZ" dirty="0" smtClean="0">
              <a:latin typeface="Century Schoolbook" pitchFamily="18" charset="0"/>
            </a:endParaRPr>
          </a:p>
          <a:p>
            <a:endParaRPr lang="cs-CZ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eta\Desktop\alice -prezentace\jehelníček-čá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4823073" cy="6840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233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rketa\Desktop\alice -prezentace\20151203_2308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3745307" cy="6242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arketa\Desktop\alice -prezentace\20151203_23085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3220" y="3640119"/>
            <a:ext cx="172819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94</Words>
  <Application>Microsoft Office PowerPoint</Application>
  <PresentationFormat>Předvádění na obrazovce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Čáp – jehelníček  Markéta Pražanová </vt:lpstr>
      <vt:lpstr>Čáp – jehelníček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Čert a Káča</dc:title>
  <dc:creator>okay</dc:creator>
  <cp:lastModifiedBy>Alice Stuchlíková</cp:lastModifiedBy>
  <cp:revision>21</cp:revision>
  <dcterms:created xsi:type="dcterms:W3CDTF">2012-05-07T20:18:49Z</dcterms:created>
  <dcterms:modified xsi:type="dcterms:W3CDTF">2015-12-13T00:30:24Z</dcterms:modified>
</cp:coreProperties>
</file>