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DDF-E59D-4842-B90F-D9BBBCBBFC54}" type="datetimeFigureOut">
              <a:rPr lang="cs-CZ" smtClean="0"/>
              <a:t>9.11.2015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C1612-C2D1-4A20-B443-78098B5067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1541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DDF-E59D-4842-B90F-D9BBBCBBFC54}" type="datetimeFigureOut">
              <a:rPr lang="cs-CZ" smtClean="0"/>
              <a:t>9.11.2015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C1612-C2D1-4A20-B443-78098B5067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0098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DDF-E59D-4842-B90F-D9BBBCBBFC54}" type="datetimeFigureOut">
              <a:rPr lang="cs-CZ" smtClean="0"/>
              <a:t>9.11.2015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C1612-C2D1-4A20-B443-78098B5067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5366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DDF-E59D-4842-B90F-D9BBBCBBFC54}" type="datetimeFigureOut">
              <a:rPr lang="cs-CZ" smtClean="0"/>
              <a:t>9.11.2015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C1612-C2D1-4A20-B443-78098B5067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4171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DDF-E59D-4842-B90F-D9BBBCBBFC54}" type="datetimeFigureOut">
              <a:rPr lang="cs-CZ" smtClean="0"/>
              <a:t>9.11.2015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C1612-C2D1-4A20-B443-78098B5067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5808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DDF-E59D-4842-B90F-D9BBBCBBFC54}" type="datetimeFigureOut">
              <a:rPr lang="cs-CZ" smtClean="0"/>
              <a:t>9.11.2015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C1612-C2D1-4A20-B443-78098B5067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5248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DDF-E59D-4842-B90F-D9BBBCBBFC54}" type="datetimeFigureOut">
              <a:rPr lang="cs-CZ" smtClean="0"/>
              <a:t>9.11.2015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C1612-C2D1-4A20-B443-78098B5067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96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DDF-E59D-4842-B90F-D9BBBCBBFC54}" type="datetimeFigureOut">
              <a:rPr lang="cs-CZ" smtClean="0"/>
              <a:t>9.11.2015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C1612-C2D1-4A20-B443-78098B5067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982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DDF-E59D-4842-B90F-D9BBBCBBFC54}" type="datetimeFigureOut">
              <a:rPr lang="cs-CZ" smtClean="0"/>
              <a:t>9.11.2015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C1612-C2D1-4A20-B443-78098B5067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2900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DDF-E59D-4842-B90F-D9BBBCBBFC54}" type="datetimeFigureOut">
              <a:rPr lang="cs-CZ" smtClean="0"/>
              <a:t>9.11.2015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C1612-C2D1-4A20-B443-78098B5067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1455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DDF-E59D-4842-B90F-D9BBBCBBFC54}" type="datetimeFigureOut">
              <a:rPr lang="cs-CZ" smtClean="0"/>
              <a:t>9.11.2015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C1612-C2D1-4A20-B443-78098B5067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7082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F3DDF-E59D-4842-B90F-D9BBBCBBFC54}" type="datetimeFigureOut">
              <a:rPr lang="cs-CZ" smtClean="0"/>
              <a:t>9.11.2015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C1612-C2D1-4A20-B443-78098B5067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609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47625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42392" y="188640"/>
            <a:ext cx="7859216" cy="70609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Satyrské drama</a:t>
            </a:r>
            <a:endParaRPr lang="cs-CZ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293096"/>
            <a:ext cx="1908175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103" y="1270917"/>
            <a:ext cx="2940148" cy="421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641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3" y="304800"/>
            <a:ext cx="5883275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267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7"/>
            <a:ext cx="4285768" cy="642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8721"/>
            <a:ext cx="4225862" cy="4918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0563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692696"/>
            <a:ext cx="4608512" cy="4525963"/>
          </a:xfrm>
        </p:spPr>
        <p:txBody>
          <a:bodyPr/>
          <a:lstStyle/>
          <a:p>
            <a:pPr marL="0" indent="0">
              <a:buNone/>
            </a:pPr>
            <a:r>
              <a:rPr lang="cs-CZ" sz="2000" dirty="0" err="1" smtClean="0"/>
              <a:t>Aischylos</a:t>
            </a:r>
            <a:r>
              <a:rPr lang="cs-CZ" sz="2000" dirty="0" smtClean="0"/>
              <a:t>: </a:t>
            </a:r>
            <a:r>
              <a:rPr lang="cs-CZ" sz="2000" i="1" dirty="0" smtClean="0"/>
              <a:t>Prometheus přinášející oheň</a:t>
            </a:r>
          </a:p>
          <a:p>
            <a:pPr marL="0" indent="0">
              <a:buNone/>
            </a:pPr>
            <a:r>
              <a:rPr lang="cs-CZ" sz="2000" dirty="0" smtClean="0"/>
              <a:t>                   </a:t>
            </a:r>
            <a:r>
              <a:rPr lang="cs-CZ" sz="2000" i="1" dirty="0" smtClean="0"/>
              <a:t>Sfinx</a:t>
            </a:r>
          </a:p>
          <a:p>
            <a:pPr marL="0" indent="0">
              <a:buNone/>
            </a:pPr>
            <a:r>
              <a:rPr lang="cs-CZ" sz="2000" dirty="0" smtClean="0"/>
              <a:t>                   </a:t>
            </a:r>
            <a:r>
              <a:rPr lang="cs-CZ" sz="2000" i="1" dirty="0" smtClean="0"/>
              <a:t>Proteus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   </a:t>
            </a:r>
            <a:r>
              <a:rPr lang="cs-CZ" sz="2000" i="1" dirty="0" smtClean="0"/>
              <a:t>Rybáři táhnoucí sítě </a:t>
            </a:r>
            <a:r>
              <a:rPr lang="cs-CZ" sz="2000" dirty="0" smtClean="0"/>
              <a:t>(zlomek)</a:t>
            </a:r>
          </a:p>
          <a:p>
            <a:pPr marL="0" indent="0">
              <a:buNone/>
            </a:pPr>
            <a:r>
              <a:rPr lang="cs-CZ" sz="2000" dirty="0" smtClean="0"/>
              <a:t>Sofokles: </a:t>
            </a:r>
            <a:r>
              <a:rPr lang="cs-CZ" sz="2000" i="1" dirty="0" err="1" smtClean="0"/>
              <a:t>Inachos</a:t>
            </a:r>
            <a:r>
              <a:rPr lang="cs-CZ" sz="2000" dirty="0" smtClean="0"/>
              <a:t> (zlomek)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  </a:t>
            </a:r>
            <a:r>
              <a:rPr lang="cs-CZ" sz="2000" i="1" dirty="0" smtClean="0"/>
              <a:t>Slídiči</a:t>
            </a:r>
            <a:r>
              <a:rPr lang="cs-CZ" sz="2000" dirty="0" smtClean="0"/>
              <a:t> (větší zlomek)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  </a:t>
            </a:r>
            <a:r>
              <a:rPr lang="cs-CZ" sz="2000" i="1" dirty="0" smtClean="0"/>
              <a:t>Achillovi milenci</a:t>
            </a:r>
          </a:p>
          <a:p>
            <a:pPr marL="0" indent="0">
              <a:buNone/>
            </a:pPr>
            <a:r>
              <a:rPr lang="cs-CZ" sz="2000" dirty="0" err="1" smtClean="0"/>
              <a:t>Euripides</a:t>
            </a:r>
            <a:r>
              <a:rPr lang="cs-CZ" sz="2000" dirty="0" smtClean="0"/>
              <a:t>: </a:t>
            </a:r>
            <a:r>
              <a:rPr lang="cs-CZ" sz="2000" b="1" i="1" dirty="0" err="1" smtClean="0"/>
              <a:t>Alkestis</a:t>
            </a:r>
            <a:endParaRPr lang="cs-CZ" sz="2000" b="1" i="1" dirty="0" smtClean="0"/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   </a:t>
            </a:r>
            <a:r>
              <a:rPr lang="cs-CZ" sz="2000" b="1" i="1" dirty="0" err="1" smtClean="0"/>
              <a:t>Kyklops</a:t>
            </a:r>
            <a:endParaRPr lang="cs-CZ" sz="2000" b="1" i="1" dirty="0" smtClean="0"/>
          </a:p>
          <a:p>
            <a:pPr marL="0" indent="0">
              <a:buNone/>
            </a:pPr>
            <a:r>
              <a:rPr lang="cs-CZ" sz="2000" dirty="0" err="1" smtClean="0"/>
              <a:t>Pratinas</a:t>
            </a:r>
            <a:r>
              <a:rPr lang="cs-CZ" sz="2000" dirty="0" smtClean="0"/>
              <a:t>: </a:t>
            </a:r>
            <a:r>
              <a:rPr lang="cs-CZ" sz="2000" i="1" dirty="0" smtClean="0"/>
              <a:t>Zápasníci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8640"/>
            <a:ext cx="3240038" cy="265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3068960"/>
            <a:ext cx="471487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118269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41</Words>
  <Application>Microsoft Office PowerPoint</Application>
  <PresentationFormat>Předvádění na obrazovce (4:3)</PresentationFormat>
  <Paragraphs>11</Paragraphs>
  <Slides>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</vt:i4>
      </vt:variant>
    </vt:vector>
  </HeadingPairs>
  <TitlesOfParts>
    <vt:vector size="5" baseType="lpstr">
      <vt:lpstr>Motiv systému Office</vt:lpstr>
      <vt:lpstr>Satyrské drama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Satyrské drama</dc:title>
  <dc:creator>Eliška</dc:creator>
  <cp:lastModifiedBy>Eliška</cp:lastModifiedBy>
  <cp:revision>6</cp:revision>
  <dcterms:created xsi:type="dcterms:W3CDTF">2015-11-09T12:01:59Z</dcterms:created>
  <dcterms:modified xsi:type="dcterms:W3CDTF">2015-11-09T21:19:29Z</dcterms:modified>
</cp:coreProperties>
</file>