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5" r:id="rId5"/>
    <p:sldId id="266" r:id="rId6"/>
    <p:sldId id="261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8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8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46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1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0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9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23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B3D8-655C-47E2-8E39-68C697246991}" type="datetimeFigureOut">
              <a:rPr lang="cs-CZ" smtClean="0"/>
              <a:t>1. 10. 2015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zahora@phil.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IM138/9 </a:t>
            </a:r>
            <a:br>
              <a:rPr lang="cs-CZ" b="1" dirty="0" smtClean="0"/>
            </a:br>
            <a:r>
              <a:rPr lang="cs-CZ" b="1" dirty="0" smtClean="0"/>
              <a:t>Interaktivní </a:t>
            </a:r>
            <a:r>
              <a:rPr lang="cs-CZ" b="1" dirty="0"/>
              <a:t>média - panel </a:t>
            </a:r>
            <a:r>
              <a:rPr lang="cs-CZ" b="1" dirty="0" smtClean="0"/>
              <a:t>odborníků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32913"/>
            <a:ext cx="9144000" cy="165576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metody zakončení</a:t>
            </a:r>
          </a:p>
          <a:p>
            <a:r>
              <a:rPr lang="cs-CZ" dirty="0" smtClean="0"/>
              <a:t>podmínky zakončení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6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Zakončení - podmínky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60 </a:t>
            </a:r>
            <a:r>
              <a:rPr lang="cs-CZ" dirty="0" smtClean="0"/>
              <a:t>% účast</a:t>
            </a:r>
          </a:p>
          <a:p>
            <a:r>
              <a:rPr lang="cs-CZ" dirty="0" smtClean="0"/>
              <a:t>12 přednášek, 12 hostů</a:t>
            </a:r>
          </a:p>
          <a:p>
            <a:r>
              <a:rPr lang="cs-CZ" smtClean="0"/>
              <a:t>minimum </a:t>
            </a:r>
            <a:r>
              <a:rPr lang="cs-CZ" smtClean="0"/>
              <a:t>7x </a:t>
            </a:r>
            <a:r>
              <a:rPr lang="cs-CZ" dirty="0" smtClean="0"/>
              <a:t>účastí</a:t>
            </a:r>
          </a:p>
          <a:p>
            <a:endParaRPr lang="cs-CZ" dirty="0"/>
          </a:p>
          <a:p>
            <a:r>
              <a:rPr lang="cs-CZ" dirty="0" smtClean="0"/>
              <a:t>Za vyplnění komplexního feedback dotazníku (cca 15 min) snížena hranice na 5 účastí (bude rozesílán na konci semestru)</a:t>
            </a:r>
          </a:p>
          <a:p>
            <a:endParaRPr lang="cs-CZ" dirty="0"/>
          </a:p>
          <a:p>
            <a:r>
              <a:rPr lang="cs-CZ" dirty="0" smtClean="0"/>
              <a:t>Dálkaři – individuálně</a:t>
            </a:r>
          </a:p>
          <a:p>
            <a:endParaRPr lang="cs-CZ" dirty="0"/>
          </a:p>
          <a:p>
            <a:r>
              <a:rPr lang="cs-CZ" dirty="0" smtClean="0"/>
              <a:t>Záznamy se dělají, ale publikujeme je </a:t>
            </a:r>
            <a:r>
              <a:rPr lang="cs-CZ" b="1" dirty="0" smtClean="0"/>
              <a:t>až po skončení zkouškového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4" t="35932" r="64994" b="35211"/>
          <a:stretch/>
        </p:blipFill>
        <p:spPr>
          <a:xfrm>
            <a:off x="8621486" y="1532238"/>
            <a:ext cx="3570514" cy="149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#</a:t>
            </a:r>
            <a:r>
              <a:rPr lang="cs-CZ" b="1" dirty="0" err="1" smtClean="0"/>
              <a:t>TIMpanel</a:t>
            </a:r>
            <a:r>
              <a:rPr lang="cs-CZ" b="1" dirty="0" smtClean="0"/>
              <a:t> – podzimní semestr 2015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90688"/>
            <a:ext cx="10515600" cy="4926157"/>
          </a:xfrm>
        </p:spPr>
        <p:txBody>
          <a:bodyPr>
            <a:normAutofit/>
          </a:bodyPr>
          <a:lstStyle/>
          <a:p>
            <a:r>
              <a:rPr lang="cs-CZ" dirty="0" smtClean="0"/>
              <a:t>Novinky:</a:t>
            </a:r>
          </a:p>
          <a:p>
            <a:pPr lvl="1"/>
            <a:r>
              <a:rPr lang="cs-CZ" dirty="0" smtClean="0"/>
              <a:t>Harmonogram v sylabu (nutný update)</a:t>
            </a:r>
          </a:p>
          <a:p>
            <a:pPr lvl="1"/>
            <a:r>
              <a:rPr lang="cs-CZ" dirty="0" smtClean="0"/>
              <a:t>Jasný už na začátku semestru (</a:t>
            </a:r>
            <a:r>
              <a:rPr lang="cs-CZ" dirty="0" err="1" smtClean="0"/>
              <a:t>uff</a:t>
            </a:r>
            <a:r>
              <a:rPr lang="cs-CZ" dirty="0" smtClean="0"/>
              <a:t>…)</a:t>
            </a:r>
          </a:p>
          <a:p>
            <a:pPr lvl="1"/>
            <a:r>
              <a:rPr lang="cs-CZ" dirty="0" smtClean="0"/>
              <a:t>Idea zaznamenat vše – držte pěsti (pomoc vítaná)</a:t>
            </a:r>
          </a:p>
          <a:p>
            <a:pPr lvl="1"/>
            <a:r>
              <a:rPr lang="cs-CZ" dirty="0" err="1" smtClean="0"/>
              <a:t>Masters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TIMpanel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Media</a:t>
            </a:r>
          </a:p>
          <a:p>
            <a:pPr lvl="1"/>
            <a:r>
              <a:rPr lang="cs-CZ" dirty="0" smtClean="0"/>
              <a:t>vždy FB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r>
              <a:rPr lang="cs-CZ" dirty="0" smtClean="0"/>
              <a:t>vždy </a:t>
            </a:r>
            <a:r>
              <a:rPr lang="cs-CZ" dirty="0" err="1" smtClean="0"/>
              <a:t>mirror</a:t>
            </a:r>
            <a:r>
              <a:rPr lang="cs-CZ" dirty="0" smtClean="0"/>
              <a:t> na blog</a:t>
            </a:r>
          </a:p>
          <a:p>
            <a:pPr lvl="1"/>
            <a:r>
              <a:rPr lang="cs-CZ" dirty="0" smtClean="0"/>
              <a:t>timpanel.tumblr.com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62" y="2184400"/>
            <a:ext cx="4268788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2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201"/>
            <a:ext cx="12540343" cy="1254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69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80" y="389416"/>
            <a:ext cx="10385821" cy="598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9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2509"/>
            <a:ext cx="10515600" cy="330445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5400" dirty="0" smtClean="0"/>
              <a:t>TIM Panel </a:t>
            </a:r>
            <a:r>
              <a:rPr lang="cs-CZ" sz="5400" dirty="0" err="1" smtClean="0"/>
              <a:t>Classic</a:t>
            </a:r>
            <a:endParaRPr lang="cs-CZ" sz="5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5400" dirty="0" smtClean="0"/>
              <a:t>TIM Panel en </a:t>
            </a:r>
            <a:r>
              <a:rPr lang="cs-CZ" sz="5400" dirty="0" err="1" smtClean="0"/>
              <a:t>Discuter</a:t>
            </a:r>
            <a:endParaRPr lang="cs-CZ" sz="54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5400" dirty="0" smtClean="0"/>
              <a:t>TIM Panel </a:t>
            </a:r>
            <a:r>
              <a:rPr lang="cs-CZ" sz="5400" dirty="0" err="1" smtClean="0"/>
              <a:t>Theory</a:t>
            </a:r>
            <a:r>
              <a:rPr lang="cs-CZ" sz="5400" dirty="0" smtClean="0"/>
              <a:t> Master DELUXE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37712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75"/>
          <a:stretch/>
        </p:blipFill>
        <p:spPr>
          <a:xfrm>
            <a:off x="0" y="0"/>
            <a:ext cx="12192000" cy="687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560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Co-op </a:t>
            </a:r>
            <a:r>
              <a:rPr lang="cs-CZ" b="1" dirty="0" err="1" smtClean="0"/>
              <a:t>TIMpanel</a:t>
            </a:r>
            <a:endParaRPr lang="cs-CZ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5842" y="1690688"/>
            <a:ext cx="1130031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HLEDÁME: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Doporučení: </a:t>
            </a:r>
            <a:r>
              <a:rPr lang="cs-CZ" sz="3200" dirty="0" smtClean="0"/>
              <a:t>navrhněte přednášející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Kameramana/ku:</a:t>
            </a:r>
            <a:r>
              <a:rPr lang="cs-CZ" sz="3200" dirty="0" smtClean="0"/>
              <a:t> vyzkoušejte si nahrávání záznamů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Editora:</a:t>
            </a:r>
            <a:r>
              <a:rPr lang="cs-CZ" sz="3200" dirty="0" smtClean="0"/>
              <a:t> zkušenosti se střihem videí taky nejsou k zahození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Media </a:t>
            </a:r>
            <a:r>
              <a:rPr lang="cs-CZ" sz="3200" b="1" dirty="0" err="1" smtClean="0"/>
              <a:t>Executive</a:t>
            </a:r>
            <a:r>
              <a:rPr lang="cs-CZ" sz="3200" b="1" dirty="0" smtClean="0"/>
              <a:t>:</a:t>
            </a:r>
            <a:r>
              <a:rPr lang="cs-CZ" sz="3200" dirty="0" smtClean="0"/>
              <a:t> vrhněte se do support via </a:t>
            </a:r>
            <a:r>
              <a:rPr lang="cs-CZ" sz="3200" dirty="0" err="1" smtClean="0"/>
              <a:t>soc.media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Experimentátory:</a:t>
            </a:r>
            <a:r>
              <a:rPr lang="cs-CZ" sz="3200" dirty="0" smtClean="0"/>
              <a:t> vlastní projekty vítány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Media Support:</a:t>
            </a:r>
            <a:r>
              <a:rPr lang="cs-CZ" sz="3200" dirty="0" smtClean="0"/>
              <a:t> sdílejte ty panely, na které se těšíte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Napište &gt;&gt;&gt; na mail </a:t>
            </a:r>
            <a:r>
              <a:rPr lang="cs-CZ" sz="3200" dirty="0" smtClean="0">
                <a:hlinkClick r:id="rId2"/>
              </a:rPr>
              <a:t>zahora@phil.muni.cz</a:t>
            </a: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68244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3486"/>
            <a:ext cx="12192000" cy="8583169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1257" y="32514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19900" b="1" dirty="0" smtClean="0">
                <a:solidFill>
                  <a:schemeClr val="bg1"/>
                </a:solidFill>
              </a:rPr>
              <a:t>?</a:t>
            </a:r>
            <a:endParaRPr lang="cs-CZ" sz="28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87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170</Words>
  <Application>Microsoft Office PowerPoint</Application>
  <PresentationFormat>Širokoúhlá obrazovka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IM138/9  Interaktivní média - panel odborníků</vt:lpstr>
      <vt:lpstr>Zakončení - podmínky</vt:lpstr>
      <vt:lpstr>#TIMpanel – podzimní semestr 2015</vt:lpstr>
      <vt:lpstr>Prezentace aplikace PowerPoint</vt:lpstr>
      <vt:lpstr>Prezentace aplikace PowerPoint</vt:lpstr>
      <vt:lpstr>Metody ukončení</vt:lpstr>
      <vt:lpstr>Prezentace aplikace PowerPoint</vt:lpstr>
      <vt:lpstr>Co-op TIMpanel</vt:lpstr>
      <vt:lpstr>?</vt:lpstr>
    </vt:vector>
  </TitlesOfParts>
  <Company>ZI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IM139  Interaktivní média - panel odborníků</dc:title>
  <dc:creator>ZI</dc:creator>
  <cp:lastModifiedBy>Zdenek Zahora</cp:lastModifiedBy>
  <cp:revision>11</cp:revision>
  <dcterms:created xsi:type="dcterms:W3CDTF">2015-05-14T14:18:17Z</dcterms:created>
  <dcterms:modified xsi:type="dcterms:W3CDTF">2015-10-01T16:01:59Z</dcterms:modified>
</cp:coreProperties>
</file>