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6" r:id="rId6"/>
    <p:sldId id="262" r:id="rId7"/>
    <p:sldId id="264" r:id="rId8"/>
    <p:sldId id="263" r:id="rId9"/>
    <p:sldId id="257" r:id="rId10"/>
    <p:sldId id="270" r:id="rId11"/>
    <p:sldId id="258" r:id="rId12"/>
    <p:sldId id="259" r:id="rId13"/>
    <p:sldId id="260" r:id="rId14"/>
    <p:sldId id="261" r:id="rId15"/>
    <p:sldId id="271" r:id="rId16"/>
    <p:sldId id="273" r:id="rId17"/>
    <p:sldId id="265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59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62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7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9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61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7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85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622A-910A-480A-91AA-C2C0535E6FA3}" type="datetimeFigureOut">
              <a:rPr lang="cs-CZ" smtClean="0"/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F30D-F781-4D42-96D0-3534FDC63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cs-CZ" sz="3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600" b="1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7300" b="1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Softwarová studia</a:t>
            </a:r>
            <a:r>
              <a:rPr lang="cs-CZ" sz="7300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cs-CZ" sz="7300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cs-CZ" sz="3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IMN0111, IMNK11</a:t>
            </a:r>
            <a:endParaRPr lang="cs-CZ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latin typeface="Corbel" panose="020B0503020204020204" pitchFamily="34" charset="0"/>
            </a:endParaRPr>
          </a:p>
          <a:p>
            <a:r>
              <a:rPr lang="cs-CZ" sz="3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PS_2015</a:t>
            </a:r>
          </a:p>
        </p:txBody>
      </p:sp>
    </p:spTree>
    <p:extLst>
      <p:ext uri="{BB962C8B-B14F-4D97-AF65-F5344CB8AC3E}">
        <p14:creationId xmlns:p14="http://schemas.microsoft.com/office/powerpoint/2010/main" val="39214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</a:t>
            </a:r>
            <a:r>
              <a:rPr lang="cs-CZ" sz="3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br>
              <a:rPr lang="cs-CZ" sz="3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esence slona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„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medium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.“</a:t>
            </a:r>
          </a:p>
          <a:p>
            <a:pPr marL="0" indent="0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postmoderní slon: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nová média jako laboratoř kritické teorie (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poststrukturalismu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slon jako hybrid: </a:t>
            </a:r>
            <a:r>
              <a:rPr lang="cs-CZ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sws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jako ne-moderní myšlení o nových médiích</a:t>
            </a:r>
          </a:p>
          <a:p>
            <a:pPr marL="0" indent="0">
              <a:buNone/>
            </a:pP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software – hardware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„Svět, ve kterém jsme žili posledních čtyřicet let se již nedělí na kameny, rostliny a zvířata, ale na nesvatou trojici </a:t>
            </a:r>
            <a:r>
              <a:rPr lang="cs-CZ" b="1" u="sng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hardware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software a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Vzhledem k tomu, že výpočetní technika (dle kacířských slov jejího vynálezce), se nachází v bodu ´převzetí kontroly´, termín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hardware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se již nevztahuje na budovy a zahradnické nářadí, ale na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opakování, milionkrát za sebou, malých silikonových tranzistorů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cs-CZ" b="1" u="sng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je potom to, co zbyde z lidské rasy, když hardware neúprosně odhalí všechna naše selhání, chyby a nepřesnosti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 Miliardový obchod zvaný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není nic víc než to, co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odvozuje (make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out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of</a:t>
            </a:r>
            <a:r>
              <a:rPr lang="cs-CZ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z hardwaru: </a:t>
            </a:r>
            <a:r>
              <a:rPr lang="cs-CZ" b="1" u="sng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logická abstrakce</a:t>
            </a:r>
            <a:r>
              <a:rPr lang="cs-CZ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, která teoreticky, ale jen teoreticky, zásadně nebere v úvahu časoprostorový rámec strojů, aby jim mohla vládnout.“ F. Kittler</a:t>
            </a:r>
            <a:endParaRPr lang="cs-CZ" b="1" dirty="0" smtClean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2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</a:t>
            </a:r>
            <a:r>
              <a:rPr lang="cs-CZ" sz="29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sz="29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– hardware</a:t>
            </a:r>
          </a:p>
          <a:p>
            <a:pPr marL="0" indent="0">
              <a:buNone/>
            </a:pPr>
            <a:r>
              <a:rPr lang="cs-CZ" sz="1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ve </a:t>
            </a:r>
            <a:r>
              <a:rPr lang="cs-CZ" sz="1800" dirty="0">
                <a:latin typeface="Courier New" panose="02070309020205020404" pitchFamily="49" charset="0"/>
                <a:ea typeface="Times New Roman" panose="02020603050405020304" pitchFamily="18" charset="0"/>
              </a:rPr>
              <a:t>skutečnosti teritoriem rozbujelých výjimek, „řečových aktů</a:t>
            </a:r>
            <a:r>
              <a:rPr lang="cs-CZ" sz="1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“.</a:t>
            </a:r>
          </a:p>
          <a:p>
            <a:pPr marL="0" indent="0">
              <a:buNone/>
            </a:pPr>
            <a:endParaRPr lang="cs-CZ" sz="18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Pozn.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řečový akt</a:t>
            </a:r>
          </a:p>
          <a:p>
            <a:pPr marL="0" indent="0">
              <a:buNone/>
            </a:pP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John L. Austin: </a:t>
            </a:r>
            <a:r>
              <a:rPr lang="cs-CZ" sz="1400" i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teorie řečových aktů, řečových promluv nebo také mluvních aktů </a:t>
            </a: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b="1" u="sng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Wetware</a:t>
            </a:r>
            <a:r>
              <a:rPr lang="cs-CZ" sz="2900" b="1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 – software – hardware</a:t>
            </a:r>
          </a:p>
          <a:p>
            <a:pPr marL="0" indent="0">
              <a:buNone/>
            </a:pPr>
            <a:r>
              <a:rPr lang="cs-CZ" sz="18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„Představitelé softwarových studií „hovoří o oblasti kultury jako o heterogenním sociálním poli, v němž je software tvořen a užíván, v němž působí, a v němž je rozvíjen. </a:t>
            </a:r>
            <a:r>
              <a:rPr lang="cs-CZ" sz="18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Softwarový ´</a:t>
            </a:r>
            <a:r>
              <a:rPr lang="cs-CZ" sz="1800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environment</a:t>
            </a:r>
            <a:r>
              <a:rPr lang="cs-CZ" sz="18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´, tato ekologie, je samozřejmě technický, avšak tím, že je technický, je současně i sociální a politický – ve výrobních cyklech, stejně jako v oblastech své aplikace</a:t>
            </a:r>
            <a:r>
              <a:rPr lang="cs-CZ" sz="18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.“ </a:t>
            </a:r>
            <a:r>
              <a:rPr lang="cs-CZ" sz="18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BROECKMANN</a:t>
            </a:r>
            <a:r>
              <a:rPr lang="cs-CZ" sz="1800" dirty="0">
                <a:latin typeface="Courier New" panose="02070309020205020404" pitchFamily="49" charset="0"/>
                <a:ea typeface="Times New Roman" panose="02020603050405020304" pitchFamily="18" charset="0"/>
              </a:rPr>
              <a:t>, Andreas</a:t>
            </a:r>
          </a:p>
        </p:txBody>
      </p:sp>
    </p:spTree>
    <p:extLst>
      <p:ext uri="{BB962C8B-B14F-4D97-AF65-F5344CB8AC3E}">
        <p14:creationId xmlns:p14="http://schemas.microsoft.com/office/powerpoint/2010/main" val="2217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38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Softwarová studia a </a:t>
            </a:r>
            <a:r>
              <a:rPr lang="cs-CZ" sz="3800" b="1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38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paradigma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Digitální vs. 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Post-digitální 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paradigma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Avantgardní vs. </a:t>
            </a:r>
            <a:r>
              <a:rPr lang="cs-CZ" sz="29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neo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-avantgardní postoj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Překonání paradigmatu „digitální revoluce“.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„Digitální estetika dává přednost symbolům (abstraktním kódům), </a:t>
            </a:r>
            <a:r>
              <a:rPr lang="cs-CZ" sz="2900" b="1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9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estetika upřednostňuje indexy (stopy a kontextové znaky).“</a:t>
            </a:r>
            <a:r>
              <a:rPr lang="cs-CZ" sz="29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F. </a:t>
            </a:r>
            <a:r>
              <a:rPr lang="cs-CZ" sz="29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Cramer</a:t>
            </a:r>
            <a:endParaRPr lang="cs-CZ" sz="29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Pozn.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Postdigitální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: Termín ´post-digitální´ pravděpodobně poprvé užil: CASCONE, Kim.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The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Aesthetics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of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Failure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“Post-Digital”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Tendencies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in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Contemporary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Computer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Music.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Computer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Music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Journal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Volume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24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Issue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4,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December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2000, pp 12 – 18. Dostupné z: &lt; http://subsol.c3.hu/subsol_2/contributors3/casconetext.html &gt; [cit. 30. 10. 2013].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Post-digitální použil jako přívlastek označující umění nových médií, které odmítá estetiku digitální revoluce, ve smyslu dokonale bezchybných obrazů, zvuků, přesných kopií, ve prospěch práce s chybou, </a:t>
            </a:r>
            <a:r>
              <a:rPr lang="cs-CZ" sz="20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glitchem</a:t>
            </a:r>
            <a:r>
              <a:rPr lang="cs-CZ" sz="20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a šumem.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29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 a meta-metafora</a:t>
            </a:r>
          </a:p>
          <a:p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 myšlením v dichotomiích hardware </a:t>
            </a:r>
            <a:r>
              <a:rPr lang="cs-CZ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software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se setkáme například při konceptualizaci vztahu mezi lidskou myslí (software) a mozkem (hardware), mezi kulturou (software) a přírodou (hardware). Deoxyribonukleová kyselina, DNA, nositelka genetické informace většiny organismů, je přirovnávána k sérii genetických programů. Software nám slouží také jako nástroj modelování a testování teorií. </a:t>
            </a:r>
          </a:p>
          <a:p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Software se stává filtrem našeho </a:t>
            </a:r>
            <a:r>
              <a:rPr lang="cs-CZ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vědění</a:t>
            </a:r>
            <a:endParaRPr lang="cs-CZ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 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třeba mít však na paměti, že reprezentace vědění v jazyce softwaru odpovídá </a:t>
            </a:r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myšlení a způsobu reprezentace matematiky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které je samo o sobě vysoce metaforické, neboť je založeno na předpokladu, že jedna věc/symbol/kód může zastupovat věc jinou. </a:t>
            </a:r>
            <a:r>
              <a:rPr lang="cs-CZ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Jinými slovy, logika počítačů je logikou všeobecné substituce.</a:t>
            </a:r>
            <a:endParaRPr lang="cs-CZ" sz="2200" b="1" dirty="0" smtClean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Software jako rasa</a:t>
            </a:r>
          </a:p>
          <a:p>
            <a:pPr marL="0" indent="0">
              <a:buNone/>
            </a:pPr>
            <a:endParaRPr lang="cs-CZ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Chun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vyjádřila současné postavení softwaru v naší kultuře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přirovnáním softwaru k rase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Její příměr ´software jako rasa´ funguje v řadě aspektů. </a:t>
            </a:r>
            <a:endParaRPr lang="cs-CZ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Software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rasa ztělesňují dva důležité způsoby konceptualizace kauzálního vztahu mezi 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řádem a viditelností, viditelným a neviditelným, představitelným a čitelným (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readable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0" indent="0" algn="r">
              <a:buNone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CHUN,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Wendy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cs-CZ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Programmed</a:t>
            </a:r>
            <a:r>
              <a:rPr lang="cs-CZ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Visions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179 – 189.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</a:t>
            </a: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jako předmět výzkumu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„vybavení počítače programovacím jazykem a programem, zkráceně programové vybavení počítače, na rozdíl od technického vybavení, které bývá označováno jako hardware.“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Akademickém slovníku cizích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slov, 2000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Podle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Oxford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Dictionaries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se jedná o „programy a jiné provozní informace užívané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počítačem.“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</a:t>
            </a: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jako předmět výzkumu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„vybavení počítače programovacím jazykem a programem, zkráceně programové vybavení počítače, na rozdíl od technického vybavení, které bývá označováno jako hardware.“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Akademickém slovníku cizích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slov, 2000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Podle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Oxford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Dictionaries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se jedná o „programy a jiné provozní informace užívané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počítačem.“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</a:t>
            </a:r>
            <a:r>
              <a:rPr lang="cs-CZ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jako předmět výzkumu</a:t>
            </a:r>
          </a:p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je soubor instrukcí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který umožňuje uživateli interagovat s počítačem. Je to program, který umožňuje, aby počítač prováděl konkrétní úkoly.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takový můžeme definovat jako soubor všech počítačových programů, procedur, algoritmů a dat používaných počítačem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Rozlišujeme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a) systémový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který zajišťuje chod samotného počítače a jeho interakci s okolím,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b) programovací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a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c) aplikační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se kterým pracuje uživatel nebo propojuje počítač s nějakým jiným strojem. 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Systémový, programovací a aplikační software si můžeme představit jako </a:t>
            </a:r>
            <a:r>
              <a:rPr lang="cs-CZ" sz="1600" u="sng" dirty="0">
                <a:latin typeface="Courier New" panose="02070309020205020404" pitchFamily="49" charset="0"/>
                <a:ea typeface="Times New Roman" panose="02020603050405020304" pitchFamily="18" charset="0"/>
              </a:rPr>
              <a:t>tři vrstvy znakových systémů, které spolu vzájemně komunikují a plynule přecházejí v hardwarovou platformu, kterou ovládají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Téma </a:t>
            </a:r>
            <a:r>
              <a:rPr lang="cs-CZ" alt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přednášky</a:t>
            </a:r>
            <a:endParaRPr lang="en-US" alt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cs-CZ" alt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Požadavky </a:t>
            </a:r>
            <a:r>
              <a:rPr lang="cs-CZ" alt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 ukončení kurzu</a:t>
            </a:r>
          </a:p>
          <a:p>
            <a:pPr marL="0" indent="0">
              <a:buNone/>
            </a:pP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…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Zpochybnit dichotomii sw vs. hw</a:t>
            </a:r>
          </a:p>
          <a:p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„[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r]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ozdíl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mezi materiálností a nehmotností v rámci softwaru samotného: algoritmus je hmotný v uložené, kódované formě a ve většině svých kulturních uplatnění.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[…] Jestliže však umístění nebo dokonce existence některého softwaru není zcela jasná, jestliže softwarové dílo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není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kódem spuštěným ve stroji, protože se vyskytuje jako pseudokód v knize nebo dokonce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není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funkčním algoritmem, jako například většina Perl poezie, potom je technická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definice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softwaru příliš omezená. Můžeme říci, že ´software´ a ´programování´ nemohou být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od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sebe striktně odlišeny. Kulturní historie softwaru je kulturní historií programování.“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(F. </a:t>
            </a: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Cramer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) </a:t>
            </a:r>
            <a:endParaRPr lang="cs-CZ" sz="16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Na software je nahlíženo jako na diskurzivní objekt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jehož identita zahrnuje materializované i konceptuální formy, je tvořena pestrou směsí praxí a způsobů jeho existence. </a:t>
            </a:r>
          </a:p>
        </p:txBody>
      </p:sp>
    </p:spTree>
    <p:extLst>
      <p:ext uri="{BB962C8B-B14F-4D97-AF65-F5344CB8AC3E}">
        <p14:creationId xmlns:p14="http://schemas.microsoft.com/office/powerpoint/2010/main" val="20597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… a znovu ji ustavit při psaní historie softwaru: </a:t>
            </a:r>
            <a:endParaRPr lang="cs-CZ" sz="1600" b="1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V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prosinci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roku 1968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došlo k jedné z přelomových událostí tohoto trendu, když se firma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IBM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rozhodla pod tlakem vlády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USA,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která jí hrozila antimonopolní žalobou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rozdělit svůj hardware a software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1969_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První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odděleně prodávaný software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byl 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CICS,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Customer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Information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Control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System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, užívaný IBM ke zpracování finančních transakcí. Do té doby, přesně do roku 1969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,…</a:t>
            </a:r>
          </a:p>
          <a:p>
            <a:pPr>
              <a:buFontTx/>
              <a:buChar char="-"/>
            </a:pP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1985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: v 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rámci soudního sporu známého jako </a:t>
            </a:r>
            <a:r>
              <a:rPr lang="cs-CZ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Digidyne</a:t>
            </a:r>
            <a:r>
              <a:rPr lang="cs-CZ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vs. Data General Nejvyšší soud Spojených států amerických potvrdil rozhodnutí soudu nižší instance, že </a:t>
            </a:r>
            <a:r>
              <a:rPr lang="cs-CZ" sz="1600" b="1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„odmítnutí Data General </a:t>
            </a:r>
            <a:r>
              <a:rPr lang="cs-CZ" sz="1600" b="1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corp</a:t>
            </a:r>
            <a:r>
              <a:rPr lang="cs-CZ" sz="1600" b="1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licencovat jejich autorizovaný počítačový software těm, kteří nevlastní jimi vyrobený hardware bylo nezákonné.“</a:t>
            </a:r>
            <a:endParaRPr lang="cs-CZ" sz="1600" b="1" i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Nová média vs. Softwarová studia – definice předmětu výzkumu</a:t>
            </a:r>
            <a:endParaRPr lang="cs-CZ" sz="28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_Nová 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média =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digitální a síťové technologie 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nástroje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shromažďování, reprezentace, manipulace a distribuce dat;</a:t>
            </a:r>
          </a:p>
          <a:p>
            <a:pPr marL="0" indent="0">
              <a:buFontTx/>
              <a:buNone/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komunikační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technologie.</a:t>
            </a:r>
          </a:p>
          <a:p>
            <a:pPr marL="0" indent="0">
              <a:buFontTx/>
              <a:buNone/>
              <a:defRPr/>
            </a:pPr>
            <a:endParaRPr 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_SWS</a:t>
            </a: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Nová média = programovaná média pracující v reálném čase.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2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SWS definují *nová média* jako programovaná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média pracující v reálném čase. </a:t>
            </a:r>
          </a:p>
          <a:p>
            <a:pPr>
              <a:defRPr/>
            </a:pP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Software =  kulturní objekt a aktér sociální a kulturní sféry.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6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82" y="144787"/>
            <a:ext cx="8946836" cy="67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i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vzájemně propojené programovatelné přístroje tvořené softwarem a hardwarem, jsou dominantní technologií naší doby. Počítačový kód jako způsob počítačové reprezentace dat, a programování, jako způsob manipulace s nimi, </a:t>
            </a:r>
            <a:r>
              <a:rPr lang="cs-CZ" sz="1600" b="1" i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ovlivňují pojmový aparát, kterým uchopujeme svět, ve kterém žijeme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b="1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Hardware </a:t>
            </a:r>
            <a:r>
              <a:rPr lang="cs-CZ" sz="16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Kognitivní věda: lidská mysl (software) </a:t>
            </a: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mozek (hardware),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Kulturální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studia: kultura (software) </a:t>
            </a: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vs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příroda (hardware)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Molekurální</a:t>
            </a:r>
            <a:r>
              <a:rPr lang="cs-CZ" sz="16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biologie: deoxyribonukleová kyselina, DNA, nositelka genetické informace většiny organismů, je přirovnávána k sérii genetických programů. 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6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nám slouží také jako nástroj modelování a testování teorií. </a:t>
            </a:r>
            <a:endParaRPr lang="cs-CZ" sz="16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2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717015" y="1690688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rasa</a:t>
            </a:r>
          </a:p>
          <a:p>
            <a:pPr marL="0" indent="0">
              <a:buNone/>
            </a:pP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Software a rasa ztělesňují dva důležité způsoby konceptualizace kauzálního vztahu mezi </a:t>
            </a:r>
            <a:r>
              <a:rPr lang="cs-CZ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řádem a viditelností, viditelným a neviditelným, představitelným a čitelným (</a:t>
            </a:r>
            <a:r>
              <a:rPr lang="cs-CZ" sz="1600" b="1" dirty="0" err="1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readable</a:t>
            </a:r>
            <a:r>
              <a:rPr lang="cs-CZ" sz="1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r>
              <a:rPr lang="cs-CZ" sz="16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  <a:endParaRPr lang="cs-CZ" sz="16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375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Obrat k softwaru ve studiích nových médií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600" b="1" u="sng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jako metafora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Software se stává filtrem našeho vědění.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Je třeba mít však na paměti, že reprezentace vědění v jazyce softwaru odpovídá myšlení a způsobu reprezentace matematiky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které je samo o sobě vysoce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metaforické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, neboť je založeno na předpokladu, že jedna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věc/symbol/kód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může zastupovat věc jinou. Jinými slovy, logika počítačů je logikou všeobecné substituce. </a:t>
            </a:r>
            <a:r>
              <a:rPr lang="cs-CZ" sz="1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Počítače jsou tedy nejen založeny na metafoře, jsou dokonce metaforou metafory</a:t>
            </a:r>
            <a:r>
              <a:rPr lang="cs-CZ" sz="1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.</a:t>
            </a:r>
            <a:endParaRPr lang="cs-CZ" sz="1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Softwarová studia</a:t>
            </a:r>
            <a: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583253"/>
            <a:ext cx="5181600" cy="435133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00_Úvod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 slonovi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Softwarová studia a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postdigitální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paradigma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01_Obrat k softwaru ve studiích nových médií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Software jako metafora	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Software jako předmět výzkumu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Genealogie softwaru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02_Genealogie softwarových studií</a:t>
            </a:r>
          </a:p>
          <a:p>
            <a:pPr indent="449580"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02.1.	Není žádný software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vs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Je jen software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02.2.	Avantgardní programování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vs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komerční software</a:t>
            </a:r>
          </a:p>
          <a:p>
            <a:pPr marL="1348740" indent="-899160"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02.3.	Software jako výraz matematického myšlení</a:t>
            </a:r>
          </a:p>
          <a:p>
            <a:pPr marL="1348740" indent="-901065">
              <a:lnSpc>
                <a:spcPct val="125000"/>
              </a:lnSpc>
              <a:spcAft>
                <a:spcPts val="0"/>
              </a:spcAft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02.4.	Aparát jako hybrid strojových a lidských uspořádání</a:t>
            </a:r>
          </a:p>
          <a:p>
            <a:pPr marL="0" indent="0">
              <a:lnSpc>
                <a:spcPct val="125000"/>
              </a:lnSpc>
              <a:spcAft>
                <a:spcPts val="0"/>
              </a:spcAft>
              <a:buNone/>
            </a:pPr>
            <a:endParaRPr lang="cs-CZ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cs-CZ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03_Softwarová studia: vznik disciplíny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03.1.	SWS: 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work</a:t>
            </a: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-in-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progress</a:t>
            </a:r>
            <a:endParaRPr lang="cs-CZ" sz="1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03.2.	SWS: diachronní hledisko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03.3.	SWS: synchronní hledisko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03.4.	Vrstvy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03.5.	Kruhy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04_Metodologie softwarových studií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04.1.	Digitální média jako programovaná média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04.2.	Softwarové dílo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04.3.	Pojmy pro myšlení procesů: algoritmus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04.4.	</a:t>
            </a:r>
            <a:r>
              <a:rPr lang="cs-CZ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Hackability</a:t>
            </a:r>
            <a:endParaRPr lang="cs-CZ" sz="12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04.5.	Eristika programovaných médií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cs-CZ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05_Závěr: Softwarová studia: metodologický obrat a softwarové umění jako základní výzkum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1208</Words>
  <Application>Microsoft Office PowerPoint</Application>
  <PresentationFormat>Širokoúhlá obrazovka</PresentationFormat>
  <Paragraphs>125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Courier New</vt:lpstr>
      <vt:lpstr>Times New Roman</vt:lpstr>
      <vt:lpstr>Motiv Office</vt:lpstr>
      <vt:lpstr>           Softwarová studia IMN0111, IMNK11</vt:lpstr>
      <vt:lpstr>Prezentace aplikace PowerPoint</vt:lpstr>
      <vt:lpstr>Nová média vs. Softwarová studia – definice předmětu výzkumu</vt:lpstr>
      <vt:lpstr>Prezentace aplikace PowerPoint</vt:lpstr>
      <vt:lpstr>Prezentace aplikace PowerPoint</vt:lpstr>
      <vt:lpstr>Softwarová studia 0</vt:lpstr>
      <vt:lpstr>Softwarová studia 0</vt:lpstr>
      <vt:lpstr>Softwarová studia 0</vt:lpstr>
      <vt:lpstr>Softwarová studia </vt:lpstr>
      <vt:lpstr>Softwarová studia I.</vt:lpstr>
      <vt:lpstr>Softwarová studia </vt:lpstr>
      <vt:lpstr>Softwarová studia </vt:lpstr>
      <vt:lpstr>Softwarová studia </vt:lpstr>
      <vt:lpstr>Softwarová studia 2</vt:lpstr>
      <vt:lpstr>Softwarová studia 2</vt:lpstr>
      <vt:lpstr>Softwarová studia 2</vt:lpstr>
      <vt:lpstr>Softwarová studia 2 </vt:lpstr>
      <vt:lpstr>Softwarová studia 2 </vt:lpstr>
      <vt:lpstr>Softwarová studia 2 </vt:lpstr>
      <vt:lpstr>Softwarová studia 2 </vt:lpstr>
      <vt:lpstr>Softwarová studia 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Softwarová studia K proměnám studií nových médií</dc:title>
  <dc:creator>Horakova</dc:creator>
  <cp:lastModifiedBy>Horáková</cp:lastModifiedBy>
  <cp:revision>28</cp:revision>
  <dcterms:created xsi:type="dcterms:W3CDTF">2014-10-08T07:10:14Z</dcterms:created>
  <dcterms:modified xsi:type="dcterms:W3CDTF">2015-10-20T19:17:17Z</dcterms:modified>
</cp:coreProperties>
</file>