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September 21,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September 21,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430901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communism in </a:t>
            </a:r>
            <a:r>
              <a:rPr lang="en-US" dirty="0" err="1" smtClean="0"/>
              <a:t>asia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kscb055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Mgr. Denisa Hilbertova, M.A.</a:t>
            </a:r>
          </a:p>
          <a:p>
            <a:r>
              <a:rPr lang="en-US" dirty="0" smtClean="0">
                <a:hlinkClick r:id="rId2"/>
              </a:rPr>
              <a:t>430901@mail.muni.cz</a:t>
            </a:r>
            <a:endParaRPr lang="en-US" dirty="0" smtClean="0"/>
          </a:p>
          <a:p>
            <a:r>
              <a:rPr lang="en-US" dirty="0" smtClean="0"/>
              <a:t>Consultation hours: Monday 2:30pm – 3.30pm </a:t>
            </a:r>
            <a:r>
              <a:rPr lang="en-US" dirty="0" err="1" smtClean="0"/>
              <a:t>Joštova</a:t>
            </a:r>
            <a:r>
              <a:rPr lang="en-US" dirty="0" smtClean="0"/>
              <a:t> S112 or write an email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 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Class attendance </a:t>
            </a:r>
            <a:r>
              <a:rPr lang="en-US" dirty="0" smtClean="0"/>
              <a:t>(3 allowed absences)</a:t>
            </a:r>
          </a:p>
          <a:p>
            <a:r>
              <a:rPr lang="en-US" dirty="0" smtClean="0"/>
              <a:t>C</a:t>
            </a:r>
            <a:r>
              <a:rPr lang="en-US" u="sng" dirty="0" smtClean="0"/>
              <a:t>lass participation </a:t>
            </a:r>
            <a:r>
              <a:rPr lang="en-US" dirty="0" smtClean="0"/>
              <a:t>(20% of your grade) and </a:t>
            </a:r>
            <a:r>
              <a:rPr lang="en-US" u="sng" dirty="0" smtClean="0"/>
              <a:t>group presentation</a:t>
            </a:r>
            <a:r>
              <a:rPr lang="en-US" dirty="0" smtClean="0"/>
              <a:t>(40</a:t>
            </a:r>
            <a:r>
              <a:rPr lang="en-US" dirty="0"/>
              <a:t>% of your grade) </a:t>
            </a:r>
            <a:endParaRPr lang="en-US" dirty="0" smtClean="0"/>
          </a:p>
          <a:p>
            <a:r>
              <a:rPr lang="en-US" u="sng" dirty="0" smtClean="0"/>
              <a:t>Term paper </a:t>
            </a:r>
            <a:r>
              <a:rPr lang="en-US" dirty="0" smtClean="0"/>
              <a:t>(40</a:t>
            </a:r>
            <a:r>
              <a:rPr lang="en-US" dirty="0"/>
              <a:t>% of your grade) </a:t>
            </a:r>
            <a:r>
              <a:rPr lang="cs-CZ" dirty="0" smtClean="0"/>
              <a:t>2000 </a:t>
            </a:r>
            <a:r>
              <a:rPr lang="cs-CZ" dirty="0" err="1" smtClean="0"/>
              <a:t>words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At least </a:t>
            </a:r>
            <a:r>
              <a:rPr lang="cs-CZ" b="1" dirty="0" err="1" smtClean="0"/>
              <a:t>score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70% </a:t>
            </a:r>
            <a:r>
              <a:rPr lang="cs-CZ" b="1" dirty="0" err="1" smtClean="0"/>
              <a:t>is</a:t>
            </a:r>
            <a:r>
              <a:rPr lang="cs-CZ" b="1" dirty="0" smtClean="0"/>
              <a:t> </a:t>
            </a:r>
            <a:r>
              <a:rPr lang="cs-CZ" b="1" dirty="0" err="1" smtClean="0"/>
              <a:t>required</a:t>
            </a:r>
            <a:r>
              <a:rPr lang="cs-CZ" b="1" dirty="0" smtClean="0"/>
              <a:t> to </a:t>
            </a:r>
            <a:r>
              <a:rPr lang="cs-CZ" b="1" dirty="0" err="1" smtClean="0"/>
              <a:t>successfully</a:t>
            </a:r>
            <a:r>
              <a:rPr lang="cs-CZ" b="1" dirty="0" smtClean="0"/>
              <a:t> </a:t>
            </a:r>
            <a:r>
              <a:rPr lang="cs-CZ" b="1" dirty="0" err="1" smtClean="0"/>
              <a:t>pass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course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5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21.9. choose your partner for group presentation and select the topic</a:t>
            </a:r>
          </a:p>
          <a:p>
            <a:r>
              <a:rPr lang="en-US" dirty="0" smtClean="0"/>
              <a:t>2.11. Term paper topic</a:t>
            </a:r>
          </a:p>
          <a:p>
            <a:r>
              <a:rPr lang="en-US" i="1" dirty="0" smtClean="0"/>
              <a:t>30.11. Preliminary draft (optional)</a:t>
            </a:r>
          </a:p>
          <a:p>
            <a:r>
              <a:rPr lang="en-US" dirty="0" smtClean="0"/>
              <a:t>14.12. Term paper deadline (electronic and hard copy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17</TotalTime>
  <Words>116</Words>
  <Application>Microsoft Office PowerPoint</Application>
  <PresentationFormat>Předvádění na obrazovce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Clarity</vt:lpstr>
      <vt:lpstr>History of communism in asia kscb055</vt:lpstr>
      <vt:lpstr>Course requirements and Evaluation</vt:lpstr>
      <vt:lpstr>Deadlines:</vt:lpstr>
    </vt:vector>
  </TitlesOfParts>
  <Company>denisa.hilbertova@gmail.com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communism in asia kscb055</dc:title>
  <dc:creator>Denisa Hilbertova</dc:creator>
  <cp:lastModifiedBy>Denisa Hilbertová</cp:lastModifiedBy>
  <cp:revision>3</cp:revision>
  <dcterms:created xsi:type="dcterms:W3CDTF">2015-09-21T08:06:00Z</dcterms:created>
  <dcterms:modified xsi:type="dcterms:W3CDTF">2015-09-21T12:36:15Z</dcterms:modified>
</cp:coreProperties>
</file>