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59" r:id="rId5"/>
    <p:sldId id="260" r:id="rId6"/>
    <p:sldId id="257" r:id="rId7"/>
    <p:sldId id="263" r:id="rId8"/>
    <p:sldId id="268" r:id="rId9"/>
    <p:sldId id="261" r:id="rId10"/>
    <p:sldId id="269" r:id="rId11"/>
    <p:sldId id="262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40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94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83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35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11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44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23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79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93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57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DADAA-BFE7-46FC-8EE6-3094AB4A8A68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FF2E3-0458-4CE2-9A27-1CAA6D9B0E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35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19665"/>
              </p:ext>
            </p:extLst>
          </p:nvPr>
        </p:nvGraphicFramePr>
        <p:xfrm>
          <a:off x="323528" y="332656"/>
          <a:ext cx="8424936" cy="2491476"/>
        </p:xfrm>
        <a:graphic>
          <a:graphicData uri="http://schemas.openxmlformats.org/drawingml/2006/table">
            <a:tbl>
              <a:tblPr firstRow="1" firstCol="1" bandRow="1"/>
              <a:tblGrid>
                <a:gridCol w="2807702"/>
                <a:gridCol w="2808617"/>
                <a:gridCol w="2808617"/>
              </a:tblGrid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NÁZEV (datum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pořádání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ZALOŽENÍ/DIVADLO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KDE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Ludi</a:t>
                      </a:r>
                      <a:r>
                        <a:rPr lang="en-US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Apollinares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březen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212/169 př. n. l.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Circus Flaminius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Ludi</a:t>
                      </a:r>
                      <a:r>
                        <a:rPr lang="en-US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Megalenses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duben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204/194 př. n. l.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chrám Velké matky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Ludi</a:t>
                      </a:r>
                      <a:r>
                        <a:rPr lang="en-US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Florales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duben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květen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238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př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n. l./?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Circus Maximus (mimus!)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Ludi Romani</a:t>
                      </a: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(září)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stol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./214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př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n. l.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Forum Romanum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Ludi plebeii</a:t>
                      </a: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(listopad)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220/200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př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n. l.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Forum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Romanum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38918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56" y="3068960"/>
            <a:ext cx="2958303" cy="189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98" y="3089319"/>
            <a:ext cx="3192885" cy="205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5011571"/>
            <a:ext cx="3106541" cy="181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4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844824"/>
            <a:ext cx="80648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In </a:t>
            </a:r>
            <a:r>
              <a:rPr lang="cs-CZ" sz="2000" dirty="0" err="1"/>
              <a:t>versu</a:t>
            </a:r>
            <a:r>
              <a:rPr lang="cs-CZ" sz="2000" dirty="0"/>
              <a:t> </a:t>
            </a:r>
            <a:r>
              <a:rPr lang="cs-CZ" sz="2000" dirty="0" err="1"/>
              <a:t>quidem</a:t>
            </a:r>
            <a:r>
              <a:rPr lang="cs-CZ" sz="2000" dirty="0"/>
              <a:t> </a:t>
            </a:r>
            <a:r>
              <a:rPr lang="cs-CZ" sz="2000" dirty="0" err="1"/>
              <a:t>theatra</a:t>
            </a:r>
            <a:r>
              <a:rPr lang="cs-CZ" sz="2000" dirty="0"/>
              <a:t> </a:t>
            </a:r>
            <a:r>
              <a:rPr lang="cs-CZ" sz="2000" dirty="0" err="1"/>
              <a:t>tota</a:t>
            </a:r>
            <a:r>
              <a:rPr lang="cs-CZ" sz="2000" dirty="0"/>
              <a:t> </a:t>
            </a:r>
            <a:r>
              <a:rPr lang="cs-CZ" sz="2000" dirty="0" err="1"/>
              <a:t>exclamant</a:t>
            </a:r>
            <a:r>
              <a:rPr lang="cs-CZ" sz="2000" dirty="0"/>
              <a:t>, si </a:t>
            </a:r>
            <a:r>
              <a:rPr lang="cs-CZ" sz="2000" dirty="0" err="1"/>
              <a:t>fuit</a:t>
            </a:r>
            <a:r>
              <a:rPr lang="cs-CZ" sz="2000" dirty="0"/>
              <a:t> una </a:t>
            </a:r>
            <a:r>
              <a:rPr lang="cs-CZ" sz="2000" dirty="0" err="1"/>
              <a:t>syllaba</a:t>
            </a:r>
            <a:r>
              <a:rPr lang="cs-CZ" sz="2000" dirty="0"/>
              <a:t> aut </a:t>
            </a:r>
            <a:r>
              <a:rPr lang="cs-CZ" sz="2000" dirty="0" err="1"/>
              <a:t>brevior</a:t>
            </a:r>
            <a:r>
              <a:rPr lang="cs-CZ" sz="2000" dirty="0"/>
              <a:t> aut </a:t>
            </a:r>
            <a:r>
              <a:rPr lang="cs-CZ" sz="2000" dirty="0" err="1"/>
              <a:t>longior</a:t>
            </a:r>
            <a:r>
              <a:rPr lang="cs-CZ" sz="2000" dirty="0"/>
              <a:t>; </a:t>
            </a:r>
            <a:r>
              <a:rPr lang="cs-CZ" sz="2000" dirty="0" err="1"/>
              <a:t>nec</a:t>
            </a:r>
            <a:r>
              <a:rPr lang="cs-CZ" sz="2000" dirty="0"/>
              <a:t> vero </a:t>
            </a:r>
            <a:r>
              <a:rPr lang="cs-CZ" sz="2000" dirty="0" err="1"/>
              <a:t>multitudo</a:t>
            </a:r>
            <a:r>
              <a:rPr lang="cs-CZ" sz="2000" dirty="0"/>
              <a:t> </a:t>
            </a:r>
            <a:r>
              <a:rPr lang="cs-CZ" sz="2000" dirty="0" err="1"/>
              <a:t>pedes</a:t>
            </a:r>
            <a:r>
              <a:rPr lang="cs-CZ" sz="2000" dirty="0"/>
              <a:t> </a:t>
            </a:r>
            <a:r>
              <a:rPr lang="cs-CZ" sz="2000" dirty="0" err="1"/>
              <a:t>novit</a:t>
            </a:r>
            <a:r>
              <a:rPr lang="cs-CZ" sz="2000" dirty="0"/>
              <a:t> </a:t>
            </a:r>
            <a:r>
              <a:rPr lang="cs-CZ" sz="2000" dirty="0" err="1"/>
              <a:t>nec</a:t>
            </a:r>
            <a:r>
              <a:rPr lang="cs-CZ" sz="2000" dirty="0"/>
              <a:t> </a:t>
            </a:r>
            <a:r>
              <a:rPr lang="cs-CZ" sz="2000" dirty="0" err="1"/>
              <a:t>ullos</a:t>
            </a:r>
            <a:r>
              <a:rPr lang="cs-CZ" sz="2000" dirty="0"/>
              <a:t> </a:t>
            </a:r>
            <a:r>
              <a:rPr lang="cs-CZ" sz="2000" dirty="0" err="1"/>
              <a:t>numeros</a:t>
            </a:r>
            <a:r>
              <a:rPr lang="cs-CZ" sz="2000" dirty="0"/>
              <a:t> </a:t>
            </a:r>
            <a:r>
              <a:rPr lang="cs-CZ" sz="2000" dirty="0" smtClean="0"/>
              <a:t>[doby] </a:t>
            </a:r>
            <a:r>
              <a:rPr lang="cs-CZ" sz="2000" dirty="0" err="1" smtClean="0"/>
              <a:t>tenet</a:t>
            </a:r>
            <a:r>
              <a:rPr lang="cs-CZ" sz="2000" dirty="0" smtClean="0"/>
              <a:t> </a:t>
            </a:r>
            <a:r>
              <a:rPr lang="cs-CZ" sz="2000" dirty="0" err="1"/>
              <a:t>nec</a:t>
            </a:r>
            <a:r>
              <a:rPr lang="cs-CZ" sz="2000" dirty="0"/>
              <a:t> </a:t>
            </a:r>
            <a:r>
              <a:rPr lang="cs-CZ" sz="2000" dirty="0" err="1"/>
              <a:t>illud</a:t>
            </a:r>
            <a:r>
              <a:rPr lang="cs-CZ" sz="2000" dirty="0"/>
              <a:t> </a:t>
            </a:r>
            <a:r>
              <a:rPr lang="cs-CZ" sz="2000" dirty="0" err="1"/>
              <a:t>quod</a:t>
            </a:r>
            <a:r>
              <a:rPr lang="cs-CZ" sz="2000" dirty="0"/>
              <a:t> </a:t>
            </a:r>
            <a:r>
              <a:rPr lang="cs-CZ" sz="2000" dirty="0" err="1"/>
              <a:t>offendit</a:t>
            </a:r>
            <a:r>
              <a:rPr lang="cs-CZ" sz="2000" dirty="0"/>
              <a:t> aut </a:t>
            </a:r>
            <a:r>
              <a:rPr lang="cs-CZ" sz="2000" dirty="0" err="1"/>
              <a:t>curat</a:t>
            </a:r>
            <a:r>
              <a:rPr lang="cs-CZ" sz="2000" dirty="0"/>
              <a:t> aut in quo </a:t>
            </a:r>
            <a:r>
              <a:rPr lang="cs-CZ" sz="2000" dirty="0" err="1"/>
              <a:t>offendit</a:t>
            </a:r>
            <a:r>
              <a:rPr lang="cs-CZ" sz="2000" dirty="0"/>
              <a:t> </a:t>
            </a:r>
            <a:r>
              <a:rPr lang="cs-CZ" sz="2000" dirty="0" err="1"/>
              <a:t>intellegit</a:t>
            </a:r>
            <a:r>
              <a:rPr lang="cs-CZ" sz="2000" dirty="0"/>
              <a:t>; et </a:t>
            </a:r>
            <a:r>
              <a:rPr lang="cs-CZ" sz="2000" dirty="0" err="1"/>
              <a:t>tamen</a:t>
            </a:r>
            <a:r>
              <a:rPr lang="cs-CZ" sz="2000" dirty="0"/>
              <a:t> omnium </a:t>
            </a:r>
            <a:r>
              <a:rPr lang="cs-CZ" sz="2000" dirty="0" err="1"/>
              <a:t>longitudinum</a:t>
            </a:r>
            <a:r>
              <a:rPr lang="cs-CZ" sz="2000" dirty="0"/>
              <a:t> et </a:t>
            </a:r>
            <a:r>
              <a:rPr lang="cs-CZ" sz="2000" dirty="0" err="1"/>
              <a:t>brevitatum</a:t>
            </a:r>
            <a:r>
              <a:rPr lang="cs-CZ" sz="2000" dirty="0"/>
              <a:t> in </a:t>
            </a:r>
            <a:r>
              <a:rPr lang="cs-CZ" sz="2000" dirty="0" err="1"/>
              <a:t>sonis</a:t>
            </a:r>
            <a:r>
              <a:rPr lang="cs-CZ" sz="2000" dirty="0"/>
              <a:t> </a:t>
            </a:r>
            <a:r>
              <a:rPr lang="cs-CZ" sz="2000" dirty="0" err="1"/>
              <a:t>sicut</a:t>
            </a:r>
            <a:r>
              <a:rPr lang="cs-CZ" sz="2000" dirty="0"/>
              <a:t> </a:t>
            </a:r>
            <a:r>
              <a:rPr lang="cs-CZ" sz="2000" dirty="0" err="1"/>
              <a:t>acutarum</a:t>
            </a:r>
            <a:r>
              <a:rPr lang="cs-CZ" sz="2000" dirty="0"/>
              <a:t> </a:t>
            </a:r>
            <a:r>
              <a:rPr lang="cs-CZ" sz="2000" dirty="0" err="1"/>
              <a:t>graviumque</a:t>
            </a:r>
            <a:r>
              <a:rPr lang="cs-CZ" sz="2000" dirty="0"/>
              <a:t> </a:t>
            </a:r>
            <a:r>
              <a:rPr lang="cs-CZ" sz="2000" dirty="0" err="1"/>
              <a:t>vocum</a:t>
            </a:r>
            <a:r>
              <a:rPr lang="cs-CZ" sz="2000" dirty="0"/>
              <a:t> </a:t>
            </a:r>
            <a:r>
              <a:rPr lang="cs-CZ" sz="2000" u="sng" dirty="0" err="1"/>
              <a:t>iudicium</a:t>
            </a:r>
            <a:r>
              <a:rPr lang="cs-CZ" sz="2000" u="sng" dirty="0"/>
              <a:t> </a:t>
            </a:r>
            <a:r>
              <a:rPr lang="cs-CZ" sz="2000" u="sng" dirty="0" err="1"/>
              <a:t>ipsa</a:t>
            </a:r>
            <a:r>
              <a:rPr lang="cs-CZ" sz="2000" u="sng" dirty="0"/>
              <a:t> natura in </a:t>
            </a:r>
            <a:r>
              <a:rPr lang="cs-CZ" sz="2000" u="sng" dirty="0" err="1"/>
              <a:t>auribus</a:t>
            </a:r>
            <a:r>
              <a:rPr lang="cs-CZ" sz="2000" u="sng" dirty="0"/>
              <a:t> </a:t>
            </a:r>
            <a:r>
              <a:rPr lang="cs-CZ" sz="2000" u="sng" dirty="0" err="1"/>
              <a:t>nostris</a:t>
            </a:r>
            <a:r>
              <a:rPr lang="cs-CZ" sz="2000" u="sng" dirty="0"/>
              <a:t> </a:t>
            </a:r>
            <a:r>
              <a:rPr lang="cs-CZ" sz="2000" u="sng" dirty="0" err="1"/>
              <a:t>conlocavit</a:t>
            </a:r>
            <a:r>
              <a:rPr lang="cs-CZ" sz="2000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Cicero, </a:t>
            </a:r>
            <a:r>
              <a:rPr lang="cs-CZ" i="1" dirty="0" err="1" smtClean="0"/>
              <a:t>Orator</a:t>
            </a:r>
            <a:r>
              <a:rPr lang="cs-CZ" i="1" dirty="0" smtClean="0"/>
              <a:t> ad </a:t>
            </a:r>
            <a:r>
              <a:rPr lang="cs-CZ" i="1" dirty="0" err="1" smtClean="0"/>
              <a:t>Brutum</a:t>
            </a:r>
            <a:r>
              <a:rPr lang="cs-CZ" i="1" dirty="0" smtClean="0"/>
              <a:t> </a:t>
            </a:r>
            <a:r>
              <a:rPr lang="cs-CZ" dirty="0" smtClean="0"/>
              <a:t>51.173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09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404664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HARP. </a:t>
            </a:r>
            <a:r>
              <a:rPr lang="cs-CZ" i="1" dirty="0" err="1" smtClean="0"/>
              <a:t>heus</a:t>
            </a:r>
            <a:r>
              <a:rPr lang="cs-CZ" i="1" dirty="0" smtClean="0"/>
              <a:t>, </a:t>
            </a:r>
            <a:r>
              <a:rPr lang="cs-CZ" i="1" dirty="0" err="1" smtClean="0"/>
              <a:t>ubi</a:t>
            </a:r>
            <a:r>
              <a:rPr lang="cs-CZ" i="1" dirty="0" smtClean="0"/>
              <a:t> </a:t>
            </a:r>
            <a:r>
              <a:rPr lang="cs-CZ" i="1" dirty="0" err="1" smtClean="0"/>
              <a:t>estis</a:t>
            </a:r>
            <a:r>
              <a:rPr lang="cs-CZ" i="1" dirty="0" smtClean="0"/>
              <a:t> vos?</a:t>
            </a:r>
          </a:p>
          <a:p>
            <a:r>
              <a:rPr lang="cs-CZ" dirty="0" smtClean="0"/>
              <a:t>BALL. </a:t>
            </a:r>
            <a:r>
              <a:rPr lang="cs-CZ" i="1" dirty="0" smtClean="0"/>
              <a:t>hic </a:t>
            </a:r>
            <a:r>
              <a:rPr lang="cs-CZ" i="1" dirty="0" err="1" smtClean="0"/>
              <a:t>quidem</a:t>
            </a:r>
            <a:r>
              <a:rPr lang="cs-CZ" i="1" dirty="0" smtClean="0"/>
              <a:t> ad </a:t>
            </a:r>
            <a:r>
              <a:rPr lang="cs-CZ" i="1" dirty="0" err="1" smtClean="0"/>
              <a:t>me</a:t>
            </a:r>
            <a:r>
              <a:rPr lang="cs-CZ" i="1" dirty="0" smtClean="0"/>
              <a:t> </a:t>
            </a:r>
            <a:r>
              <a:rPr lang="cs-CZ" i="1" dirty="0" err="1" smtClean="0"/>
              <a:t>recta</a:t>
            </a:r>
            <a:r>
              <a:rPr lang="cs-CZ" i="1" dirty="0" smtClean="0"/>
              <a:t> </a:t>
            </a:r>
            <a:r>
              <a:rPr lang="cs-CZ" i="1" dirty="0" err="1" smtClean="0"/>
              <a:t>habet</a:t>
            </a:r>
            <a:r>
              <a:rPr lang="cs-CZ" i="1" dirty="0" smtClean="0"/>
              <a:t> </a:t>
            </a:r>
            <a:r>
              <a:rPr lang="cs-CZ" i="1" dirty="0" err="1" smtClean="0"/>
              <a:t>rectam</a:t>
            </a:r>
            <a:r>
              <a:rPr lang="cs-CZ" i="1" dirty="0" smtClean="0"/>
              <a:t> </a:t>
            </a:r>
            <a:r>
              <a:rPr lang="cs-CZ" i="1" dirty="0" err="1" smtClean="0"/>
              <a:t>viam</a:t>
            </a:r>
            <a:r>
              <a:rPr lang="cs-CZ" i="1" dirty="0" smtClean="0"/>
              <a:t>.</a:t>
            </a:r>
          </a:p>
          <a:p>
            <a:r>
              <a:rPr lang="cs-CZ" b="1" dirty="0" smtClean="0"/>
              <a:t>HARP. </a:t>
            </a:r>
            <a:r>
              <a:rPr lang="cs-CZ" b="1" i="1" dirty="0" err="1" smtClean="0"/>
              <a:t>heus</a:t>
            </a:r>
            <a:r>
              <a:rPr lang="cs-CZ" b="1" i="1" dirty="0" smtClean="0"/>
              <a:t>, </a:t>
            </a:r>
            <a:r>
              <a:rPr lang="cs-CZ" b="1" i="1" dirty="0" err="1" smtClean="0"/>
              <a:t>ubi</a:t>
            </a:r>
            <a:r>
              <a:rPr lang="cs-CZ" b="1" i="1" dirty="0" smtClean="0"/>
              <a:t> </a:t>
            </a:r>
            <a:r>
              <a:rPr lang="cs-CZ" b="1" i="1" dirty="0" err="1" smtClean="0"/>
              <a:t>estis</a:t>
            </a:r>
            <a:r>
              <a:rPr lang="cs-CZ" b="1" i="1" dirty="0" smtClean="0"/>
              <a:t> vos?</a:t>
            </a:r>
          </a:p>
          <a:p>
            <a:r>
              <a:rPr lang="cs-CZ" b="1" dirty="0" smtClean="0"/>
              <a:t>BALL. </a:t>
            </a:r>
            <a:r>
              <a:rPr lang="cs-CZ" b="1" i="1" dirty="0" err="1" smtClean="0"/>
              <a:t>heus</a:t>
            </a:r>
            <a:r>
              <a:rPr lang="cs-CZ" b="1" i="1" dirty="0" smtClean="0"/>
              <a:t>, </a:t>
            </a:r>
            <a:r>
              <a:rPr lang="cs-CZ" b="1" i="1" dirty="0" err="1" smtClean="0"/>
              <a:t>adulescens</a:t>
            </a:r>
            <a:r>
              <a:rPr lang="cs-CZ" b="1" i="1" dirty="0" smtClean="0"/>
              <a:t>, </a:t>
            </a:r>
            <a:r>
              <a:rPr lang="cs-CZ" b="1" i="1" dirty="0" err="1" smtClean="0"/>
              <a:t>quid</a:t>
            </a:r>
            <a:r>
              <a:rPr lang="cs-CZ" b="1" i="1" dirty="0" smtClean="0"/>
              <a:t> </a:t>
            </a:r>
            <a:r>
              <a:rPr lang="cs-CZ" b="1" i="1" dirty="0" err="1" smtClean="0"/>
              <a:t>istic</a:t>
            </a:r>
            <a:r>
              <a:rPr lang="cs-CZ" b="1" i="1" dirty="0" smtClean="0"/>
              <a:t> </a:t>
            </a:r>
            <a:r>
              <a:rPr lang="cs-CZ" b="1" i="1" dirty="0" err="1" smtClean="0"/>
              <a:t>debetur</a:t>
            </a:r>
            <a:r>
              <a:rPr lang="cs-CZ" b="1" i="1" dirty="0" smtClean="0"/>
              <a:t> </a:t>
            </a:r>
            <a:r>
              <a:rPr lang="cs-CZ" b="1" i="1" dirty="0" err="1" smtClean="0"/>
              <a:t>tibi</a:t>
            </a:r>
            <a:r>
              <a:rPr lang="cs-CZ" b="1" i="1" dirty="0" smtClean="0"/>
              <a:t>?</a:t>
            </a:r>
          </a:p>
          <a:p>
            <a:r>
              <a:rPr lang="cs-CZ" dirty="0" smtClean="0"/>
              <a:t>           </a:t>
            </a:r>
            <a:r>
              <a:rPr lang="cs-CZ" i="1" dirty="0" smtClean="0"/>
              <a:t>bene ego ab hoc </a:t>
            </a:r>
            <a:r>
              <a:rPr lang="cs-CZ" i="1" dirty="0" err="1" smtClean="0"/>
              <a:t>praedatus</a:t>
            </a:r>
            <a:r>
              <a:rPr lang="cs-CZ" i="1" dirty="0" smtClean="0"/>
              <a:t> </a:t>
            </a:r>
            <a:r>
              <a:rPr lang="cs-CZ" i="1" dirty="0" err="1" smtClean="0"/>
              <a:t>ibo</a:t>
            </a:r>
            <a:r>
              <a:rPr lang="cs-CZ" i="1" dirty="0" smtClean="0"/>
              <a:t>; </a:t>
            </a:r>
            <a:r>
              <a:rPr lang="cs-CZ" i="1" dirty="0" err="1" smtClean="0"/>
              <a:t>novi</a:t>
            </a:r>
            <a:r>
              <a:rPr lang="cs-CZ" i="1" dirty="0" smtClean="0"/>
              <a:t>, bona </a:t>
            </a:r>
            <a:r>
              <a:rPr lang="cs-CZ" i="1" dirty="0" err="1" smtClean="0"/>
              <a:t>scaevast</a:t>
            </a:r>
            <a:r>
              <a:rPr lang="cs-CZ" i="1" dirty="0" smtClean="0"/>
              <a:t> </a:t>
            </a:r>
            <a:r>
              <a:rPr lang="cs-CZ" i="1" dirty="0" err="1" smtClean="0"/>
              <a:t>mihi</a:t>
            </a:r>
            <a:r>
              <a:rPr lang="cs-CZ" i="1" dirty="0" smtClean="0"/>
              <a:t>.</a:t>
            </a:r>
          </a:p>
          <a:p>
            <a:r>
              <a:rPr lang="cs-CZ" dirty="0" smtClean="0"/>
              <a:t>HARP. </a:t>
            </a:r>
            <a:r>
              <a:rPr lang="cs-CZ" i="1" dirty="0" err="1" smtClean="0"/>
              <a:t>ecquis</a:t>
            </a:r>
            <a:r>
              <a:rPr lang="cs-CZ" i="1" dirty="0" smtClean="0"/>
              <a:t> hoc </a:t>
            </a:r>
            <a:r>
              <a:rPr lang="cs-CZ" i="1" dirty="0" err="1" smtClean="0"/>
              <a:t>aperit</a:t>
            </a:r>
            <a:r>
              <a:rPr lang="cs-CZ" i="1" dirty="0" smtClean="0"/>
              <a:t>?</a:t>
            </a:r>
          </a:p>
          <a:p>
            <a:r>
              <a:rPr lang="cs-CZ" dirty="0" smtClean="0"/>
              <a:t>BALL. </a:t>
            </a:r>
            <a:r>
              <a:rPr lang="cs-CZ" i="1" dirty="0" err="1" smtClean="0"/>
              <a:t>heus</a:t>
            </a:r>
            <a:r>
              <a:rPr lang="cs-CZ" i="1" dirty="0" smtClean="0"/>
              <a:t>, </a:t>
            </a:r>
            <a:r>
              <a:rPr lang="cs-CZ" i="1" dirty="0" err="1" smtClean="0"/>
              <a:t>chlamydate</a:t>
            </a:r>
            <a:r>
              <a:rPr lang="cs-CZ" i="1" dirty="0" smtClean="0"/>
              <a:t>, </a:t>
            </a:r>
            <a:r>
              <a:rPr lang="cs-CZ" i="1" dirty="0" err="1" smtClean="0"/>
              <a:t>quid</a:t>
            </a:r>
            <a:r>
              <a:rPr lang="cs-CZ" i="1" dirty="0" smtClean="0"/>
              <a:t> </a:t>
            </a:r>
            <a:r>
              <a:rPr lang="cs-CZ" i="1" dirty="0" err="1" smtClean="0"/>
              <a:t>istic</a:t>
            </a:r>
            <a:r>
              <a:rPr lang="cs-CZ" i="1" dirty="0" smtClean="0"/>
              <a:t> </a:t>
            </a:r>
            <a:r>
              <a:rPr lang="cs-CZ" i="1" dirty="0" err="1" smtClean="0"/>
              <a:t>debetur</a:t>
            </a:r>
            <a:r>
              <a:rPr lang="cs-CZ" i="1" dirty="0" smtClean="0"/>
              <a:t> </a:t>
            </a:r>
            <a:r>
              <a:rPr lang="cs-CZ" i="1" dirty="0" err="1" smtClean="0"/>
              <a:t>tibi</a:t>
            </a:r>
            <a:r>
              <a:rPr lang="cs-CZ" i="1" dirty="0" smtClean="0"/>
              <a:t>?</a:t>
            </a:r>
          </a:p>
          <a:p>
            <a:endParaRPr lang="cs-CZ" dirty="0" smtClean="0"/>
          </a:p>
          <a:p>
            <a:r>
              <a:rPr lang="cs-CZ" dirty="0" smtClean="0"/>
              <a:t>HARP. (</a:t>
            </a:r>
            <a:r>
              <a:rPr lang="cs-CZ" dirty="0" err="1" smtClean="0"/>
              <a:t>calling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door</a:t>
            </a:r>
            <a:r>
              <a:rPr lang="cs-CZ" dirty="0" smtClean="0"/>
              <a:t>) </a:t>
            </a:r>
            <a:r>
              <a:rPr lang="cs-CZ" dirty="0" err="1" smtClean="0"/>
              <a:t>Hey</a:t>
            </a:r>
            <a:r>
              <a:rPr lang="cs-CZ" dirty="0" smtClean="0"/>
              <a:t>, </a:t>
            </a:r>
            <a:r>
              <a:rPr lang="cs-CZ" dirty="0" err="1" smtClean="0"/>
              <a:t>where</a:t>
            </a:r>
            <a:r>
              <a:rPr lang="cs-CZ" dirty="0" smtClean="0"/>
              <a:t> are </a:t>
            </a:r>
            <a:r>
              <a:rPr lang="cs-CZ" dirty="0" err="1" smtClean="0"/>
              <a:t>you</a:t>
            </a:r>
            <a:r>
              <a:rPr lang="cs-CZ" dirty="0" smtClean="0"/>
              <a:t>?				  A1</a:t>
            </a:r>
          </a:p>
          <a:p>
            <a:r>
              <a:rPr lang="cs-CZ" dirty="0" smtClean="0"/>
              <a:t>BALL. (to audience) He has a </a:t>
            </a:r>
            <a:r>
              <a:rPr lang="cs-CZ" dirty="0" err="1" smtClean="0"/>
              <a:t>straight</a:t>
            </a:r>
            <a:r>
              <a:rPr lang="cs-CZ" dirty="0" smtClean="0"/>
              <a:t> </a:t>
            </a:r>
            <a:r>
              <a:rPr lang="cs-CZ" dirty="0" err="1" smtClean="0"/>
              <a:t>path</a:t>
            </a:r>
            <a:r>
              <a:rPr lang="cs-CZ" dirty="0" smtClean="0"/>
              <a:t> </a:t>
            </a:r>
            <a:r>
              <a:rPr lang="cs-CZ" dirty="0" err="1" smtClean="0"/>
              <a:t>straight</a:t>
            </a:r>
            <a:r>
              <a:rPr lang="cs-CZ" dirty="0" smtClean="0"/>
              <a:t> to </a:t>
            </a:r>
            <a:r>
              <a:rPr lang="cs-CZ" dirty="0" err="1" smtClean="0"/>
              <a:t>me</a:t>
            </a:r>
            <a:r>
              <a:rPr lang="cs-CZ" dirty="0" smtClean="0"/>
              <a:t>!			  A2	</a:t>
            </a:r>
          </a:p>
          <a:p>
            <a:r>
              <a:rPr lang="cs-CZ" dirty="0" smtClean="0"/>
              <a:t>HARP. (</a:t>
            </a:r>
            <a:r>
              <a:rPr lang="cs-CZ" dirty="0" err="1" smtClean="0"/>
              <a:t>knocking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door</a:t>
            </a:r>
            <a:r>
              <a:rPr lang="cs-CZ" dirty="0" smtClean="0"/>
              <a:t>) </a:t>
            </a:r>
            <a:r>
              <a:rPr lang="cs-CZ" dirty="0" err="1" smtClean="0"/>
              <a:t>Hey</a:t>
            </a:r>
            <a:r>
              <a:rPr lang="cs-CZ" dirty="0" smtClean="0"/>
              <a:t>, </a:t>
            </a:r>
            <a:r>
              <a:rPr lang="cs-CZ" dirty="0" err="1" smtClean="0"/>
              <a:t>where</a:t>
            </a:r>
            <a:r>
              <a:rPr lang="cs-CZ" dirty="0" smtClean="0"/>
              <a:t> are </a:t>
            </a:r>
            <a:r>
              <a:rPr lang="cs-CZ" dirty="0" err="1" smtClean="0"/>
              <a:t>you</a:t>
            </a:r>
            <a:r>
              <a:rPr lang="cs-CZ" dirty="0" smtClean="0"/>
              <a:t>?			  B1</a:t>
            </a:r>
          </a:p>
          <a:p>
            <a:r>
              <a:rPr lang="cs-CZ" dirty="0" smtClean="0"/>
              <a:t>BALL. (to </a:t>
            </a:r>
            <a:r>
              <a:rPr lang="cs-CZ" dirty="0" err="1" smtClean="0"/>
              <a:t>Harpax</a:t>
            </a:r>
            <a:r>
              <a:rPr lang="cs-CZ" dirty="0" smtClean="0"/>
              <a:t>) </a:t>
            </a:r>
            <a:r>
              <a:rPr lang="cs-CZ" dirty="0" err="1" smtClean="0"/>
              <a:t>Hey</a:t>
            </a:r>
            <a:r>
              <a:rPr lang="cs-CZ" dirty="0" smtClean="0"/>
              <a:t>, </a:t>
            </a:r>
            <a:r>
              <a:rPr lang="cs-CZ" dirty="0" err="1" smtClean="0"/>
              <a:t>young</a:t>
            </a:r>
            <a:r>
              <a:rPr lang="cs-CZ" dirty="0" smtClean="0"/>
              <a:t> man, </a:t>
            </a:r>
            <a:r>
              <a:rPr lang="cs-CZ" dirty="0" err="1" smtClean="0"/>
              <a:t>what</a:t>
            </a:r>
            <a:r>
              <a:rPr lang="cs-CZ" dirty="0" smtClean="0"/>
              <a:t> are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owed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?		  B2</a:t>
            </a:r>
          </a:p>
          <a:p>
            <a:r>
              <a:rPr lang="cs-CZ" dirty="0" smtClean="0"/>
              <a:t>         (to audience) I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leave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 </a:t>
            </a:r>
            <a:r>
              <a:rPr lang="cs-CZ" dirty="0" err="1" smtClean="0"/>
              <a:t>rich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loot</a:t>
            </a:r>
            <a:r>
              <a:rPr lang="cs-CZ" dirty="0" smtClean="0"/>
              <a:t>. I </a:t>
            </a:r>
            <a:r>
              <a:rPr lang="cs-CZ" dirty="0" err="1" smtClean="0"/>
              <a:t>know</a:t>
            </a:r>
            <a:r>
              <a:rPr lang="cs-CZ" dirty="0" smtClean="0"/>
              <a:t>: my </a:t>
            </a:r>
            <a:r>
              <a:rPr lang="cs-CZ" dirty="0" err="1" smtClean="0"/>
              <a:t>omens</a:t>
            </a:r>
            <a:r>
              <a:rPr lang="cs-CZ" dirty="0" smtClean="0"/>
              <a:t> are </a:t>
            </a:r>
            <a:r>
              <a:rPr lang="cs-CZ" dirty="0" err="1" smtClean="0"/>
              <a:t>good</a:t>
            </a:r>
            <a:r>
              <a:rPr lang="cs-CZ" dirty="0" smtClean="0"/>
              <a:t>.   A3</a:t>
            </a:r>
          </a:p>
          <a:p>
            <a:r>
              <a:rPr lang="cs-CZ" dirty="0" smtClean="0"/>
              <a:t>HARP. (</a:t>
            </a:r>
            <a:r>
              <a:rPr lang="cs-CZ" dirty="0" err="1" smtClean="0"/>
              <a:t>knocking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door</a:t>
            </a:r>
            <a:r>
              <a:rPr lang="cs-CZ" dirty="0" smtClean="0"/>
              <a:t>)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any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 open up?			  A4</a:t>
            </a:r>
          </a:p>
          <a:p>
            <a:r>
              <a:rPr lang="cs-CZ" dirty="0" smtClean="0"/>
              <a:t>BALL. </a:t>
            </a:r>
            <a:r>
              <a:rPr lang="cs-CZ" dirty="0" err="1" smtClean="0"/>
              <a:t>Hey</a:t>
            </a:r>
            <a:r>
              <a:rPr lang="cs-CZ" dirty="0" smtClean="0"/>
              <a:t>, </a:t>
            </a:r>
            <a:r>
              <a:rPr lang="cs-CZ" dirty="0" err="1" smtClean="0"/>
              <a:t>cloak</a:t>
            </a:r>
            <a:r>
              <a:rPr lang="cs-CZ" dirty="0" smtClean="0"/>
              <a:t> boy, </a:t>
            </a:r>
            <a:r>
              <a:rPr lang="cs-CZ" dirty="0" err="1" smtClean="0"/>
              <a:t>what</a:t>
            </a:r>
            <a:r>
              <a:rPr lang="cs-CZ" dirty="0" smtClean="0"/>
              <a:t> are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owed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?			  A5</a:t>
            </a:r>
          </a:p>
          <a:p>
            <a:endParaRPr lang="cs-CZ" dirty="0"/>
          </a:p>
          <a:p>
            <a:pPr algn="r"/>
            <a:r>
              <a:rPr lang="cs-CZ" i="1" dirty="0" err="1" smtClean="0"/>
              <a:t>Pseudolus</a:t>
            </a:r>
            <a:r>
              <a:rPr lang="cs-CZ" dirty="0" smtClean="0"/>
              <a:t> 1136–1139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8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Ustálené typy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55576" y="1772816"/>
            <a:ext cx="2700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smtClean="0"/>
              <a:t>servus </a:t>
            </a:r>
            <a:r>
              <a:rPr lang="cs-CZ" sz="2000" i="1" dirty="0" err="1" smtClean="0"/>
              <a:t>currens</a:t>
            </a:r>
            <a:r>
              <a:rPr lang="cs-CZ" sz="20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err="1" smtClean="0"/>
              <a:t>iratus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senex</a:t>
            </a:r>
            <a:r>
              <a:rPr lang="cs-CZ" sz="20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err="1" smtClean="0"/>
              <a:t>iuvenis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amatus</a:t>
            </a:r>
            <a:r>
              <a:rPr lang="cs-CZ" sz="20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err="1" smtClean="0"/>
              <a:t>edax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parasitus</a:t>
            </a:r>
            <a:r>
              <a:rPr lang="cs-CZ" sz="20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err="1" smtClean="0"/>
              <a:t>avarus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leno</a:t>
            </a:r>
            <a:r>
              <a:rPr lang="cs-CZ" sz="20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smtClean="0"/>
              <a:t>bona </a:t>
            </a:r>
            <a:r>
              <a:rPr lang="cs-CZ" sz="2000" i="1" dirty="0" err="1" smtClean="0"/>
              <a:t>matrona</a:t>
            </a:r>
            <a:r>
              <a:rPr lang="cs-CZ" sz="20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err="1" smtClean="0"/>
              <a:t>meretrix</a:t>
            </a:r>
            <a:r>
              <a:rPr lang="cs-CZ" sz="2000" i="1" dirty="0" smtClean="0"/>
              <a:t> mala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 err="1" smtClean="0"/>
              <a:t>miles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gloriosus</a:t>
            </a:r>
            <a:r>
              <a:rPr lang="cs-CZ" sz="2000" i="1" dirty="0" smtClean="0"/>
              <a:t> 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04427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332656"/>
            <a:ext cx="513828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2564904"/>
            <a:ext cx="22479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41" y="2549674"/>
            <a:ext cx="20002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93881"/>
            <a:ext cx="22479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136110" y="52213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chlamys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12103" y="6157972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pallium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3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5357"/>
            <a:ext cx="3096344" cy="31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919987" cy="302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41" y="3429000"/>
            <a:ext cx="4672042" cy="327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2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404664"/>
            <a:ext cx="50405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URČUJÍCÍ RYSY PALLIATY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tenze mezi </a:t>
            </a:r>
            <a:r>
              <a:rPr lang="cs-CZ" sz="2000" b="1" dirty="0" smtClean="0"/>
              <a:t>spontaneitou</a:t>
            </a:r>
            <a:r>
              <a:rPr lang="cs-CZ" sz="2000" dirty="0" smtClean="0"/>
              <a:t> a </a:t>
            </a:r>
            <a:r>
              <a:rPr lang="cs-CZ" sz="2000" b="1" dirty="0" smtClean="0"/>
              <a:t>literární textem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</a:t>
            </a:r>
            <a:r>
              <a:rPr lang="cs-CZ" sz="2000" dirty="0" smtClean="0"/>
              <a:t>ůležitá role </a:t>
            </a:r>
            <a:r>
              <a:rPr lang="cs-CZ" sz="2000" b="1" dirty="0" smtClean="0"/>
              <a:t>hudby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stylizovanost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mnohovrstevnatost </a:t>
            </a:r>
          </a:p>
          <a:p>
            <a:r>
              <a:rPr lang="cs-CZ" sz="2000" dirty="0" smtClean="0"/>
              <a:t>      - zajímavý a neznámý příběh</a:t>
            </a:r>
          </a:p>
          <a:p>
            <a:r>
              <a:rPr lang="cs-CZ" sz="2000" dirty="0" smtClean="0"/>
              <a:t>      - </a:t>
            </a:r>
            <a:r>
              <a:rPr lang="cs-CZ" sz="2000" dirty="0" smtClean="0"/>
              <a:t>groteska</a:t>
            </a:r>
            <a:r>
              <a:rPr lang="cs-CZ" sz="2000" dirty="0" smtClean="0"/>
              <a:t>/gagy/fyzická </a:t>
            </a:r>
            <a:r>
              <a:rPr lang="cs-CZ" sz="2000" dirty="0" smtClean="0"/>
              <a:t>komedie</a:t>
            </a:r>
          </a:p>
          <a:p>
            <a:r>
              <a:rPr lang="cs-CZ" sz="2000" dirty="0" smtClean="0"/>
              <a:t>      - jazyková bohatost a slovní hříčky</a:t>
            </a:r>
          </a:p>
          <a:p>
            <a:r>
              <a:rPr lang="cs-CZ" sz="2000" dirty="0" smtClean="0"/>
              <a:t>      - intelektuálně zajímavá témata</a:t>
            </a:r>
          </a:p>
          <a:p>
            <a:r>
              <a:rPr lang="cs-CZ" sz="2000" dirty="0" smtClean="0"/>
              <a:t>      - intertextualita a </a:t>
            </a:r>
            <a:r>
              <a:rPr lang="cs-CZ" sz="2000" smtClean="0"/>
              <a:t>metadivadelnost</a:t>
            </a:r>
            <a:endParaRPr lang="cs-CZ" sz="2000" dirty="0" smtClean="0"/>
          </a:p>
          <a:p>
            <a:r>
              <a:rPr lang="cs-CZ" sz="2000" dirty="0" smtClean="0"/>
              <a:t>      - zvuková bohatost</a:t>
            </a:r>
            <a:endParaRPr lang="cs-CZ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64438"/>
            <a:ext cx="40100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81063"/>
            <a:ext cx="76485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5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1750"/>
            <a:ext cx="7620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72000" y="476672"/>
            <a:ext cx="432048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 smtClean="0"/>
              <a:t>179 př. n. l. 	</a:t>
            </a:r>
            <a:r>
              <a:rPr lang="cs-CZ" sz="2000" dirty="0" err="1" smtClean="0"/>
              <a:t>Theatrum</a:t>
            </a:r>
            <a:r>
              <a:rPr lang="cs-CZ" sz="2000" dirty="0" smtClean="0"/>
              <a:t> ad </a:t>
            </a:r>
            <a:r>
              <a:rPr lang="cs-CZ" sz="2000" dirty="0" err="1" smtClean="0"/>
              <a:t>Apollinis</a:t>
            </a:r>
            <a:endParaRPr lang="cs-CZ" sz="2000" dirty="0" smtClean="0"/>
          </a:p>
          <a:p>
            <a:r>
              <a:rPr lang="cs-CZ" sz="2000" dirty="0" smtClean="0"/>
              <a:t>154		?</a:t>
            </a:r>
          </a:p>
          <a:p>
            <a:r>
              <a:rPr lang="cs-CZ" sz="2000" dirty="0" smtClean="0"/>
              <a:t>55		</a:t>
            </a:r>
            <a:r>
              <a:rPr lang="cs-CZ" sz="2000" dirty="0" err="1" smtClean="0"/>
              <a:t>Pompeiovo</a:t>
            </a:r>
            <a:r>
              <a:rPr lang="cs-CZ" sz="2000" dirty="0" smtClean="0"/>
              <a:t> divadlo</a:t>
            </a:r>
          </a:p>
          <a:p>
            <a:r>
              <a:rPr lang="cs-CZ" sz="2000" dirty="0" smtClean="0"/>
              <a:t>13		</a:t>
            </a:r>
            <a:r>
              <a:rPr lang="cs-CZ" sz="2000" dirty="0" err="1" smtClean="0"/>
              <a:t>Balbovo</a:t>
            </a:r>
            <a:r>
              <a:rPr lang="cs-CZ" sz="2000" dirty="0" smtClean="0"/>
              <a:t> divadlo</a:t>
            </a:r>
          </a:p>
          <a:p>
            <a:r>
              <a:rPr lang="cs-CZ" sz="2000" dirty="0" smtClean="0"/>
              <a:t>11		</a:t>
            </a:r>
            <a:r>
              <a:rPr lang="cs-CZ" sz="2000" dirty="0" err="1" smtClean="0"/>
              <a:t>Marcellovo</a:t>
            </a:r>
            <a:r>
              <a:rPr lang="cs-CZ" sz="2000" dirty="0" smtClean="0"/>
              <a:t> divadlo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18224"/>
            <a:ext cx="4314412" cy="304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1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3863"/>
            <a:ext cx="8064895" cy="614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9029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2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95536" y="1268760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/>
              <a:t>Maximos</a:t>
            </a:r>
            <a:r>
              <a:rPr lang="cs-CZ" sz="2000" dirty="0"/>
              <a:t> </a:t>
            </a:r>
            <a:r>
              <a:rPr lang="cs-CZ" sz="2000" dirty="0" err="1"/>
              <a:t>actores</a:t>
            </a:r>
            <a:r>
              <a:rPr lang="cs-CZ" sz="2000" dirty="0"/>
              <a:t> </a:t>
            </a:r>
            <a:r>
              <a:rPr lang="cs-CZ" sz="2000" dirty="0" err="1"/>
              <a:t>comoediarum</a:t>
            </a:r>
            <a:r>
              <a:rPr lang="cs-CZ" sz="2000" dirty="0"/>
              <a:t>, </a:t>
            </a:r>
            <a:r>
              <a:rPr lang="cs-CZ" sz="2000" dirty="0" err="1"/>
              <a:t>Demetrium</a:t>
            </a:r>
            <a:r>
              <a:rPr lang="cs-CZ" sz="2000" dirty="0"/>
              <a:t> et </a:t>
            </a:r>
            <a:r>
              <a:rPr lang="cs-CZ" sz="2000" dirty="0" err="1"/>
              <a:t>Stratoclea</a:t>
            </a:r>
            <a:r>
              <a:rPr lang="cs-CZ" sz="2000" dirty="0"/>
              <a:t>, </a:t>
            </a:r>
            <a:r>
              <a:rPr lang="cs-CZ" sz="2000" dirty="0" err="1"/>
              <a:t>placere</a:t>
            </a:r>
            <a:r>
              <a:rPr lang="cs-CZ" sz="2000" dirty="0"/>
              <a:t> </a:t>
            </a:r>
            <a:r>
              <a:rPr lang="cs-CZ" sz="2000" dirty="0" err="1"/>
              <a:t>diversis</a:t>
            </a:r>
            <a:r>
              <a:rPr lang="cs-CZ" sz="2000" dirty="0"/>
              <a:t> </a:t>
            </a:r>
            <a:r>
              <a:rPr lang="cs-CZ" sz="2000" dirty="0" err="1"/>
              <a:t>virtutibus</a:t>
            </a:r>
            <a:r>
              <a:rPr lang="cs-CZ" sz="2000" dirty="0"/>
              <a:t> </a:t>
            </a:r>
            <a:r>
              <a:rPr lang="cs-CZ" sz="2000" dirty="0" err="1"/>
              <a:t>vidimus</a:t>
            </a:r>
            <a:r>
              <a:rPr lang="cs-CZ" sz="2000" dirty="0"/>
              <a:t>. Sed </a:t>
            </a:r>
            <a:r>
              <a:rPr lang="cs-CZ" sz="2000" dirty="0" err="1"/>
              <a:t>illud</a:t>
            </a:r>
            <a:r>
              <a:rPr lang="cs-CZ" sz="2000" dirty="0"/>
              <a:t> minus </a:t>
            </a:r>
            <a:r>
              <a:rPr lang="cs-CZ" sz="2000" dirty="0" err="1"/>
              <a:t>mirum</a:t>
            </a:r>
            <a:r>
              <a:rPr lang="cs-CZ" sz="2000" dirty="0"/>
              <a:t>, </a:t>
            </a:r>
            <a:r>
              <a:rPr lang="cs-CZ" sz="2000" dirty="0" err="1"/>
              <a:t>quod</a:t>
            </a:r>
            <a:r>
              <a:rPr lang="cs-CZ" sz="2000" dirty="0"/>
              <a:t> alter </a:t>
            </a:r>
            <a:r>
              <a:rPr lang="cs-CZ" sz="2000" b="1" dirty="0" err="1"/>
              <a:t>deos</a:t>
            </a:r>
            <a:r>
              <a:rPr lang="cs-CZ" sz="2000" dirty="0"/>
              <a:t> et </a:t>
            </a:r>
            <a:r>
              <a:rPr lang="cs-CZ" sz="2000" b="1" dirty="0" err="1"/>
              <a:t>iuvenes</a:t>
            </a:r>
            <a:r>
              <a:rPr lang="cs-CZ" sz="2000" dirty="0"/>
              <a:t> et </a:t>
            </a:r>
            <a:r>
              <a:rPr lang="cs-CZ" sz="2000" b="1" dirty="0" err="1"/>
              <a:t>bonos</a:t>
            </a:r>
            <a:r>
              <a:rPr lang="cs-CZ" sz="2000" b="1" dirty="0"/>
              <a:t> </a:t>
            </a:r>
            <a:r>
              <a:rPr lang="cs-CZ" sz="2000" b="1" dirty="0" err="1"/>
              <a:t>patres</a:t>
            </a:r>
            <a:r>
              <a:rPr lang="cs-CZ" sz="2000" b="1" dirty="0"/>
              <a:t> </a:t>
            </a:r>
            <a:r>
              <a:rPr lang="cs-CZ" sz="2000" b="1" dirty="0" err="1"/>
              <a:t>servos</a:t>
            </a:r>
            <a:r>
              <a:rPr lang="cs-CZ" sz="2000" dirty="0" err="1"/>
              <a:t>que</a:t>
            </a:r>
            <a:r>
              <a:rPr lang="cs-CZ" sz="2000" dirty="0"/>
              <a:t> et </a:t>
            </a:r>
            <a:r>
              <a:rPr lang="cs-CZ" sz="2000" b="1" dirty="0" err="1"/>
              <a:t>matronas</a:t>
            </a:r>
            <a:r>
              <a:rPr lang="cs-CZ" sz="2000" dirty="0"/>
              <a:t> et </a:t>
            </a:r>
            <a:r>
              <a:rPr lang="cs-CZ" sz="2000" b="1" dirty="0" err="1"/>
              <a:t>graves</a:t>
            </a:r>
            <a:r>
              <a:rPr lang="cs-CZ" sz="2000" b="1" dirty="0"/>
              <a:t> </a:t>
            </a:r>
            <a:r>
              <a:rPr lang="cs-CZ" sz="2000" b="1" dirty="0" err="1"/>
              <a:t>anus</a:t>
            </a:r>
            <a:r>
              <a:rPr lang="cs-CZ" sz="2000" b="1" dirty="0"/>
              <a:t> </a:t>
            </a:r>
            <a:r>
              <a:rPr lang="cs-CZ" sz="2000" dirty="0" err="1"/>
              <a:t>optime</a:t>
            </a:r>
            <a:r>
              <a:rPr lang="cs-CZ" sz="2000" dirty="0"/>
              <a:t>, alter </a:t>
            </a:r>
            <a:r>
              <a:rPr lang="cs-CZ" sz="2000" b="1" dirty="0" err="1"/>
              <a:t>acres</a:t>
            </a:r>
            <a:r>
              <a:rPr lang="cs-CZ" sz="2000" b="1" dirty="0"/>
              <a:t> senes</a:t>
            </a:r>
            <a:r>
              <a:rPr lang="cs-CZ" sz="2000" dirty="0"/>
              <a:t>, </a:t>
            </a:r>
            <a:r>
              <a:rPr lang="cs-CZ" sz="2000" b="1" dirty="0" err="1"/>
              <a:t>callidos</a:t>
            </a:r>
            <a:r>
              <a:rPr lang="cs-CZ" sz="2000" b="1" dirty="0"/>
              <a:t> </a:t>
            </a:r>
            <a:r>
              <a:rPr lang="cs-CZ" sz="2000" b="1" dirty="0" err="1"/>
              <a:t>servos</a:t>
            </a:r>
            <a:r>
              <a:rPr lang="cs-CZ" sz="2000" dirty="0"/>
              <a:t>, </a:t>
            </a:r>
            <a:r>
              <a:rPr lang="cs-CZ" sz="2000" b="1" dirty="0" err="1"/>
              <a:t>parasitos</a:t>
            </a:r>
            <a:r>
              <a:rPr lang="cs-CZ" sz="2000" dirty="0"/>
              <a:t>, </a:t>
            </a:r>
            <a:r>
              <a:rPr lang="cs-CZ" sz="2000" b="1" dirty="0" err="1"/>
              <a:t>lenones</a:t>
            </a:r>
            <a:r>
              <a:rPr lang="cs-CZ" sz="2000" dirty="0"/>
              <a:t> et </a:t>
            </a:r>
            <a:r>
              <a:rPr lang="cs-CZ" sz="2000" b="1" dirty="0"/>
              <a:t>omnia </a:t>
            </a:r>
            <a:r>
              <a:rPr lang="cs-CZ" sz="2000" b="1" dirty="0" err="1"/>
              <a:t>agitatiora</a:t>
            </a:r>
            <a:r>
              <a:rPr lang="cs-CZ" sz="2000" b="1" dirty="0"/>
              <a:t> </a:t>
            </a:r>
            <a:r>
              <a:rPr lang="cs-CZ" sz="2000" dirty="0" err="1"/>
              <a:t>melius</a:t>
            </a:r>
            <a:r>
              <a:rPr lang="cs-CZ" sz="2000" dirty="0"/>
              <a:t> - </a:t>
            </a:r>
            <a:r>
              <a:rPr lang="cs-CZ" sz="2000" dirty="0" err="1"/>
              <a:t>fuit</a:t>
            </a:r>
            <a:r>
              <a:rPr lang="cs-CZ" sz="2000" dirty="0"/>
              <a:t> </a:t>
            </a:r>
            <a:r>
              <a:rPr lang="cs-CZ" sz="2000" dirty="0" err="1"/>
              <a:t>enim</a:t>
            </a:r>
            <a:r>
              <a:rPr lang="cs-CZ" sz="2000" dirty="0"/>
              <a:t> natura </a:t>
            </a:r>
            <a:r>
              <a:rPr lang="cs-CZ" sz="2000" dirty="0" err="1"/>
              <a:t>diversa</a:t>
            </a:r>
            <a:r>
              <a:rPr lang="cs-CZ" sz="2000" dirty="0"/>
              <a:t>: </a:t>
            </a:r>
            <a:r>
              <a:rPr lang="cs-CZ" sz="2000" dirty="0" err="1"/>
              <a:t>nam</a:t>
            </a:r>
            <a:r>
              <a:rPr lang="cs-CZ" sz="2000" dirty="0"/>
              <a:t> </a:t>
            </a:r>
            <a:r>
              <a:rPr lang="cs-CZ" sz="2000" u="sng" dirty="0"/>
              <a:t>vox</a:t>
            </a:r>
            <a:r>
              <a:rPr lang="cs-CZ" sz="2000" dirty="0"/>
              <a:t> </a:t>
            </a:r>
            <a:r>
              <a:rPr lang="cs-CZ" sz="2000" dirty="0" err="1"/>
              <a:t>quoque</a:t>
            </a:r>
            <a:r>
              <a:rPr lang="cs-CZ" sz="2000" dirty="0"/>
              <a:t> </a:t>
            </a:r>
            <a:r>
              <a:rPr lang="cs-CZ" sz="2000" dirty="0" err="1"/>
              <a:t>Demetri</a:t>
            </a:r>
            <a:r>
              <a:rPr lang="cs-CZ" sz="2000" dirty="0"/>
              <a:t> </a:t>
            </a:r>
            <a:r>
              <a:rPr lang="cs-CZ" sz="2000" dirty="0" err="1"/>
              <a:t>iucundior</a:t>
            </a:r>
            <a:r>
              <a:rPr lang="cs-CZ" sz="2000" dirty="0"/>
              <a:t>, </a:t>
            </a:r>
            <a:r>
              <a:rPr lang="cs-CZ" sz="2000" dirty="0" err="1"/>
              <a:t>illius</a:t>
            </a:r>
            <a:r>
              <a:rPr lang="cs-CZ" sz="2000" dirty="0"/>
              <a:t> </a:t>
            </a:r>
            <a:r>
              <a:rPr lang="cs-CZ" sz="2000" dirty="0" err="1"/>
              <a:t>acrior</a:t>
            </a:r>
            <a:r>
              <a:rPr lang="cs-CZ" sz="2000" dirty="0"/>
              <a:t> </a:t>
            </a:r>
            <a:r>
              <a:rPr lang="cs-CZ" sz="2000" dirty="0" err="1"/>
              <a:t>erat</a:t>
            </a:r>
            <a:r>
              <a:rPr lang="cs-CZ" sz="2000" dirty="0"/>
              <a:t>. […]</a:t>
            </a:r>
            <a:r>
              <a:rPr lang="cs-CZ" sz="2000" dirty="0" err="1"/>
              <a:t>Illum</a:t>
            </a:r>
            <a:r>
              <a:rPr lang="cs-CZ" sz="2000" dirty="0"/>
              <a:t> [</a:t>
            </a:r>
            <a:r>
              <a:rPr lang="cs-CZ" sz="2000" dirty="0" err="1"/>
              <a:t>Stratocleum</a:t>
            </a:r>
            <a:r>
              <a:rPr lang="cs-CZ" sz="2000" dirty="0"/>
              <a:t>] </a:t>
            </a:r>
            <a:r>
              <a:rPr lang="cs-CZ" sz="2000" dirty="0" err="1"/>
              <a:t>cursus</a:t>
            </a:r>
            <a:r>
              <a:rPr lang="cs-CZ" sz="2000" dirty="0"/>
              <a:t> et </a:t>
            </a:r>
            <a:r>
              <a:rPr lang="cs-CZ" sz="2000" dirty="0" err="1"/>
              <a:t>agilitas</a:t>
            </a:r>
            <a:r>
              <a:rPr lang="cs-CZ" sz="2000" dirty="0"/>
              <a:t> et vel </a:t>
            </a:r>
            <a:r>
              <a:rPr lang="cs-CZ" sz="2000" dirty="0" err="1"/>
              <a:t>parum</a:t>
            </a:r>
            <a:r>
              <a:rPr lang="cs-CZ" sz="2000" dirty="0"/>
              <a:t> </a:t>
            </a:r>
            <a:r>
              <a:rPr lang="cs-CZ" sz="2000" dirty="0" err="1"/>
              <a:t>conveniens</a:t>
            </a:r>
            <a:r>
              <a:rPr lang="cs-CZ" sz="2000" dirty="0"/>
              <a:t> </a:t>
            </a:r>
            <a:r>
              <a:rPr lang="cs-CZ" sz="2000" dirty="0" err="1"/>
              <a:t>personae</a:t>
            </a:r>
            <a:r>
              <a:rPr lang="cs-CZ" sz="2000" dirty="0"/>
              <a:t> </a:t>
            </a:r>
            <a:r>
              <a:rPr lang="cs-CZ" sz="2000" dirty="0" err="1"/>
              <a:t>risus</a:t>
            </a:r>
            <a:r>
              <a:rPr lang="cs-CZ" sz="2000" dirty="0"/>
              <a:t>, </a:t>
            </a:r>
            <a:r>
              <a:rPr lang="cs-CZ" sz="2000" dirty="0" err="1"/>
              <a:t>quem</a:t>
            </a:r>
            <a:r>
              <a:rPr lang="cs-CZ" sz="2000" dirty="0"/>
              <a:t> non </a:t>
            </a:r>
            <a:r>
              <a:rPr lang="cs-CZ" sz="2000" dirty="0" err="1"/>
              <a:t>ignarus</a:t>
            </a:r>
            <a:r>
              <a:rPr lang="cs-CZ" sz="2000" dirty="0"/>
              <a:t> </a:t>
            </a:r>
            <a:r>
              <a:rPr lang="cs-CZ" sz="2000" dirty="0" err="1"/>
              <a:t>rationis</a:t>
            </a:r>
            <a:r>
              <a:rPr lang="cs-CZ" sz="2000" dirty="0"/>
              <a:t> </a:t>
            </a:r>
            <a:r>
              <a:rPr lang="cs-CZ" sz="2000" dirty="0" err="1"/>
              <a:t>populo</a:t>
            </a:r>
            <a:r>
              <a:rPr lang="cs-CZ" sz="2000" dirty="0"/>
              <a:t> </a:t>
            </a:r>
            <a:r>
              <a:rPr lang="cs-CZ" sz="2000" dirty="0" err="1"/>
              <a:t>dabat</a:t>
            </a:r>
            <a:r>
              <a:rPr lang="cs-CZ" sz="2000" dirty="0"/>
              <a:t>, et </a:t>
            </a:r>
            <a:r>
              <a:rPr lang="cs-CZ" sz="2000" dirty="0" err="1"/>
              <a:t>contracta</a:t>
            </a:r>
            <a:r>
              <a:rPr lang="cs-CZ" sz="2000" dirty="0"/>
              <a:t> </a:t>
            </a:r>
            <a:r>
              <a:rPr lang="cs-CZ" sz="2000" dirty="0" err="1"/>
              <a:t>etiam</a:t>
            </a:r>
            <a:r>
              <a:rPr lang="cs-CZ" sz="2000" dirty="0"/>
              <a:t> </a:t>
            </a:r>
            <a:r>
              <a:rPr lang="cs-CZ" sz="2000" dirty="0" err="1" smtClean="0"/>
              <a:t>cervicula</a:t>
            </a:r>
            <a:r>
              <a:rPr lang="cs-CZ" sz="2000" dirty="0" smtClean="0"/>
              <a:t> [</a:t>
            </a:r>
            <a:r>
              <a:rPr lang="cs-CZ" sz="2000" dirty="0" err="1" smtClean="0"/>
              <a:t>decuit</a:t>
            </a:r>
            <a:r>
              <a:rPr lang="cs-CZ" sz="2000" dirty="0" smtClean="0"/>
              <a:t>].</a:t>
            </a:r>
          </a:p>
          <a:p>
            <a:endParaRPr lang="cs-CZ" sz="2000" dirty="0"/>
          </a:p>
          <a:p>
            <a:r>
              <a:rPr lang="cs-CZ" dirty="0" err="1" smtClean="0"/>
              <a:t>Quintilianus</a:t>
            </a:r>
            <a:r>
              <a:rPr lang="cs-CZ" dirty="0" smtClean="0"/>
              <a:t>, </a:t>
            </a:r>
            <a:r>
              <a:rPr lang="cs-CZ" i="1" dirty="0" err="1" smtClean="0"/>
              <a:t>Institutio</a:t>
            </a:r>
            <a:r>
              <a:rPr lang="cs-CZ" i="1" dirty="0" smtClean="0"/>
              <a:t> oratoria </a:t>
            </a:r>
            <a:r>
              <a:rPr lang="cs-CZ" dirty="0" smtClean="0"/>
              <a:t>11.3.178</a:t>
            </a:r>
            <a:r>
              <a:rPr lang="cs-CZ" dirty="0" smtClean="0">
                <a:latin typeface="Calibri"/>
                <a:cs typeface="Calibri"/>
              </a:rPr>
              <a:t>‒180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15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260648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Bonum</a:t>
            </a:r>
            <a:r>
              <a:rPr lang="cs-CZ" dirty="0" smtClean="0"/>
              <a:t> </a:t>
            </a:r>
            <a:r>
              <a:rPr lang="cs-CZ" dirty="0" err="1" smtClean="0"/>
              <a:t>factum</a:t>
            </a:r>
            <a:r>
              <a:rPr lang="cs-CZ" dirty="0" smtClean="0"/>
              <a:t> </a:t>
            </a:r>
            <a:r>
              <a:rPr lang="cs-CZ" dirty="0" err="1" smtClean="0"/>
              <a:t>esse</a:t>
            </a:r>
            <a:r>
              <a:rPr lang="cs-CZ" dirty="0" smtClean="0"/>
              <a:t>, </a:t>
            </a:r>
            <a:r>
              <a:rPr lang="cs-CZ" dirty="0" err="1" smtClean="0"/>
              <a:t>edicta</a:t>
            </a:r>
            <a:r>
              <a:rPr lang="cs-CZ" dirty="0" smtClean="0"/>
              <a:t> </a:t>
            </a:r>
            <a:r>
              <a:rPr lang="cs-CZ" dirty="0" err="1" smtClean="0"/>
              <a:t>ut</a:t>
            </a:r>
            <a:r>
              <a:rPr lang="cs-CZ" dirty="0" smtClean="0"/>
              <a:t> </a:t>
            </a:r>
            <a:r>
              <a:rPr lang="cs-CZ" dirty="0" err="1" smtClean="0"/>
              <a:t>servetis</a:t>
            </a:r>
            <a:r>
              <a:rPr lang="cs-CZ" dirty="0" smtClean="0"/>
              <a:t> mea.</a:t>
            </a:r>
          </a:p>
          <a:p>
            <a:r>
              <a:rPr lang="cs-CZ" b="1" dirty="0" err="1" smtClean="0"/>
              <a:t>Scortum</a:t>
            </a:r>
            <a:r>
              <a:rPr lang="cs-CZ" dirty="0" smtClean="0"/>
              <a:t> </a:t>
            </a:r>
            <a:r>
              <a:rPr lang="cs-CZ" dirty="0" err="1" smtClean="0"/>
              <a:t>exoletum</a:t>
            </a:r>
            <a:r>
              <a:rPr lang="cs-CZ" dirty="0" smtClean="0"/>
              <a:t> ne </a:t>
            </a:r>
            <a:r>
              <a:rPr lang="cs-CZ" dirty="0" err="1" smtClean="0"/>
              <a:t>quis</a:t>
            </a:r>
            <a:r>
              <a:rPr lang="cs-CZ" dirty="0" smtClean="0"/>
              <a:t> in </a:t>
            </a:r>
            <a:r>
              <a:rPr lang="cs-CZ" dirty="0" err="1" smtClean="0"/>
              <a:t>proscaenio</a:t>
            </a:r>
            <a:endParaRPr lang="cs-CZ" dirty="0" smtClean="0"/>
          </a:p>
          <a:p>
            <a:r>
              <a:rPr lang="cs-CZ" dirty="0" err="1" smtClean="0"/>
              <a:t>sedeat</a:t>
            </a:r>
            <a:r>
              <a:rPr lang="cs-CZ" dirty="0" smtClean="0"/>
              <a:t>, </a:t>
            </a:r>
            <a:r>
              <a:rPr lang="cs-CZ" dirty="0" err="1" smtClean="0"/>
              <a:t>neu</a:t>
            </a:r>
            <a:r>
              <a:rPr lang="cs-CZ" dirty="0" smtClean="0"/>
              <a:t> </a:t>
            </a:r>
            <a:r>
              <a:rPr lang="cs-CZ" b="1" dirty="0" err="1" smtClean="0"/>
              <a:t>lictor</a:t>
            </a:r>
            <a:r>
              <a:rPr lang="cs-CZ" dirty="0" smtClean="0"/>
              <a:t> verbum aut </a:t>
            </a:r>
            <a:r>
              <a:rPr lang="cs-CZ" dirty="0" err="1" smtClean="0"/>
              <a:t>virgae</a:t>
            </a:r>
            <a:r>
              <a:rPr lang="cs-CZ" dirty="0" smtClean="0"/>
              <a:t> </a:t>
            </a:r>
            <a:r>
              <a:rPr lang="cs-CZ" dirty="0" err="1" smtClean="0"/>
              <a:t>muttiant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neu</a:t>
            </a:r>
            <a:r>
              <a:rPr lang="cs-CZ" dirty="0" smtClean="0"/>
              <a:t> </a:t>
            </a:r>
            <a:r>
              <a:rPr lang="cs-CZ" dirty="0" err="1" smtClean="0"/>
              <a:t>dissignator</a:t>
            </a:r>
            <a:r>
              <a:rPr lang="cs-CZ" dirty="0" smtClean="0"/>
              <a:t> </a:t>
            </a:r>
            <a:r>
              <a:rPr lang="cs-CZ" dirty="0" err="1" smtClean="0"/>
              <a:t>praeter</a:t>
            </a:r>
            <a:r>
              <a:rPr lang="cs-CZ" dirty="0" smtClean="0"/>
              <a:t> os </a:t>
            </a:r>
            <a:r>
              <a:rPr lang="cs-CZ" dirty="0" err="1" smtClean="0"/>
              <a:t>obambulet</a:t>
            </a:r>
            <a:endParaRPr lang="cs-CZ" dirty="0" smtClean="0"/>
          </a:p>
          <a:p>
            <a:r>
              <a:rPr lang="cs-CZ" dirty="0" err="1" smtClean="0"/>
              <a:t>neu</a:t>
            </a:r>
            <a:r>
              <a:rPr lang="cs-CZ" dirty="0" smtClean="0"/>
              <a:t> </a:t>
            </a:r>
            <a:r>
              <a:rPr lang="cs-CZ" dirty="0" err="1" smtClean="0"/>
              <a:t>sessum</a:t>
            </a:r>
            <a:r>
              <a:rPr lang="cs-CZ" dirty="0" smtClean="0"/>
              <a:t> ducat, dum </a:t>
            </a:r>
            <a:r>
              <a:rPr lang="cs-CZ" dirty="0" err="1" smtClean="0"/>
              <a:t>histrio</a:t>
            </a:r>
            <a:r>
              <a:rPr lang="cs-CZ" dirty="0" smtClean="0"/>
              <a:t> in </a:t>
            </a:r>
            <a:r>
              <a:rPr lang="cs-CZ" dirty="0" err="1" smtClean="0"/>
              <a:t>scaena</a:t>
            </a:r>
            <a:r>
              <a:rPr lang="cs-CZ" dirty="0" smtClean="0"/>
              <a:t> </a:t>
            </a:r>
            <a:r>
              <a:rPr lang="cs-CZ" dirty="0" err="1" smtClean="0"/>
              <a:t>siet</a:t>
            </a:r>
            <a:r>
              <a:rPr lang="cs-CZ" dirty="0" smtClean="0"/>
              <a:t>.    20</a:t>
            </a:r>
          </a:p>
          <a:p>
            <a:r>
              <a:rPr lang="cs-CZ" dirty="0" smtClean="0"/>
              <a:t>Diu qui </a:t>
            </a:r>
            <a:r>
              <a:rPr lang="cs-CZ" dirty="0" err="1" smtClean="0"/>
              <a:t>domi</a:t>
            </a:r>
            <a:r>
              <a:rPr lang="cs-CZ" dirty="0" smtClean="0"/>
              <a:t> </a:t>
            </a:r>
            <a:r>
              <a:rPr lang="cs-CZ" dirty="0" err="1" smtClean="0"/>
              <a:t>otiosi</a:t>
            </a:r>
            <a:r>
              <a:rPr lang="cs-CZ" dirty="0" smtClean="0"/>
              <a:t> </a:t>
            </a:r>
            <a:r>
              <a:rPr lang="cs-CZ" dirty="0" err="1" smtClean="0"/>
              <a:t>dormierunt</a:t>
            </a:r>
            <a:r>
              <a:rPr lang="cs-CZ" dirty="0" smtClean="0"/>
              <a:t>, </a:t>
            </a:r>
            <a:r>
              <a:rPr lang="cs-CZ" dirty="0" err="1" smtClean="0"/>
              <a:t>decet</a:t>
            </a:r>
            <a:endParaRPr lang="cs-CZ" dirty="0" smtClean="0"/>
          </a:p>
          <a:p>
            <a:r>
              <a:rPr lang="cs-CZ" dirty="0" smtClean="0"/>
              <a:t>animo aequo </a:t>
            </a:r>
            <a:r>
              <a:rPr lang="cs-CZ" dirty="0" err="1" smtClean="0"/>
              <a:t>nunc</a:t>
            </a:r>
            <a:r>
              <a:rPr lang="cs-CZ" dirty="0" smtClean="0"/>
              <a:t> stent, vel </a:t>
            </a:r>
            <a:r>
              <a:rPr lang="cs-CZ" dirty="0" err="1" smtClean="0"/>
              <a:t>dormire</a:t>
            </a:r>
            <a:r>
              <a:rPr lang="cs-CZ" dirty="0" smtClean="0"/>
              <a:t> </a:t>
            </a:r>
            <a:r>
              <a:rPr lang="cs-CZ" dirty="0" err="1" smtClean="0"/>
              <a:t>temperent</a:t>
            </a:r>
            <a:r>
              <a:rPr lang="cs-CZ" dirty="0" smtClean="0"/>
              <a:t>.</a:t>
            </a:r>
          </a:p>
          <a:p>
            <a:r>
              <a:rPr lang="cs-CZ" b="1" dirty="0" smtClean="0"/>
              <a:t>Servi</a:t>
            </a:r>
            <a:r>
              <a:rPr lang="cs-CZ" dirty="0" smtClean="0"/>
              <a:t> </a:t>
            </a:r>
            <a:r>
              <a:rPr lang="cs-CZ" u="sng" dirty="0" smtClean="0"/>
              <a:t>ne </a:t>
            </a:r>
            <a:r>
              <a:rPr lang="cs-CZ" u="sng" dirty="0" err="1" smtClean="0"/>
              <a:t>obsideant</a:t>
            </a:r>
            <a:r>
              <a:rPr lang="cs-CZ" u="sng" dirty="0" smtClean="0"/>
              <a:t>, </a:t>
            </a:r>
            <a:r>
              <a:rPr lang="cs-CZ" u="sng" dirty="0" err="1" smtClean="0"/>
              <a:t>liberis</a:t>
            </a:r>
            <a:r>
              <a:rPr lang="cs-CZ" u="sng" dirty="0" smtClean="0"/>
              <a:t> </a:t>
            </a:r>
            <a:r>
              <a:rPr lang="cs-CZ" u="sng" dirty="0" err="1" smtClean="0"/>
              <a:t>ut</a:t>
            </a:r>
            <a:r>
              <a:rPr lang="cs-CZ" u="sng" dirty="0" smtClean="0"/>
              <a:t> </a:t>
            </a:r>
            <a:r>
              <a:rPr lang="cs-CZ" u="sng" dirty="0" err="1" smtClean="0"/>
              <a:t>sit</a:t>
            </a:r>
            <a:r>
              <a:rPr lang="cs-CZ" u="sng" dirty="0" smtClean="0"/>
              <a:t> </a:t>
            </a:r>
            <a:r>
              <a:rPr lang="cs-CZ" u="sng" dirty="0" err="1" smtClean="0"/>
              <a:t>locus</a:t>
            </a:r>
            <a:r>
              <a:rPr lang="cs-CZ" u="sng" dirty="0" smtClean="0"/>
              <a:t>,</a:t>
            </a:r>
          </a:p>
          <a:p>
            <a:r>
              <a:rPr lang="cs-CZ" u="sng" dirty="0" smtClean="0"/>
              <a:t>vel </a:t>
            </a:r>
            <a:r>
              <a:rPr lang="cs-CZ" u="sng" dirty="0" err="1" smtClean="0"/>
              <a:t>aes</a:t>
            </a:r>
            <a:r>
              <a:rPr lang="cs-CZ" u="sng" dirty="0" smtClean="0"/>
              <a:t> pro </a:t>
            </a:r>
            <a:r>
              <a:rPr lang="cs-CZ" u="sng" dirty="0" err="1" smtClean="0"/>
              <a:t>capite</a:t>
            </a:r>
            <a:r>
              <a:rPr lang="cs-CZ" u="sng" dirty="0" smtClean="0"/>
              <a:t> </a:t>
            </a:r>
            <a:r>
              <a:rPr lang="cs-CZ" u="sng" dirty="0" err="1" smtClean="0"/>
              <a:t>dent</a:t>
            </a:r>
            <a:r>
              <a:rPr lang="cs-CZ" dirty="0" smtClean="0"/>
              <a:t>; si id </a:t>
            </a:r>
            <a:r>
              <a:rPr lang="cs-CZ" dirty="0" err="1" smtClean="0"/>
              <a:t>facere</a:t>
            </a:r>
            <a:r>
              <a:rPr lang="cs-CZ" dirty="0" smtClean="0"/>
              <a:t> non </a:t>
            </a:r>
            <a:r>
              <a:rPr lang="cs-CZ" dirty="0" err="1" smtClean="0"/>
              <a:t>queunt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domum</a:t>
            </a:r>
            <a:r>
              <a:rPr lang="cs-CZ" dirty="0" smtClean="0"/>
              <a:t> </a:t>
            </a:r>
            <a:r>
              <a:rPr lang="cs-CZ" dirty="0" err="1" smtClean="0"/>
              <a:t>abeant</a:t>
            </a:r>
            <a:r>
              <a:rPr lang="cs-CZ" dirty="0" smtClean="0"/>
              <a:t>, </a:t>
            </a:r>
            <a:r>
              <a:rPr lang="cs-CZ" dirty="0" err="1" smtClean="0"/>
              <a:t>vitent</a:t>
            </a:r>
            <a:r>
              <a:rPr lang="cs-CZ" dirty="0" smtClean="0"/>
              <a:t> </a:t>
            </a:r>
            <a:r>
              <a:rPr lang="cs-CZ" dirty="0" err="1" smtClean="0"/>
              <a:t>ancipiti</a:t>
            </a:r>
            <a:r>
              <a:rPr lang="cs-CZ" dirty="0" smtClean="0"/>
              <a:t> </a:t>
            </a:r>
            <a:r>
              <a:rPr lang="cs-CZ" dirty="0" err="1" smtClean="0"/>
              <a:t>infortunio</a:t>
            </a:r>
            <a:r>
              <a:rPr lang="cs-CZ" dirty="0" smtClean="0"/>
              <a:t>,          25</a:t>
            </a:r>
          </a:p>
          <a:p>
            <a:r>
              <a:rPr lang="cs-CZ" dirty="0" smtClean="0"/>
              <a:t>ne et hic </a:t>
            </a:r>
            <a:r>
              <a:rPr lang="cs-CZ" dirty="0" err="1" smtClean="0"/>
              <a:t>varientur</a:t>
            </a:r>
            <a:r>
              <a:rPr lang="cs-CZ" dirty="0" smtClean="0"/>
              <a:t> </a:t>
            </a:r>
            <a:r>
              <a:rPr lang="cs-CZ" dirty="0" err="1" smtClean="0"/>
              <a:t>virgis</a:t>
            </a:r>
            <a:r>
              <a:rPr lang="cs-CZ" dirty="0" smtClean="0"/>
              <a:t> et </a:t>
            </a:r>
            <a:r>
              <a:rPr lang="cs-CZ" dirty="0" err="1" smtClean="0"/>
              <a:t>loris</a:t>
            </a:r>
            <a:r>
              <a:rPr lang="cs-CZ" dirty="0" smtClean="0"/>
              <a:t> </a:t>
            </a:r>
            <a:r>
              <a:rPr lang="cs-CZ" dirty="0" err="1" smtClean="0"/>
              <a:t>domi</a:t>
            </a:r>
            <a:r>
              <a:rPr lang="cs-CZ" dirty="0" smtClean="0"/>
              <a:t>,</a:t>
            </a:r>
          </a:p>
          <a:p>
            <a:r>
              <a:rPr lang="cs-CZ" dirty="0" smtClean="0"/>
              <a:t>si minus </a:t>
            </a:r>
            <a:r>
              <a:rPr lang="cs-CZ" dirty="0" err="1" smtClean="0"/>
              <a:t>curassint</a:t>
            </a:r>
            <a:r>
              <a:rPr lang="cs-CZ" dirty="0" smtClean="0"/>
              <a:t>, </a:t>
            </a:r>
            <a:r>
              <a:rPr lang="cs-CZ" dirty="0" err="1" smtClean="0"/>
              <a:t>quom</a:t>
            </a:r>
            <a:r>
              <a:rPr lang="cs-CZ" dirty="0" smtClean="0"/>
              <a:t> </a:t>
            </a:r>
            <a:r>
              <a:rPr lang="cs-CZ" dirty="0" err="1" smtClean="0"/>
              <a:t>eri</a:t>
            </a:r>
            <a:r>
              <a:rPr lang="cs-CZ" dirty="0" smtClean="0"/>
              <a:t> </a:t>
            </a:r>
            <a:r>
              <a:rPr lang="cs-CZ" dirty="0" err="1" smtClean="0"/>
              <a:t>reveniant</a:t>
            </a:r>
            <a:r>
              <a:rPr lang="cs-CZ" dirty="0" smtClean="0"/>
              <a:t> </a:t>
            </a:r>
            <a:r>
              <a:rPr lang="cs-CZ" dirty="0" err="1" smtClean="0"/>
              <a:t>domum</a:t>
            </a:r>
            <a:r>
              <a:rPr lang="cs-CZ" dirty="0" smtClean="0"/>
              <a:t>.</a:t>
            </a:r>
          </a:p>
          <a:p>
            <a:r>
              <a:rPr lang="cs-CZ" b="1" dirty="0" err="1" smtClean="0"/>
              <a:t>Nutrices</a:t>
            </a:r>
            <a:r>
              <a:rPr lang="cs-CZ" dirty="0" smtClean="0"/>
              <a:t> </a:t>
            </a:r>
            <a:r>
              <a:rPr lang="cs-CZ" b="1" dirty="0" err="1" smtClean="0"/>
              <a:t>pueros</a:t>
            </a:r>
            <a:r>
              <a:rPr lang="cs-CZ" b="1" dirty="0" smtClean="0"/>
              <a:t> </a:t>
            </a:r>
            <a:r>
              <a:rPr lang="cs-CZ" b="1" dirty="0" err="1" smtClean="0"/>
              <a:t>infantis</a:t>
            </a:r>
            <a:r>
              <a:rPr lang="cs-CZ" b="1" dirty="0" smtClean="0"/>
              <a:t> </a:t>
            </a:r>
            <a:r>
              <a:rPr lang="cs-CZ" b="1" dirty="0" err="1" smtClean="0"/>
              <a:t>minutulos</a:t>
            </a:r>
            <a:endParaRPr lang="cs-CZ" b="1" dirty="0" smtClean="0"/>
          </a:p>
          <a:p>
            <a:r>
              <a:rPr lang="cs-CZ" dirty="0" err="1" smtClean="0"/>
              <a:t>domi</a:t>
            </a:r>
            <a:r>
              <a:rPr lang="cs-CZ" dirty="0" smtClean="0"/>
              <a:t> </a:t>
            </a:r>
            <a:r>
              <a:rPr lang="cs-CZ" dirty="0" err="1" smtClean="0"/>
              <a:t>ut</a:t>
            </a:r>
            <a:r>
              <a:rPr lang="cs-CZ" dirty="0" smtClean="0"/>
              <a:t> </a:t>
            </a:r>
            <a:r>
              <a:rPr lang="cs-CZ" dirty="0" err="1" smtClean="0"/>
              <a:t>procurent</a:t>
            </a:r>
            <a:r>
              <a:rPr lang="cs-CZ" dirty="0" smtClean="0"/>
              <a:t> </a:t>
            </a:r>
            <a:r>
              <a:rPr lang="cs-CZ" dirty="0" err="1" smtClean="0"/>
              <a:t>neu</a:t>
            </a:r>
            <a:r>
              <a:rPr lang="cs-CZ" dirty="0" smtClean="0"/>
              <a:t> </a:t>
            </a:r>
            <a:r>
              <a:rPr lang="cs-CZ" dirty="0" err="1" smtClean="0"/>
              <a:t>quae</a:t>
            </a:r>
            <a:r>
              <a:rPr lang="cs-CZ" dirty="0" smtClean="0"/>
              <a:t> </a:t>
            </a:r>
            <a:r>
              <a:rPr lang="cs-CZ" dirty="0" err="1" smtClean="0"/>
              <a:t>spectatum</a:t>
            </a:r>
            <a:r>
              <a:rPr lang="cs-CZ" dirty="0" smtClean="0"/>
              <a:t> </a:t>
            </a:r>
            <a:r>
              <a:rPr lang="cs-CZ" dirty="0" err="1" smtClean="0"/>
              <a:t>adferat</a:t>
            </a:r>
            <a:r>
              <a:rPr lang="cs-CZ" dirty="0" smtClean="0"/>
              <a:t>,</a:t>
            </a:r>
          </a:p>
          <a:p>
            <a:r>
              <a:rPr lang="cs-CZ" dirty="0" smtClean="0"/>
              <a:t>ne et </a:t>
            </a:r>
            <a:r>
              <a:rPr lang="cs-CZ" dirty="0" err="1" smtClean="0"/>
              <a:t>ipsae</a:t>
            </a:r>
            <a:r>
              <a:rPr lang="cs-CZ" dirty="0" smtClean="0"/>
              <a:t> </a:t>
            </a:r>
            <a:r>
              <a:rPr lang="cs-CZ" dirty="0" err="1" smtClean="0"/>
              <a:t>sitiant</a:t>
            </a:r>
            <a:r>
              <a:rPr lang="cs-CZ" dirty="0" smtClean="0"/>
              <a:t> et </a:t>
            </a:r>
            <a:r>
              <a:rPr lang="cs-CZ" dirty="0" err="1" smtClean="0"/>
              <a:t>pueri</a:t>
            </a:r>
            <a:r>
              <a:rPr lang="cs-CZ" dirty="0" smtClean="0"/>
              <a:t> </a:t>
            </a:r>
            <a:r>
              <a:rPr lang="cs-CZ" dirty="0" err="1" smtClean="0"/>
              <a:t>pereant</a:t>
            </a:r>
            <a:r>
              <a:rPr lang="cs-CZ" dirty="0" smtClean="0"/>
              <a:t> </a:t>
            </a:r>
            <a:r>
              <a:rPr lang="cs-CZ" dirty="0" err="1" smtClean="0"/>
              <a:t>fame</a:t>
            </a:r>
            <a:r>
              <a:rPr lang="cs-CZ" dirty="0" smtClean="0"/>
              <a:t>             30</a:t>
            </a:r>
          </a:p>
          <a:p>
            <a:r>
              <a:rPr lang="cs-CZ" dirty="0" err="1" smtClean="0"/>
              <a:t>neve</a:t>
            </a:r>
            <a:r>
              <a:rPr lang="cs-CZ" dirty="0" smtClean="0"/>
              <a:t> </a:t>
            </a:r>
            <a:r>
              <a:rPr lang="cs-CZ" dirty="0" err="1" smtClean="0"/>
              <a:t>esurientes</a:t>
            </a:r>
            <a:r>
              <a:rPr lang="cs-CZ" dirty="0" smtClean="0"/>
              <a:t> hic quasi </a:t>
            </a:r>
            <a:r>
              <a:rPr lang="cs-CZ" dirty="0" err="1" smtClean="0"/>
              <a:t>haedi</a:t>
            </a:r>
            <a:r>
              <a:rPr lang="cs-CZ" dirty="0" smtClean="0"/>
              <a:t> </a:t>
            </a:r>
            <a:r>
              <a:rPr lang="cs-CZ" dirty="0" err="1" smtClean="0"/>
              <a:t>obvagiant</a:t>
            </a:r>
            <a:r>
              <a:rPr lang="cs-CZ" dirty="0" smtClean="0"/>
              <a:t>.</a:t>
            </a:r>
          </a:p>
          <a:p>
            <a:r>
              <a:rPr lang="cs-CZ" b="1" dirty="0" err="1" smtClean="0"/>
              <a:t>Matronae</a:t>
            </a:r>
            <a:r>
              <a:rPr lang="cs-CZ" dirty="0" smtClean="0"/>
              <a:t> </a:t>
            </a:r>
            <a:r>
              <a:rPr lang="cs-CZ" dirty="0" err="1" smtClean="0"/>
              <a:t>tacitae</a:t>
            </a:r>
            <a:r>
              <a:rPr lang="cs-CZ" dirty="0" smtClean="0"/>
              <a:t> </a:t>
            </a:r>
            <a:r>
              <a:rPr lang="cs-CZ" dirty="0" err="1" smtClean="0"/>
              <a:t>spectent</a:t>
            </a:r>
            <a:r>
              <a:rPr lang="cs-CZ" dirty="0" smtClean="0"/>
              <a:t>, </a:t>
            </a:r>
            <a:r>
              <a:rPr lang="cs-CZ" dirty="0" err="1" smtClean="0"/>
              <a:t>tacitae</a:t>
            </a:r>
            <a:r>
              <a:rPr lang="cs-CZ" dirty="0" smtClean="0"/>
              <a:t> </a:t>
            </a:r>
            <a:r>
              <a:rPr lang="cs-CZ" dirty="0" err="1" smtClean="0"/>
              <a:t>rideant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canora</a:t>
            </a:r>
            <a:r>
              <a:rPr lang="cs-CZ" dirty="0" smtClean="0"/>
              <a:t> hic </a:t>
            </a:r>
            <a:r>
              <a:rPr lang="cs-CZ" dirty="0" err="1" smtClean="0"/>
              <a:t>voce</a:t>
            </a:r>
            <a:r>
              <a:rPr lang="cs-CZ" dirty="0" smtClean="0"/>
              <a:t> sua </a:t>
            </a:r>
            <a:r>
              <a:rPr lang="cs-CZ" dirty="0" err="1" smtClean="0"/>
              <a:t>tinnire</a:t>
            </a:r>
            <a:r>
              <a:rPr lang="cs-CZ" dirty="0" smtClean="0"/>
              <a:t> </a:t>
            </a:r>
            <a:r>
              <a:rPr lang="cs-CZ" dirty="0" err="1" smtClean="0"/>
              <a:t>temperent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domum</a:t>
            </a:r>
            <a:r>
              <a:rPr lang="cs-CZ" dirty="0" smtClean="0"/>
              <a:t> </a:t>
            </a:r>
            <a:r>
              <a:rPr lang="cs-CZ" dirty="0" err="1" smtClean="0"/>
              <a:t>sermones</a:t>
            </a:r>
            <a:r>
              <a:rPr lang="cs-CZ" dirty="0" smtClean="0"/>
              <a:t> </a:t>
            </a:r>
            <a:r>
              <a:rPr lang="cs-CZ" dirty="0" err="1" smtClean="0"/>
              <a:t>fabulandi</a:t>
            </a:r>
            <a:r>
              <a:rPr lang="cs-CZ" dirty="0" smtClean="0"/>
              <a:t> </a:t>
            </a:r>
            <a:r>
              <a:rPr lang="cs-CZ" dirty="0" err="1" smtClean="0"/>
              <a:t>conferant</a:t>
            </a:r>
            <a:r>
              <a:rPr lang="cs-CZ" dirty="0" smtClean="0"/>
              <a:t>,</a:t>
            </a:r>
          </a:p>
          <a:p>
            <a:r>
              <a:rPr lang="cs-CZ" dirty="0" smtClean="0"/>
              <a:t>ne et hic </a:t>
            </a:r>
            <a:r>
              <a:rPr lang="cs-CZ" dirty="0" err="1" smtClean="0"/>
              <a:t>viris</a:t>
            </a:r>
            <a:r>
              <a:rPr lang="cs-CZ" dirty="0" smtClean="0"/>
              <a:t> </a:t>
            </a:r>
            <a:r>
              <a:rPr lang="cs-CZ" dirty="0" err="1" smtClean="0"/>
              <a:t>sint</a:t>
            </a:r>
            <a:r>
              <a:rPr lang="cs-CZ" dirty="0" smtClean="0"/>
              <a:t> et </a:t>
            </a:r>
            <a:r>
              <a:rPr lang="cs-CZ" dirty="0" err="1" smtClean="0"/>
              <a:t>domi</a:t>
            </a:r>
            <a:r>
              <a:rPr lang="cs-CZ" dirty="0" smtClean="0"/>
              <a:t> </a:t>
            </a:r>
            <a:r>
              <a:rPr lang="cs-CZ" dirty="0" err="1" smtClean="0"/>
              <a:t>molestiae</a:t>
            </a:r>
            <a:r>
              <a:rPr lang="cs-CZ" dirty="0" smtClean="0"/>
              <a:t>.            35</a:t>
            </a:r>
          </a:p>
          <a:p>
            <a:r>
              <a:rPr lang="cs-CZ" dirty="0" err="1" smtClean="0"/>
              <a:t>Quodque</a:t>
            </a:r>
            <a:r>
              <a:rPr lang="cs-CZ" dirty="0" smtClean="0"/>
              <a:t> ad </a:t>
            </a:r>
            <a:r>
              <a:rPr lang="cs-CZ" b="1" dirty="0" err="1" smtClean="0"/>
              <a:t>ludorum</a:t>
            </a:r>
            <a:r>
              <a:rPr lang="cs-CZ" b="1" dirty="0" smtClean="0"/>
              <a:t> </a:t>
            </a:r>
            <a:r>
              <a:rPr lang="cs-CZ" b="1" dirty="0" err="1" smtClean="0"/>
              <a:t>curatores</a:t>
            </a:r>
            <a:r>
              <a:rPr lang="cs-CZ" b="1" dirty="0" smtClean="0"/>
              <a:t> </a:t>
            </a:r>
            <a:r>
              <a:rPr lang="cs-CZ" dirty="0" err="1" smtClean="0"/>
              <a:t>attinet</a:t>
            </a:r>
            <a:r>
              <a:rPr lang="cs-CZ" dirty="0" smtClean="0"/>
              <a:t>,</a:t>
            </a:r>
          </a:p>
          <a:p>
            <a:r>
              <a:rPr lang="cs-CZ" dirty="0" smtClean="0"/>
              <a:t>ne palma </a:t>
            </a:r>
            <a:r>
              <a:rPr lang="cs-CZ" dirty="0" err="1" smtClean="0"/>
              <a:t>detur</a:t>
            </a:r>
            <a:r>
              <a:rPr lang="cs-CZ" dirty="0" smtClean="0"/>
              <a:t> </a:t>
            </a:r>
            <a:r>
              <a:rPr lang="cs-CZ" dirty="0" err="1" smtClean="0"/>
              <a:t>quoiquam</a:t>
            </a:r>
            <a:r>
              <a:rPr lang="cs-CZ" dirty="0" smtClean="0"/>
              <a:t> </a:t>
            </a:r>
            <a:r>
              <a:rPr lang="cs-CZ" dirty="0" err="1" smtClean="0"/>
              <a:t>artifici</a:t>
            </a:r>
            <a:r>
              <a:rPr lang="cs-CZ" dirty="0" smtClean="0"/>
              <a:t> </a:t>
            </a:r>
            <a:r>
              <a:rPr lang="cs-CZ" dirty="0" err="1" smtClean="0"/>
              <a:t>iniuria</a:t>
            </a:r>
            <a:r>
              <a:rPr lang="cs-CZ" dirty="0" smtClean="0"/>
              <a:t>		</a:t>
            </a:r>
            <a:r>
              <a:rPr lang="cs-CZ" sz="1600" i="1" dirty="0" err="1" smtClean="0"/>
              <a:t>Poenulus</a:t>
            </a:r>
            <a:r>
              <a:rPr lang="cs-CZ" sz="1600" i="1" dirty="0" smtClean="0"/>
              <a:t> </a:t>
            </a:r>
            <a:r>
              <a:rPr lang="cs-CZ" sz="1600" dirty="0" smtClean="0"/>
              <a:t>5</a:t>
            </a:r>
            <a:r>
              <a:rPr lang="cs-CZ" sz="1600" dirty="0" smtClean="0">
                <a:latin typeface="Calibri"/>
                <a:cs typeface="Calibri"/>
              </a:rPr>
              <a:t>‒35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905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576</Words>
  <Application>Microsoft Office PowerPoint</Application>
  <PresentationFormat>Předvádění na obrazovce (4:3)</PresentationFormat>
  <Paragraphs>91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Ustálené typy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</dc:creator>
  <cp:lastModifiedBy>Eliška Poláčková</cp:lastModifiedBy>
  <cp:revision>27</cp:revision>
  <dcterms:created xsi:type="dcterms:W3CDTF">2015-09-20T14:57:51Z</dcterms:created>
  <dcterms:modified xsi:type="dcterms:W3CDTF">2015-09-21T11:12:34Z</dcterms:modified>
</cp:coreProperties>
</file>