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dirty="0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8.10.2015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Das sollte eine anfrage enthalten</a:t>
            </a:r>
            <a:endParaRPr lang="de-DE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In der Betreffzeile: </a:t>
            </a:r>
            <a:r>
              <a:rPr lang="de-DE" i="1" dirty="0" smtClean="0"/>
              <a:t>Anfrage</a:t>
            </a:r>
            <a:endParaRPr lang="cs-CZ" i="1" dirty="0" smtClean="0"/>
          </a:p>
          <a:p>
            <a:r>
              <a:rPr lang="de-DE" dirty="0" smtClean="0"/>
              <a:t>Information, wie Sie auf diesen Anbieter aufmerksam wurden</a:t>
            </a:r>
            <a:endParaRPr lang="cs-CZ" dirty="0" smtClean="0"/>
          </a:p>
          <a:p>
            <a:r>
              <a:rPr lang="de-DE" dirty="0" smtClean="0"/>
              <a:t>Bitte um Katalog/Prospekte/Informationsmaterial/Preiseliste/Verkaufs- und Lieferbedingungen (</a:t>
            </a:r>
            <a:r>
              <a:rPr lang="de-DE" i="1" dirty="0" smtClean="0"/>
              <a:t>allgemeine Anfrage</a:t>
            </a:r>
            <a:r>
              <a:rPr lang="de-DE" dirty="0" smtClean="0"/>
              <a:t>)</a:t>
            </a:r>
            <a:r>
              <a:rPr lang="cs-CZ" dirty="0" smtClean="0"/>
              <a:t> ggf. Hinweis auf </a:t>
            </a:r>
            <a:r>
              <a:rPr lang="de-DE" dirty="0" smtClean="0"/>
              <a:t>erwünschte längerfristige </a:t>
            </a:r>
            <a:r>
              <a:rPr lang="cs-CZ" dirty="0" smtClean="0"/>
              <a:t>Zusammenarbeit</a:t>
            </a:r>
          </a:p>
          <a:p>
            <a:r>
              <a:rPr lang="cs-CZ" dirty="0" smtClean="0"/>
              <a:t>Information über eine bestimmte Ware oder Dienstleistung; genaue Bezeichnung der </a:t>
            </a:r>
            <a:r>
              <a:rPr lang="de-DE" smtClean="0"/>
              <a:t>gewünschten</a:t>
            </a:r>
            <a:r>
              <a:rPr lang="de-DE" smtClean="0"/>
              <a:t> Ware oder </a:t>
            </a:r>
            <a:r>
              <a:rPr lang="de-DE" smtClean="0"/>
              <a:t>Dienstleistung</a:t>
            </a:r>
            <a:r>
              <a:rPr lang="de-DE" smtClean="0"/>
              <a:t>, Lieferzeit </a:t>
            </a:r>
            <a:r>
              <a:rPr lang="de-DE" smtClean="0"/>
              <a:t>(</a:t>
            </a:r>
            <a:r>
              <a:rPr lang="de-DE" i="1" smtClean="0"/>
              <a:t>bestimmte </a:t>
            </a:r>
            <a:r>
              <a:rPr lang="de-DE" i="1" smtClean="0"/>
              <a:t>Anfrage</a:t>
            </a:r>
            <a:r>
              <a:rPr lang="de-DE" smtClean="0"/>
              <a:t>)</a:t>
            </a:r>
            <a:endParaRPr lang="de-DE" smtClean="0"/>
          </a:p>
          <a:p>
            <a:r>
              <a:rPr lang="de-DE" dirty="0" smtClean="0"/>
              <a:t>Dank </a:t>
            </a:r>
            <a:r>
              <a:rPr lang="de-DE" dirty="0" smtClean="0"/>
              <a:t>im Voraus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</TotalTime>
  <Words>59</Words>
  <PresentationFormat>Předvádění na obrazovce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Arkýř</vt:lpstr>
      <vt:lpstr>Das sollte eine anfrage enthalten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sollte eine anfrage enthalten</dc:title>
  <dc:creator>Milada Bobková</dc:creator>
  <cp:lastModifiedBy>Milada Bobková</cp:lastModifiedBy>
  <cp:revision>5</cp:revision>
  <dcterms:created xsi:type="dcterms:W3CDTF">2015-10-05T08:39:40Z</dcterms:created>
  <dcterms:modified xsi:type="dcterms:W3CDTF">2015-10-08T07:31:18Z</dcterms:modified>
</cp:coreProperties>
</file>