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55E7F-830A-4800-9F06-F88028E65356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229F2-D882-4957-8128-CE76C3073FB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HrZtRt5EKc" TargetMode="External"/><Relationship Id="rId2" Type="http://schemas.openxmlformats.org/officeDocument/2006/relationships/hyperlink" Target="https://www.mzk.cz/sluzby/akce/filmovy-klub-oh-bo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Sprachpraktische Übungen I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08.10.2015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‚Oh Boy‘ Filmvorführung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Dienstag, 13.10</a:t>
            </a:r>
            <a:r>
              <a:rPr lang="de-DE" dirty="0"/>
              <a:t>. 18:00 </a:t>
            </a:r>
          </a:p>
          <a:p>
            <a:pPr>
              <a:buNone/>
            </a:pPr>
            <a:endParaRPr lang="de-DE" dirty="0"/>
          </a:p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www.mzk.cz/sluzby/akce/filmovy-klub-oh-boy</a:t>
            </a:r>
            <a:r>
              <a:rPr lang="de-DE" dirty="0" smtClean="0"/>
              <a:t> (nähere Informationen)</a:t>
            </a:r>
            <a:endParaRPr lang="de-DE" dirty="0"/>
          </a:p>
          <a:p>
            <a:pPr>
              <a:buNone/>
            </a:pPr>
            <a:endParaRPr lang="de-DE" dirty="0"/>
          </a:p>
          <a:p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www.youtube.com/watch?v=OHrZtRt5EKc</a:t>
            </a:r>
            <a:r>
              <a:rPr lang="de-DE" dirty="0" smtClean="0"/>
              <a:t> (Trailer)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Fotografieren Sie Ihren </a:t>
            </a:r>
            <a:r>
              <a:rPr lang="de-DE" dirty="0" smtClean="0"/>
              <a:t>Arbeitsplatz! Fotografieren Sie den Ort, an welchem Sie am besten und am liebsten lernen!</a:t>
            </a:r>
          </a:p>
          <a:p>
            <a:r>
              <a:rPr lang="de-DE" dirty="0" smtClean="0"/>
              <a:t>Fertigen Sie zu </a:t>
            </a:r>
            <a:r>
              <a:rPr lang="de-DE" dirty="0" smtClean="0"/>
              <a:t>dem Foto Ihres Arbeitsplatzes </a:t>
            </a:r>
            <a:r>
              <a:rPr lang="de-DE" dirty="0" smtClean="0"/>
              <a:t>eine Bildbeschreibung an! (Nutzen Sie die Folien ‚Vorgehensweise zur Bildbeschreibung‘)</a:t>
            </a:r>
          </a:p>
          <a:p>
            <a:r>
              <a:rPr lang="de-DE" dirty="0" smtClean="0"/>
              <a:t>Laden Sie das Foto und die Bildbeschreibung im IS hoch! Beschreiben Sie Ihre Dateien folgendermaßen:</a:t>
            </a:r>
          </a:p>
          <a:p>
            <a:pPr lvl="1"/>
            <a:r>
              <a:rPr lang="de-DE" dirty="0" smtClean="0"/>
              <a:t>Textdokument: HA1_IhrNachname</a:t>
            </a:r>
          </a:p>
          <a:p>
            <a:pPr lvl="1"/>
            <a:r>
              <a:rPr lang="de-DE" dirty="0" smtClean="0"/>
              <a:t>Foto: </a:t>
            </a:r>
            <a:r>
              <a:rPr lang="de-DE" dirty="0" err="1" smtClean="0"/>
              <a:t>Arbeitsplatz_IhrNachname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Phrasen und Formulierungen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24.09.2015; 19:40 </a:t>
            </a:r>
          </a:p>
          <a:p>
            <a:r>
              <a:rPr lang="de-DE" dirty="0" smtClean="0"/>
              <a:t>etwas </a:t>
            </a:r>
            <a:r>
              <a:rPr lang="de-DE" u="sng" dirty="0"/>
              <a:t>N</a:t>
            </a:r>
            <a:r>
              <a:rPr lang="de-DE" dirty="0"/>
              <a:t>eues über deutschsprachig</a:t>
            </a:r>
            <a:r>
              <a:rPr lang="de-DE" u="sng" dirty="0"/>
              <a:t>e</a:t>
            </a:r>
            <a:r>
              <a:rPr lang="de-DE" dirty="0"/>
              <a:t> Länder lernen</a:t>
            </a:r>
          </a:p>
          <a:p>
            <a:r>
              <a:rPr lang="de-DE" dirty="0" smtClean="0"/>
              <a:t>die </a:t>
            </a:r>
            <a:r>
              <a:rPr lang="de-DE" dirty="0"/>
              <a:t>deutsche Sprache/Kultur, aber : Deutsch lernen/verbessern</a:t>
            </a:r>
          </a:p>
          <a:p>
            <a:r>
              <a:rPr lang="de-DE" dirty="0" smtClean="0"/>
              <a:t>die </a:t>
            </a:r>
            <a:r>
              <a:rPr lang="de-DE" dirty="0"/>
              <a:t>Beine übereinander schlagen. Oder: </a:t>
            </a:r>
            <a:r>
              <a:rPr lang="de-DE" dirty="0" smtClean="0"/>
              <a:t>übereinandergeschlagene </a:t>
            </a:r>
            <a:r>
              <a:rPr lang="de-DE" dirty="0"/>
              <a:t>Beine</a:t>
            </a:r>
          </a:p>
          <a:p>
            <a:r>
              <a:rPr lang="de-DE" dirty="0" smtClean="0"/>
              <a:t>der </a:t>
            </a:r>
            <a:r>
              <a:rPr lang="de-DE" dirty="0"/>
              <a:t>Stift, die Stifte (Pl.)</a:t>
            </a:r>
          </a:p>
          <a:p>
            <a:r>
              <a:rPr lang="de-DE" dirty="0" smtClean="0"/>
              <a:t>etwas </a:t>
            </a:r>
            <a:r>
              <a:rPr lang="de-DE" u="sng" dirty="0"/>
              <a:t>auf</a:t>
            </a:r>
            <a:r>
              <a:rPr lang="de-DE" dirty="0"/>
              <a:t> ein Blatt schreiben</a:t>
            </a:r>
          </a:p>
          <a:p>
            <a:r>
              <a:rPr lang="de-DE" dirty="0"/>
              <a:t>Herkunft</a:t>
            </a:r>
          </a:p>
          <a:p>
            <a:r>
              <a:rPr lang="de-DE" dirty="0"/>
              <a:t>Kindergärtnerin</a:t>
            </a:r>
          </a:p>
          <a:p>
            <a:r>
              <a:rPr lang="de-DE" dirty="0"/>
              <a:t>Geschichte</a:t>
            </a:r>
            <a:r>
              <a:rPr lang="de-DE" u="sng" dirty="0"/>
              <a:t>n</a:t>
            </a:r>
            <a:r>
              <a:rPr lang="de-DE" dirty="0"/>
              <a:t> schreiben oder erzählen</a:t>
            </a:r>
          </a:p>
          <a:p>
            <a:r>
              <a:rPr lang="de-DE" dirty="0"/>
              <a:t>Ich möchte eine Lehrerin an ein</a:t>
            </a:r>
            <a:r>
              <a:rPr lang="de-DE" u="sng" dirty="0"/>
              <a:t>er</a:t>
            </a:r>
            <a:r>
              <a:rPr lang="de-DE" dirty="0"/>
              <a:t> Schule werden.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Ich </a:t>
            </a:r>
            <a:r>
              <a:rPr lang="de-DE" dirty="0"/>
              <a:t>komme aus </a:t>
            </a:r>
            <a:r>
              <a:rPr lang="de-DE" u="sng" dirty="0"/>
              <a:t>der</a:t>
            </a:r>
            <a:r>
              <a:rPr lang="de-DE" dirty="0"/>
              <a:t> Slowakei. Ich komme aus Tschechien. Ich komme aus </a:t>
            </a:r>
            <a:r>
              <a:rPr lang="de-DE" u="sng" dirty="0"/>
              <a:t>der</a:t>
            </a:r>
            <a:r>
              <a:rPr lang="de-DE" dirty="0"/>
              <a:t> Tschechischen Republik.</a:t>
            </a:r>
          </a:p>
          <a:p>
            <a:r>
              <a:rPr lang="de-DE" dirty="0"/>
              <a:t>Konjugation der Verben darf kein Thema mehr sein! (</a:t>
            </a:r>
            <a:r>
              <a:rPr lang="de-DE" dirty="0" err="1"/>
              <a:t>Wdhlg</a:t>
            </a:r>
            <a:r>
              <a:rPr lang="de-DE" dirty="0"/>
              <a:t>. starke und schwache Verben)</a:t>
            </a:r>
          </a:p>
          <a:p>
            <a:r>
              <a:rPr lang="de-DE" dirty="0"/>
              <a:t>Genera zu Substantiven</a:t>
            </a:r>
          </a:p>
          <a:p>
            <a:r>
              <a:rPr lang="de-DE" dirty="0" smtClean="0"/>
              <a:t>Possessivpronomina </a:t>
            </a:r>
            <a:r>
              <a:rPr lang="de-DE" dirty="0"/>
              <a:t>- sie </a:t>
            </a:r>
            <a:r>
              <a:rPr lang="de-DE" dirty="0" smtClean="0"/>
              <a:t>– ihr, Er </a:t>
            </a:r>
            <a:r>
              <a:rPr lang="de-DE" dirty="0"/>
              <a:t>- sein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Vorgehensweise zur </a:t>
            </a:r>
            <a:r>
              <a:rPr lang="de-DE" dirty="0" smtClean="0"/>
              <a:t>Bildbeschreibung (Ihr Gruppenergebnis)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 smtClean="0"/>
              <a:t>Was ist auf dem Bild zu sehen?</a:t>
            </a:r>
          </a:p>
          <a:p>
            <a:pPr marL="514350" indent="-514350">
              <a:buAutoNum type="arabicPeriod"/>
            </a:pPr>
            <a:r>
              <a:rPr lang="de-DE" dirty="0" smtClean="0"/>
              <a:t>Typ des Bildes</a:t>
            </a:r>
          </a:p>
          <a:p>
            <a:pPr marL="514350" indent="-514350">
              <a:buAutoNum type="arabicPeriod"/>
            </a:pPr>
            <a:r>
              <a:rPr lang="de-DE" dirty="0" smtClean="0"/>
              <a:t>Genaue Beschreibung</a:t>
            </a:r>
          </a:p>
          <a:p>
            <a:pPr marL="514350" indent="-514350">
              <a:buAutoNum type="arabicPeriod"/>
            </a:pPr>
            <a:r>
              <a:rPr lang="de-DE" dirty="0" smtClean="0"/>
              <a:t>Einordnen der Umgebung</a:t>
            </a:r>
          </a:p>
          <a:p>
            <a:pPr marL="514350" indent="-514350">
              <a:buAutoNum type="arabicPeriod"/>
            </a:pPr>
            <a:r>
              <a:rPr lang="de-DE" dirty="0" smtClean="0"/>
              <a:t>Eigene Ideen/Vermutungen/Meinungen/ Bewertung äußern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1. Was ist auf dem Bild zu sehen?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Nur das Wichtigste!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Typ des Bildes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Gemälde oder Foto?!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Genaue Beschreibung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Komposition des Bildes</a:t>
            </a:r>
          </a:p>
          <a:p>
            <a:r>
              <a:rPr lang="de-DE" dirty="0" smtClean="0"/>
              <a:t>Vordergrund/Hintergrund (rechts, links, oben, unten)</a:t>
            </a:r>
          </a:p>
          <a:p>
            <a:r>
              <a:rPr lang="de-DE" dirty="0" smtClean="0"/>
              <a:t>Aus welcher Perspektive wird das Bild gezeigt?!</a:t>
            </a:r>
          </a:p>
          <a:p>
            <a:pPr>
              <a:buNone/>
            </a:pPr>
            <a:r>
              <a:rPr lang="de-DE" dirty="0"/>
              <a:t>	</a:t>
            </a:r>
            <a:r>
              <a:rPr lang="de-DE" dirty="0" smtClean="0"/>
              <a:t>(Vogel-, Zentral-, Froschperspektive)</a:t>
            </a:r>
          </a:p>
          <a:p>
            <a:pPr>
              <a:buNone/>
            </a:pPr>
            <a:r>
              <a:rPr lang="de-DE" dirty="0" smtClean="0"/>
              <a:t>- Farben, Eigenschaften, …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Einordnen der Umgebung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Wie stehen die Objekte zu einander?</a:t>
            </a:r>
          </a:p>
          <a:p>
            <a:r>
              <a:rPr lang="de-DE" dirty="0" smtClean="0"/>
              <a:t>Wo ist das?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Eigene Bewertung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Bewertung des Bildes</a:t>
            </a:r>
          </a:p>
          <a:p>
            <a:r>
              <a:rPr lang="de-DE" dirty="0" smtClean="0"/>
              <a:t>Eigene Eindrücke/Ideen/Vorstellungen/ Meinungen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Bildschirmpräsentation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Larissa-Design</vt:lpstr>
      <vt:lpstr>Sprachpraktische Übungen I</vt:lpstr>
      <vt:lpstr>Phrasen und Formulierungen</vt:lpstr>
      <vt:lpstr>Folie 3</vt:lpstr>
      <vt:lpstr>Vorgehensweise zur Bildbeschreibung (Ihr Gruppenergebnis)</vt:lpstr>
      <vt:lpstr>1. Was ist auf dem Bild zu sehen? </vt:lpstr>
      <vt:lpstr>2. Typ des Bildes</vt:lpstr>
      <vt:lpstr>3. Genaue Beschreibung</vt:lpstr>
      <vt:lpstr>4. Einordnen der Umgebung</vt:lpstr>
      <vt:lpstr>5. Eigene Bewertung</vt:lpstr>
      <vt:lpstr>‚Oh Boy‘ Filmvorführung</vt:lpstr>
      <vt:lpstr>Hausaufgabe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Sprachpraktische Übungen I</dc:title>
  <dc:creator>Karo</dc:creator>
  <cp:lastModifiedBy>Karo</cp:lastModifiedBy>
  <cp:revision>11</cp:revision>
  <dcterms:created xsi:type="dcterms:W3CDTF">2015-10-08T12:40:40Z</dcterms:created>
  <dcterms:modified xsi:type="dcterms:W3CDTF">2015-10-08T19:10:43Z</dcterms:modified>
</cp:coreProperties>
</file>