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313" r:id="rId4"/>
    <p:sldId id="312" r:id="rId5"/>
    <p:sldId id="314" r:id="rId6"/>
    <p:sldId id="315" r:id="rId7"/>
    <p:sldId id="316" r:id="rId8"/>
    <p:sldId id="317" r:id="rId9"/>
    <p:sldId id="318" r:id="rId10"/>
    <p:sldId id="282" r:id="rId11"/>
    <p:sldId id="322" r:id="rId12"/>
    <p:sldId id="323" r:id="rId13"/>
    <p:sldId id="324" r:id="rId14"/>
    <p:sldId id="325" r:id="rId15"/>
    <p:sldId id="283" r:id="rId16"/>
    <p:sldId id="284" r:id="rId17"/>
    <p:sldId id="300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8F2FA28-B38A-4422-B796-C14E4CBD0ECE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23312A7-4063-40AF-B1C9-9E6CDEAF38D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Sprachpraktische Übungen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Karolin </a:t>
            </a:r>
            <a:r>
              <a:rPr lang="de-DE" dirty="0" err="1" smtClean="0"/>
              <a:t>Bůžek</a:t>
            </a:r>
            <a:endParaRPr lang="de-DE" dirty="0" smtClean="0"/>
          </a:p>
          <a:p>
            <a:r>
              <a:rPr lang="de-DE" dirty="0" smtClean="0"/>
              <a:t>1.10.2015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4. Vorstellung meiner Person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5. Gegenseitiges Kennenlernen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80728"/>
            <a:ext cx="77768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400" b="1" dirty="0" smtClean="0"/>
              <a:t>Ziehen Sie Lose und finden Sie sich mit Ihrem Partner/ Ihrer Partnerin zusammen.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400" b="1" dirty="0" smtClean="0"/>
              <a:t>Zeichnen Sie gegenseitig Ihre Hand ab und interviewen sich gegenseitig nach folgenden Fragen:</a:t>
            </a:r>
          </a:p>
          <a:p>
            <a:pPr marL="342900" indent="-342900"/>
            <a:r>
              <a:rPr lang="de-DE" sz="2400" dirty="0" smtClean="0"/>
              <a:t>		- Daumen: Name , Alter und Herkunft</a:t>
            </a:r>
          </a:p>
          <a:p>
            <a:pPr marL="342900" indent="-342900"/>
            <a:r>
              <a:rPr lang="de-DE" sz="2400" dirty="0" smtClean="0"/>
              <a:t>		- Zeigefinger: persönliches Ziel oder persönlicher 			Traum</a:t>
            </a:r>
          </a:p>
          <a:p>
            <a:pPr marL="342900" indent="-342900"/>
            <a:r>
              <a:rPr lang="de-DE" sz="2400" dirty="0" smtClean="0"/>
              <a:t>		- Mittelfinger: Hobbys</a:t>
            </a:r>
          </a:p>
          <a:p>
            <a:pPr marL="342900" indent="-342900"/>
            <a:r>
              <a:rPr lang="de-DE" sz="2400" dirty="0" smtClean="0"/>
              <a:t>		- Ringfinger: beste Lernmethode, um Deutsch zu 			lernen</a:t>
            </a:r>
          </a:p>
          <a:p>
            <a:pPr marL="342900" indent="-342900"/>
            <a:r>
              <a:rPr lang="de-DE" sz="2400" dirty="0" smtClean="0"/>
              <a:t>		- Zeigefinger: etwas Außergewöhnliches</a:t>
            </a:r>
          </a:p>
          <a:p>
            <a:pPr marL="342900" indent="-342900"/>
            <a:r>
              <a:rPr lang="de-DE" sz="2400" dirty="0" smtClean="0"/>
              <a:t>	</a:t>
            </a:r>
            <a:r>
              <a:rPr lang="de-DE" sz="2400" b="1" dirty="0" smtClean="0"/>
              <a:t>Notieren Sie Stichwörter! </a:t>
            </a:r>
          </a:p>
          <a:p>
            <a:pPr marL="342900" indent="-342900"/>
            <a:r>
              <a:rPr lang="de-DE" sz="2400" b="1" dirty="0" smtClean="0"/>
              <a:t>3.	Stellen Sie sich dem Kurs gegenseitig vor!</a:t>
            </a:r>
          </a:p>
          <a:p>
            <a:pPr marL="342900" indent="-342900"/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P10172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064" y="836712"/>
            <a:ext cx="7740352" cy="580526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P10172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80" y="836712"/>
            <a:ext cx="7596336" cy="569725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6</a:t>
            </a:r>
            <a:r>
              <a:rPr lang="de-DE" dirty="0" smtClean="0"/>
              <a:t>. </a:t>
            </a:r>
            <a:r>
              <a:rPr lang="de-DE" dirty="0" smtClean="0"/>
              <a:t>Fragen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632" y="3070701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de-DE" sz="3600" b="1" dirty="0" smtClean="0"/>
              <a:t>Fragen???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99592" y="1628800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Bitte Zettel mit Wünschen und Vorstellungen abgeben!</a:t>
            </a:r>
            <a:endParaRPr lang="de-DE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ctr">
              <a:buFont typeface="+mj-lt"/>
              <a:buAutoNum type="arabicPeriod"/>
            </a:pPr>
            <a:r>
              <a:rPr lang="de-DE" dirty="0" err="1" smtClean="0"/>
              <a:t>Kennenlernphase</a:t>
            </a:r>
            <a:endParaRPr lang="de-DE" dirty="0" smtClean="0"/>
          </a:p>
          <a:p>
            <a:pPr marL="624078" indent="-514350" algn="ctr">
              <a:buFont typeface="+mj-lt"/>
              <a:buAutoNum type="arabicPeriod"/>
            </a:pPr>
            <a:r>
              <a:rPr lang="de-DE" dirty="0" smtClean="0"/>
              <a:t>Kursregeln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de-DE" dirty="0" smtClean="0"/>
              <a:t>Wünsche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de-DE" dirty="0" smtClean="0"/>
              <a:t>Vorstellung meiner Person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de-DE" dirty="0" smtClean="0"/>
              <a:t>Gegenseitiges Kennenlernen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de-DE" dirty="0" smtClean="0"/>
              <a:t>Fragen</a:t>
            </a:r>
            <a:endParaRPr lang="de-D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de-DE" dirty="0" err="1" smtClean="0"/>
              <a:t>Kennenlernphase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Experiment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Kennenlernphase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600" dirty="0" smtClean="0"/>
              <a:t>Bilden Sie einen Stuhlkreis!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2. Kursregeln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 Kursregeln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b="1" dirty="0" smtClean="0"/>
          </a:p>
          <a:p>
            <a:r>
              <a:rPr lang="de-DE" b="1" dirty="0" smtClean="0"/>
              <a:t>Anwesenheitspflicht</a:t>
            </a:r>
            <a:r>
              <a:rPr lang="de-DE" dirty="0" smtClean="0"/>
              <a:t>, Entschuldigung bis spät. 24 h vorher per Mail, Grund angeben</a:t>
            </a:r>
          </a:p>
          <a:p>
            <a:pPr>
              <a:buNone/>
            </a:pPr>
            <a:endParaRPr lang="de-DE" dirty="0" smtClean="0"/>
          </a:p>
          <a:p>
            <a:r>
              <a:rPr lang="de-DE" b="1" dirty="0" smtClean="0"/>
              <a:t>Pünktlichkeit</a:t>
            </a:r>
            <a:r>
              <a:rPr lang="de-DE" dirty="0" smtClean="0"/>
              <a:t> und </a:t>
            </a:r>
            <a:r>
              <a:rPr lang="de-DE" b="1" dirty="0" smtClean="0"/>
              <a:t>Zuverlässigkeit</a:t>
            </a:r>
          </a:p>
          <a:p>
            <a:pPr>
              <a:buNone/>
            </a:pPr>
            <a:endParaRPr lang="de-DE" b="1" dirty="0" smtClean="0"/>
          </a:p>
          <a:p>
            <a:r>
              <a:rPr lang="de-DE" b="1" dirty="0" smtClean="0"/>
              <a:t>Deutsch</a:t>
            </a:r>
            <a:r>
              <a:rPr lang="de-DE" dirty="0" smtClean="0"/>
              <a:t> sprechen</a:t>
            </a:r>
          </a:p>
          <a:p>
            <a:endParaRPr lang="de-DE" dirty="0" smtClean="0"/>
          </a:p>
          <a:p>
            <a:r>
              <a:rPr lang="de-DE" dirty="0" smtClean="0"/>
              <a:t>bei </a:t>
            </a:r>
            <a:r>
              <a:rPr lang="de-DE" b="1" dirty="0" smtClean="0"/>
              <a:t>Fragen </a:t>
            </a:r>
            <a:r>
              <a:rPr lang="de-DE" dirty="0" smtClean="0"/>
              <a:t>oder </a:t>
            </a:r>
            <a:r>
              <a:rPr lang="de-DE" b="1" dirty="0" smtClean="0"/>
              <a:t>Problemen</a:t>
            </a:r>
            <a:r>
              <a:rPr lang="de-DE" dirty="0" smtClean="0"/>
              <a:t>: Mail oder Sprechstunde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Sprechstundenze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2454" y="2224905"/>
            <a:ext cx="8240026" cy="31483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3. Wünsche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552" y="980728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/>
            <a:r>
              <a:rPr lang="de-DE" sz="2800" dirty="0" smtClean="0"/>
              <a:t>Notieren Sie auf einem leeren Blatt Ihre </a:t>
            </a:r>
            <a:r>
              <a:rPr lang="de-DE" sz="2800" b="1" dirty="0" smtClean="0"/>
              <a:t>Wünsche</a:t>
            </a:r>
            <a:r>
              <a:rPr lang="de-DE" sz="2800" dirty="0" smtClean="0"/>
              <a:t> und </a:t>
            </a:r>
            <a:r>
              <a:rPr lang="de-DE" sz="2800" b="1" dirty="0" smtClean="0"/>
              <a:t>Vorstellungen </a:t>
            </a:r>
            <a:r>
              <a:rPr lang="de-DE" sz="2800" dirty="0" smtClean="0"/>
              <a:t>an diesen Kurs. Nennen Sie </a:t>
            </a:r>
            <a:r>
              <a:rPr lang="de-DE" sz="2800" b="1" dirty="0" smtClean="0"/>
              <a:t>Themen</a:t>
            </a:r>
            <a:r>
              <a:rPr lang="de-DE" sz="2800" dirty="0" smtClean="0"/>
              <a:t>, die Sie unbedingt hier behandeln wollen. </a:t>
            </a:r>
          </a:p>
          <a:p>
            <a:pPr marL="342900" indent="-342900"/>
            <a:r>
              <a:rPr lang="de-DE" sz="2800" dirty="0" smtClean="0"/>
              <a:t>	</a:t>
            </a:r>
            <a:r>
              <a:rPr lang="de-DE" sz="2800" i="1" dirty="0" smtClean="0"/>
              <a:t>(5 min Zeit)</a:t>
            </a:r>
          </a:p>
          <a:p>
            <a:pPr marL="342900" indent="-342900"/>
            <a:endParaRPr lang="de-DE" sz="2800" i="1" dirty="0" smtClean="0"/>
          </a:p>
          <a:p>
            <a:pPr marL="342900" indent="-342900"/>
            <a:r>
              <a:rPr lang="de-DE" sz="2800" dirty="0" smtClean="0"/>
              <a:t>	Behalten Sie das Blatt bis zum Ende der Stunde an Ihrem Platz. Falls Ihnen später noch etwas einfällt, ergänzen Sie Ihre neuen Ideen.</a:t>
            </a:r>
          </a:p>
          <a:p>
            <a:pPr marL="342900" indent="-342900"/>
            <a:r>
              <a:rPr lang="de-DE" sz="2800" dirty="0" smtClean="0"/>
              <a:t>	Bitte geben Sie dieses Blatt am Ende der Einheit bei mir ab.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136</Words>
  <Application>Microsoft Office PowerPoint</Application>
  <PresentationFormat>Bildschirmpräsentation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Rhea</vt:lpstr>
      <vt:lpstr>Sprachpraktische Übungen</vt:lpstr>
      <vt:lpstr>Gliederung</vt:lpstr>
      <vt:lpstr>1. Kennenlernphase</vt:lpstr>
      <vt:lpstr>Kennenlernphase</vt:lpstr>
      <vt:lpstr>2. Kursregeln</vt:lpstr>
      <vt:lpstr>Allgemeine Kursregeln</vt:lpstr>
      <vt:lpstr>Folie 7</vt:lpstr>
      <vt:lpstr>3. Wünsche</vt:lpstr>
      <vt:lpstr>Folie 9</vt:lpstr>
      <vt:lpstr>4. Vorstellung meiner Person</vt:lpstr>
      <vt:lpstr>5. Gegenseitiges Kennenlernen</vt:lpstr>
      <vt:lpstr>Folie 12</vt:lpstr>
      <vt:lpstr>Folie 13</vt:lpstr>
      <vt:lpstr>Folie 14</vt:lpstr>
      <vt:lpstr>6. Fragen</vt:lpstr>
      <vt:lpstr>Folie 16</vt:lpstr>
      <vt:lpstr>Folie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Kinder- und Jugendliteratur</dc:title>
  <dc:creator>Karo</dc:creator>
  <cp:lastModifiedBy>Karo</cp:lastModifiedBy>
  <cp:revision>57</cp:revision>
  <dcterms:created xsi:type="dcterms:W3CDTF">2015-09-16T09:27:21Z</dcterms:created>
  <dcterms:modified xsi:type="dcterms:W3CDTF">2015-10-08T19:14:29Z</dcterms:modified>
</cp:coreProperties>
</file>