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DAAC-40C1-4707-BDA9-8EE9EB1EB764}" type="datetimeFigureOut">
              <a:rPr lang="de-DE" smtClean="0"/>
              <a:t>08.12.2015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0215C-772E-4EB8-BC1E-28804955EB31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Wie schreibe ich eine Klausur?</a:t>
            </a:r>
            <a:endParaRPr lang="de-DE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Die erste halbe Stunde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Frage(n) gründlich lesen und ggf. unbekannte Wörter nachschlagen</a:t>
            </a:r>
          </a:p>
          <a:p>
            <a:r>
              <a:rPr lang="de-DE" dirty="0" smtClean="0"/>
              <a:t>Textstellen finden und markieren, die zur gezielten Beantwortung der Frage(n) wichtig sind</a:t>
            </a:r>
          </a:p>
          <a:p>
            <a:r>
              <a:rPr lang="de-DE" dirty="0" smtClean="0"/>
              <a:t>eigenen Wortschatz zur Beantwortung der Frage(n) sammeln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 Die letzte halbe Stunde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Rechtsschreib- und Grammatikfehler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Fehler, die durch Autokorrektur angezeigt werden, berichtigen</a:t>
            </a:r>
          </a:p>
          <a:p>
            <a:r>
              <a:rPr lang="de-DE" dirty="0" smtClean="0"/>
              <a:t>Wörter nachschlagen (z.B. Genus, Pluralformen)</a:t>
            </a:r>
          </a:p>
          <a:p>
            <a:r>
              <a:rPr lang="de-DE" dirty="0" smtClean="0"/>
              <a:t>Verbstellung und fehlende Satzglieder im Satz kontrollieren</a:t>
            </a:r>
          </a:p>
          <a:p>
            <a:r>
              <a:rPr lang="de-DE" dirty="0" smtClean="0"/>
              <a:t>Verwendung bestimmter/unbestimmter, bzw. von Nullartikeln überprüfen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Inhaltliche Korrektur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Lesen Sie ihren gesamten Text noch einmal auf Inhalt und Aufbau!</a:t>
            </a:r>
          </a:p>
          <a:p>
            <a:r>
              <a:rPr lang="de-DE" dirty="0" smtClean="0"/>
              <a:t>Ist die Fragestellung korrekt beantwortet worden?</a:t>
            </a:r>
          </a:p>
          <a:p>
            <a:r>
              <a:rPr lang="de-DE" dirty="0" smtClean="0"/>
              <a:t>Sind alle Fragen beantwortet worden?</a:t>
            </a:r>
          </a:p>
          <a:p>
            <a:r>
              <a:rPr lang="de-DE" dirty="0" smtClean="0"/>
              <a:t>Ist die Textmenge (Anzahl der Wörter) eingehalten worden?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Bildschirmpräsentation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Wie schreibe ich eine Klausur?</vt:lpstr>
      <vt:lpstr>Die erste halbe Stunde</vt:lpstr>
      <vt:lpstr> Die letzte halbe Stunde Rechtsschreib- und Grammatikfehler</vt:lpstr>
      <vt:lpstr>Inhaltliche Korrektur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Karo</dc:creator>
  <cp:lastModifiedBy>Karo</cp:lastModifiedBy>
  <cp:revision>4</cp:revision>
  <dcterms:created xsi:type="dcterms:W3CDTF">2015-12-08T13:43:08Z</dcterms:created>
  <dcterms:modified xsi:type="dcterms:W3CDTF">2015-12-08T14:20:35Z</dcterms:modified>
</cp:coreProperties>
</file>