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022D6-B87F-41BD-83C4-BAAAC35BC6C8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55044-08F9-4075-99F3-46C2DD9B601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Konversation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7.10. und 14.10.2015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Ihre Kriterien an den Text/das Skript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Aufbau/Struktur (Einleitung, Hauptteil, Schluss)</a:t>
            </a:r>
          </a:p>
          <a:p>
            <a:r>
              <a:rPr lang="de-DE" dirty="0" smtClean="0"/>
              <a:t>Spannungsaufbau</a:t>
            </a:r>
          </a:p>
          <a:p>
            <a:r>
              <a:rPr lang="de-DE" dirty="0" smtClean="0"/>
              <a:t>Klarheit</a:t>
            </a:r>
          </a:p>
          <a:p>
            <a:r>
              <a:rPr lang="de-DE" dirty="0" smtClean="0"/>
              <a:t>Nicht zu lang</a:t>
            </a:r>
          </a:p>
          <a:p>
            <a:r>
              <a:rPr lang="de-DE" dirty="0" smtClean="0"/>
              <a:t>Grammatik soll stimmen</a:t>
            </a:r>
          </a:p>
          <a:p>
            <a:r>
              <a:rPr lang="de-DE" dirty="0" smtClean="0"/>
              <a:t>Gespräch/Interview → mehrere Stimmen</a:t>
            </a:r>
          </a:p>
          <a:p>
            <a:r>
              <a:rPr lang="de-DE" dirty="0" smtClean="0"/>
              <a:t>Alltagssprache</a:t>
            </a:r>
          </a:p>
          <a:p>
            <a:r>
              <a:rPr lang="de-DE" dirty="0" smtClean="0"/>
              <a:t>Musik</a:t>
            </a:r>
          </a:p>
          <a:p>
            <a:r>
              <a:rPr lang="de-DE" dirty="0" smtClean="0"/>
              <a:t>Lustig/unterhaltend sein, Aufmerksamkeit erzeugen</a:t>
            </a:r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Entwerfen Sie mit Ihrem Partner ein Konzept zu ihrem Thema!</a:t>
            </a:r>
          </a:p>
          <a:p>
            <a:pPr lvl="1"/>
            <a:r>
              <a:rPr lang="de-DE" dirty="0" smtClean="0"/>
              <a:t>D.h., dass Sie zwar den Text noch nicht schreiben, aber planen</a:t>
            </a:r>
          </a:p>
          <a:p>
            <a:pPr lvl="1"/>
            <a:r>
              <a:rPr lang="de-DE" dirty="0" smtClean="0"/>
              <a:t>Inhalt – Reihenfolge festlegen</a:t>
            </a:r>
          </a:p>
          <a:p>
            <a:pPr lvl="1"/>
            <a:r>
              <a:rPr lang="de-DE" dirty="0" smtClean="0"/>
              <a:t>Intro/</a:t>
            </a:r>
            <a:r>
              <a:rPr lang="de-DE" dirty="0" err="1" smtClean="0"/>
              <a:t>Outro</a:t>
            </a:r>
            <a:endParaRPr lang="de-DE" dirty="0" smtClean="0"/>
          </a:p>
          <a:p>
            <a:pPr lvl="1"/>
            <a:r>
              <a:rPr lang="de-DE" dirty="0" smtClean="0"/>
              <a:t>Wie viele Sprecher – wann spricht wer?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Bildschirmpräsentation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Konversation</vt:lpstr>
      <vt:lpstr>Ihre Kriterien an den Text/das Skript</vt:lpstr>
      <vt:lpstr>Hausaufgabe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Konversation</dc:title>
  <dc:creator>Karo</dc:creator>
  <cp:lastModifiedBy>Karo</cp:lastModifiedBy>
  <cp:revision>1</cp:revision>
  <dcterms:created xsi:type="dcterms:W3CDTF">2015-10-19T12:13:29Z</dcterms:created>
  <dcterms:modified xsi:type="dcterms:W3CDTF">2015-10-19T12:21:13Z</dcterms:modified>
</cp:coreProperties>
</file>