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3" r:id="rId6"/>
    <p:sldId id="259" r:id="rId7"/>
    <p:sldId id="262" r:id="rId8"/>
    <p:sldId id="260" r:id="rId9"/>
    <p:sldId id="26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7379-069B-4986-91D0-6E2ACF002687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4B7E4-931A-4D09-8BB1-653E240B9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74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7379-069B-4986-91D0-6E2ACF002687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4B7E4-931A-4D09-8BB1-653E240B9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09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7379-069B-4986-91D0-6E2ACF002687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4B7E4-931A-4D09-8BB1-653E240B9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607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7379-069B-4986-91D0-6E2ACF002687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4B7E4-931A-4D09-8BB1-653E240B9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957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7379-069B-4986-91D0-6E2ACF002687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4B7E4-931A-4D09-8BB1-653E240B9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159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7379-069B-4986-91D0-6E2ACF002687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4B7E4-931A-4D09-8BB1-653E240B9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74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7379-069B-4986-91D0-6E2ACF002687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4B7E4-931A-4D09-8BB1-653E240B9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85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7379-069B-4986-91D0-6E2ACF002687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4B7E4-931A-4D09-8BB1-653E240B9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714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7379-069B-4986-91D0-6E2ACF002687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4B7E4-931A-4D09-8BB1-653E240B9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742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7379-069B-4986-91D0-6E2ACF002687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4B7E4-931A-4D09-8BB1-653E240B9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46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7379-069B-4986-91D0-6E2ACF002687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4B7E4-931A-4D09-8BB1-653E240B9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349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B7379-069B-4986-91D0-6E2ACF002687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4B7E4-931A-4D09-8BB1-653E240B9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9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4K8tX7LLDo&amp;feature=related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2. Norští spisovatelé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 tématu války a okupace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357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Sigrid</a:t>
            </a:r>
            <a:r>
              <a:rPr lang="cs-CZ" dirty="0" smtClean="0"/>
              <a:t> </a:t>
            </a:r>
            <a:r>
              <a:rPr lang="cs-CZ" dirty="0" err="1" smtClean="0"/>
              <a:t>Undsetová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1883 - 1949</a:t>
            </a:r>
          </a:p>
          <a:p>
            <a:r>
              <a:rPr lang="cs-CZ" dirty="0" smtClean="0"/>
              <a:t>Byla nucena do emigrace jako první – už měsíc po okupaci</a:t>
            </a:r>
          </a:p>
          <a:p>
            <a:r>
              <a:rPr lang="cs-CZ" dirty="0" smtClean="0"/>
              <a:t>1931: </a:t>
            </a:r>
            <a:r>
              <a:rPr lang="cs-CZ" dirty="0" err="1" smtClean="0"/>
              <a:t>Begegnungen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Trennungen</a:t>
            </a:r>
            <a:r>
              <a:rPr lang="cs-CZ" dirty="0" smtClean="0"/>
              <a:t>. </a:t>
            </a:r>
            <a:r>
              <a:rPr lang="cs-CZ" dirty="0" err="1" smtClean="0"/>
              <a:t>Essays</a:t>
            </a:r>
            <a:r>
              <a:rPr lang="cs-CZ" dirty="0" smtClean="0"/>
              <a:t> </a:t>
            </a:r>
            <a:r>
              <a:rPr lang="de-DE" dirty="0" smtClean="0"/>
              <a:t>über </a:t>
            </a:r>
            <a:r>
              <a:rPr lang="cs-CZ" dirty="0" err="1" smtClean="0"/>
              <a:t>Christentum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Germanentum</a:t>
            </a:r>
            <a:r>
              <a:rPr lang="cs-CZ" dirty="0" smtClean="0"/>
              <a:t>.</a:t>
            </a:r>
          </a:p>
          <a:p>
            <a:r>
              <a:rPr lang="cs-CZ" dirty="0" smtClean="0"/>
              <a:t>1942: Return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endParaRPr lang="cs-CZ" dirty="0" smtClean="0"/>
          </a:p>
          <a:p>
            <a:r>
              <a:rPr lang="cs-CZ" dirty="0" smtClean="0"/>
              <a:t>1943: Happy </a:t>
            </a:r>
            <a:r>
              <a:rPr lang="cs-CZ" dirty="0" err="1" smtClean="0"/>
              <a:t>Years</a:t>
            </a:r>
            <a:r>
              <a:rPr lang="cs-CZ" dirty="0" smtClean="0"/>
              <a:t> in </a:t>
            </a:r>
            <a:r>
              <a:rPr lang="cs-CZ" dirty="0" err="1" smtClean="0"/>
              <a:t>Norway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7171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larousse.fr/encyclopedie/data/images/1009415-Sigrid_Unds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484784"/>
            <a:ext cx="511492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199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Tarjei</a:t>
            </a:r>
            <a:r>
              <a:rPr lang="cs-CZ" dirty="0" smtClean="0"/>
              <a:t> </a:t>
            </a:r>
            <a:r>
              <a:rPr lang="cs-CZ" dirty="0" err="1" smtClean="0"/>
              <a:t>Vesaas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1897 - 1970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1940: </a:t>
            </a:r>
            <a:r>
              <a:rPr lang="cs-CZ" dirty="0" err="1" smtClean="0"/>
              <a:t>Kimen</a:t>
            </a:r>
            <a:r>
              <a:rPr lang="cs-CZ" dirty="0" smtClean="0"/>
              <a:t> (Sémě)</a:t>
            </a:r>
          </a:p>
          <a:p>
            <a:r>
              <a:rPr lang="cs-CZ" dirty="0" smtClean="0"/>
              <a:t>Protinacistická stávka spisovatelů</a:t>
            </a:r>
          </a:p>
          <a:p>
            <a:r>
              <a:rPr lang="cs-CZ" dirty="0" smtClean="0"/>
              <a:t>1945: </a:t>
            </a:r>
            <a:r>
              <a:rPr lang="cs-CZ" dirty="0" err="1" smtClean="0"/>
              <a:t>Huset</a:t>
            </a:r>
            <a:r>
              <a:rPr lang="cs-CZ" dirty="0" smtClean="0"/>
              <a:t> i m</a:t>
            </a:r>
            <a:r>
              <a:rPr lang="nb-NO" dirty="0" smtClean="0"/>
              <a:t>ørkret </a:t>
            </a:r>
            <a:r>
              <a:rPr lang="cs-CZ" dirty="0" smtClean="0"/>
              <a:t> (č. Dům v temnotách 1948)</a:t>
            </a:r>
          </a:p>
          <a:p>
            <a:endParaRPr lang="cs-CZ" dirty="0"/>
          </a:p>
          <a:p>
            <a:r>
              <a:rPr lang="cs-CZ" dirty="0" smtClean="0"/>
              <a:t>https://www.youtube.com/watch?v=7SRcNm8TvEM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9959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large.lisimg.com/image/301334/968full-tarjei-vesa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16832"/>
            <a:ext cx="6191250" cy="349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1774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Nordahl</a:t>
            </a:r>
            <a:r>
              <a:rPr lang="cs-CZ" dirty="0" smtClean="0"/>
              <a:t> </a:t>
            </a:r>
            <a:r>
              <a:rPr lang="cs-CZ" dirty="0" err="1" smtClean="0"/>
              <a:t>Grieg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1902 - 1943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Básník a dramatik</a:t>
            </a:r>
          </a:p>
          <a:p>
            <a:r>
              <a:rPr lang="cs-CZ" dirty="0" smtClean="0"/>
              <a:t>Prchal ve skupině, která doprovázela krále do </a:t>
            </a:r>
            <a:r>
              <a:rPr lang="cs-CZ" dirty="0" err="1" smtClean="0"/>
              <a:t>Molde</a:t>
            </a:r>
            <a:r>
              <a:rPr lang="cs-CZ" dirty="0" smtClean="0"/>
              <a:t> a do Anglie</a:t>
            </a:r>
          </a:p>
          <a:p>
            <a:r>
              <a:rPr lang="cs-CZ" dirty="0" smtClean="0"/>
              <a:t>17. </a:t>
            </a:r>
            <a:r>
              <a:rPr lang="cs-CZ" dirty="0" err="1" smtClean="0"/>
              <a:t>mai</a:t>
            </a:r>
            <a:r>
              <a:rPr lang="cs-CZ" dirty="0" smtClean="0"/>
              <a:t> 1940</a:t>
            </a:r>
          </a:p>
          <a:p>
            <a:endParaRPr lang="cs-CZ" dirty="0"/>
          </a:p>
          <a:p>
            <a:r>
              <a:rPr lang="cs-CZ" dirty="0" smtClean="0">
                <a:hlinkClick r:id="rId2"/>
              </a:rPr>
              <a:t>https://www.youtube.com/watch?v=34K8tX7LLDo&amp;feature=related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2352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upload.wikimedia.org/wikipedia/commons/thumb/8/87/Nordahl_Grieg.jpg/220px-Nordahl_Gri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528295"/>
            <a:ext cx="2095500" cy="292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82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Jens</a:t>
            </a:r>
            <a:r>
              <a:rPr lang="cs-CZ" dirty="0" smtClean="0"/>
              <a:t> </a:t>
            </a:r>
            <a:r>
              <a:rPr lang="cs-CZ" dirty="0" err="1" smtClean="0"/>
              <a:t>Bj</a:t>
            </a:r>
            <a:r>
              <a:rPr lang="nb-NO" dirty="0" smtClean="0"/>
              <a:t>ørneboe</a:t>
            </a:r>
            <a:br>
              <a:rPr lang="nb-NO" dirty="0" smtClean="0"/>
            </a:br>
            <a:r>
              <a:rPr lang="cs-CZ" dirty="0" smtClean="0"/>
              <a:t>1920 - 1976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 války odešel do Stockholmu, kde studoval na malířské akademii</a:t>
            </a:r>
          </a:p>
          <a:p>
            <a:r>
              <a:rPr lang="cs-CZ" dirty="0" smtClean="0"/>
              <a:t>1946: F</a:t>
            </a:r>
            <a:r>
              <a:rPr lang="nb-NO" dirty="0" smtClean="0"/>
              <a:t>ør hanen galer </a:t>
            </a:r>
            <a:r>
              <a:rPr lang="cs-CZ" dirty="0" smtClean="0"/>
              <a:t>(Než kohout zakokrhá). Román vyšel v roce 1952.</a:t>
            </a:r>
          </a:p>
          <a:p>
            <a:endParaRPr lang="cs-CZ" dirty="0"/>
          </a:p>
          <a:p>
            <a:r>
              <a:rPr lang="cs-CZ" dirty="0" smtClean="0"/>
              <a:t>1955: Jonas</a:t>
            </a:r>
          </a:p>
          <a:p>
            <a:r>
              <a:rPr lang="cs-CZ" dirty="0" smtClean="0"/>
              <a:t>1966: </a:t>
            </a:r>
            <a:r>
              <a:rPr lang="cs-CZ" dirty="0" err="1" smtClean="0"/>
              <a:t>Frihetens</a:t>
            </a:r>
            <a:r>
              <a:rPr lang="cs-CZ" dirty="0" smtClean="0"/>
              <a:t> </a:t>
            </a:r>
            <a:r>
              <a:rPr lang="nb-NO" dirty="0" smtClean="0"/>
              <a:t>øyeblikk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6866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riksavisen.no/wp-content/uploads/jens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6667500" cy="607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13459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139</Words>
  <Application>Microsoft Office PowerPoint</Application>
  <PresentationFormat>Předvádění na obrazovce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2. Norští spisovatelé</vt:lpstr>
      <vt:lpstr>Sigrid Undsetová</vt:lpstr>
      <vt:lpstr>Prezentace aplikace PowerPoint</vt:lpstr>
      <vt:lpstr>Tarjei Vesaas 1897 - 1970</vt:lpstr>
      <vt:lpstr>Prezentace aplikace PowerPoint</vt:lpstr>
      <vt:lpstr>Nordahl Grieg 1902 - 1943</vt:lpstr>
      <vt:lpstr>Prezentace aplikace PowerPoint</vt:lpstr>
      <vt:lpstr>Jens Bjørneboe 1920 - 1976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Norští spisovatelé</dc:title>
  <dc:creator>user</dc:creator>
  <cp:lastModifiedBy>user</cp:lastModifiedBy>
  <cp:revision>7</cp:revision>
  <dcterms:created xsi:type="dcterms:W3CDTF">2015-10-06T05:31:58Z</dcterms:created>
  <dcterms:modified xsi:type="dcterms:W3CDTF">2015-10-06T06:46:35Z</dcterms:modified>
</cp:coreProperties>
</file>