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31CA-62F0-4B42-AF13-7D5E29228EF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C0B8-1E31-439E-A536-20821BA55F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31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31CA-62F0-4B42-AF13-7D5E29228EF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C0B8-1E31-439E-A536-20821BA55F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54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31CA-62F0-4B42-AF13-7D5E29228EF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C0B8-1E31-439E-A536-20821BA55F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3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31CA-62F0-4B42-AF13-7D5E29228EF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C0B8-1E31-439E-A536-20821BA55F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25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31CA-62F0-4B42-AF13-7D5E29228EF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C0B8-1E31-439E-A536-20821BA55F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31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31CA-62F0-4B42-AF13-7D5E29228EF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C0B8-1E31-439E-A536-20821BA55F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17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31CA-62F0-4B42-AF13-7D5E29228EF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C0B8-1E31-439E-A536-20821BA55F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83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31CA-62F0-4B42-AF13-7D5E29228EF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C0B8-1E31-439E-A536-20821BA55F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98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31CA-62F0-4B42-AF13-7D5E29228EF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C0B8-1E31-439E-A536-20821BA55F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63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31CA-62F0-4B42-AF13-7D5E29228EF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C0B8-1E31-439E-A536-20821BA55F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84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31CA-62F0-4B42-AF13-7D5E29228EF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C0B8-1E31-439E-A536-20821BA55F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62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B31CA-62F0-4B42-AF13-7D5E29228EF5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6C0B8-1E31-439E-A536-20821BA55F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14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no.wikipedia.org/w/index.php?title=Novus&amp;action=edit&amp;redlink=1" TargetMode="External"/><Relationship Id="rId13" Type="http://schemas.openxmlformats.org/officeDocument/2006/relationships/hyperlink" Target="https://no.wikipedia.org/wiki/Cappelen_Damm" TargetMode="External"/><Relationship Id="rId3" Type="http://schemas.openxmlformats.org/officeDocument/2006/relationships/hyperlink" Target="https://no.wikipedia.org/wiki/Alexander_Kielland" TargetMode="External"/><Relationship Id="rId7" Type="http://schemas.openxmlformats.org/officeDocument/2006/relationships/hyperlink" Target="https://no.wikipedia.org/wiki/Jakob_Lothe" TargetMode="External"/><Relationship Id="rId12" Type="http://schemas.openxmlformats.org/officeDocument/2006/relationships/hyperlink" Target="https://no.wikipedia.org/wiki/Pax_forlag" TargetMode="External"/><Relationship Id="rId2" Type="http://schemas.openxmlformats.org/officeDocument/2006/relationships/hyperlink" Target="https://no.wikipedia.org/wiki/Charles_Dicke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.wikipedia.org/wiki/Bj%C3%B8rn_Tysdahl" TargetMode="External"/><Relationship Id="rId11" Type="http://schemas.openxmlformats.org/officeDocument/2006/relationships/hyperlink" Target="https://no.wikipedia.org/wiki/Jens_Bj%C3%B8rneboe" TargetMode="External"/><Relationship Id="rId5" Type="http://schemas.openxmlformats.org/officeDocument/2006/relationships/hyperlink" Target="https://no.wikipedia.org/wiki/Gyldendal" TargetMode="External"/><Relationship Id="rId10" Type="http://schemas.openxmlformats.org/officeDocument/2006/relationships/hyperlink" Target="https://no.wikipedia.org/wiki/Cappelen" TargetMode="External"/><Relationship Id="rId4" Type="http://schemas.openxmlformats.org/officeDocument/2006/relationships/hyperlink" Target="https://no.wikipedia.org/wiki/Universitetsforlaget" TargetMode="External"/><Relationship Id="rId9" Type="http://schemas.openxmlformats.org/officeDocument/2006/relationships/hyperlink" Target="https://no.wikipedia.org/wiki/Henrik_Ibsen" TargetMode="External"/><Relationship Id="rId14" Type="http://schemas.openxmlformats.org/officeDocument/2006/relationships/hyperlink" Target="https://no.wikipedia.org/wiki/Spesial:Bokkilder/978820241373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Přednáška HL 4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10/11 2015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52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install\Plocha\potvrzen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2150" y="-911225"/>
            <a:ext cx="11700000" cy="7770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869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1412776"/>
            <a:ext cx="291881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57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3888000" cy="640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64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84" y="304934"/>
            <a:ext cx="3924000" cy="639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234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7972"/>
            <a:ext cx="4392000" cy="676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587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0"/>
            <a:ext cx="4981575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099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TORE REM, nar. 1967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i="1" dirty="0">
                <a:hlinkClick r:id="rId2" tooltip="Charles Dickens"/>
              </a:rPr>
              <a:t>Dickens</a:t>
            </a:r>
            <a:r>
              <a:rPr lang="cs-CZ" i="1" dirty="0"/>
              <a:t>, Melodrama, and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Parodic</a:t>
            </a:r>
            <a:r>
              <a:rPr lang="cs-CZ" i="1" dirty="0"/>
              <a:t> </a:t>
            </a:r>
            <a:r>
              <a:rPr lang="cs-CZ" i="1" dirty="0" err="1"/>
              <a:t>Imagination</a:t>
            </a:r>
            <a:r>
              <a:rPr lang="cs-CZ" dirty="0"/>
              <a:t> (AMS </a:t>
            </a:r>
            <a:r>
              <a:rPr lang="cs-CZ" dirty="0" err="1"/>
              <a:t>Press</a:t>
            </a:r>
            <a:r>
              <a:rPr lang="cs-CZ" dirty="0"/>
              <a:t>, 2002)</a:t>
            </a:r>
          </a:p>
          <a:p>
            <a:r>
              <a:rPr lang="cs-CZ" i="1" dirty="0" err="1"/>
              <a:t>Forfatterens</a:t>
            </a:r>
            <a:r>
              <a:rPr lang="cs-CZ" i="1" dirty="0"/>
              <a:t> </a:t>
            </a:r>
            <a:r>
              <a:rPr lang="cs-CZ" i="1" dirty="0" err="1"/>
              <a:t>strategier</a:t>
            </a:r>
            <a:r>
              <a:rPr lang="cs-CZ" i="1" dirty="0"/>
              <a:t>: </a:t>
            </a:r>
            <a:r>
              <a:rPr lang="cs-CZ" i="1" dirty="0">
                <a:hlinkClick r:id="rId3" tooltip="Alexander Kielland"/>
              </a:rPr>
              <a:t>Alexander </a:t>
            </a:r>
            <a:r>
              <a:rPr lang="cs-CZ" i="1" dirty="0" err="1">
                <a:hlinkClick r:id="rId3" tooltip="Alexander Kielland"/>
              </a:rPr>
              <a:t>Kielland</a:t>
            </a:r>
            <a:r>
              <a:rPr lang="cs-CZ" i="1" dirty="0"/>
              <a:t> </a:t>
            </a:r>
            <a:r>
              <a:rPr lang="cs-CZ" i="1" dirty="0" err="1"/>
              <a:t>og</a:t>
            </a:r>
            <a:r>
              <a:rPr lang="cs-CZ" i="1" dirty="0"/>
              <a:t> hans </a:t>
            </a:r>
            <a:r>
              <a:rPr lang="cs-CZ" i="1" dirty="0" err="1"/>
              <a:t>krets</a:t>
            </a:r>
            <a:r>
              <a:rPr lang="cs-CZ" dirty="0"/>
              <a:t> (</a:t>
            </a:r>
            <a:r>
              <a:rPr lang="cs-CZ" dirty="0" err="1">
                <a:hlinkClick r:id="rId4" tooltip="Universitetsforlaget"/>
              </a:rPr>
              <a:t>Universitetsforlaget</a:t>
            </a:r>
            <a:r>
              <a:rPr lang="cs-CZ" dirty="0"/>
              <a:t>, 2002)</a:t>
            </a:r>
          </a:p>
          <a:p>
            <a:r>
              <a:rPr lang="cs-CZ" i="1" dirty="0" err="1"/>
              <a:t>Bokhistorie</a:t>
            </a:r>
            <a:r>
              <a:rPr lang="cs-CZ" dirty="0"/>
              <a:t> (</a:t>
            </a:r>
            <a:r>
              <a:rPr lang="cs-CZ" dirty="0" err="1"/>
              <a:t>red</a:t>
            </a:r>
            <a:r>
              <a:rPr lang="cs-CZ" dirty="0"/>
              <a:t>.) (</a:t>
            </a:r>
            <a:r>
              <a:rPr lang="cs-CZ" dirty="0" err="1">
                <a:hlinkClick r:id="rId5" tooltip="Gyldendal"/>
              </a:rPr>
              <a:t>Gyldendal</a:t>
            </a:r>
            <a:r>
              <a:rPr lang="cs-CZ" dirty="0"/>
              <a:t>, 2003)</a:t>
            </a:r>
          </a:p>
          <a:p>
            <a:r>
              <a:rPr lang="cs-CZ" i="1" dirty="0" err="1"/>
              <a:t>Literary</a:t>
            </a:r>
            <a:r>
              <a:rPr lang="cs-CZ" i="1" dirty="0"/>
              <a:t> </a:t>
            </a:r>
            <a:r>
              <a:rPr lang="cs-CZ" i="1" dirty="0" err="1"/>
              <a:t>Sinews</a:t>
            </a:r>
            <a:r>
              <a:rPr lang="cs-CZ" i="1" dirty="0"/>
              <a:t>: </a:t>
            </a:r>
            <a:r>
              <a:rPr lang="cs-CZ" i="1" dirty="0" err="1"/>
              <a:t>Essays</a:t>
            </a:r>
            <a:r>
              <a:rPr lang="cs-CZ" i="1" dirty="0"/>
              <a:t> in </a:t>
            </a:r>
            <a:r>
              <a:rPr lang="cs-CZ" i="1" dirty="0" err="1"/>
              <a:t>Honour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 </a:t>
            </a:r>
            <a:r>
              <a:rPr lang="cs-CZ" i="1" dirty="0" err="1">
                <a:hlinkClick r:id="rId6" tooltip="Bjørn Tysdahl"/>
              </a:rPr>
              <a:t>Bjørn</a:t>
            </a:r>
            <a:r>
              <a:rPr lang="cs-CZ" i="1" dirty="0">
                <a:hlinkClick r:id="rId6" tooltip="Bjørn Tysdahl"/>
              </a:rPr>
              <a:t> </a:t>
            </a:r>
            <a:r>
              <a:rPr lang="cs-CZ" i="1" dirty="0" err="1">
                <a:hlinkClick r:id="rId6" tooltip="Bjørn Tysdahl"/>
              </a:rPr>
              <a:t>Tysdahl</a:t>
            </a:r>
            <a:r>
              <a:rPr lang="cs-CZ" dirty="0"/>
              <a:t>, </a:t>
            </a:r>
            <a:r>
              <a:rPr lang="cs-CZ" dirty="0" err="1"/>
              <a:t>red</a:t>
            </a:r>
            <a:r>
              <a:rPr lang="cs-CZ" dirty="0"/>
              <a:t>. med </a:t>
            </a:r>
            <a:r>
              <a:rPr lang="cs-CZ" dirty="0">
                <a:hlinkClick r:id="rId7" tooltip="Jakob Lothe"/>
              </a:rPr>
              <a:t>Jakob </a:t>
            </a:r>
            <a:r>
              <a:rPr lang="cs-CZ" dirty="0" err="1">
                <a:hlinkClick r:id="rId7" tooltip="Jakob Lothe"/>
              </a:rPr>
              <a:t>Lothe</a:t>
            </a:r>
            <a:r>
              <a:rPr lang="cs-CZ" dirty="0"/>
              <a:t> </a:t>
            </a:r>
            <a:r>
              <a:rPr lang="cs-CZ" dirty="0" err="1"/>
              <a:t>og</a:t>
            </a:r>
            <a:r>
              <a:rPr lang="cs-CZ" dirty="0"/>
              <a:t> Juan </a:t>
            </a:r>
            <a:r>
              <a:rPr lang="cs-CZ" dirty="0" err="1"/>
              <a:t>Chr</a:t>
            </a:r>
            <a:r>
              <a:rPr lang="cs-CZ" dirty="0"/>
              <a:t>. </a:t>
            </a:r>
            <a:r>
              <a:rPr lang="cs-CZ" dirty="0" err="1"/>
              <a:t>Pellicer</a:t>
            </a:r>
            <a:r>
              <a:rPr lang="cs-CZ" dirty="0"/>
              <a:t> (</a:t>
            </a:r>
            <a:r>
              <a:rPr lang="cs-CZ" dirty="0" err="1">
                <a:hlinkClick r:id="rId8" tooltip="Novus (siden finnes ikke)"/>
              </a:rPr>
              <a:t>Novus</a:t>
            </a:r>
            <a:r>
              <a:rPr lang="cs-CZ" dirty="0"/>
              <a:t>, 2003)</a:t>
            </a:r>
          </a:p>
          <a:p>
            <a:r>
              <a:rPr lang="cs-CZ" i="1" dirty="0"/>
              <a:t>Henry </a:t>
            </a:r>
            <a:r>
              <a:rPr lang="cs-CZ" i="1" dirty="0" err="1"/>
              <a:t>Gibson</a:t>
            </a:r>
            <a:r>
              <a:rPr lang="cs-CZ" i="1" dirty="0"/>
              <a:t>/</a:t>
            </a:r>
            <a:r>
              <a:rPr lang="cs-CZ" i="1" dirty="0">
                <a:hlinkClick r:id="rId9" tooltip="Henrik Ibsen"/>
              </a:rPr>
              <a:t>Henrik Ibsen</a:t>
            </a:r>
            <a:r>
              <a:rPr lang="cs-CZ" i="1" dirty="0"/>
              <a:t>: Den </a:t>
            </a:r>
            <a:r>
              <a:rPr lang="cs-CZ" i="1" dirty="0" err="1"/>
              <a:t>provinsielle</a:t>
            </a:r>
            <a:r>
              <a:rPr lang="cs-CZ" i="1" dirty="0"/>
              <a:t> </a:t>
            </a:r>
            <a:r>
              <a:rPr lang="cs-CZ" i="1" dirty="0" err="1"/>
              <a:t>verdensdikter</a:t>
            </a:r>
            <a:r>
              <a:rPr lang="cs-CZ" dirty="0"/>
              <a:t> (</a:t>
            </a:r>
            <a:r>
              <a:rPr lang="cs-CZ" dirty="0" err="1"/>
              <a:t>red</a:t>
            </a:r>
            <a:r>
              <a:rPr lang="cs-CZ" dirty="0"/>
              <a:t>.) (</a:t>
            </a:r>
            <a:r>
              <a:rPr lang="cs-CZ" dirty="0" err="1">
                <a:hlinkClick r:id="rId10" tooltip="Cappelen"/>
              </a:rPr>
              <a:t>Cappelen</a:t>
            </a:r>
            <a:r>
              <a:rPr lang="cs-CZ" dirty="0"/>
              <a:t>, 2006)</a:t>
            </a:r>
          </a:p>
          <a:p>
            <a:r>
              <a:rPr lang="cs-CZ" i="1" dirty="0" err="1">
                <a:hlinkClick r:id="rId11" tooltip="Jens Bjørneboe"/>
              </a:rPr>
              <a:t>Jens</a:t>
            </a:r>
            <a:r>
              <a:rPr lang="cs-CZ" i="1" dirty="0">
                <a:hlinkClick r:id="rId11" tooltip="Jens Bjørneboe"/>
              </a:rPr>
              <a:t> </a:t>
            </a:r>
            <a:r>
              <a:rPr lang="cs-CZ" i="1" dirty="0" err="1">
                <a:hlinkClick r:id="rId11" tooltip="Jens Bjørneboe"/>
              </a:rPr>
              <a:t>Bjørneboe</a:t>
            </a:r>
            <a:r>
              <a:rPr lang="cs-CZ" i="1" dirty="0"/>
              <a:t>, </a:t>
            </a:r>
            <a:r>
              <a:rPr lang="cs-CZ" i="1" dirty="0" err="1"/>
              <a:t>Brev</a:t>
            </a:r>
            <a:r>
              <a:rPr lang="cs-CZ" i="1" dirty="0"/>
              <a:t> i </a:t>
            </a:r>
            <a:r>
              <a:rPr lang="cs-CZ" i="1" dirty="0" err="1"/>
              <a:t>utvalg</a:t>
            </a:r>
            <a:r>
              <a:rPr lang="cs-CZ" dirty="0"/>
              <a:t> (</a:t>
            </a:r>
            <a:r>
              <a:rPr lang="cs-CZ" dirty="0" err="1"/>
              <a:t>red</a:t>
            </a:r>
            <a:r>
              <a:rPr lang="cs-CZ" dirty="0"/>
              <a:t>.) (</a:t>
            </a:r>
            <a:r>
              <a:rPr lang="cs-CZ" dirty="0">
                <a:hlinkClick r:id="rId12" tooltip="Pax forlag"/>
              </a:rPr>
              <a:t>Pax </a:t>
            </a:r>
            <a:r>
              <a:rPr lang="cs-CZ" dirty="0" err="1">
                <a:hlinkClick r:id="rId12" tooltip="Pax forlag"/>
              </a:rPr>
              <a:t>forlag</a:t>
            </a:r>
            <a:r>
              <a:rPr lang="cs-CZ" dirty="0"/>
              <a:t>, 2006)</a:t>
            </a:r>
          </a:p>
          <a:p>
            <a:r>
              <a:rPr lang="cs-CZ" i="1" dirty="0"/>
              <a:t>Sin </a:t>
            </a:r>
            <a:r>
              <a:rPr lang="cs-CZ" i="1" dirty="0" err="1"/>
              <a:t>egen</a:t>
            </a:r>
            <a:r>
              <a:rPr lang="cs-CZ" i="1" dirty="0"/>
              <a:t> </a:t>
            </a:r>
            <a:r>
              <a:rPr lang="cs-CZ" i="1" dirty="0" err="1"/>
              <a:t>herre</a:t>
            </a:r>
            <a:r>
              <a:rPr lang="cs-CZ" dirty="0"/>
              <a:t>, </a:t>
            </a:r>
            <a:r>
              <a:rPr lang="cs-CZ" dirty="0" err="1"/>
              <a:t>første</a:t>
            </a:r>
            <a:r>
              <a:rPr lang="cs-CZ" dirty="0"/>
              <a:t> </a:t>
            </a:r>
            <a:r>
              <a:rPr lang="cs-CZ" dirty="0" err="1"/>
              <a:t>bind</a:t>
            </a:r>
            <a:r>
              <a:rPr lang="cs-CZ" dirty="0"/>
              <a:t> i en </a:t>
            </a:r>
            <a:r>
              <a:rPr lang="cs-CZ" dirty="0" err="1"/>
              <a:t>biografi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 </a:t>
            </a:r>
            <a:r>
              <a:rPr lang="cs-CZ" dirty="0" err="1">
                <a:hlinkClick r:id="rId11" tooltip="Jens Bjørneboe"/>
              </a:rPr>
              <a:t>Jens</a:t>
            </a:r>
            <a:r>
              <a:rPr lang="cs-CZ" dirty="0">
                <a:hlinkClick r:id="rId11" tooltip="Jens Bjørneboe"/>
              </a:rPr>
              <a:t> </a:t>
            </a:r>
            <a:r>
              <a:rPr lang="cs-CZ" dirty="0" err="1">
                <a:hlinkClick r:id="rId11" tooltip="Jens Bjørneboe"/>
              </a:rPr>
              <a:t>Bjørneboe</a:t>
            </a:r>
            <a:r>
              <a:rPr lang="cs-CZ" dirty="0"/>
              <a:t> (</a:t>
            </a:r>
            <a:r>
              <a:rPr lang="cs-CZ" dirty="0" err="1">
                <a:hlinkClick r:id="rId13" tooltip="Cappelen Damm"/>
              </a:rPr>
              <a:t>Cappelen</a:t>
            </a:r>
            <a:r>
              <a:rPr lang="cs-CZ" dirty="0">
                <a:hlinkClick r:id="rId13" tooltip="Cappelen Damm"/>
              </a:rPr>
              <a:t> </a:t>
            </a:r>
            <a:r>
              <a:rPr lang="cs-CZ" dirty="0" err="1">
                <a:hlinkClick r:id="rId13" tooltip="Cappelen Damm"/>
              </a:rPr>
              <a:t>Damm</a:t>
            </a:r>
            <a:r>
              <a:rPr lang="cs-CZ" dirty="0"/>
              <a:t>, 2009)</a:t>
            </a:r>
          </a:p>
          <a:p>
            <a:r>
              <a:rPr lang="cs-CZ" i="1" dirty="0" err="1"/>
              <a:t>Født</a:t>
            </a:r>
            <a:r>
              <a:rPr lang="cs-CZ" i="1" dirty="0"/>
              <a:t> til </a:t>
            </a:r>
            <a:r>
              <a:rPr lang="cs-CZ" i="1" dirty="0" err="1"/>
              <a:t>frihet</a:t>
            </a:r>
            <a:r>
              <a:rPr lang="cs-CZ" dirty="0"/>
              <a:t>, </a:t>
            </a:r>
            <a:r>
              <a:rPr lang="cs-CZ" dirty="0" err="1"/>
              <a:t>andre</a:t>
            </a:r>
            <a:r>
              <a:rPr lang="cs-CZ" dirty="0"/>
              <a:t> </a:t>
            </a:r>
            <a:r>
              <a:rPr lang="cs-CZ" dirty="0" err="1"/>
              <a:t>bind</a:t>
            </a:r>
            <a:r>
              <a:rPr lang="cs-CZ" dirty="0"/>
              <a:t> i </a:t>
            </a:r>
            <a:r>
              <a:rPr lang="cs-CZ" dirty="0" err="1"/>
              <a:t>biografien</a:t>
            </a:r>
            <a:r>
              <a:rPr lang="cs-CZ" dirty="0"/>
              <a:t> </a:t>
            </a:r>
            <a:r>
              <a:rPr lang="cs-CZ" dirty="0" err="1"/>
              <a:t>om</a:t>
            </a:r>
            <a:r>
              <a:rPr lang="cs-CZ" dirty="0"/>
              <a:t> </a:t>
            </a:r>
            <a:r>
              <a:rPr lang="cs-CZ" dirty="0" err="1"/>
              <a:t>Bjørneboe</a:t>
            </a:r>
            <a:r>
              <a:rPr lang="cs-CZ" dirty="0"/>
              <a:t> (</a:t>
            </a:r>
            <a:r>
              <a:rPr lang="cs-CZ" dirty="0" err="1"/>
              <a:t>Cappelen</a:t>
            </a:r>
            <a:r>
              <a:rPr lang="cs-CZ" dirty="0"/>
              <a:t> </a:t>
            </a:r>
            <a:r>
              <a:rPr lang="cs-CZ" dirty="0" err="1"/>
              <a:t>Damm</a:t>
            </a:r>
            <a:r>
              <a:rPr lang="cs-CZ" dirty="0"/>
              <a:t>, 2010)</a:t>
            </a:r>
          </a:p>
          <a:p>
            <a:r>
              <a:rPr lang="cs-CZ" i="1" dirty="0" err="1"/>
              <a:t>Knut</a:t>
            </a:r>
            <a:r>
              <a:rPr lang="cs-CZ" i="1" dirty="0"/>
              <a:t> </a:t>
            </a:r>
            <a:r>
              <a:rPr lang="cs-CZ" i="1" dirty="0" err="1"/>
              <a:t>Hamsun</a:t>
            </a:r>
            <a:r>
              <a:rPr lang="cs-CZ" i="1" dirty="0"/>
              <a:t> : </a:t>
            </a:r>
            <a:r>
              <a:rPr lang="cs-CZ" i="1" dirty="0" err="1"/>
              <a:t>reisen</a:t>
            </a:r>
            <a:r>
              <a:rPr lang="cs-CZ" i="1" dirty="0"/>
              <a:t> til Hitler</a:t>
            </a:r>
            <a:r>
              <a:rPr lang="cs-CZ" dirty="0"/>
              <a:t> </a:t>
            </a:r>
            <a:r>
              <a:rPr lang="cs-CZ" dirty="0" err="1"/>
              <a:t>Cappelen</a:t>
            </a:r>
            <a:r>
              <a:rPr lang="cs-CZ" dirty="0"/>
              <a:t> </a:t>
            </a:r>
            <a:r>
              <a:rPr lang="cs-CZ" dirty="0" err="1"/>
              <a:t>Damm</a:t>
            </a:r>
            <a:r>
              <a:rPr lang="cs-CZ" dirty="0"/>
              <a:t> 2014 </a:t>
            </a:r>
            <a:r>
              <a:rPr lang="cs-CZ" dirty="0">
                <a:hlinkClick r:id="rId14"/>
              </a:rPr>
              <a:t>ISBN 978-82-02-41373-6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62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904875"/>
            <a:ext cx="37147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51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5875"/>
            <a:ext cx="76184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05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3960000" cy="61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40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Odd</a:t>
            </a:r>
            <a:r>
              <a:rPr lang="cs-CZ" dirty="0" smtClean="0"/>
              <a:t> </a:t>
            </a:r>
            <a:r>
              <a:rPr lang="cs-CZ" dirty="0" err="1" smtClean="0"/>
              <a:t>Nansen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(1901 – 1973)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23" y="2229848"/>
            <a:ext cx="2380953" cy="32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22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7" y="275683"/>
            <a:ext cx="4284000" cy="65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2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571500"/>
            <a:ext cx="69230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47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Arnulf </a:t>
            </a:r>
            <a:r>
              <a:rPr lang="nb-NO" dirty="0" smtClean="0"/>
              <a:t>Øverland</a:t>
            </a:r>
            <a:br>
              <a:rPr lang="nb-NO" dirty="0" smtClean="0"/>
            </a:br>
            <a:r>
              <a:rPr lang="nb-NO" dirty="0" smtClean="0"/>
              <a:t>1889 - 1968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1936: Du må ikke sove!</a:t>
            </a:r>
          </a:p>
          <a:p>
            <a:r>
              <a:rPr lang="nb-NO" dirty="0" smtClean="0"/>
              <a:t>1940: Ord i alvor til det norske folk</a:t>
            </a:r>
          </a:p>
          <a:p>
            <a:r>
              <a:rPr lang="nb-NO" dirty="0" smtClean="0"/>
              <a:t>1945: Vi overlever alt</a:t>
            </a:r>
          </a:p>
          <a:p>
            <a:r>
              <a:rPr lang="nb-NO" dirty="0" smtClean="0"/>
              <a:t>Essays og artikler</a:t>
            </a:r>
          </a:p>
          <a:p>
            <a:r>
              <a:rPr lang="nb-NO" dirty="0" smtClean="0"/>
              <a:t>Statens æresbolig: Grotten</a:t>
            </a:r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912"/>
            <a:ext cx="20955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47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3810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9692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51</Words>
  <Application>Microsoft Office PowerPoint</Application>
  <PresentationFormat>Předvádění na obrazovce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Přednáška HL 4</vt:lpstr>
      <vt:lpstr>Prezentace aplikace PowerPoint</vt:lpstr>
      <vt:lpstr>Prezentace aplikace PowerPoint</vt:lpstr>
      <vt:lpstr>Prezentace aplikace PowerPoint</vt:lpstr>
      <vt:lpstr>Odd Nansen (1901 – 1973)</vt:lpstr>
      <vt:lpstr>Prezentace aplikace PowerPoint</vt:lpstr>
      <vt:lpstr>Prezentace aplikace PowerPoint</vt:lpstr>
      <vt:lpstr>Arnulf Øverland 1889 - 1968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TORE REM, nar. 1967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HL 4</dc:title>
  <dc:creator>user</dc:creator>
  <cp:lastModifiedBy>user</cp:lastModifiedBy>
  <cp:revision>7</cp:revision>
  <dcterms:created xsi:type="dcterms:W3CDTF">2015-11-10T09:59:56Z</dcterms:created>
  <dcterms:modified xsi:type="dcterms:W3CDTF">2015-11-10T11:11:49Z</dcterms:modified>
</cp:coreProperties>
</file>