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7" r:id="rId9"/>
    <p:sldId id="281" r:id="rId10"/>
    <p:sldId id="282" r:id="rId11"/>
    <p:sldId id="284" r:id="rId12"/>
    <p:sldId id="283" r:id="rId13"/>
    <p:sldId id="301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273" r:id="rId30"/>
    <p:sldId id="275" r:id="rId31"/>
    <p:sldId id="27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A17640-6180-4EAE-BBF1-C6E50AA15ED2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C52-1325-4E9C-BB0D-2C2ADEDE8BD4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F0BE-6EBE-40B4-8C0F-DD29DEEF83C8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1485-A03E-4136-9ED8-1E633A34820B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51FA-E0A5-4DB0-B869-FEEB744953FB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AF33-F5A9-4C13-8632-4093168017BC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88A0-734E-4422-AE50-CD2F8718FCC4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DDBE-006C-493F-8D1F-FC38A1A64E02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FF9A-66D3-411E-B6C8-46B49CBA0647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094A0C3-F5BF-40FD-B487-B1390695EFB2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AEBF2F-1AE0-4AF5-BBAC-2579F35F406D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57EE9C4-B827-48D1-BCCA-D1BB7353930B}" type="datetime1">
              <a:rPr lang="cs-CZ" smtClean="0"/>
              <a:pPr/>
              <a:t>1.11.2015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Úmysl nakládat s věcí jako s vlastní</a:t>
            </a:r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Právo stavby, Věcná </a:t>
            </a:r>
            <a:r>
              <a:rPr lang="cs-CZ" sz="1800" dirty="0" smtClean="0"/>
              <a:t>břemena, Zástavní právo, Zadržovací právo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</a:t>
            </a:r>
            <a:r>
              <a:rPr lang="cs-CZ" dirty="0" smtClean="0"/>
              <a:t>škody</a:t>
            </a:r>
            <a:r>
              <a:rPr lang="cs-CZ" dirty="0" smtClean="0"/>
              <a:t> </a:t>
            </a:r>
            <a:r>
              <a:rPr lang="cs-CZ" dirty="0" smtClean="0"/>
              <a:t>(majetková x nemajetková), obnova předešlého stavu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/>
          <a:lstStyle/>
          <a:p>
            <a:r>
              <a:rPr lang="cs-CZ" sz="2000" dirty="0" smtClean="0"/>
              <a:t>Universální sukcese</a:t>
            </a:r>
          </a:p>
          <a:p>
            <a:pPr lvl="1"/>
            <a:r>
              <a:rPr lang="cs-CZ" sz="2000" dirty="0" smtClean="0"/>
              <a:t>Dědic vstupuje do všech práv a povinností zůstavitele. Majetek je jeden celek (A+P)</a:t>
            </a:r>
          </a:p>
          <a:p>
            <a:r>
              <a:rPr lang="cs-CZ" sz="2000" dirty="0" smtClean="0"/>
              <a:t>DP vzniká smrtí zůstavitele, právo na pozůstalost nebo poměrný díl z ní</a:t>
            </a:r>
          </a:p>
          <a:p>
            <a:r>
              <a:rPr lang="cs-CZ" sz="2000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491880" y="494116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88024" y="4797152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491880" y="508518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  <p:cxnSp>
        <p:nvCxnSpPr>
          <p:cNvPr id="12" name="Přímá spojnice se šipkou 9"/>
          <p:cNvCxnSpPr/>
          <p:nvPr/>
        </p:nvCxnSpPr>
        <p:spPr>
          <a:xfrm>
            <a:off x="3491880" y="508518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4716016" y="5733256"/>
            <a:ext cx="237626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Dědická smlouva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Sporné řízení</a:t>
            </a:r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řízení</a:t>
            </a:r>
          </a:p>
          <a:p>
            <a:pPr lvl="1"/>
            <a:r>
              <a:rPr lang="cs-CZ" sz="1800" dirty="0" smtClean="0"/>
              <a:t>Zahájeno 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právo</a:t>
            </a:r>
          </a:p>
          <a:p>
            <a:r>
              <a:rPr lang="cs-CZ" dirty="0" smtClean="0"/>
              <a:t>Příklady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ZOK. + OZ  + zákon o přeměnách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Tato firma je svým názvem zapsaná do obchodního rejstříku</a:t>
            </a:r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Založení ( zakladatelské smlouva + stanovy+ zajištění vkladů)</a:t>
            </a:r>
          </a:p>
          <a:p>
            <a:r>
              <a:rPr lang="cs-CZ" dirty="0" smtClean="0"/>
              <a:t>vhodná především pro správu a provoz větších podniků, u kterých je potřeba velká kumulace kapitálu</a:t>
            </a:r>
          </a:p>
          <a:p>
            <a:r>
              <a:rPr lang="cs-CZ" dirty="0" smtClean="0"/>
              <a:t>ZK alespoň 2 mil. Kč nebo 80 000 EUR </a:t>
            </a:r>
          </a:p>
          <a:p>
            <a:r>
              <a:rPr lang="cs-CZ" dirty="0" smtClean="0"/>
              <a:t>Valná hromada, představenstvo, dozorčí rada nebo statutární ředitel a správní rada</a:t>
            </a:r>
          </a:p>
          <a:p>
            <a:r>
              <a:rPr lang="cs-CZ" dirty="0" smtClean="0"/>
              <a:t>Akcie = cenný papír, s nímž jsou spojeny práva akcionáře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kapitál může být i jen 1 Kč (§ 142 ZOK). 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účast společníků formou poskytnutého kapitálu, oddělení majetku společníků od majetku společnosti a nízké riziko ručení společníků za závazky společnosti. </a:t>
            </a:r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za její dluhy společně a nerozdílně</a:t>
            </a:r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vklad, 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/>
              <a:t>1</a:t>
            </a:r>
            <a:r>
              <a:rPr lang="cs-CZ" sz="2200" smtClean="0"/>
              <a:t>) </a:t>
            </a:r>
            <a:r>
              <a:rPr lang="cs-CZ" sz="2200" smtClean="0"/>
              <a:t>Koupili </a:t>
            </a:r>
            <a:r>
              <a:rPr lang="cs-CZ" sz="2200" dirty="0" smtClean="0"/>
              <a:t>jste si auto z autobazaru, ozve se Vám však někdo, kdo tvrdí, že auto je jeho, protože mu bylo ukradeno.  Za jakých podmínek si můžete auto ponechat?</a:t>
            </a:r>
          </a:p>
          <a:p>
            <a:pPr algn="just"/>
            <a:r>
              <a:rPr lang="cs-CZ" sz="2200" dirty="0" smtClean="0"/>
              <a:t>2) Ve Vašem domě (v Brně) byla odhlasována rekonstrukce na schůzi shromáždění společenství vlastníků. Jste mezi skupinou, která s tímto rozhodnutím nesouhlasí, jelikož hlasovaní nebylo v souladu se stanovami. Na který soud podáte příslušnou žalobu? </a:t>
            </a:r>
            <a:endParaRPr lang="cs-CZ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89/2012 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o obchodních korporacích (zák. č. 90/2012)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smtClean="0"/>
              <a:t>Právní jednání</a:t>
            </a:r>
            <a:endParaRPr lang="cs-CZ" dirty="0" smtClean="0"/>
          </a:p>
          <a:p>
            <a:pPr lvl="1"/>
            <a:r>
              <a:rPr lang="cs-CZ" sz="1800" dirty="0" smtClean="0"/>
              <a:t>Náležitosti subjektu (Svéprávnost)</a:t>
            </a:r>
          </a:p>
          <a:p>
            <a:pPr lvl="1"/>
            <a:r>
              <a:rPr lang="cs-CZ" sz="1800" dirty="0" smtClean="0"/>
              <a:t>Náležitosti vůle (skutečnost, svoboda, vážnost, a prostá omylu)</a:t>
            </a:r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 zjevný rozpor s dobrými mravy, zjevné narušení veřejného pořádku, zavázaní k plnění od počátku nemožnému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Př. Jednání v omylu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Nebylo-li právo vykonáno v PL, promlčí se a dlužník není povinen plnit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 (smlouva)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 (kupní smlouva, </a:t>
            </a:r>
            <a:r>
              <a:rPr lang="cs-CZ" dirty="0" err="1" smtClean="0"/>
              <a:t>smlouva</a:t>
            </a:r>
            <a:r>
              <a:rPr lang="cs-CZ" dirty="0" smtClean="0"/>
              <a:t> o dílo)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/>
          <a:lstStyle/>
          <a:p>
            <a:r>
              <a:rPr lang="cs-CZ" dirty="0" smtClean="0"/>
              <a:t>Smluvní, zákonné</a:t>
            </a:r>
          </a:p>
          <a:p>
            <a:r>
              <a:rPr lang="cs-CZ" dirty="0" smtClean="0"/>
              <a:t>Zákonné zastoupení a opatrovnictví</a:t>
            </a:r>
          </a:p>
          <a:p>
            <a:pPr lvl="1"/>
            <a:r>
              <a:rPr lang="cs-CZ" dirty="0" smtClean="0"/>
              <a:t>U nezletilých ze zákona</a:t>
            </a:r>
          </a:p>
          <a:p>
            <a:pPr lvl="1"/>
            <a:r>
              <a:rPr lang="cs-CZ" dirty="0" smtClean="0"/>
              <a:t>Opatrovníka jmenuje soud</a:t>
            </a:r>
          </a:p>
          <a:p>
            <a:pPr lvl="1"/>
            <a:r>
              <a:rPr lang="cs-CZ" dirty="0" smtClean="0"/>
              <a:t>Osobám bez </a:t>
            </a:r>
            <a:r>
              <a:rPr lang="cs-CZ" dirty="0" err="1" smtClean="0"/>
              <a:t>svépravnosti</a:t>
            </a:r>
            <a:r>
              <a:rPr lang="cs-CZ" dirty="0" smtClean="0"/>
              <a:t>-------opatrovník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speciální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1295</TotalTime>
  <Words>1120</Words>
  <Application>Microsoft Office PowerPoint</Application>
  <PresentationFormat>On-screen Show (4:3)</PresentationFormat>
  <Paragraphs>236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Občanskoprávní vztah</vt:lpstr>
      <vt:lpstr>Občanskoprávní vztah</vt:lpstr>
      <vt:lpstr>Zastoupení</vt:lpstr>
      <vt:lpstr>Věcná práva</vt:lpstr>
      <vt:lpstr>Závazkové vztahy</vt:lpstr>
      <vt:lpstr>Právní odpovědnost</vt:lpstr>
      <vt:lpstr>Dědické právo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Příklady</vt:lpstr>
      <vt:lpstr>Slide 29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HP</cp:lastModifiedBy>
  <cp:revision>116</cp:revision>
  <dcterms:created xsi:type="dcterms:W3CDTF">2012-09-18T12:20:52Z</dcterms:created>
  <dcterms:modified xsi:type="dcterms:W3CDTF">2015-11-01T17:54:40Z</dcterms:modified>
</cp:coreProperties>
</file>