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13.10.2015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13.10.2015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13.10.2015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13.10.2015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13.10.2015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13.10.2015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13.10.2015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13.10.2015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13.10.2015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13.10.2015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13.10.2015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13.10.2015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13.10.2015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cnk.ff.cuni.cz/bonito/znacky.php" TargetMode="External"/><Relationship Id="rId2" Type="http://schemas.openxmlformats.org/officeDocument/2006/relationships/hyperlink" Target="http://morfio.korpus.cz/" TargetMode="External"/><Relationship Id="rId1" Type="http://schemas.openxmlformats.org/officeDocument/2006/relationships/slideLayout" Target="../slideLayouts/slideLayout2.xml"/><Relationship Id="rId5" Type="http://schemas.openxmlformats.org/officeDocument/2006/relationships/hyperlink" Target="http://wiki.korpus.cz/doku.php/pojmy:tag" TargetMode="External"/><Relationship Id="rId4" Type="http://schemas.openxmlformats.org/officeDocument/2006/relationships/hyperlink" Target="http://wiki.korpus.cz/doku.php/pojmy:morfologicka_analyz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smtClean="0"/>
              <a:t>na </a:t>
            </a:r>
            <a:r>
              <a:rPr lang="cs-CZ" smtClean="0"/>
              <a:t>28</a:t>
            </a:r>
            <a:r>
              <a:rPr lang="cs-CZ" smtClean="0"/>
              <a:t>. </a:t>
            </a:r>
            <a:r>
              <a:rPr lang="cs-CZ" dirty="0" smtClean="0"/>
              <a:t>10. 2013</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problémům.</a:t>
            </a: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solidFill>
                  <a:srgbClr val="0070C0"/>
                </a:solidFill>
                <a:hlinkClick r:id="rId3"/>
              </a:rPr>
              <a:t>http</a:t>
            </a:r>
            <a:r>
              <a:rPr lang="cs-CZ" smtClean="0">
                <a:solidFill>
                  <a:srgbClr val="0070C0"/>
                </a:solidFill>
                <a:hlinkClick r:id="rId3"/>
              </a:rPr>
              <a:t>://ucnk.ff.cuni.cz/bonito/znacky.php</a:t>
            </a:r>
            <a:endParaRPr lang="cs-CZ" smtClean="0">
              <a:solidFill>
                <a:srgbClr val="0070C0"/>
              </a:solidFill>
            </a:endParaRPr>
          </a:p>
          <a:p>
            <a:r>
              <a:rPr lang="cs-CZ">
                <a:solidFill>
                  <a:srgbClr val="0070C0"/>
                </a:solidFill>
                <a:hlinkClick r:id="rId4"/>
              </a:rPr>
              <a:t>http://</a:t>
            </a:r>
            <a:r>
              <a:rPr lang="cs-CZ" smtClean="0">
                <a:solidFill>
                  <a:srgbClr val="0070C0"/>
                </a:solidFill>
                <a:hlinkClick r:id="rId4"/>
              </a:rPr>
              <a:t>wiki.korpus.cz/doku.php/pojmy:morfologicka_analyza</a:t>
            </a:r>
            <a:endParaRPr lang="cs-CZ">
              <a:solidFill>
                <a:srgbClr val="0070C0"/>
              </a:solidFill>
            </a:endParaRPr>
          </a:p>
          <a:p>
            <a:r>
              <a:rPr lang="cs-CZ">
                <a:solidFill>
                  <a:srgbClr val="0070C0"/>
                </a:solidFill>
                <a:hlinkClick r:id="rId5"/>
              </a:rPr>
              <a:t>http://</a:t>
            </a:r>
            <a:r>
              <a:rPr lang="cs-CZ" smtClean="0">
                <a:solidFill>
                  <a:srgbClr val="0070C0"/>
                </a:solidFill>
                <a:hlinkClick r:id="rId5"/>
              </a:rPr>
              <a:t>wiki.korpus.cz/doku.php/pojmy:tag</a:t>
            </a:r>
            <a:endParaRPr lang="cs-CZ" smtClean="0">
              <a:solidFill>
                <a:srgbClr val="0070C0"/>
              </a:solidFill>
            </a:endParaRPr>
          </a:p>
          <a:p>
            <a:endParaRPr lang="cs-CZ" dirty="0">
              <a:solidFill>
                <a:srgbClr val="0070C0"/>
              </a:solidFill>
            </a:endParaRP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err="1" smtClean="0"/>
              <a:t>SYN2005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a:t>
            </a:r>
            <a:r>
              <a:rPr lang="cs-CZ" smtClean="0"/>
              <a:t>protějšek (přechýlování/moce) tvořený </a:t>
            </a:r>
            <a:r>
              <a:rPr lang="cs-CZ" dirty="0" smtClean="0"/>
              <a:t>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515</Words>
  <Application>Microsoft Office PowerPoint</Application>
  <PresentationFormat>Předvádění na obrazovce (4:3)</PresentationFormat>
  <Paragraphs>77</Paragraphs>
  <Slides>21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Úkol na 28. 10. 2013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petr</cp:lastModifiedBy>
  <cp:revision>11</cp:revision>
  <dcterms:created xsi:type="dcterms:W3CDTF">2013-09-23T15:03:05Z</dcterms:created>
  <dcterms:modified xsi:type="dcterms:W3CDTF">2015-10-13T11:33:11Z</dcterms:modified>
</cp:coreProperties>
</file>