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0091D0-6AFD-488A-98B8-03AA5F945BFD}">
          <p14:sldIdLst>
            <p14:sldId id="256"/>
            <p14:sldId id="257"/>
            <p14:sldId id="258"/>
            <p14:sldId id="259"/>
            <p14:sldId id="260"/>
          </p14:sldIdLst>
        </p14:section>
        <p14:section name="Oddíl bez názvu" id="{A02AD0DE-2542-48B6-B73C-952BCE4105F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September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23,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Dětský úsměv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Mš</a:t>
            </a:r>
            <a:r>
              <a:rPr lang="cs-CZ" dirty="0" smtClean="0"/>
              <a:t> speciální, </a:t>
            </a:r>
            <a:r>
              <a:rPr lang="cs-CZ" dirty="0" err="1" smtClean="0"/>
              <a:t>zš</a:t>
            </a:r>
            <a:r>
              <a:rPr lang="cs-CZ" dirty="0" smtClean="0"/>
              <a:t> speciální a praktická škola speciální, </a:t>
            </a:r>
            <a:r>
              <a:rPr lang="cs-CZ" dirty="0" err="1" smtClean="0"/>
              <a:t>brno</a:t>
            </a:r>
            <a:r>
              <a:rPr lang="cs-CZ" dirty="0" smtClean="0"/>
              <a:t>, </a:t>
            </a:r>
            <a:r>
              <a:rPr lang="cs-CZ" dirty="0" err="1" smtClean="0"/>
              <a:t>ibsenova</a:t>
            </a:r>
            <a:r>
              <a:rPr lang="cs-CZ" dirty="0" smtClean="0"/>
              <a:t> 1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605279"/>
            <a:ext cx="4375594" cy="293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2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1800" dirty="0" smtClean="0"/>
              <a:t>Asistentská činnost</a:t>
            </a:r>
          </a:p>
          <a:p>
            <a:pPr>
              <a:buFontTx/>
              <a:buChar char="-"/>
            </a:pPr>
            <a:r>
              <a:rPr lang="cs-CZ" sz="1800" u="sng" dirty="0" smtClean="0"/>
              <a:t>Aktivní </a:t>
            </a:r>
            <a:r>
              <a:rPr lang="cs-CZ" sz="1800" dirty="0" smtClean="0"/>
              <a:t>zapojení při výuce</a:t>
            </a:r>
          </a:p>
          <a:p>
            <a:pPr>
              <a:buFontTx/>
              <a:buChar char="-"/>
            </a:pPr>
            <a:r>
              <a:rPr lang="cs-CZ" sz="1800" dirty="0" smtClean="0"/>
              <a:t>Individuální přístup k žákům</a:t>
            </a:r>
          </a:p>
          <a:p>
            <a:pPr>
              <a:buFontTx/>
              <a:buChar char="-"/>
            </a:pPr>
            <a:r>
              <a:rPr lang="cs-CZ" sz="1800" dirty="0" smtClean="0"/>
              <a:t>Účast na terapiích</a:t>
            </a:r>
          </a:p>
          <a:p>
            <a:pPr>
              <a:buFontTx/>
              <a:buChar char="-"/>
            </a:pPr>
            <a:r>
              <a:rPr lang="cs-CZ" sz="1800" dirty="0" smtClean="0"/>
              <a:t>Konzultace s vyučujícími a psycholožkou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7" descr="1410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56846"/>
            <a:ext cx="5400600" cy="305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6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a průběh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1800" dirty="0" smtClean="0"/>
              <a:t>Souvislá pětidenní praxe (8-14hod)</a:t>
            </a:r>
          </a:p>
          <a:p>
            <a:pPr>
              <a:buFontTx/>
              <a:buChar char="-"/>
            </a:pPr>
            <a:r>
              <a:rPr lang="cs-CZ" sz="1800" dirty="0" smtClean="0"/>
              <a:t>Účast na úvodní schůzce</a:t>
            </a:r>
          </a:p>
          <a:p>
            <a:pPr>
              <a:buFontTx/>
              <a:buChar char="-"/>
            </a:pPr>
            <a:r>
              <a:rPr lang="cs-CZ" sz="1800" dirty="0" smtClean="0"/>
              <a:t>Závěrečná písemná sebereflexe</a:t>
            </a:r>
          </a:p>
          <a:p>
            <a:pPr>
              <a:buFontTx/>
              <a:buChar char="-"/>
            </a:pPr>
            <a:r>
              <a:rPr lang="cs-CZ" sz="1800" dirty="0" smtClean="0"/>
              <a:t>Anketa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r>
              <a:rPr lang="cs-CZ" sz="1800" dirty="0" smtClean="0"/>
              <a:t>Aktivní přístup!</a:t>
            </a:r>
          </a:p>
          <a:p>
            <a:pPr>
              <a:buFontTx/>
              <a:buChar char="-"/>
            </a:pPr>
            <a:r>
              <a:rPr lang="cs-CZ" sz="1800" dirty="0" smtClean="0"/>
              <a:t>Chuť učit se nové věci, zájem o postižené děti a lidi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http://www.ibsenka.cz/_images/19833-dsc-02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3962214" cy="26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7520940" cy="3579849"/>
          </a:xfrm>
        </p:spPr>
        <p:txBody>
          <a:bodyPr/>
          <a:lstStyle/>
          <a:p>
            <a:endParaRPr lang="cs-CZ" dirty="0" smtClean="0"/>
          </a:p>
          <a:p>
            <a:pPr>
              <a:buFontTx/>
              <a:buChar char="-"/>
            </a:pPr>
            <a:r>
              <a:rPr lang="cs-CZ" sz="1800" dirty="0" smtClean="0"/>
              <a:t>Možnost vyzkoušet si práci </a:t>
            </a:r>
            <a:r>
              <a:rPr lang="cs-CZ" sz="1800" dirty="0" smtClean="0"/>
              <a:t>s dětmi s </a:t>
            </a:r>
            <a:r>
              <a:rPr lang="cs-CZ" sz="1800" smtClean="0"/>
              <a:t>mentálním postižením</a:t>
            </a: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Setkání s psycholožkou</a:t>
            </a:r>
          </a:p>
          <a:p>
            <a:pPr>
              <a:buFontTx/>
              <a:buChar char="-"/>
            </a:pPr>
            <a:r>
              <a:rPr lang="cs-CZ" sz="1800" dirty="0" smtClean="0"/>
              <a:t>Účast na terapiích</a:t>
            </a:r>
          </a:p>
          <a:p>
            <a:pPr>
              <a:buFontTx/>
              <a:buChar char="-"/>
            </a:pPr>
            <a:r>
              <a:rPr lang="cs-CZ" sz="1800" dirty="0" smtClean="0"/>
              <a:t>Zkušenosti a postřehy pedagogických pracovníků</a:t>
            </a:r>
          </a:p>
          <a:p>
            <a:pPr>
              <a:buFontTx/>
              <a:buChar char="-"/>
            </a:pPr>
            <a:r>
              <a:rPr lang="cs-CZ" sz="1800" dirty="0" smtClean="0"/>
              <a:t>Osobní přínos</a:t>
            </a:r>
          </a:p>
          <a:p>
            <a:pPr>
              <a:buFontTx/>
              <a:buChar char="-"/>
            </a:pPr>
            <a:r>
              <a:rPr lang="cs-CZ" sz="1800" dirty="0" smtClean="0"/>
              <a:t>Skvěle strávený týden </a:t>
            </a:r>
            <a:r>
              <a:rPr lang="cs-CZ" sz="1800" dirty="0" smtClean="0">
                <a:sym typeface="Wingdings" pitchFamily="2" charset="2"/>
              </a:rPr>
              <a:t>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14924"/>
            <a:ext cx="2764362" cy="368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1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Koordinátor: Lucie </a:t>
            </a:r>
            <a:r>
              <a:rPr lang="cs-CZ" dirty="0" err="1" smtClean="0"/>
              <a:t>Stroupková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Kontakt: 728 369 103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dirty="0"/>
              <a:t>stroupkova.lucie@seznam.cz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http://caspos.cz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htp://ibsenka.cz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http://www.ibsenka.cz/_images/19812-img-3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260" y="2888492"/>
            <a:ext cx="4824536" cy="361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8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137</TotalTime>
  <Words>119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Úhly</vt:lpstr>
      <vt:lpstr>Dětský úsměv</vt:lpstr>
      <vt:lpstr>Náplň praxe</vt:lpstr>
      <vt:lpstr>Požadavky a průběh</vt:lpstr>
      <vt:lpstr>Přínos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úsměv</dc:title>
  <dc:creator>Lucka</dc:creator>
  <cp:lastModifiedBy>Lucka</cp:lastModifiedBy>
  <cp:revision>8</cp:revision>
  <dcterms:created xsi:type="dcterms:W3CDTF">2015-02-24T10:22:36Z</dcterms:created>
  <dcterms:modified xsi:type="dcterms:W3CDTF">2015-09-23T16:23:54Z</dcterms:modified>
</cp:coreProperties>
</file>