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2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cs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pulkrtova.tereza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Exkurze</a:t>
            </a:r>
          </a:p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PSB_999 Seminář studentské psychologické organizace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O co v projektu jde?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cs"/>
              <a:t>Organizování, propagování a realizování exkurzí pro spolužáky a případné další zájemce.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cs"/>
              <a:t>Zjištění, jak fungují psychologická zařízení (často není možné ve škole do nich nahlédnout).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cs">
                <a:solidFill>
                  <a:schemeClr val="accent5"/>
                </a:solidFill>
              </a:rPr>
              <a:t>Kapacita: max. 3 studenti!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Co musím splnit?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cs"/>
              <a:t>zorganizovat a realizovat 2-3 exkurze v psychologických zařízeních vlastního výběru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cs"/>
              <a:t>1 exkurze = 8-20 lidí, minimálně 1,5 hodiny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cs"/>
              <a:t>v průběhu semestru (nikoli o zkouškovém!)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cs"/>
              <a:t>zúčastnit se informačních setkání s koordinátorkou projektu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cs"/>
              <a:t>aktivně komunikovat s koordinátorkou ohledně projektu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cs"/>
              <a:t>odevzdat náležité dokumenty ve stanoveném termínu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cs"/>
              <a:t>vlastní reflexe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cs"/>
              <a:t>potvrzení o praxi z jednoho ze zařízení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Proč právě exkurze?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cs"/>
              <a:t>Více praxe do z převážné části teoretického studia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cs"/>
              <a:t>Možnost zvolit si exkurzi podle vlastních zájmů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cs"/>
              <a:t>ujasnit si, kam budete směřovat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cs"/>
              <a:t>navázat kontakty tam, kde se budete chtít uplatnit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cs"/>
              <a:t>Vlastní organizace času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cs"/>
              <a:t>Z převážné části samostatná práce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cs"/>
              <a:t>sami si zvolíte, jak bude exkurze vypadat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cs"/>
              <a:t>Limity si kladete vy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cs"/>
              <a:t>možnost nahlédnout i do méně tradičních oblastí psychologie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cs"/>
              <a:t>Obohacení životopisu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Kde probíhaly exkurze dřív?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cs"/>
              <a:t>Sdružení ANABELL (poruchy příjmu potravy)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cs"/>
              <a:t>Klokánek (pomoc ohroženým dětem)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cs"/>
              <a:t>Persefona (pomoc obětem domácího násilí)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cs"/>
              <a:t>Žlutý kopec (onkologičtí pacienti)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cs"/>
              <a:t>Chráněné bydlení sv. Michaela pro lidi s mentálním postižením a autismem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cs"/>
              <a:t>Podané ruce (prevence a léčba drogové závislosti)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cs"/>
              <a:t>Psychologický ústav AVČR (akademie věd)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cs"/>
              <a:t>A Klub Křenová (léčba závislostí)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cs"/>
              <a:t>a mnoho dalších...</a:t>
            </a:r>
          </a:p>
          <a:p>
            <a:pPr lvl="0" rtl="0">
              <a:spcBef>
                <a:spcPts val="0"/>
              </a:spcBef>
              <a:buNone/>
            </a:pPr>
            <a:r>
              <a:rPr lang="cs">
                <a:solidFill>
                  <a:schemeClr val="accent5"/>
                </a:solidFill>
              </a:rPr>
              <a:t>Kreativitě se meze nekladou! ☻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Kontakt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/>
              <a:t>Koordinátorka projektu:</a:t>
            </a:r>
          </a:p>
          <a:p>
            <a:pPr rtl="0">
              <a:spcBef>
                <a:spcPts val="0"/>
              </a:spcBef>
              <a:buNone/>
            </a:pPr>
            <a:r>
              <a:rPr lang="cs"/>
              <a:t>Tereza Pulkrtová</a:t>
            </a:r>
          </a:p>
          <a:p>
            <a:pPr rtl="0">
              <a:spcBef>
                <a:spcPts val="0"/>
              </a:spcBef>
              <a:buNone/>
            </a:pPr>
            <a:r>
              <a:rPr lang="cs" u="sng">
                <a:solidFill>
                  <a:schemeClr val="hlink"/>
                </a:solidFill>
                <a:hlinkClick r:id="rId3"/>
              </a:rPr>
              <a:t>pulkrtova.tereza@gmail.com</a:t>
            </a:r>
          </a:p>
          <a:p>
            <a:pPr>
              <a:spcBef>
                <a:spcPts val="0"/>
              </a:spcBef>
              <a:buNone/>
            </a:pPr>
            <a:r>
              <a:rPr lang="cs"/>
              <a:t>+420 776 210 160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