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7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59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993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322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37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03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94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67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3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20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74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7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20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1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14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31FA-2D2B-4F1A-8A63-DB27AF535E93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E04C29-FFA4-4EC9-B7F5-A7A866117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80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10 </a:t>
            </a:r>
            <a:r>
              <a:rPr lang="ru-RU" dirty="0" smtClean="0"/>
              <a:t>интересных фактов о России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ru-RU" dirty="0"/>
              <a:t>из списка </a:t>
            </a:r>
            <a:r>
              <a:rPr lang="ru-RU" dirty="0" smtClean="0"/>
              <a:t>ЮНЕСКО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Hana Kaderková, 427823, v Brně 23. 11.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70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9) </a:t>
            </a:r>
            <a:r>
              <a:rPr lang="ru-RU" b="1" dirty="0"/>
              <a:t>Природный комплекс заповедника Остров Врангеля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комплекс из двух островов — остров Врангеля и остров </a:t>
            </a:r>
            <a:r>
              <a:rPr lang="ru-RU" dirty="0" err="1" smtClean="0"/>
              <a:t>Геральд</a:t>
            </a:r>
            <a:endParaRPr lang="cs-CZ" dirty="0" smtClean="0"/>
          </a:p>
          <a:p>
            <a:r>
              <a:rPr lang="ru-RU" dirty="0"/>
              <a:t>в близости </a:t>
            </a:r>
            <a:r>
              <a:rPr lang="ru-RU" dirty="0" err="1"/>
              <a:t>Восточно</a:t>
            </a:r>
            <a:r>
              <a:rPr lang="cs-CZ" dirty="0"/>
              <a:t>-</a:t>
            </a:r>
            <a:r>
              <a:rPr lang="ru-RU" dirty="0"/>
              <a:t>Сибирского и Чукотского </a:t>
            </a:r>
            <a:r>
              <a:rPr lang="ru-RU" dirty="0" smtClean="0"/>
              <a:t>морей</a:t>
            </a:r>
            <a:endParaRPr lang="cs-CZ" dirty="0" smtClean="0"/>
          </a:p>
          <a:p>
            <a:r>
              <a:rPr lang="ru-RU" dirty="0"/>
              <a:t>северный климат и температура, горы, море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30" y="3553644"/>
            <a:ext cx="3461208" cy="23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20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10) </a:t>
            </a:r>
            <a:r>
              <a:rPr lang="ru-RU" b="1" dirty="0"/>
              <a:t>Плато </a:t>
            </a:r>
            <a:r>
              <a:rPr lang="ru-RU" b="1" dirty="0" err="1"/>
              <a:t>Путорана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Центральной Сибири за Полярным </a:t>
            </a:r>
            <a:r>
              <a:rPr lang="ru-RU" dirty="0" smtClean="0"/>
              <a:t>кругом</a:t>
            </a:r>
            <a:endParaRPr lang="cs-CZ" dirty="0" smtClean="0"/>
          </a:p>
          <a:p>
            <a:r>
              <a:rPr lang="ru-RU" dirty="0"/>
              <a:t>тайга, лесотундра, тундра и арктические пустыни, система рек и миграция </a:t>
            </a:r>
            <a:r>
              <a:rPr lang="ru-RU" dirty="0" smtClean="0"/>
              <a:t>оленей</a:t>
            </a:r>
            <a:endParaRPr lang="cs-CZ" dirty="0" smtClean="0"/>
          </a:p>
          <a:p>
            <a:r>
              <a:rPr lang="ru-RU" dirty="0" smtClean="0"/>
              <a:t>несколько </a:t>
            </a:r>
            <a:r>
              <a:rPr lang="ru-RU" dirty="0"/>
              <a:t>редких видов зверей, птиц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3" y="3727514"/>
            <a:ext cx="4012676" cy="26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2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Источник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i="1" dirty="0"/>
              <a:t>БАЙКАЛ - </a:t>
            </a:r>
            <a:r>
              <a:rPr lang="cs-CZ" i="1" dirty="0" err="1"/>
              <a:t>озеро</a:t>
            </a:r>
            <a:r>
              <a:rPr lang="cs-CZ" i="1" dirty="0"/>
              <a:t>, </a:t>
            </a:r>
            <a:r>
              <a:rPr lang="cs-CZ" i="1" dirty="0" err="1"/>
              <a:t>из</a:t>
            </a:r>
            <a:r>
              <a:rPr lang="cs-CZ" i="1" dirty="0"/>
              <a:t> </a:t>
            </a:r>
            <a:r>
              <a:rPr lang="cs-CZ" i="1" dirty="0" err="1"/>
              <a:t>которого</a:t>
            </a:r>
            <a:r>
              <a:rPr lang="cs-CZ" i="1" dirty="0"/>
              <a:t> </a:t>
            </a:r>
            <a:r>
              <a:rPr lang="cs-CZ" i="1" dirty="0" err="1"/>
              <a:t>можно</a:t>
            </a:r>
            <a:r>
              <a:rPr lang="cs-CZ" i="1" dirty="0"/>
              <a:t> </a:t>
            </a:r>
            <a:r>
              <a:rPr lang="cs-CZ" i="1" dirty="0" err="1"/>
              <a:t>пить</a:t>
            </a:r>
            <a:r>
              <a:rPr lang="cs-CZ" dirty="0"/>
              <a:t> [online]. 2015. [cit. 2015-05-01]. Dostupné z: http://www.baikalvisa.ru/baikal/ </a:t>
            </a:r>
          </a:p>
          <a:p>
            <a:r>
              <a:rPr lang="cs-CZ" i="1" dirty="0" err="1"/>
              <a:t>Вулканы</a:t>
            </a:r>
            <a:r>
              <a:rPr lang="cs-CZ" i="1" dirty="0"/>
              <a:t> </a:t>
            </a:r>
            <a:r>
              <a:rPr lang="cs-CZ" i="1" dirty="0" err="1"/>
              <a:t>Камчатки</a:t>
            </a:r>
            <a:r>
              <a:rPr lang="cs-CZ" dirty="0"/>
              <a:t> [online]. 2014. [cit. 2015-05-01]. Dostupné z: http://kamchatka.org.ru/rus/aboutK/vulkany-kamchatki.html </a:t>
            </a:r>
          </a:p>
          <a:p>
            <a:r>
              <a:rPr lang="cs-CZ" i="1" dirty="0" err="1"/>
              <a:t>Девственные</a:t>
            </a:r>
            <a:r>
              <a:rPr lang="cs-CZ" i="1" dirty="0"/>
              <a:t> </a:t>
            </a:r>
            <a:r>
              <a:rPr lang="cs-CZ" i="1" dirty="0" err="1"/>
              <a:t>леса</a:t>
            </a:r>
            <a:r>
              <a:rPr lang="cs-CZ" i="1" dirty="0"/>
              <a:t> </a:t>
            </a:r>
            <a:r>
              <a:rPr lang="cs-CZ" i="1" dirty="0" err="1"/>
              <a:t>Коми</a:t>
            </a:r>
            <a:r>
              <a:rPr lang="cs-CZ" dirty="0"/>
              <a:t> [online]. 2014. [cit. 2015-04-28]. Dostupné z: http://www.nhpfund.ru/nominations/komi.html</a:t>
            </a:r>
          </a:p>
          <a:p>
            <a:r>
              <a:rPr lang="cs-CZ" i="1" dirty="0" err="1"/>
              <a:t>Золотые</a:t>
            </a:r>
            <a:r>
              <a:rPr lang="cs-CZ" i="1" dirty="0"/>
              <a:t> </a:t>
            </a:r>
            <a:r>
              <a:rPr lang="cs-CZ" i="1" dirty="0" err="1"/>
              <a:t>горы</a:t>
            </a:r>
            <a:r>
              <a:rPr lang="cs-CZ" i="1" dirty="0"/>
              <a:t> </a:t>
            </a:r>
            <a:r>
              <a:rPr lang="cs-CZ" i="1" dirty="0" err="1"/>
              <a:t>Алтая</a:t>
            </a:r>
            <a:r>
              <a:rPr lang="cs-CZ" dirty="0"/>
              <a:t> [online]. 2014. [cit. 2015-04-30]. Dostupné z: http://www.nhpfund.ru/nominations/altai.html </a:t>
            </a:r>
          </a:p>
          <a:p>
            <a:r>
              <a:rPr lang="cs-CZ" i="1" dirty="0" err="1"/>
              <a:t>Ленские</a:t>
            </a:r>
            <a:r>
              <a:rPr lang="cs-CZ" i="1" dirty="0"/>
              <a:t> </a:t>
            </a:r>
            <a:r>
              <a:rPr lang="cs-CZ" i="1" dirty="0" err="1"/>
              <a:t>Столбы</a:t>
            </a:r>
            <a:r>
              <a:rPr lang="cs-CZ" i="1" dirty="0"/>
              <a:t> - </a:t>
            </a:r>
            <a:r>
              <a:rPr lang="cs-CZ" i="1" dirty="0" err="1"/>
              <a:t>Информация</a:t>
            </a:r>
            <a:r>
              <a:rPr lang="cs-CZ" dirty="0"/>
              <a:t> [online]. 2013. [cit. 2015-05-01]. Dostupné z: http://www.lenskiestolby.ru/Information/ViewForm.aspx?Id=20&amp;Source=%2fInformation%2fListForm.aspx%3fId%3d3 </a:t>
            </a:r>
          </a:p>
          <a:p>
            <a:r>
              <a:rPr lang="cs-CZ" i="1" dirty="0" err="1"/>
              <a:t>Национальный</a:t>
            </a:r>
            <a:r>
              <a:rPr lang="cs-CZ" i="1" dirty="0"/>
              <a:t> </a:t>
            </a:r>
            <a:r>
              <a:rPr lang="cs-CZ" i="1" dirty="0" err="1"/>
              <a:t>парк</a:t>
            </a:r>
            <a:r>
              <a:rPr lang="cs-CZ" i="1" dirty="0"/>
              <a:t> "</a:t>
            </a:r>
            <a:r>
              <a:rPr lang="cs-CZ" i="1" dirty="0" err="1"/>
              <a:t>Куршская</a:t>
            </a:r>
            <a:r>
              <a:rPr lang="cs-CZ" i="1" dirty="0"/>
              <a:t> </a:t>
            </a:r>
            <a:r>
              <a:rPr lang="cs-CZ" i="1" dirty="0" err="1"/>
              <a:t>коса</a:t>
            </a:r>
            <a:r>
              <a:rPr lang="cs-CZ" i="1" dirty="0"/>
              <a:t>": </a:t>
            </a:r>
            <a:r>
              <a:rPr lang="cs-CZ" i="1" dirty="0" err="1"/>
              <a:t>Уникальность</a:t>
            </a:r>
            <a:r>
              <a:rPr lang="cs-CZ" i="1" dirty="0"/>
              <a:t> </a:t>
            </a:r>
            <a:r>
              <a:rPr lang="cs-CZ" i="1" dirty="0" err="1"/>
              <a:t>косы</a:t>
            </a:r>
            <a:r>
              <a:rPr lang="cs-CZ" dirty="0"/>
              <a:t> [online]. 2012. [cit. 2015-05-01]. Dostupné z: http://www.park-kosa.ru/cn_o_parke/unikalnost/?ELEMENT_ID=164 </a:t>
            </a:r>
          </a:p>
          <a:p>
            <a:r>
              <a:rPr lang="cs-CZ" i="1" dirty="0" err="1"/>
              <a:t>Плато</a:t>
            </a:r>
            <a:r>
              <a:rPr lang="cs-CZ" i="1" dirty="0"/>
              <a:t> </a:t>
            </a:r>
            <a:r>
              <a:rPr lang="cs-CZ" i="1" dirty="0" err="1"/>
              <a:t>Путорана</a:t>
            </a:r>
            <a:r>
              <a:rPr lang="cs-CZ" dirty="0"/>
              <a:t> [online]. 2014. [cit. 2015-04-28]. Dostupné z: http://www.nhpfund.ru/nominations/putorana.html </a:t>
            </a:r>
          </a:p>
          <a:p>
            <a:r>
              <a:rPr lang="cs-CZ" i="1" dirty="0"/>
              <a:t>Убсунурская </a:t>
            </a:r>
            <a:r>
              <a:rPr lang="cs-CZ" i="1" dirty="0" err="1"/>
              <a:t>котловина</a:t>
            </a:r>
            <a:r>
              <a:rPr lang="cs-CZ" i="1" dirty="0"/>
              <a:t>: </a:t>
            </a:r>
            <a:r>
              <a:rPr lang="cs-CZ" i="1" dirty="0" err="1"/>
              <a:t>Природа</a:t>
            </a:r>
            <a:r>
              <a:rPr lang="cs-CZ" i="1" dirty="0"/>
              <a:t> и </a:t>
            </a:r>
            <a:r>
              <a:rPr lang="cs-CZ" i="1" dirty="0" err="1"/>
              <a:t>фауна</a:t>
            </a:r>
            <a:r>
              <a:rPr lang="cs-CZ" dirty="0"/>
              <a:t> [online]. 2015. [cit. 2015-05-01]. Dostupné z: http://ubsunurtuva.ru/?q=content/priroda-i-fauna </a:t>
            </a:r>
          </a:p>
        </p:txBody>
      </p:sp>
    </p:spTree>
    <p:extLst>
      <p:ext uri="{BB962C8B-B14F-4D97-AF65-F5344CB8AC3E}">
        <p14:creationId xmlns:p14="http://schemas.microsoft.com/office/powerpoint/2010/main" val="219376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</a:t>
            </a:r>
            <a:r>
              <a:rPr lang="ru-RU" b="1" dirty="0"/>
              <a:t>Девственные леса </a:t>
            </a:r>
            <a:r>
              <a:rPr lang="ru-RU" b="1" dirty="0" smtClean="0"/>
              <a:t>Коми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находятся в Республике </a:t>
            </a:r>
            <a:r>
              <a:rPr lang="ru-RU" dirty="0" smtClean="0"/>
              <a:t>Коми</a:t>
            </a:r>
            <a:endParaRPr lang="cs-CZ" dirty="0" smtClean="0"/>
          </a:p>
          <a:p>
            <a:r>
              <a:rPr lang="ru-RU" dirty="0"/>
              <a:t>не были тронуты человек</a:t>
            </a:r>
            <a:r>
              <a:rPr lang="cs-CZ" dirty="0"/>
              <a:t>o</a:t>
            </a:r>
            <a:r>
              <a:rPr lang="ru-RU" dirty="0"/>
              <a:t>м и его </a:t>
            </a:r>
            <a:r>
              <a:rPr lang="ru-RU" dirty="0" smtClean="0"/>
              <a:t>деятельностью</a:t>
            </a:r>
            <a:endParaRPr lang="cs-CZ" dirty="0" smtClean="0"/>
          </a:p>
          <a:p>
            <a:r>
              <a:rPr lang="ru-RU" dirty="0"/>
              <a:t>в 1995 г. стал первым российским объектом, попавшим в Список ЮНЕСКО по природной </a:t>
            </a:r>
            <a:r>
              <a:rPr lang="ru-RU" dirty="0" smtClean="0"/>
              <a:t>номинации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35" y="3770203"/>
            <a:ext cx="4884066" cy="27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0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</a:t>
            </a:r>
            <a:r>
              <a:rPr lang="ru-RU" b="1" dirty="0"/>
              <a:t>Природный парк Ленские столбы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правом берегу реки Лена в центральной части республики </a:t>
            </a:r>
            <a:r>
              <a:rPr lang="ru-RU" dirty="0" smtClean="0"/>
              <a:t>Саха</a:t>
            </a:r>
            <a:endParaRPr lang="cs-CZ" dirty="0" smtClean="0"/>
          </a:p>
          <a:p>
            <a:r>
              <a:rPr lang="ru-RU" dirty="0"/>
              <a:t>скальные образования с высотой около 100 </a:t>
            </a:r>
            <a:r>
              <a:rPr lang="ru-RU" dirty="0" smtClean="0"/>
              <a:t>метров</a:t>
            </a:r>
            <a:endParaRPr lang="cs-CZ" dirty="0" smtClean="0"/>
          </a:p>
          <a:p>
            <a:r>
              <a:rPr lang="ru-RU" dirty="0"/>
              <a:t>уникальная фауна и флора - около 150 видов птиц, рыба, млекопитающие, земноводные, рептилии или насекомое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51" y="3731776"/>
            <a:ext cx="4152802" cy="27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8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3) </a:t>
            </a:r>
            <a:r>
              <a:rPr lang="ru-RU" b="1" dirty="0"/>
              <a:t>Вулканы Камчатки</a:t>
            </a:r>
            <a:br>
              <a:rPr lang="ru-RU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полуострове около трёхсот вулканов и двадцать девять продолжают </a:t>
            </a:r>
            <a:r>
              <a:rPr lang="ru-RU" dirty="0" smtClean="0"/>
              <a:t>действовать</a:t>
            </a:r>
            <a:endParaRPr lang="cs-CZ" dirty="0" smtClean="0"/>
          </a:p>
          <a:p>
            <a:r>
              <a:rPr lang="ru-RU" dirty="0"/>
              <a:t>кроме вулканической активности происходить тоже </a:t>
            </a:r>
            <a:r>
              <a:rPr lang="ru-RU" dirty="0" smtClean="0"/>
              <a:t>сейсмическая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89" y="3487916"/>
            <a:ext cx="6080557" cy="26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7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4) </a:t>
            </a:r>
            <a:r>
              <a:rPr lang="ru-RU" b="1" dirty="0"/>
              <a:t>Озеро Байкал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самое глубокое и чистое озеро в </a:t>
            </a:r>
            <a:r>
              <a:rPr lang="ru-RU" dirty="0" smtClean="0"/>
              <a:t>мире</a:t>
            </a:r>
            <a:endParaRPr lang="cs-CZ" dirty="0" smtClean="0"/>
          </a:p>
          <a:p>
            <a:r>
              <a:rPr lang="ru-RU" dirty="0"/>
              <a:t>его зобут морем, поскольку его площадь действительно </a:t>
            </a:r>
            <a:r>
              <a:rPr lang="ru-RU" dirty="0" smtClean="0"/>
              <a:t>огромная</a:t>
            </a:r>
            <a:endParaRPr lang="cs-CZ" dirty="0" smtClean="0"/>
          </a:p>
          <a:p>
            <a:r>
              <a:rPr lang="ru-RU" dirty="0"/>
              <a:t>сейчас служит как водоём с многими видами  </a:t>
            </a:r>
            <a:r>
              <a:rPr lang="ru-RU" dirty="0" smtClean="0"/>
              <a:t>рыбы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49" y="3657599"/>
            <a:ext cx="4824638" cy="301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5) </a:t>
            </a:r>
            <a:r>
              <a:rPr lang="ru-RU" b="1" dirty="0"/>
              <a:t>Золотые горы Алтая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Алтай располагается на территории России, Казахстана, Китая и </a:t>
            </a:r>
            <a:r>
              <a:rPr lang="ru-RU" dirty="0" smtClean="0"/>
              <a:t>Монголии</a:t>
            </a:r>
            <a:endParaRPr lang="cs-CZ" dirty="0" smtClean="0"/>
          </a:p>
          <a:p>
            <a:r>
              <a:rPr lang="ru-RU" dirty="0"/>
              <a:t>Телецкое озеро, которое также называют Малым </a:t>
            </a:r>
            <a:r>
              <a:rPr lang="ru-RU" dirty="0" smtClean="0"/>
              <a:t>Байкалом</a:t>
            </a:r>
            <a:endParaRPr lang="cs-CZ" dirty="0" smtClean="0"/>
          </a:p>
          <a:p>
            <a:r>
              <a:rPr lang="ru-RU" dirty="0"/>
              <a:t>в самых высоких высотах только лёд и снег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77" y="3591612"/>
            <a:ext cx="4605861" cy="30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5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6) </a:t>
            </a:r>
            <a:r>
              <a:rPr lang="ru-RU" b="1" dirty="0"/>
              <a:t>Западный Кавказ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некоторые области данного массива не встретились с деятельностью </a:t>
            </a:r>
            <a:r>
              <a:rPr lang="ru-RU" dirty="0" smtClean="0"/>
              <a:t>человека</a:t>
            </a:r>
            <a:endParaRPr lang="cs-CZ" dirty="0" smtClean="0"/>
          </a:p>
          <a:p>
            <a:r>
              <a:rPr lang="ru-RU" dirty="0"/>
              <a:t>негостеприимный климат (особенно в высоте над уровнем моря), реки Малая Лаба и Белая, озера, водопады, туристическая </a:t>
            </a:r>
            <a:r>
              <a:rPr lang="ru-RU" dirty="0" smtClean="0"/>
              <a:t>цель</a:t>
            </a:r>
            <a:endParaRPr lang="cs-CZ" dirty="0" smtClean="0"/>
          </a:p>
          <a:p>
            <a:r>
              <a:rPr lang="ru-RU" dirty="0"/>
              <a:t>богатая фауна (кавказский зубр, медведь, волк, рысь, ...) и флора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39" y="3999074"/>
            <a:ext cx="3817857" cy="28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3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7) </a:t>
            </a:r>
            <a:r>
              <a:rPr lang="ru-RU" b="1" dirty="0"/>
              <a:t>Куршская коса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длинный и узкий полуостров на побережье Балтийского </a:t>
            </a:r>
            <a:r>
              <a:rPr lang="ru-RU" dirty="0" smtClean="0"/>
              <a:t>моря</a:t>
            </a:r>
            <a:endParaRPr lang="cs-CZ" dirty="0" smtClean="0"/>
          </a:p>
          <a:p>
            <a:r>
              <a:rPr lang="ru-RU" dirty="0"/>
              <a:t>национальный парк</a:t>
            </a:r>
            <a:endParaRPr lang="cs-CZ" dirty="0" smtClean="0"/>
          </a:p>
          <a:p>
            <a:r>
              <a:rPr lang="ru-RU" dirty="0"/>
              <a:t>северная половина лежит на территории </a:t>
            </a:r>
            <a:r>
              <a:rPr lang="ru-RU" dirty="0" smtClean="0"/>
              <a:t>России</a:t>
            </a:r>
            <a:r>
              <a:rPr lang="cs-CZ" dirty="0" smtClean="0"/>
              <a:t>, </a:t>
            </a:r>
            <a:r>
              <a:rPr lang="ru-RU" dirty="0"/>
              <a:t>вторая половина находится в Литве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2" y="3393648"/>
            <a:ext cx="4342615" cy="32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4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8) </a:t>
            </a:r>
            <a:r>
              <a:rPr lang="ru-RU" b="1" dirty="0"/>
              <a:t>Убсунурская котловина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находится на границ</a:t>
            </a:r>
            <a:r>
              <a:rPr lang="cs-CZ" dirty="0"/>
              <a:t>e </a:t>
            </a:r>
            <a:r>
              <a:rPr lang="ru-RU" dirty="0"/>
              <a:t>с </a:t>
            </a:r>
            <a:r>
              <a:rPr lang="ru-RU" dirty="0" smtClean="0"/>
              <a:t>Монголией</a:t>
            </a:r>
            <a:endParaRPr lang="cs-CZ" dirty="0" smtClean="0"/>
          </a:p>
          <a:p>
            <a:r>
              <a:rPr lang="ru-RU" dirty="0"/>
              <a:t>благодаря своей общей площади 1 069 га. котловина включает горы, тундры, леса, степи и т. д</a:t>
            </a:r>
            <a:r>
              <a:rPr lang="ru-RU" dirty="0" smtClean="0"/>
              <a:t>.</a:t>
            </a:r>
            <a:endParaRPr lang="cs-CZ" dirty="0" smtClean="0"/>
          </a:p>
          <a:p>
            <a:r>
              <a:rPr lang="ru-RU" dirty="0"/>
              <a:t>можно найти много видов звери из красней книги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19" y="3733014"/>
            <a:ext cx="3207976" cy="21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2036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524</Words>
  <Application>Microsoft Office PowerPoint</Application>
  <PresentationFormat>Широкоэкранный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Faseta</vt:lpstr>
      <vt:lpstr>10 интересных фактов о России  (из списка ЮНЕСКО)</vt:lpstr>
      <vt:lpstr>1) Девственные леса Коми</vt:lpstr>
      <vt:lpstr>2) Природный парк Ленские столбы </vt:lpstr>
      <vt:lpstr>3) Вулканы Камчатки </vt:lpstr>
      <vt:lpstr>4) Озеро Байкал </vt:lpstr>
      <vt:lpstr>5) Золотые горы Алтая </vt:lpstr>
      <vt:lpstr>6) Западный Кавказ </vt:lpstr>
      <vt:lpstr>7) Куршская коса </vt:lpstr>
      <vt:lpstr>8) Убсунурская котловина </vt:lpstr>
      <vt:lpstr>9) Природный комплекс заповедника Остров Врангеля </vt:lpstr>
      <vt:lpstr>10) Плато Путорана </vt:lpstr>
      <vt:lpstr>Источник 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интересных фактов о России</dc:title>
  <dc:creator>Hana Kaderková</dc:creator>
  <cp:lastModifiedBy>RePack by Diakov</cp:lastModifiedBy>
  <cp:revision>7</cp:revision>
  <dcterms:created xsi:type="dcterms:W3CDTF">2015-11-23T10:26:59Z</dcterms:created>
  <dcterms:modified xsi:type="dcterms:W3CDTF">2015-11-29T17:23:21Z</dcterms:modified>
</cp:coreProperties>
</file>