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EE4-7715-4B01-9533-4464B9A2959B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9A6-33EA-451A-8839-70E816E0B63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EE4-7715-4B01-9533-4464B9A2959B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9A6-33EA-451A-8839-70E816E0B6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EE4-7715-4B01-9533-4464B9A2959B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9A6-33EA-451A-8839-70E816E0B6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EE4-7715-4B01-9533-4464B9A2959B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9A6-33EA-451A-8839-70E816E0B6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EE4-7715-4B01-9533-4464B9A2959B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9A6-33EA-451A-8839-70E816E0B63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EE4-7715-4B01-9533-4464B9A2959B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9A6-33EA-451A-8839-70E816E0B6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EE4-7715-4B01-9533-4464B9A2959B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9A6-33EA-451A-8839-70E816E0B6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EE4-7715-4B01-9533-4464B9A2959B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9A6-33EA-451A-8839-70E816E0B6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EE4-7715-4B01-9533-4464B9A2959B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9A6-33EA-451A-8839-70E816E0B6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EE4-7715-4B01-9533-4464B9A2959B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9A6-33EA-451A-8839-70E816E0B6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EE4-7715-4B01-9533-4464B9A2959B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9F19A6-33EA-451A-8839-70E816E0B63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FA9EE4-7715-4B01-9533-4464B9A2959B}" type="datetimeFigureOut">
              <a:rPr lang="cs-CZ" smtClean="0"/>
              <a:t>29. 11. 2015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9F19A6-33EA-451A-8839-70E816E0B63E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10 </a:t>
            </a:r>
            <a:r>
              <a:rPr lang="ru-RU" dirty="0" smtClean="0"/>
              <a:t>фактов о России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Lenka Kubová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 Мавзолей В. И. Ленина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памятник на Красной площади у ремлёвской стены. Внутри сохранено тело Ленина в саркофаге. Люди могут прийти и осмотреть его в определённые сроки.</a:t>
            </a:r>
            <a:endParaRPr lang="cs-CZ" dirty="0"/>
          </a:p>
        </p:txBody>
      </p:sp>
      <p:pic>
        <p:nvPicPr>
          <p:cNvPr id="73730" name="Picture 2" descr="Анатолий ЖДАН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501008"/>
            <a:ext cx="432048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9. Замки любви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многих местах в росии можно видеть замки. Влюблённые или молодожёны оставляют эти замки на деревьях или на перилах мостей, чтобы доказать свою любовь.</a:t>
            </a:r>
            <a:endParaRPr lang="cs-CZ" dirty="0"/>
          </a:p>
        </p:txBody>
      </p:sp>
      <p:pic>
        <p:nvPicPr>
          <p:cNvPr id="72706" name="Picture 2" descr="http://tamdaleko.ru/wp-content/uploads/2013/07/14.07.13_moscow_izmailovskiy_kreml_i_gorodok_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176972"/>
            <a:ext cx="4656516" cy="3492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10. </a:t>
            </a:r>
            <a:r>
              <a:rPr lang="cs-CZ" dirty="0" err="1" smtClean="0"/>
              <a:t>Tetris</a:t>
            </a:r>
            <a:r>
              <a:rPr lang="ru-RU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Известную компьютерную игру </a:t>
            </a:r>
            <a:r>
              <a:rPr lang="cs-CZ" dirty="0" err="1" smtClean="0"/>
              <a:t>Tetris</a:t>
            </a:r>
            <a:r>
              <a:rPr lang="cs-CZ" dirty="0" smtClean="0"/>
              <a:t> </a:t>
            </a:r>
            <a:r>
              <a:rPr lang="ru-RU" dirty="0" smtClean="0"/>
              <a:t>создал русский программист Алексей Пажитновый в 1985 г. </a:t>
            </a:r>
            <a:endParaRPr lang="cs-CZ" dirty="0"/>
          </a:p>
        </p:txBody>
      </p:sp>
      <p:pic>
        <p:nvPicPr>
          <p:cNvPr id="71684" name="Picture 4" descr="http://dotekomanie.cz/wp-content/uploads/2014/10/vyrn_72TET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068960"/>
            <a:ext cx="4706693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Озеро Байкал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самое глубокое и чистое озеро на Земле. Максимальная глубина достигает 1637 м. Раньше воду в озере считали целебной и с её помощу лечили болезни.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026" name="Picture 2" descr="http://www.readersdigest.cz/files/cze-cz/shutterstock_50288164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284984"/>
            <a:ext cx="5505450" cy="334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Вулкан Ключевская сопка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самый высокий из действующих вулканов Азии и Европы. Он находится на Камчатке. Его высота меняется от 4750 до 4850 м и больше над уровнем моря.</a:t>
            </a:r>
            <a:endParaRPr lang="cs-CZ" dirty="0"/>
          </a:p>
        </p:txBody>
      </p:sp>
      <p:pic>
        <p:nvPicPr>
          <p:cNvPr id="27650" name="Picture 2" descr="http://plate-tectonic.narod.ru/1983k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212976"/>
            <a:ext cx="5210944" cy="3456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Метро в Санкт-Петрбурге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самое глубокое метро в мире. Средняя глубина залегания – 57 метров. На некоторых станциях двойные двери.</a:t>
            </a:r>
            <a:endParaRPr lang="cs-CZ" dirty="0"/>
          </a:p>
        </p:txBody>
      </p:sp>
      <p:pic>
        <p:nvPicPr>
          <p:cNvPr id="65538" name="Picture 2" descr="Metro SPB Line3 Mayakovsk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852936"/>
            <a:ext cx="5760640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Транссибирская железнодорожная магистраль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самая длинная железная дорога в мире (9298,2 км). Строительство магистрали началос в 1891 г.</a:t>
            </a:r>
            <a:endParaRPr lang="cs-CZ" dirty="0"/>
          </a:p>
        </p:txBody>
      </p:sp>
      <p:pic>
        <p:nvPicPr>
          <p:cNvPr id="66562" name="Picture 2" descr="http://cargo.rzd.ru/dbmm/images/5/121/2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671" y="2852936"/>
            <a:ext cx="6361329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Сталинские высотки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Семь высотных зданий в Москве. Эти здания одинаковые. Также их называют Семь Сестёр. Ети зданя построены в стиле сталинская готика. </a:t>
            </a:r>
          </a:p>
          <a:p>
            <a:r>
              <a:rPr lang="ru-RU" dirty="0" smtClean="0"/>
              <a:t>МГУ</a:t>
            </a:r>
          </a:p>
          <a:p>
            <a:r>
              <a:rPr lang="ru-RU" dirty="0" smtClean="0"/>
              <a:t>Жилой дом на Котелнической набережной</a:t>
            </a:r>
          </a:p>
          <a:p>
            <a:r>
              <a:rPr lang="ru-RU" dirty="0" smtClean="0"/>
              <a:t>Гостиница «Украина»</a:t>
            </a:r>
          </a:p>
          <a:p>
            <a:r>
              <a:rPr lang="ru-RU" dirty="0" smtClean="0"/>
              <a:t>МИД</a:t>
            </a:r>
          </a:p>
          <a:p>
            <a:r>
              <a:rPr lang="ru-RU" dirty="0" smtClean="0"/>
              <a:t>Жилой дом на Кудринской площади</a:t>
            </a:r>
          </a:p>
          <a:p>
            <a:r>
              <a:rPr lang="ru-RU" dirty="0" smtClean="0"/>
              <a:t>Административно-жилое здание возле «Красных ворот»</a:t>
            </a:r>
          </a:p>
          <a:p>
            <a:r>
              <a:rPr lang="ru-RU" dirty="0" smtClean="0"/>
              <a:t>Гостиница «Ленинградская»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thumb/d/d8/Moskau_Uni.jpg/800px-Moskau_U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297751" cy="374441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39552" y="494116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МГУ</a:t>
            </a:r>
            <a:endParaRPr lang="cs-CZ" dirty="0"/>
          </a:p>
        </p:txBody>
      </p:sp>
      <p:pic>
        <p:nvPicPr>
          <p:cNvPr id="68610" name="Picture 2" descr="https://upload.wikimedia.org/wikipedia/commons/thumb/7/7b/Ministry_of_Foreign_Affairs_Russia-2.jpg/800px-Ministry_of_Foreign_Affairs_Russi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0888"/>
            <a:ext cx="4367544" cy="417646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983760" y="19888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МИД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6. Юрий Гагарин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Советский космонавт, который стал первым человеком совершившим полёт в космос. (12 апреля 1961 г.)</a:t>
            </a:r>
            <a:endParaRPr lang="cs-CZ" dirty="0"/>
          </a:p>
        </p:txBody>
      </p:sp>
      <p:pic>
        <p:nvPicPr>
          <p:cNvPr id="69634" name="Picture 2" descr="Yuri Gagarin in Sweden, 1964 (cropped)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780928"/>
            <a:ext cx="2959713" cy="3864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 Лайка – собака-космонавт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Первое животное в космосе. Лайка была запущена в космос на советском корабле «Спутник-2» 3 ноября 1957 г.</a:t>
            </a:r>
            <a:endParaRPr lang="cs-CZ" dirty="0"/>
          </a:p>
        </p:txBody>
      </p:sp>
      <p:pic>
        <p:nvPicPr>
          <p:cNvPr id="70658" name="Picture 2" descr="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924944"/>
            <a:ext cx="3104076" cy="3243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</TotalTime>
  <Words>306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 2</vt:lpstr>
      <vt:lpstr>Tok</vt:lpstr>
      <vt:lpstr>10 фактов о России</vt:lpstr>
      <vt:lpstr>1. Озеро Байкал</vt:lpstr>
      <vt:lpstr>2. Вулкан Ключевская сопка</vt:lpstr>
      <vt:lpstr>3. Метро в Санкт-Петрбурге</vt:lpstr>
      <vt:lpstr>4. Транссибирская железнодорожная магистраль</vt:lpstr>
      <vt:lpstr>5. Сталинские высотки</vt:lpstr>
      <vt:lpstr>Презентация PowerPoint</vt:lpstr>
      <vt:lpstr>6. Юрий Гагарин</vt:lpstr>
      <vt:lpstr>7. Лайка – собака-космонавт</vt:lpstr>
      <vt:lpstr>8. Мавзолей В. И. Ленина </vt:lpstr>
      <vt:lpstr>9. Замки любви</vt:lpstr>
      <vt:lpstr>10. Tetris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фактов о России</dc:title>
  <dc:creator>Lenka</dc:creator>
  <cp:lastModifiedBy>RePack by Diakov</cp:lastModifiedBy>
  <cp:revision>15</cp:revision>
  <dcterms:created xsi:type="dcterms:W3CDTF">2015-11-24T14:22:11Z</dcterms:created>
  <dcterms:modified xsi:type="dcterms:W3CDTF">2015-11-29T17:17:47Z</dcterms:modified>
</cp:coreProperties>
</file>