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7" r:id="rId5"/>
    <p:sldId id="257" r:id="rId6"/>
    <p:sldId id="260" r:id="rId7"/>
    <p:sldId id="268" r:id="rId8"/>
    <p:sldId id="259" r:id="rId9"/>
    <p:sldId id="261" r:id="rId10"/>
    <p:sldId id="263" r:id="rId11"/>
    <p:sldId id="264" r:id="rId12"/>
    <p:sldId id="25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58237-0F6B-4ACB-9C73-78684C644D73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FAFF-D738-4D6F-AD6C-2748422DE31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z.sputniknews.com/svet/20150612/541906.html" TargetMode="External"/><Relationship Id="rId2" Type="http://schemas.openxmlformats.org/officeDocument/2006/relationships/hyperlink" Target="http://kaifodrom.ru/interesnye-fakty-o-rossi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3.gstatic.com/images?q=tbn:ANd9GcT17Ryq5jIGc9AVDEyZYalNSAJEAYvBI-C72f-kieDNEm9iNs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864" y="2204864"/>
            <a:ext cx="4653136" cy="46531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dirty="0" smtClean="0"/>
              <a:t>10 интересных фактов о России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400800" cy="1752600"/>
          </a:xfrm>
        </p:spPr>
        <p:txBody>
          <a:bodyPr/>
          <a:lstStyle/>
          <a:p>
            <a:r>
              <a:rPr lang="cs-CZ" dirty="0" smtClean="0"/>
              <a:t>Zdeňka Cihlářová; 427089</a:t>
            </a:r>
            <a:endParaRPr lang="cs-CZ" dirty="0"/>
          </a:p>
        </p:txBody>
      </p:sp>
      <p:pic>
        <p:nvPicPr>
          <p:cNvPr id="5" name="Picture 2" descr="https://encrypted-tbn3.gstatic.com/images?q=tbn:ANd9GcT17Ryq5jIGc9AVDEyZYalNSAJEAYvBI-C72f-kieDNEm9iNs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653136" cy="465313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Суши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Японское блюдо суши в России популярнее, чем в Японии.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122" name="Picture 2" descr="https://encrypted-tbn1.gstatic.com/images?q=tbn:ANd9GcQHeJgBlkclwqOZCs-dDeySBMSLitTJXTvbvchGx9I9sgKV4D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320" y="2348880"/>
            <a:ext cx="6486217" cy="43204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T17Ryq5jIGc9AVDEyZYalNSAJEAYvBI-C72f-kieDNEm9iNs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08920"/>
            <a:ext cx="4463405" cy="472514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Матрёшка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616624"/>
          </a:xfrm>
        </p:spPr>
        <p:txBody>
          <a:bodyPr>
            <a:normAutofit/>
          </a:bodyPr>
          <a:lstStyle/>
          <a:p>
            <a:r>
              <a:rPr lang="ru-RU" dirty="0" smtClean="0"/>
              <a:t>Это самый известный сувенир из Росии. Это русская деревянная игрушка, кукла, внутри которой находятся подобные ей куклы меньшего размера. </a:t>
            </a:r>
            <a:endParaRPr lang="cs-CZ" dirty="0" smtClean="0"/>
          </a:p>
          <a:p>
            <a:r>
              <a:rPr lang="ru-RU" dirty="0" smtClean="0"/>
              <a:t>Василий Звёздочкин её придумал в 1900-го году. В том же году хитрые купцы показали её на Всемирной выставке в Париже в качестве древнерусской игрушки и получили бронзовую медаль.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Исто́чник информа́ции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100 интересных фактов о России</a:t>
            </a:r>
            <a:r>
              <a:rPr lang="cs-CZ" dirty="0" smtClean="0"/>
              <a:t>[online]. 2015. [cit. 2015-12-01]. Dostupné z: </a:t>
            </a:r>
            <a:r>
              <a:rPr lang="cs-CZ" dirty="0" smtClean="0">
                <a:hlinkClick r:id="rId2"/>
              </a:rPr>
              <a:t>http://kaifodrom.ru/interesnye-fakty-o-rossii/</a:t>
            </a:r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10 faktů o Rusku </a:t>
            </a:r>
            <a:r>
              <a:rPr lang="cs-CZ" dirty="0" smtClean="0"/>
              <a:t>[online]. 2015. [cit. 2015-12-01]. Dostupné z: </a:t>
            </a:r>
            <a:r>
              <a:rPr lang="cs-CZ" dirty="0" smtClean="0">
                <a:hlinkClick r:id="rId3"/>
              </a:rPr>
              <a:t>http://cz.sputniknews.com/svet/20150612/541906.html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leporelo.info/pics/pic/rusko-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114675"/>
            <a:ext cx="6267450" cy="37433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место в мире по территории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Занимает </a:t>
            </a:r>
            <a:r>
              <a:rPr lang="cs-CZ" dirty="0" smtClean="0"/>
              <a:t> </a:t>
            </a:r>
            <a:r>
              <a:rPr lang="ru-RU" dirty="0" smtClean="0"/>
              <a:t>1. место в мире по территории (составляет 17 125 407 квадратных километров) и</a:t>
            </a:r>
            <a:r>
              <a:rPr lang="cs-CZ" dirty="0" smtClean="0"/>
              <a:t> </a:t>
            </a:r>
            <a:r>
              <a:rPr lang="cs-CZ" dirty="0"/>
              <a:t>o</a:t>
            </a:r>
            <a:r>
              <a:rPr lang="ru-RU" dirty="0" smtClean="0"/>
              <a:t>на больше США в 1,8 раз.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sp>
        <p:nvSpPr>
          <p:cNvPr id="3076" name="AutoShape 4" descr="data:image/jpeg;base64,/9j/4AAQSkZJRgABAQAAAQABAAD/2wCEAAkGBxQTEhUUExQVFhUXGR0YFxgYFxgcGBoYGBoYGRsZGhgZHyggGRwlGxoYITEkJSkrLi4uGyAzODMsNygtLisBCgoKDg0OGxAQGzAmICY0NCwyLDAsMiwwNDUsLywsLjQ0LCwsLDQsLywvNCw0LCwsLS8sLywsLCwsLCwsLCwsLP/AABEIAK0BIwMBIgACEQEDEQH/xAAbAAACAwEBAQAAAAAAAAAAAAADBAECBQAGB//EAD4QAAECBAMFBQUHBAIDAQEAAAECEQADITESQVEEImFxgQUykaGxE0LB4fAUUmKSotHxFSNjcjNTBoLSwrL/xAAaAQACAwEBAAAAAAAAAAAAAAAAAQIDBAUG/8QALxEAAQMCBAMHBQEBAQAAAAAAAQACEQMhBBIxQVFh8BMicYGRobEFMtHh8cEUUv/aAAwDAQACEQMRAD8A+pbMhRtMlgBt0ykuxBYXd6G9aWEFmbGtSS4SpP8AoEmhBpmTTNoL2ElwVEVsMyxqbksDSj5WFoYmH2iikHdF1JWHCwSCkhv45tDBgym8CIWNIUAThCaNTCK3u4p0hrZ9sTjWTLOGmAYEhmDK8Txi3aiUiYAKOHv3jwHr0jNVtKS9cTZgKIryB8dQQ8aiGOElY29oCQ261ZSkKCnKQXdIUlAIF20VVxybmVErwuAUkFRKThDkEvm9BlCqtsQHJUQHfuq5Maagw/sOyYyXoE5hnqxYPl8oQawXTcamhEIPZ87AAlTTXzKRipdj++ZuAwDEmZLEsIBKixHtMAoS7Gpct1tGmjZpaUsyW1LFyaVe9YTn7NKxhAUUrVZNwbnP/U2MVzTJ0Uw2qBqrJQnBhSylFNFBId2uckvesB2jYgEpMwhKnAdIFCBQ2q5BBAHvGG5FAtABSEWWbFwSTpd3jO2jbwuUlLhas1YSE2YkB6uCRoXOVIoqVGsEk2WqnJtCTnSsKyFpSC4L4CMT0e5D2oAM4v7NOSQegbxgC9oxLHtFYjYOLG4Fmag8IbUHBGsaqFRtSmHBYa7ctQgIKJCTVkkZMA3zgnsU/dHgIXmSEpD7x4DLPpFEpS9l1avH6d40ZAbrPmIsm/Yp+6PAR3sU/dHgIiXJALh/HrA9sklQYEdX4NUFx/EQMbKwTugy5YRQpB0DcWzyzat4MJQUxZID6Au3pC0rZFgkbigalyssQCzFRLfyYNs8lYUH9nhZqYnbJnLXgkRooweKY9in7o8BEKlJY7o8BHTAp6NY31yyihQqlcmPE/szww0IJVpcgAVAJ5COXIBFAB0EUQFOkYgSBvB6l7FsvmYvLQqjl2f9h5P1hxuidoXS5SWFAegi3sU/dHgIqsK3mIsw4GtbcR4RGBb3FuJqyuFnKfCFlRKhMgA1CWy3RThBPYp+6PARRMtVHObnkwpbWsWlAh3NSSej08mgIQCp9in7qfAR3sU/dT4CBoQujkcW5ZU1cxxQtlVFTS9E+F2gyhGbkiexT91PgIoqRoEtm49DF0JLlzTIafTA9TC22bHiLpbFmSV25JIhaJ6o6kpF0gdB5RACGdkjoIX2fYwmiiSo5grZmzBJF38ostDMElyKVyHwNv2iDnNZ3nkAJwTZtyi4RXcFNQA8K1dmSToyf25Wgo4v8Pn1hT2SyarSnggAHiSpVvDKOdU+oCpNOi2+x6+Vpbhi2HVD5I3sfeKiBVwEopoGKTk8W2MBRcEsLhSEitRfCNHoeeYg0pAF1B2a/LO7wWUrJiGpUM/ENSOhSDywF4gqh5bMNKztsljGaDLIaCOi22989PQR0NML0uwkIkAtlXCAK2drMONgKwVUlZSMCwlRqT7O7ijpJcNTPKFpQUyU1B3V7ii7MKF0sxINHD1g+1+0KaEJfnQlgCogimrNlVnjIugWyVm9t9mzlhJExJKTTcY1Kbb4zAP7tBZGxiVLShAwmUQd0AA4nyYXV/NTDcjeFd2aKgFTkZeDFi3GpvAu0ErBCgACogFi7sQp+7dksCaVgazvW3Rnhsbdfk+qSnyFqQJm6oqctvPVJJORBABAEURtYlEKsxCFhjWoFjZwpB4OcninaHaCpZIkoLA0dmSqoUGe3xFqvGV2lKXOwf8AsSFqUDiahABa4D8LRW/Hsa+DcacgqzhYbbVey2USsCUoKShIDVdsLEP4R217SEDE3AcTw1/mPES9gpvkgpYJImLCsOpa/wAoMlJBLKUVAEAKWtSXNnB5G37RCpVLWjKJJE2MpsLSbyBontu21cxWEneIdq4UjIt7zHWrtYFwkZADqUpbEDulQD1DhKdTWkMSkBLiqsy+aiQBzAtmwAiZgSsVZQzDihDFuaT6xmp4d9ai6oTLiLDz/RgflOpXDKgboBr6Iex7IgqSveJYnfJNs2VYu1Y04S2JCU90MB4Vq/Cghj7QliTQDh4GmUdLBMNOi1r7G9jrqsldwe8luiLHQsntCUSwWHJbO8VmLOJVaAhuHh3nOXCNL6jWDMVUGkmEwZqXIcOACeRJA8wYCrbBkDYnLLK9zl8IqiSRoALDTIAJsIKnZ/xHy/aKi+sT3WiOZj2APvfkpQzc+g/itKW9GILBRcavc2ehoII/19cjC42ZPO9GHI2HGK/ZZRpgSWoN20XNzEXCgYTUB2lbDPplx9YvKAAAAYZUpEs7+H14xJJJJJCsYc5KBFcOR6FzyPKHwYUmym1ZtR4Vy5u9IFs85KCRiLZJwqIBzwqDul7DKuUUUS4DK/Ub7ep1581Y+CZCfz+vrSJhc7Wml6lu6r9uUMReq10Qvwis8kJJBAOpBI40FTSMr7SlTEnGTQYgWc6JDDTWK31GsiSpBpdotGXtiCQnEMRydy7E5cAYPCKpgBoqorhSnLQ4aW1hsgmxpy5/KJi6ibK5gXtCe74m3ziRIGbqI1i6VA2I6RKwSuUNe6KXJ5n9yBpAk2jlKCiCLCxevlaFZe3JMxUsAuAC9MJcqcAu7gBy+ovVvP8A1KuKzsrCTGvDr2XSwtMsEu39U0qK0SRVgTUGxpofHpEY6P082gW0rIQpQuQyW1NAa8SPCMNB7qLw8bH15K+o0VG5UzKCK2L8QR8oNLueer/xAZaKgE2D8yGgiXdVxpUEdBlHp8LXNen2hETznlyXJq0xSdlHws7bpgCz09BExG1uFm2XoI6LDCBK9VKXSUpMsKcMpVApAatxWuT+MNzkYkkagjxjF2RRUlRTMwZFbC6MIrzZQHACsac7amTiDEGgL38Op6WjIASbLe4ht1E+WhaApbCgIVYpzBByZ4z9onkMTMCkJUCFFJpU5poqjBqG+tDbUlUtlMqYXUQkIcA1NxUcMuAoRkTe1DNGBYVf3kFLvu4WIyevMAxXWrsoid020jU8PdA2ntNBWpTKqdCbMlwQLUgCxLWceNQYsC5ABarYhRxmOMSra5aThKlBnDEK1bRzU9bxn7T2iSVBSFhItWXk4xb1COYzjiuBqOLhr11+VomNU/MSjNQWL70yxDijWNY6V2cke6OG8rNg98gAIrKlBSRukEVIIQFG7Etqa6UtBEzpjUQj87NajNDJdTblaRcX/H5URDnSUaXKTKSyRTqas2cAlS1JKiJYIUXbEBWr5fXnB5mIhJIYuCQC+ueeUFWdL/T+UU5iG+OvkpgZnpQzJpDezAAsMYzbh1yqM4dCgxYKrm4fzMUKsrH6trFVJL0J4vnwpXr9DVSx1VvDz4KqphWeCZkFLMDWvA308PKKmWynoxL9WP8APjApWocHN6+LxWaSu9GJqHD8tNXrbpHUpY6jUb37RBvb01lYn4eow2vKbL0PHwGvO0QosHUfoF/rlC8qVh3scxV2ClUc0ZhdqwHaVKKmcgBnVTMjdTpxNT5Ror4ttOGgS46D9qunRLpOw1KflEEOA3zNfOLGExNYWcMwGrkHSjAinKCGYTn4DiddG9YnUxDGMzuKiym5zsoCYUoC5aBJnhqAnOzXrnAFzHNWs19dB18olUwAt8DHOxH1JwMUmzz/AEtNPDA3eYUbTtQB3qJyzc8hox8YH9uSglOLjVKjTmPWLYyTu+LQFMtSZhUVuCACKsGJYgOwuX1LaUzdviHVMwPecIgfsGPO/krhTpBsEWG6f9riS4BYh6O4P738IGBSgWRapvV/WkLFcymFVMxSn6Tz6w0mdhlgk4uNr2sNI9A2pbwXMc26I3ukEgu71+njlyQXa/lW9IDK24KLUeou9RrSjwUrUBUJ/Mf/AJgBbUE9e6f22Q5MwISxAS1WSLZl2NOt45W0MXA3fPnfWkVQpyfHqdDpaInUSdPhnHHrfUKjKnZNGhF9ZC208M1zM5OyIZpULMPXlwikygeulOMck+HodIhaq4evT6BjnVMTVq1Q4nThaOP7WptJjWQN1WSlxVmuB6c4I1YGQxDeH7QQK4EfXCKHybhW6KsxF6t8oFtYZAYAh03Y0cagwcpzP10zMBmy8UsgZ1D0zcZUgk5RwlK2ZLdm7GolXtQoHeYhagMOJwGCzUBg+egjVSBibgNXpQOTeFVbSAoAliOCjlWwtWGJc8EjDUOQSaEFnsWePS/T83YDMI/Gq5WKjtDHWyS23vnp6CJjtt756egjo0lRC9N2OtKpQa4DKq5dnv1ekU2nClKQpJRLllwzEEJBZglyzZXgeyyhLCElTYhuKDAigdJejEnxOrQzPlKcKICzLcoqXUSkioAYFiah+ljSQAZCvBLhBQNs7alCWspmBwC1DfKjatHmtoWQskrW7k1SClzxCSRe3NtR6rbNl9rK30lJ7xAZ8QFswdI8Xt89DhlOSQFtNKAhNipn3iNP2jk44OLmjZbaZAan5aypaVJw4MJd8QXiBYMDRu9eE5kiXMQZktSVILiiUkFiyqkE3BfrBVjcASpSyS4KVMogA+8aGr0JiNnUUOVBYSKOpaVByQHZNavcxzhb7SrAJ1Si0SisqUuVjUwKlBBKgknCFMRZy3HzOjYC7pEkH7wQpxyIV9dYEqelxinjIOgAHE51oxpl7rvUQ/KklQBE1fA7uYHCuvXOLahLIg+e3wFFokI5B1tWvDjpFDMY1IALB3ob0teFFBSVCs1eGponC9hQB9T05QcoSohRRU63FiwHAgHoTFYEqYEaK42nE+BJOhsDaxPXwiFKUaFLEkNV6MHfKhp5wQKOoJsGbx9YHtmzhScOZqCas2bQmQ1yi4FwhDKpgAdAxUchWr0D3y8covM2khnDDPMjTcFS/C0B2fsvA+FVFEFQIcEgAZmlAkUswhlCSXqwejAP55Q+6d7deKcwqydqCt0O53qpUAKMbgfRimBgEEuBRR46/t00hgLIoW52B6VPrELsTW3J+np1jdScQRVqaAQ3jOx8p3iI4rJUAILG7mT/AKPNXKKg6RVPe5fsPX4RdFoVmLWFskJINe8zsMxhoXYO8Y2PILmzNiB6z+Ve5oMHnKusL7tFO/At6Zxylgligk04gWuRz8ogLKkghIezKsDncOQ7aPFEbUCWSpBNgmozr+kjrEAYFtVOJ1RftIYUNbAgjIFjpHIWkg1JqMjdQDU5KFcoISWBNDSl6mnW8WUrx+vKEHlo7tp164J5ZN9kKXPJHdVpkNK1yr5GIXLBBJSxZ8rtbQwZIgW0LapsASatpmYKbodbrdFQAhQZQSoEAA2prkW+vKCnNRbXwAhXaiXFwCwpcYlJe3KCK2yWCxWkGzFQBezVi51arkDJkFVimzMXRdElLDAPXLi2cXWHBGsC9ikuGoGbUdb8esVBUksd5JzzHPJmz/eM7vukeKsH2wUWUKePX6EDI3nyZrZX/aOmChBUQ1QRUtWlRvfxAOz1LKHWVYjTCQKEE1BCUvRsoskgk8f9UQ2QAmZaw5rV/wCPrnFNvP8AbV9Zxcihe9H0YF4ptCnKE/eLmnuipd+giG4IUyZsigMAM/2jgph0B8ch19YsO6CRQk4taFgX0iZiajRmA5fzHWdghSwpc4zofe8eIWAVy+sALaj8e6HuhLTATrahNWpzg77tEkYWag8ngckpFCNKm1HArq0NR2qdRjmgsWEtcDBWZtvfPT0EdAtsn753V5e6dBHQirAU8ueVIQFPZgb0YODR7tX1g8ntoykHFvAd1moTQAkkChyp8BmztpwhIZTlJIIAIqR6XMJbP2ioAJUtCiKFZStOJgN5kpKbaHQRgxeNdTcaYaCFow+HzAVJXof6vvmZhl42w4falwL90pZLsM/HPNkLqceEFkvUULCj5hya8YV2bY6f8copwjA1WYBu8Aw4fRUEw429nKFFBzKVYFAPdcO7MHc1pQtzqj3VwQNAOrTyWuzY26/a1drXQAY+csAs2Rd7vplCslClrIedha6ihLl+6wTiBAq8SfaBJEuWAVJO+jAkA1YhKjVgzPnwiJey7rzJaVKo6izktUli1a6XjI1kWkKzPF1eYxPs1LS+F1JcOQ9GzFQbCtITSje3paVG7FQSoNQqwipBYEuXdqRdcpUuYWAQChOHBLcuFVdRozqBAvRV4PO2WYd72m+FDdASApn3SWJIqC/4YuIytg77/wA9/JSDsxn2/qiXNQkJUUpScgklfCpTbMZw2raUqBKXJDsACCSA9AW1HjGfs0lSFFQky0E0OFQBYFRD7te8c6OTrBFSFOsqlpNXAUskABI7tGQHD0vWlSYrLADM6JONoTHtZhG9LD8Vh38INIllkkuDcgGljQ6gPwhWUlKk4SUoqwQlQoxYg0BqTUEQfY0yw2FnIyU7jxiDvtICQN0VSTioTUdA2g1L+UcJLJCQo0zzZ3bwpHTVsQ4YAivMEepHjE+0LJIDuz1FARfjWIGcojo/xMalWw1dzZmy584EqTTDiU5JL0cC+lsusEIrmzDO9+sQg0G7U3q7Uepz0iIMXTIlcKHhfz/mKoH9wnhTl8m84mQp3caV1o/RjAyokYmYpTYsali3kPGLW/cRyievRVnQFFWogOkPWztStuNoVSgiYqY0wlQCSlxhZLlLOph3iHaucNLG6atS/S8ShbgEEV+NfSK9pUxwUEkhmYm/AavyiSDiLaD4xwBBNmvm+UVQupqH8/CHFraIB1lcpCj7zcBFVyyQX0YedaVGUFKuIy8ywzzii5yRdWRLcE962hYQw86f4lkCWnAlALVYECveScTVY1GrWjpcsrmCclW7hbDVmLGzsFPmz5ReRLZ0+6qqToefNiH1iFlSS7s90q7hP4Ve7yiUTZuvXX9SmNUygVPP1iykghiARmDaAqnslTB1C6XAckA0Job3ibkup0kNhIzq9eIakVkON1IEBUlpI3aqTdJ0Ay+rh4GZ03EWlpZ23llJZzWiTf8AaKdpbKcH9oDGGSkmrB9CRi8c4Y2bZgkChGbO7E3r9CkSBbEnr3TAUTZ4DBZQlV+/xycB4rss1KlKViSTYYVYt34PpwhiYAbgHnbrFRsaTvEWtlkztreNGGwzsQcotzVFWqKV9UWRVwRSvKuXO8QoulNTVLvnYD4wbAyThvcGlTGeqXPpQlstzRmH1lHeqU3/APL2W8QuaKgFbPFpSSCvZpXdThH4lGpNWCZblySfGNjYVnCygARoXBGrsPCMpAT7QpKCoqAUpRcgLDJSAlmG6S5HI3hrshCkqWlSkqD0CSNyj4GADJAIZ614xy/p78tWOOq24gZmZuCnbe+enoI6O23vnp6COjuFYgpnykCQuYtgJYSXJYVPGjuRXhxqlO2ttxQYZBC0h3Y2JGel36xvbIgFKSuksEYk4lDCfdU7ihGt3AjE2/ZlyZ6gjCG7gwkvLITdi5wkAOX9Y4/1Bgc7tF08OC1nZna/qgIDoK0qWlAcnFNFUgMTiBIADG+kaEpJKkpwMSDRwX7oHmoeEJy9qWbqSp2SQZS86atfFwhtGzzVTQ5EtDVUxUoFyS/uhNmYuLxlpYeq8g5bdDoqx9VgMErZP/jMplkhKlkHCagAmxYE1erxEzscYQhSw5A3cJNtKuYcCZhDjaArLdQgvagrfyrF0ErUooOFSThLpURSrVZ7i2nF46Rw1IjvDRZ+2fsvKTezSiYQlMoM2F0qBalb2pF0qmJU6gguB3Qp/N6fvlGn27sU9QBKpZDYVFKFpUHaoIUWbeY5OOYzpKQlIBJZIw4iXNMydWavGOViKWR5Gy0sJIlKKwAYirHvEhTAlJO8AGpRw1CTxqYhO1hQAE1QYN/xkl3oXY+b89SqXUFKSU5hPer7xq7UHxFm6eUkhSpU4YgnC6SAQCSLHL48oBrJ+AY8ikZLYCvM2ZbkgSeBKS9OIztFZMlaSogSXNyAQ4NfD9oKrbHBdCmsXGtMnpW/wrC8lON0ia97yzQE1DnPz5xQJjvIPJNheIsO6CDzatOrRaZKfukpPD4j4xwUah+SjroW9fokWDRmvV9OGhhPdBgW634pNbIukPZYVAJSskAFjMODo97WYQwJ0z/q/WP2i80EEG4Fw1fHTNmyEXSrW2XJhnY1eE64BATB2KiW5YkYTo70q1R4xyMxni+Y8mEcysN04mLFjhfKju1oqXxlmsPN2PrAy8odaFco0tobQNgPdtvWsWb0PrEqxjQ/X1rFkzwzkgVA6nKHBAnUJTJjRASmXZmZOHvGifFxzgqkAObuQbm7YQR0i6imrtdupYgeYgOECxsQDq6iM+ou8ALSbWTlzdbokiSkJAADMPKo86xMwMCUgPUjRzcmAJmJrUsk4Sz3JSBbV+WcMKl6Uy4fzCc0B1yiTsgqx4nHdaxoXe75BhZvCLy9lSABVWEuCqpcWrBVH68/hFDN0r6eNoJc4Q0dc0WBuUOe6SChIJJbQWJcnhXW5iZZmEstKAGqyiT/APyIulOdSfADkP5MVmzWpm2WXMw4LiANePX+pAgK2LdGtD4fCIMy3HKtBxIt9ViyJdhloP3zgUoOFK+8WFXoaDIEDNtXhABzobx+VM2bdNyZQYEjiOGlINHRVcsFnyrHr2MawZW2C4bnE3KWUJuIsZYRlRWJ2oTk2Kv8xTDtH3pP5V31NbcPOGvYjVVmvxeI9nW5u4ro5+PpE4HFKSNkvIkzalZQTlhBAN3dyWLN4HWg9k2ZMtRUl3Ud4E3JYOeNq8IbMtVAlTDNw5PF3hdYVjAKnYgsJZAZ/vu2VvKMdTCNNQVGWM+virm1iGFpuPhC23vnp6COjtt756egjo0FRC1dgmsnCSQRgOKpwgpTjfQYwXej1yjO7YlELCN4Ol3J3gkAuBZhioAKNaNmXsWBKlYicYQSXYgpFLNiyDUsLmBzU/22mIqkgIJZwMQBSCwJAypUM9aRhqUu1GVdI1cgLh1usqVsikD/AJVDJgEnkA4ctDOzbFNJG+tQqWwoALUNcqkfw8XUHI0ueeX1wjc7Nb2aW683L+bxtdFNoyhc1gL3GUh2Yk43ApZT5M/mDTqY0tpKgk+zCSrIEsOrQRKQHYXqeJt8BFooe7MZWljMohdGP252aFspKXV7wFHAz4kW6xorlAK9ocRLMA5biydTTwEdsk0LTiD1e4INCRY1Fs4qewObBVgdBWP2T2Uhir2YSXIJKSCRQ2ozPfnGmrZxhCKkAAAEboDM9RVhkSYcgU8mgANbkM7adfrKHSYGAAIqOJSatglEMlBpmksB4lj5iM3tHYPZjGpW7YuRu8XYP8PGN4TQAzENkx8BkYpt2xpmpwrFPixHI0JvFVag17Ta/H9qVOoZubLyc3a5YHeDEU04VsMq8RBpM0KDpUFCzguHHKJ/oygsNKIIqGwBwN0PVrEUfhZ4HMn4WZKiD90OBz5/COLWolgAg+a0t1KNAUUUQ9Ljqa15+ogH9STUYF04Dlrygq5hNQnEGIuxyiDQQDIsUnX01R8MCYhTvenhb/8AXiIpLnklilYpcpDU13oH9tSU+9q6UKUCRWjCuniLw2gjnskbpyvCALlF3AzfL6PwiwQSxxEPVhyi7HUeEAIYbEe6R72oKoh7KA1FB9PSLTOWYOWREcoZO9HFsj/EdOVQhj/MGrgbJ6AqsksDk2p0AHwiqXXV2HutnxiwS5cpYfH6+jFkjCGag9OsSJgkjVOxQyg+8XatKO2sHaFBtyVNRTv9xbaXZv5EUl7SSThCjRyFJUGNmSpmPLrEXBxsbeyYA1CcS5zvwrA1zkJJClpB4lILREvaRZQKS3vDkL5wKdtaCndYqNiUlrEuThOQOV4UOnRMNVztCVJwhaMRDM48Gz8+sciXM9sn/rCWZ8xXFUO7gJvmTHdnbPhloSo4iB3iBiPE0FdaCGSOVmqItwz6bK4LtAf4oVw5zCGoX2yY7YAeI9ox6hBhr2rEBQYkXFQ+YgASSzgMHoONekAVjNHD2sVBjUsCp8vWkdz/AL2Fxay5258lzewcAC6yfEqruq73pTLlEplAa+OkZPZO1mY2MtNAbCQHDHeSWUUuWAf+BrS1vzFCK0LA3zveNzKgeJBVBZlMFWSfGIU9RRmu5d+TebxKhFAoEmtQKpfwp0NYkkkNt756egjo7bO+enoI6IFWBb21LUlMutw4LCjABvO/AwnMNyanM5n60jS2yW8lB+6xPJmPq/SMpVTWwu+fyv5QUYyp1yc11KJZYlibYjZg9nFbdRGxsCjhRoQWGjWZsiPWF9nlKQjE1y6gRUpDsGoA73JowfOGwUzUBUtVKsRbQjlTJjoYqqvmyuw7MtzuqzdoSVhBNC//ALEM45B68jkDC3aE8oJTKcKAe+6ODKoBmTQCG1SV4WBSkswYd3IYTw5VbKMzZNl9oapUkAA4yp3UbpYvRJcXuKMGiNPLMu0VtUuAhib2HblLIJTQ0Chqzs2pHhDm0pWQAghJep4cKH6pS4S7NQrCEqSAhLhsIyJArjNc3aG0zcKgg590n04m/QQ3gE91VtJaO8i+0D4XDs7Zt9A+Bi8UMlOIKYYgCAc2LP6CByFL3isAMThb7up43ipWI8dFZawoApIIIcEWIMWgQhTO8nmR0Yn1AjzW1MhZSSAxIDkWuPIiPS7SWS+jHwv5PHnf/IJGN5iUBQZNSEllOBYnTDbnGTHUi+kCNlbQdDi1Ys4SRMIWlOGYRvEgpWtTDCRmryZhrBtt2WgCSwxhZrMcqBe6TagpYxWcWBMuSUKd3wy2fjvh/GK7RjWFIK5ZBBBZK0kalJxO7Zho5UudF9FcGxsqr25T4VANR9yYDnQE0dgfq8zyZoSJJKGq6hMSMCrs11aPbqYJLVMSACUqsAA6VAAEe8SSa+prBJOwjCHVMcBj/cWLBqsQHaHIaJjrwTLboKdmVhDKWoiiwJigHA90kVvDuzLUaKQUsAzqBJ8ItSnepxNaNXNXnFVLLAHMElQZhbrnTlFRJcU4yhKmUskn2hBemHCRSjVFO9DktOpdmDm7tU0pFELBKT95yHoWZORrAztiQSmrvodeWrxa4F0BouqcwbdxsjguSHNOkUm95ID3c5hhka051gexTUqTjBVhIriGGod3cA04xeUKlZAd2TqE0u4cVuKijwq9Ps6hYDpHrAn3VlKqajQ7j0FXatl9okJJIwqCvykFJ8QDzhhGl/r93iUp8YGXUsJBCX3SogkB86deuYiDGmocoUnmDKLApz8SGdgWJbIVFTTwjck9hSgKlajmcah5JIEJ9pbB7JlJfAaEEk4SbFzViacyI2nBPpAuaQbcPjmNlTnD7FZf2o/9UzwT/wDUT9qNf7cz9P73g4L2jgY50jgr0tM2zC5MtYAz3W597rBQl3JzyzYZcKP4xTbZqAkhdiDk/wBXiiO0UEAkl2ruq0fSLabnMh7Refi6rc0O7pR3pr+4HxFfGCgYWUSDYPWxtm1zdnikpOIAix6U1rYu/jC0jtVIOEqThGYPw0DjoeBj0lINa/tIjOAfA6n++K5biSMv/n4WpAJi1AEsAxAuKppXJjfwgUzb5RBHtUhwWIIcOLiOlGmLE7JAC6MXZywpcRsBuqXaJbaFOonlYvlrHRXaEDF4WdrC0dEXRKm2YC9dsuzB0zHU+AJZ93IuBkYiZ2ekqBG6xdhZxUU56Qxs3cT/AKj0isnaApSwAoYSxJDAlnpmaEVtWMgcRothAOq44xVwrgzeBc/WkILmeyIWHMpV60QAAAAnJy9nJNGcvGrCpFSjXeS+VanoWPNQhKcyEbE9jTUacDxjMRLBTuywtco7mI4RUjezY00y4wx2YrC8kqKlIqVFy4NXJIoS9nPPSNjlf8iSA5AoaioNDwd4mNCoXlNrlPUbqtfgdRAZgxJSTQhTOP8AbDnbIwTYnwAKwBQoQjujMDwIgckuhOalMTq4IxE6NbyhN1UnXYZTcQtIIIIcGhBsREx0RSS22LIwstKA4JfMA1AL08D0iRtiSsIDklJUCKpIBY14OPEQGb2fiWpTipDApcMAzEPWtYgbAU1QvCrNgyTzTXxizK2NVXmfOlkXaNqKVMEvqd7PkkwuvaHYYGyBZdtGwVHCG0yMQHtQhRHCnn0im0SJYd8KCX3qA8wYYLAkW1DosLtgFQUpKEBMssSCoGwfuCubWzF4wEzUzEJYBSgkLUiYklTLFEgrArcNd49ohBwCUUS1g0oxBSPeKSwu2dzAVdkyN0qQkpINwyQSzMLJeo6DO+PE4UPfmaYK003vLQHa9dT7Lz0jZEFQaUknIsCoEEEMAH6j7sGmJWkqBSSAxAdiXqXxC3WsekkTEyiiUmWQFAkFKd0XLE6sILtmzombpIC2cWxAatpGZ2BsYMn2VgrAleTlz0LSUhZNGJfeD5kixg+0dmTSMSWbOmIigbEAXB8buY0pvY67AoL51Hkx9Y20ovx/iI4fB65wRwuE3VMsRdeGUiYUl1oU4YEAptRVQSQ9eXSA7DKWg4piwSEjCErWQ7EKookKvTTjl6OX/wCOBBV7NW6tRUQoDvKLqLJABckk8SS8RtPYDiuBbZFLeDv8ITaNWlOVsnY2+EnZX7+X7WQDiVVbgMcA7wOeJqsXqD/JJ6FKDAhIz1+r/vEp2dKFF0pSur0AIe4fPnnDmzbMqYRhBb7xBwtzz5CMOR7nwAZV8BoSktCgGKn4sAeVPWD7FJxLSGpic/6j4EDzjSndkgCizkA4FyQKs1K/OD7H2WEF1KxGwYMA9NTWNlHCVWvGaIVTnNiQU8lYJIBDi4eozrpAZkpJUxAIUlQUNQ6b6xbZpISCQKmp5kknzJLcTEAn2lQwALce6SfGjcOMdYWKyFebP/i2FSsKJawSWKzXCcjuG2tdc4Cvs1CFAKkpSrvJ3U1bNJGhbjUR64Tk4ilxiAch6tq0B2yQmYyVJCqvUAtxrnVuucZamEp1Jix4/qVYKpC81N2D20pZV/xd0sSCurFiC4AOeZHCtdn2ZKMWENiViN6qIAevACPS7ZKCZKwAwCC3QE+sefMc7G0hSytbor6ZzCSrylgJc6n1MFlycSmKmegLZ5AkEHXypC0xO6gakE06nlBtjJUb+/Qmww1fyj01NhbSAOwXGL5eYTU7ZVJYEhzQAF1GzsCKloTmywncxVcsQaEu50zNtYe2jbQZi8OIsjCkgMHL1BxVyq2usJAOqjsKcP5f0ygpl2pTqhujUjtvfPT0EdHbb3z09BHQlIL2OzdxP+o9IJCcuewAxS6Bu9pFvtX4pf5oyLYrbbtBlpxBCllxupuz1I1YOWziqlDGkA71zoBp+2dzrA5szFdcttMWWn1lSOVMBDYpYaoZQodRSGpNjUqO1lYUiZQCWXJOMgJYucKTUtzvlWCKUMWMWYF9QqhOjBkF+BgRWf8AtT+ZP/zFJgHuzEAixKyocQUk1Bz9YAiADqjbOrBiBQkOosEXIrVQyLJ1NukKz9sQJneUE1dyEpfdNzUdWD5xyNnSlylaASQVHGSSQkpztQ5fODJwhsKpYb8TuCzu93a94AYTBAQFThiBqpJPdKyeFqv7xrfdZzY+zbUlVErKGuhQZSaOwxWplWlmjlNYLQBoFBujinSLTlBXvS3/ANuLsRnUQ7Ic87JgTiminPEB3HIVfo0FQoEOC4jF2rYEKAwzEoIsQsHxCgXYknrDstYSaLl2Yut3axJNX4/JlaFGZN0adPZyVJSkEB1A3LZuNQIsihdTYlFgzmwJAduBPWFsQIZSpZq5ONq8Gtpy1gp2gG6pX5oSZOwVlTgmYEYFb1cQTu53ItbPURX2CgpRcYGZKauFF3OlXbhE/avxS/zRCtof3pf5oYKgbouyhgwsCQNGegHK3SLGQnFjbeZrnjlZ6mvEwtKnMGxy/wA2sX+1fil/mhKTtVdMkiYVYyQQ2HIWqPPxjpal41AgYKYTmdXrrwEU+1fil/mjvtX4pf5oEkSVOJUpJSQEsxL1d+DeBN8rRaXNCioD3Sx5sD8YD9q/FL/NHfavxS/zQIRZO0JViwnunCaG45x0jaErxYS+ElJ4KFxARtAFlSq1O9HJngWMr80CFczAskJNUmrgt7w4PUG2YiJgA7yy+QS48Ei/V4omcASQZQJvvX56xEucz70sk3OLw6CBSDoR9lUSC+RORD5uxqPq94ldDiuLHhxgP2ir4pf5on7V+KX+aHKibqQkFRUgByGK2uNAc/lA5igFp/vJDd9JKXIIITphqXtWL/avxS/zQGaJai6hIUdSxOmYglKFlf8Ak81IZZWCALYgwIrUE2YPySYxdlmLmPgTLBdqu+EgEKp7py1je7U7LRNDBUhFX7qTk1ag2fxgSexEOolckuQQBTCwAahtSKThw94c51uCb3GIaPNcuU5BOWWXOOTMA7rjMbp9Gi6Ox5YLhUoHmcwRroTB0bGAABMlsKCunWOh2o4rH2LuCX2bYypSpgYPTCEEWJ0S44OTTm8VkpZxVxQuGNMjSsaeyDA/9yWQcnz18IRndkS1KWrFLBWXO8c6nPWIirc8FI0TA4rL23vnp6COjRmdkAlxOli1L2DaxELO1Ps3L0OzdxP+o9IFtpmsPZezer4yoC1GwjVvq2XI7cZKdzIe9w5RKu2gSCZQJFt7W+UZ1pTQVtWmzs9d5ds8tXEWlnaW3hIfgVmrFstWjImz5Ki52dLu/euTdwBWpJ51hqT2wlAwplAAZBWtdIEJsHaqONn470zpTD5RpCMb+u/4/wBXyjv67/j/AFfKBC01Fe82C265N2Pe4O1soWUvaMkyT/7r1/10r9Vz19qIOJ5QOMMp1XDEMaWYnxhb2sn/AKBX8Z56aiBC28c+tJQpTeUerYREY9o+7J/Ou35KxjGfJp/YFLbx/bjF9n2yUg4kSQDriPLSBC9Gl2rfOJjG/rv+P9Xyjv67/j/V8oEJ1c2bhQ3ssRNXUrCaE7pZyaPawMQlU8i0q1N5RF6VwijRlK7QllIQZIwjLFT0r8hA07RJBBGzpcFwXzu9oELd2VU1z7QSwGphUonq6RDAMecm7XKU2KQCxJG9mSVHLMknrBNm7SRLfBJCXuytOkCF6CAKMx1NgZhgqXer4qWfDbjGb/Xf8f6vlApnaqTieUDiGFW9cVoaW3j4wIWhi2iu7JfLfWzZE7vlDcolhiZ82LjxMebE+T/0frPD9hB9l7TRLDIlMD+Mn1ECF6CBkqxWGFruXdxk1meMr+u/4/1fKBHtZOLH7LebC+KrOC1tQIELQ9rPbuSydcZHlhLeMM7OpRG+AFaAuPEgR5xM2SGaQzVH9xUOy+2gkACXQBhvZDpAhbcdGN/Xf8f6vlHf13/H+r5QIWvMdjhZ2o9nyfhC6lTcAZKMeYxHD4s8Zs3toKBSZbghiMVwaHKAze0EKSEGVuiwxkMwahAcUgQtUzJ/3JfHfVwtu84cEebl7VKBChKLio/urOut7w5/Xf8AH+r5QIWzHRjf13/H+r5R39d/x/q+UCFovMxL7jMMFS71fFwdrcYAmZtH3ZPDfVp/rrGeO00YlK9kHUwVvXZwMuJhdU+SS5kAnXGeemtYELd2dU3FvplhP4VEnPVI4Q1GFI7XSgYUymGmLWukE/rv+P8AV8oEKvaP/Irp6CIjN23tZ1k4NPe4DhEwIX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26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8" name="AutoShape 6" descr="data:image/jpeg;base64,/9j/4AAQSkZJRgABAQAAAQABAAD/2wCEAAkGBxQTEhUUExQVFhUXGR0YFxgYFxgcGBoYGBoYGRsZGhgZHyggGRwlGxoYITEkJSkrLi4uGyAzODMsNygtLisBCgoKDg0OGxAQGzAmICY0NCwyLDAsMiwwNDUsLywsLjQ0LCwsLDQsLywvNCw0LCwsLS8sLywsLCwsLCwsLCwsLP/AABEIAK0BIwMBIgACEQEDEQH/xAAbAAACAwEBAQAAAAAAAAAAAAADBAECBQAGB//EAD4QAAECBAMFBQUHBAIDAQEAAAECEQADITESQVEEImFxgQUykaGxE0LB4fAUUmKSotHxFSNjcjNTBoLSwrL/xAAaAQACAwEBAAAAAAAAAAAAAAAAAQIDBAUG/8QALxEAAQMCBAMHBQEBAQAAAAAAAQACEQMhBBIxQVFh8BMicYGRobEFMtHh8cEUUv/aAAwDAQACEQMRAD8A+pbMhRtMlgBt0ykuxBYXd6G9aWEFmbGtSS4SpP8AoEmhBpmTTNoL2ElwVEVsMyxqbksDSj5WFoYmH2iikHdF1JWHCwSCkhv45tDBgym8CIWNIUAThCaNTCK3u4p0hrZ9sTjWTLOGmAYEhmDK8Txi3aiUiYAKOHv3jwHr0jNVtKS9cTZgKIryB8dQQ8aiGOElY29oCQ261ZSkKCnKQXdIUlAIF20VVxybmVErwuAUkFRKThDkEvm9BlCqtsQHJUQHfuq5Maagw/sOyYyXoE5hnqxYPl8oQawXTcamhEIPZ87AAlTTXzKRipdj++ZuAwDEmZLEsIBKixHtMAoS7Gpct1tGmjZpaUsyW1LFyaVe9YTn7NKxhAUUrVZNwbnP/U2MVzTJ0Uw2qBqrJQnBhSylFNFBId2uckvesB2jYgEpMwhKnAdIFCBQ2q5BBAHvGG5FAtABSEWWbFwSTpd3jO2jbwuUlLhas1YSE2YkB6uCRoXOVIoqVGsEk2WqnJtCTnSsKyFpSC4L4CMT0e5D2oAM4v7NOSQegbxgC9oxLHtFYjYOLG4Fmag8IbUHBGsaqFRtSmHBYa7ctQgIKJCTVkkZMA3zgnsU/dHgIXmSEpD7x4DLPpFEpS9l1avH6d40ZAbrPmIsm/Yp+6PAR3sU/dHgIiXJALh/HrA9sklQYEdX4NUFx/EQMbKwTugy5YRQpB0DcWzyzat4MJQUxZID6Au3pC0rZFgkbigalyssQCzFRLfyYNs8lYUH9nhZqYnbJnLXgkRooweKY9in7o8BEKlJY7o8BHTAp6NY31yyihQqlcmPE/szww0IJVpcgAVAJ5COXIBFAB0EUQFOkYgSBvB6l7FsvmYvLQqjl2f9h5P1hxuidoXS5SWFAegi3sU/dHgIqsK3mIsw4GtbcR4RGBb3FuJqyuFnKfCFlRKhMgA1CWy3RThBPYp+6PARRMtVHObnkwpbWsWlAh3NSSej08mgIQCp9in7qfAR3sU/dT4CBoQujkcW5ZU1cxxQtlVFTS9E+F2gyhGbkiexT91PgIoqRoEtm49DF0JLlzTIafTA9TC22bHiLpbFmSV25JIhaJ6o6kpF0gdB5RACGdkjoIX2fYwmiiSo5grZmzBJF38ostDMElyKVyHwNv2iDnNZ3nkAJwTZtyi4RXcFNQA8K1dmSToyf25Wgo4v8Pn1hT2SyarSnggAHiSpVvDKOdU+oCpNOi2+x6+Vpbhi2HVD5I3sfeKiBVwEopoGKTk8W2MBRcEsLhSEitRfCNHoeeYg0pAF1B2a/LO7wWUrJiGpUM/ENSOhSDywF4gqh5bMNKztsljGaDLIaCOi22989PQR0NML0uwkIkAtlXCAK2drMONgKwVUlZSMCwlRqT7O7ijpJcNTPKFpQUyU1B3V7ii7MKF0sxINHD1g+1+0KaEJfnQlgCogimrNlVnjIugWyVm9t9mzlhJExJKTTcY1Kbb4zAP7tBZGxiVLShAwmUQd0AA4nyYXV/NTDcjeFd2aKgFTkZeDFi3GpvAu0ErBCgACogFi7sQp+7dksCaVgazvW3Rnhsbdfk+qSnyFqQJm6oqctvPVJJORBABAEURtYlEKsxCFhjWoFjZwpB4OcninaHaCpZIkoLA0dmSqoUGe3xFqvGV2lKXOwf8AsSFqUDiahABa4D8LRW/Hsa+DcacgqzhYbbVey2USsCUoKShIDVdsLEP4R217SEDE3AcTw1/mPES9gpvkgpYJImLCsOpa/wAoMlJBLKUVAEAKWtSXNnB5G37RCpVLWjKJJE2MpsLSbyBontu21cxWEneIdq4UjIt7zHWrtYFwkZADqUpbEDulQD1DhKdTWkMSkBLiqsy+aiQBzAtmwAiZgSsVZQzDihDFuaT6xmp4d9ai6oTLiLDz/RgflOpXDKgboBr6Iex7IgqSveJYnfJNs2VYu1Y04S2JCU90MB4Vq/Cghj7QliTQDh4GmUdLBMNOi1r7G9jrqsldwe8luiLHQsntCUSwWHJbO8VmLOJVaAhuHh3nOXCNL6jWDMVUGkmEwZqXIcOACeRJA8wYCrbBkDYnLLK9zl8IqiSRoALDTIAJsIKnZ/xHy/aKi+sT3WiOZj2APvfkpQzc+g/itKW9GILBRcavc2ehoII/19cjC42ZPO9GHI2HGK/ZZRpgSWoN20XNzEXCgYTUB2lbDPplx9YvKAAAAYZUpEs7+H14xJJJJJCsYc5KBFcOR6FzyPKHwYUmym1ZtR4Vy5u9IFs85KCRiLZJwqIBzwqDul7DKuUUUS4DK/Ub7ep1581Y+CZCfz+vrSJhc7Wml6lu6r9uUMReq10Qvwis8kJJBAOpBI40FTSMr7SlTEnGTQYgWc6JDDTWK31GsiSpBpdotGXtiCQnEMRydy7E5cAYPCKpgBoqorhSnLQ4aW1hsgmxpy5/KJi6ibK5gXtCe74m3ziRIGbqI1i6VA2I6RKwSuUNe6KXJ5n9yBpAk2jlKCiCLCxevlaFZe3JMxUsAuAC9MJcqcAu7gBy+ovVvP8A1KuKzsrCTGvDr2XSwtMsEu39U0qK0SRVgTUGxpofHpEY6P082gW0rIQpQuQyW1NAa8SPCMNB7qLw8bH15K+o0VG5UzKCK2L8QR8oNLueer/xAZaKgE2D8yGgiXdVxpUEdBlHp8LXNen2hETznlyXJq0xSdlHws7bpgCz09BExG1uFm2XoI6LDCBK9VKXSUpMsKcMpVApAatxWuT+MNzkYkkagjxjF2RRUlRTMwZFbC6MIrzZQHACsac7amTiDEGgL38Op6WjIASbLe4ht1E+WhaApbCgIVYpzBByZ4z9onkMTMCkJUCFFJpU5poqjBqG+tDbUlUtlMqYXUQkIcA1NxUcMuAoRkTe1DNGBYVf3kFLvu4WIyevMAxXWrsoid020jU8PdA2ntNBWpTKqdCbMlwQLUgCxLWceNQYsC5ABarYhRxmOMSra5aThKlBnDEK1bRzU9bxn7T2iSVBSFhItWXk4xb1COYzjiuBqOLhr11+VomNU/MSjNQWL70yxDijWNY6V2cke6OG8rNg98gAIrKlBSRukEVIIQFG7Etqa6UtBEzpjUQj87NajNDJdTblaRcX/H5URDnSUaXKTKSyRTqas2cAlS1JKiJYIUXbEBWr5fXnB5mIhJIYuCQC+ueeUFWdL/T+UU5iG+OvkpgZnpQzJpDezAAsMYzbh1yqM4dCgxYKrm4fzMUKsrH6trFVJL0J4vnwpXr9DVSx1VvDz4KqphWeCZkFLMDWvA308PKKmWynoxL9WP8APjApWocHN6+LxWaSu9GJqHD8tNXrbpHUpY6jUb37RBvb01lYn4eow2vKbL0PHwGvO0QosHUfoF/rlC8qVh3scxV2ClUc0ZhdqwHaVKKmcgBnVTMjdTpxNT5Ror4ttOGgS46D9qunRLpOw1KflEEOA3zNfOLGExNYWcMwGrkHSjAinKCGYTn4DiddG9YnUxDGMzuKiym5zsoCYUoC5aBJnhqAnOzXrnAFzHNWs19dB18olUwAt8DHOxH1JwMUmzz/AEtNPDA3eYUbTtQB3qJyzc8hox8YH9uSglOLjVKjTmPWLYyTu+LQFMtSZhUVuCACKsGJYgOwuX1LaUzdviHVMwPecIgfsGPO/krhTpBsEWG6f9riS4BYh6O4P738IGBSgWRapvV/WkLFcymFVMxSn6Tz6w0mdhlgk4uNr2sNI9A2pbwXMc26I3ukEgu71+njlyQXa/lW9IDK24KLUeou9RrSjwUrUBUJ/Mf/AJgBbUE9e6f22Q5MwISxAS1WSLZl2NOt45W0MXA3fPnfWkVQpyfHqdDpaInUSdPhnHHrfUKjKnZNGhF9ZC208M1zM5OyIZpULMPXlwikygeulOMck+HodIhaq4evT6BjnVMTVq1Q4nThaOP7WptJjWQN1WSlxVmuB6c4I1YGQxDeH7QQK4EfXCKHybhW6KsxF6t8oFtYZAYAh03Y0cagwcpzP10zMBmy8UsgZ1D0zcZUgk5RwlK2ZLdm7GolXtQoHeYhagMOJwGCzUBg+egjVSBibgNXpQOTeFVbSAoAliOCjlWwtWGJc8EjDUOQSaEFnsWePS/T83YDMI/Gq5WKjtDHWyS23vnp6CJjtt756egjo0lRC9N2OtKpQa4DKq5dnv1ekU2nClKQpJRLllwzEEJBZglyzZXgeyyhLCElTYhuKDAigdJejEnxOrQzPlKcKICzLcoqXUSkioAYFiah+ljSQAZCvBLhBQNs7alCWspmBwC1DfKjatHmtoWQskrW7k1SClzxCSRe3NtR6rbNl9rK30lJ7xAZ8QFswdI8Xt89DhlOSQFtNKAhNipn3iNP2jk44OLmjZbaZAan5aypaVJw4MJd8QXiBYMDRu9eE5kiXMQZktSVILiiUkFiyqkE3BfrBVjcASpSyS4KVMogA+8aGr0JiNnUUOVBYSKOpaVByQHZNavcxzhb7SrAJ1Si0SisqUuVjUwKlBBKgknCFMRZy3HzOjYC7pEkH7wQpxyIV9dYEqelxinjIOgAHE51oxpl7rvUQ/KklQBE1fA7uYHCuvXOLahLIg+e3wFFokI5B1tWvDjpFDMY1IALB3ob0teFFBSVCs1eGponC9hQB9T05QcoSohRRU63FiwHAgHoTFYEqYEaK42nE+BJOhsDaxPXwiFKUaFLEkNV6MHfKhp5wQKOoJsGbx9YHtmzhScOZqCas2bQmQ1yi4FwhDKpgAdAxUchWr0D3y8covM2khnDDPMjTcFS/C0B2fsvA+FVFEFQIcEgAZmlAkUswhlCSXqwejAP55Q+6d7deKcwqydqCt0O53qpUAKMbgfRimBgEEuBRR46/t00hgLIoW52B6VPrELsTW3J+np1jdScQRVqaAQ3jOx8p3iI4rJUAILG7mT/AKPNXKKg6RVPe5fsPX4RdFoVmLWFskJINe8zsMxhoXYO8Y2PILmzNiB6z+Ve5oMHnKusL7tFO/At6Zxylgligk04gWuRz8ogLKkghIezKsDncOQ7aPFEbUCWSpBNgmozr+kjrEAYFtVOJ1RftIYUNbAgjIFjpHIWkg1JqMjdQDU5KFcoISWBNDSl6mnW8WUrx+vKEHlo7tp164J5ZN9kKXPJHdVpkNK1yr5GIXLBBJSxZ8rtbQwZIgW0LapsASatpmYKbodbrdFQAhQZQSoEAA2prkW+vKCnNRbXwAhXaiXFwCwpcYlJe3KCK2yWCxWkGzFQBezVi51arkDJkFVimzMXRdElLDAPXLi2cXWHBGsC9ikuGoGbUdb8esVBUksd5JzzHPJmz/eM7vukeKsH2wUWUKePX6EDI3nyZrZX/aOmChBUQ1QRUtWlRvfxAOz1LKHWVYjTCQKEE1BCUvRsoskgk8f9UQ2QAmZaw5rV/wCPrnFNvP8AbV9Zxcihe9H0YF4ptCnKE/eLmnuipd+giG4IUyZsigMAM/2jgph0B8ch19YsO6CRQk4taFgX0iZiajRmA5fzHWdghSwpc4zofe8eIWAVy+sALaj8e6HuhLTATrahNWpzg77tEkYWag8ngckpFCNKm1HArq0NR2qdRjmgsWEtcDBWZtvfPT0EdAtsn753V5e6dBHQirAU8ueVIQFPZgb0YODR7tX1g8ntoykHFvAd1moTQAkkChyp8BmztpwhIZTlJIIAIqR6XMJbP2ioAJUtCiKFZStOJgN5kpKbaHQRgxeNdTcaYaCFow+HzAVJXof6vvmZhl42w4falwL90pZLsM/HPNkLqceEFkvUULCj5hya8YV2bY6f8copwjA1WYBu8Aw4fRUEw429nKFFBzKVYFAPdcO7MHc1pQtzqj3VwQNAOrTyWuzY26/a1drXQAY+csAs2Rd7vplCslClrIedha6ihLl+6wTiBAq8SfaBJEuWAVJO+jAkA1YhKjVgzPnwiJey7rzJaVKo6izktUli1a6XjI1kWkKzPF1eYxPs1LS+F1JcOQ9GzFQbCtITSje3paVG7FQSoNQqwipBYEuXdqRdcpUuYWAQChOHBLcuFVdRozqBAvRV4PO2WYd72m+FDdASApn3SWJIqC/4YuIytg77/wA9/JSDsxn2/qiXNQkJUUpScgklfCpTbMZw2raUqBKXJDsACCSA9AW1HjGfs0lSFFQky0E0OFQBYFRD7te8c6OTrBFSFOsqlpNXAUskABI7tGQHD0vWlSYrLADM6JONoTHtZhG9LD8Vh38INIllkkuDcgGljQ6gPwhWUlKk4SUoqwQlQoxYg0BqTUEQfY0yw2FnIyU7jxiDvtICQN0VSTioTUdA2g1L+UcJLJCQo0zzZ3bwpHTVsQ4YAivMEepHjE+0LJIDuz1FARfjWIGcojo/xMalWw1dzZmy584EqTTDiU5JL0cC+lsusEIrmzDO9+sQg0G7U3q7Uepz0iIMXTIlcKHhfz/mKoH9wnhTl8m84mQp3caV1o/RjAyokYmYpTYsali3kPGLW/cRyievRVnQFFWogOkPWztStuNoVSgiYqY0wlQCSlxhZLlLOph3iHaucNLG6atS/S8ShbgEEV+NfSK9pUxwUEkhmYm/AavyiSDiLaD4xwBBNmvm+UVQupqH8/CHFraIB1lcpCj7zcBFVyyQX0YedaVGUFKuIy8ywzzii5yRdWRLcE962hYQw86f4lkCWnAlALVYECveScTVY1GrWjpcsrmCclW7hbDVmLGzsFPmz5ReRLZ0+6qqToefNiH1iFlSS7s90q7hP4Ve7yiUTZuvXX9SmNUygVPP1iykghiARmDaAqnslTB1C6XAckA0Job3ibkup0kNhIzq9eIakVkON1IEBUlpI3aqTdJ0Ay+rh4GZ03EWlpZ23llJZzWiTf8AaKdpbKcH9oDGGSkmrB9CRi8c4Y2bZgkChGbO7E3r9CkSBbEnr3TAUTZ4DBZQlV+/xycB4rss1KlKViSTYYVYt34PpwhiYAbgHnbrFRsaTvEWtlkztreNGGwzsQcotzVFWqKV9UWRVwRSvKuXO8QoulNTVLvnYD4wbAyThvcGlTGeqXPpQlstzRmH1lHeqU3/APL2W8QuaKgFbPFpSSCvZpXdThH4lGpNWCZblySfGNjYVnCygARoXBGrsPCMpAT7QpKCoqAUpRcgLDJSAlmG6S5HI3hrshCkqWlSkqD0CSNyj4GADJAIZ614xy/p78tWOOq24gZmZuCnbe+enoI6O23vnp6COjuFYgpnykCQuYtgJYSXJYVPGjuRXhxqlO2ttxQYZBC0h3Y2JGel36xvbIgFKSuksEYk4lDCfdU7ihGt3AjE2/ZlyZ6gjCG7gwkvLITdi5wkAOX9Y4/1Bgc7tF08OC1nZna/qgIDoK0qWlAcnFNFUgMTiBIADG+kaEpJKkpwMSDRwX7oHmoeEJy9qWbqSp2SQZS86atfFwhtGzzVTQ5EtDVUxUoFyS/uhNmYuLxlpYeq8g5bdDoqx9VgMErZP/jMplkhKlkHCagAmxYE1erxEzscYQhSw5A3cJNtKuYcCZhDjaArLdQgvagrfyrF0ErUooOFSThLpURSrVZ7i2nF46Rw1IjvDRZ+2fsvKTezSiYQlMoM2F0qBalb2pF0qmJU6gguB3Qp/N6fvlGn27sU9QBKpZDYVFKFpUHaoIUWbeY5OOYzpKQlIBJZIw4iXNMydWavGOViKWR5Gy0sJIlKKwAYirHvEhTAlJO8AGpRw1CTxqYhO1hQAE1QYN/xkl3oXY+b89SqXUFKSU5hPer7xq7UHxFm6eUkhSpU4YgnC6SAQCSLHL48oBrJ+AY8ikZLYCvM2ZbkgSeBKS9OIztFZMlaSogSXNyAQ4NfD9oKrbHBdCmsXGtMnpW/wrC8lON0ia97yzQE1DnPz5xQJjvIPJNheIsO6CDzatOrRaZKfukpPD4j4xwUah+SjroW9fokWDRmvV9OGhhPdBgW634pNbIukPZYVAJSskAFjMODo97WYQwJ0z/q/WP2i80EEG4Fw1fHTNmyEXSrW2XJhnY1eE64BATB2KiW5YkYTo70q1R4xyMxni+Y8mEcysN04mLFjhfKju1oqXxlmsPN2PrAy8odaFco0tobQNgPdtvWsWb0PrEqxjQ/X1rFkzwzkgVA6nKHBAnUJTJjRASmXZmZOHvGifFxzgqkAObuQbm7YQR0i6imrtdupYgeYgOECxsQDq6iM+ou8ALSbWTlzdbokiSkJAADMPKo86xMwMCUgPUjRzcmAJmJrUsk4Sz3JSBbV+WcMKl6Uy4fzCc0B1yiTsgqx4nHdaxoXe75BhZvCLy9lSABVWEuCqpcWrBVH68/hFDN0r6eNoJc4Q0dc0WBuUOe6SChIJJbQWJcnhXW5iZZmEstKAGqyiT/APyIulOdSfADkP5MVmzWpm2WXMw4LiANePX+pAgK2LdGtD4fCIMy3HKtBxIt9ViyJdhloP3zgUoOFK+8WFXoaDIEDNtXhABzobx+VM2bdNyZQYEjiOGlINHRVcsFnyrHr2MawZW2C4bnE3KWUJuIsZYRlRWJ2oTk2Kv8xTDtH3pP5V31NbcPOGvYjVVmvxeI9nW5u4ro5+PpE4HFKSNkvIkzalZQTlhBAN3dyWLN4HWg9k2ZMtRUl3Ud4E3JYOeNq8IbMtVAlTDNw5PF3hdYVjAKnYgsJZAZ/vu2VvKMdTCNNQVGWM+virm1iGFpuPhC23vnp6COjtt756egjo0FRC1dgmsnCSQRgOKpwgpTjfQYwXej1yjO7YlELCN4Ol3J3gkAuBZhioAKNaNmXsWBKlYicYQSXYgpFLNiyDUsLmBzU/22mIqkgIJZwMQBSCwJAypUM9aRhqUu1GVdI1cgLh1usqVsikD/AJVDJgEnkA4ctDOzbFNJG+tQqWwoALUNcqkfw8XUHI0ueeX1wjc7Nb2aW683L+bxtdFNoyhc1gL3GUh2Yk43ApZT5M/mDTqY0tpKgk+zCSrIEsOrQRKQHYXqeJt8BFooe7MZWljMohdGP252aFspKXV7wFHAz4kW6xorlAK9ocRLMA5biydTTwEdsk0LTiD1e4INCRY1Fs4qewObBVgdBWP2T2Uhir2YSXIJKSCRQ2ozPfnGmrZxhCKkAAAEboDM9RVhkSYcgU8mgANbkM7adfrKHSYGAAIqOJSatglEMlBpmksB4lj5iM3tHYPZjGpW7YuRu8XYP8PGN4TQAzENkx8BkYpt2xpmpwrFPixHI0JvFVag17Ta/H9qVOoZubLyc3a5YHeDEU04VsMq8RBpM0KDpUFCzguHHKJ/oygsNKIIqGwBwN0PVrEUfhZ4HMn4WZKiD90OBz5/COLWolgAg+a0t1KNAUUUQ9Ljqa15+ogH9STUYF04Dlrygq5hNQnEGIuxyiDQQDIsUnX01R8MCYhTvenhb/8AXiIpLnklilYpcpDU13oH9tSU+9q6UKUCRWjCuniLw2gjnskbpyvCALlF3AzfL6PwiwQSxxEPVhyi7HUeEAIYbEe6R72oKoh7KA1FB9PSLTOWYOWREcoZO9HFsj/EdOVQhj/MGrgbJ6AqsksDk2p0AHwiqXXV2HutnxiwS5cpYfH6+jFkjCGag9OsSJgkjVOxQyg+8XatKO2sHaFBtyVNRTv9xbaXZv5EUl7SSThCjRyFJUGNmSpmPLrEXBxsbeyYA1CcS5zvwrA1zkJJClpB4lILREvaRZQKS3vDkL5wKdtaCndYqNiUlrEuThOQOV4UOnRMNVztCVJwhaMRDM48Gz8+sciXM9sn/rCWZ8xXFUO7gJvmTHdnbPhloSo4iB3iBiPE0FdaCGSOVmqItwz6bK4LtAf4oVw5zCGoX2yY7YAeI9ox6hBhr2rEBQYkXFQ+YgASSzgMHoONekAVjNHD2sVBjUsCp8vWkdz/AL2Fxay5258lzewcAC6yfEqruq73pTLlEplAa+OkZPZO1mY2MtNAbCQHDHeSWUUuWAf+BrS1vzFCK0LA3zveNzKgeJBVBZlMFWSfGIU9RRmu5d+TebxKhFAoEmtQKpfwp0NYkkkNt756egjo7bO+enoI6IFWBb21LUlMutw4LCjABvO/AwnMNyanM5n60jS2yW8lB+6xPJmPq/SMpVTWwu+fyv5QUYyp1yc11KJZYlibYjZg9nFbdRGxsCjhRoQWGjWZsiPWF9nlKQjE1y6gRUpDsGoA73JowfOGwUzUBUtVKsRbQjlTJjoYqqvmyuw7MtzuqzdoSVhBNC//ALEM45B68jkDC3aE8oJTKcKAe+6ODKoBmTQCG1SV4WBSkswYd3IYTw5VbKMzZNl9oapUkAA4yp3UbpYvRJcXuKMGiNPLMu0VtUuAhib2HblLIJTQ0Chqzs2pHhDm0pWQAghJep4cKH6pS4S7NQrCEqSAhLhsIyJArjNc3aG0zcKgg590n04m/QQ3gE91VtJaO8i+0D4XDs7Zt9A+Bi8UMlOIKYYgCAc2LP6CByFL3isAMThb7up43ipWI8dFZawoApIIIcEWIMWgQhTO8nmR0Yn1AjzW1MhZSSAxIDkWuPIiPS7SWS+jHwv5PHnf/IJGN5iUBQZNSEllOBYnTDbnGTHUi+kCNlbQdDi1Ys4SRMIWlOGYRvEgpWtTDCRmryZhrBtt2WgCSwxhZrMcqBe6TagpYxWcWBMuSUKd3wy2fjvh/GK7RjWFIK5ZBBBZK0kalJxO7Zho5UudF9FcGxsqr25T4VANR9yYDnQE0dgfq8zyZoSJJKGq6hMSMCrs11aPbqYJLVMSACUqsAA6VAAEe8SSa+prBJOwjCHVMcBj/cWLBqsQHaHIaJjrwTLboKdmVhDKWoiiwJigHA90kVvDuzLUaKQUsAzqBJ8ItSnepxNaNXNXnFVLLAHMElQZhbrnTlFRJcU4yhKmUskn2hBemHCRSjVFO9DktOpdmDm7tU0pFELBKT95yHoWZORrAztiQSmrvodeWrxa4F0BouqcwbdxsjguSHNOkUm95ID3c5hhka051gexTUqTjBVhIriGGod3cA04xeUKlZAd2TqE0u4cVuKijwq9Ps6hYDpHrAn3VlKqajQ7j0FXatl9okJJIwqCvykFJ8QDzhhGl/r93iUp8YGXUsJBCX3SogkB86deuYiDGmocoUnmDKLApz8SGdgWJbIVFTTwjck9hSgKlajmcah5JIEJ9pbB7JlJfAaEEk4SbFzViacyI2nBPpAuaQbcPjmNlTnD7FZf2o/9UzwT/wDUT9qNf7cz9P73g4L2jgY50jgr0tM2zC5MtYAz3W597rBQl3JzyzYZcKP4xTbZqAkhdiDk/wBXiiO0UEAkl2ruq0fSLabnMh7Refi6rc0O7pR3pr+4HxFfGCgYWUSDYPWxtm1zdnikpOIAix6U1rYu/jC0jtVIOEqThGYPw0DjoeBj0lINa/tIjOAfA6n++K5biSMv/n4WpAJi1AEsAxAuKppXJjfwgUzb5RBHtUhwWIIcOLiOlGmLE7JAC6MXZywpcRsBuqXaJbaFOonlYvlrHRXaEDF4WdrC0dEXRKm2YC9dsuzB0zHU+AJZ93IuBkYiZ2ekqBG6xdhZxUU56Qxs3cT/AKj0isnaApSwAoYSxJDAlnpmaEVtWMgcRothAOq44xVwrgzeBc/WkILmeyIWHMpV60QAAAAnJy9nJNGcvGrCpFSjXeS+VanoWPNQhKcyEbE9jTUacDxjMRLBTuywtco7mI4RUjezY00y4wx2YrC8kqKlIqVFy4NXJIoS9nPPSNjlf8iSA5AoaioNDwd4mNCoXlNrlPUbqtfgdRAZgxJSTQhTOP8AbDnbIwTYnwAKwBQoQjujMDwIgckuhOalMTq4IxE6NbyhN1UnXYZTcQtIIIIcGhBsREx0RSS22LIwstKA4JfMA1AL08D0iRtiSsIDklJUCKpIBY14OPEQGb2fiWpTipDApcMAzEPWtYgbAU1QvCrNgyTzTXxizK2NVXmfOlkXaNqKVMEvqd7PkkwuvaHYYGyBZdtGwVHCG0yMQHtQhRHCnn0im0SJYd8KCX3qA8wYYLAkW1DosLtgFQUpKEBMssSCoGwfuCubWzF4wEzUzEJYBSgkLUiYklTLFEgrArcNd49ohBwCUUS1g0oxBSPeKSwu2dzAVdkyN0qQkpINwyQSzMLJeo6DO+PE4UPfmaYK003vLQHa9dT7Lz0jZEFQaUknIsCoEEEMAH6j7sGmJWkqBSSAxAdiXqXxC3WsekkTEyiiUmWQFAkFKd0XLE6sILtmzombpIC2cWxAatpGZ2BsYMn2VgrAleTlz0LSUhZNGJfeD5kixg+0dmTSMSWbOmIigbEAXB8buY0pvY67AoL51Hkx9Y20ovx/iI4fB65wRwuE3VMsRdeGUiYUl1oU4YEAptRVQSQ9eXSA7DKWg4piwSEjCErWQ7EKookKvTTjl6OX/wCOBBV7NW6tRUQoDvKLqLJABckk8SS8RtPYDiuBbZFLeDv8ITaNWlOVsnY2+EnZX7+X7WQDiVVbgMcA7wOeJqsXqD/JJ6FKDAhIz1+r/vEp2dKFF0pSur0AIe4fPnnDmzbMqYRhBb7xBwtzz5CMOR7nwAZV8BoSktCgGKn4sAeVPWD7FJxLSGpic/6j4EDzjSndkgCizkA4FyQKs1K/OD7H2WEF1KxGwYMA9NTWNlHCVWvGaIVTnNiQU8lYJIBDi4eozrpAZkpJUxAIUlQUNQ6b6xbZpISCQKmp5kknzJLcTEAn2lQwALce6SfGjcOMdYWKyFebP/i2FSsKJawSWKzXCcjuG2tdc4Cvs1CFAKkpSrvJ3U1bNJGhbjUR64Tk4ilxiAch6tq0B2yQmYyVJCqvUAtxrnVuucZamEp1Jix4/qVYKpC81N2D20pZV/xd0sSCurFiC4AOeZHCtdn2ZKMWENiViN6qIAevACPS7ZKCZKwAwCC3QE+sefMc7G0hSytbor6ZzCSrylgJc6n1MFlycSmKmegLZ5AkEHXypC0xO6gakE06nlBtjJUb+/Qmww1fyj01NhbSAOwXGL5eYTU7ZVJYEhzQAF1GzsCKloTmywncxVcsQaEu50zNtYe2jbQZi8OIsjCkgMHL1BxVyq2usJAOqjsKcP5f0ygpl2pTqhujUjtvfPT0EdHbb3z09BHQlIL2OzdxP+o9IJCcuewAxS6Bu9pFvtX4pf5oyLYrbbtBlpxBCllxupuz1I1YOWziqlDGkA71zoBp+2dzrA5szFdcttMWWn1lSOVMBDYpYaoZQodRSGpNjUqO1lYUiZQCWXJOMgJYucKTUtzvlWCKUMWMWYF9QqhOjBkF+BgRWf8AtT+ZP/zFJgHuzEAixKyocQUk1Bz9YAiADqjbOrBiBQkOosEXIrVQyLJ1NukKz9sQJneUE1dyEpfdNzUdWD5xyNnSlylaASQVHGSSQkpztQ5fODJwhsKpYb8TuCzu93a94AYTBAQFThiBqpJPdKyeFqv7xrfdZzY+zbUlVErKGuhQZSaOwxWplWlmjlNYLQBoFBujinSLTlBXvS3/ANuLsRnUQ7Ic87JgTiminPEB3HIVfo0FQoEOC4jF2rYEKAwzEoIsQsHxCgXYknrDstYSaLl2Yut3axJNX4/JlaFGZN0adPZyVJSkEB1A3LZuNQIsihdTYlFgzmwJAduBPWFsQIZSpZq5ONq8Gtpy1gp2gG6pX5oSZOwVlTgmYEYFb1cQTu53ItbPURX2CgpRcYGZKauFF3OlXbhE/avxS/zRCtof3pf5oYKgbouyhgwsCQNGegHK3SLGQnFjbeZrnjlZ6mvEwtKnMGxy/wA2sX+1fil/mhKTtVdMkiYVYyQQ2HIWqPPxjpal41AgYKYTmdXrrwEU+1fil/mjvtX4pf5oEkSVOJUpJSQEsxL1d+DeBN8rRaXNCioD3Sx5sD8YD9q/FL/NHfavxS/zQIRZO0JViwnunCaG45x0jaErxYS+ElJ4KFxARtAFlSq1O9HJngWMr80CFczAskJNUmrgt7w4PUG2YiJgA7yy+QS48Ei/V4omcASQZQJvvX56xEucz70sk3OLw6CBSDoR9lUSC+RORD5uxqPq94ldDiuLHhxgP2ir4pf5on7V+KX+aHKibqQkFRUgByGK2uNAc/lA5igFp/vJDd9JKXIIITphqXtWL/avxS/zQGaJai6hIUdSxOmYglKFlf8Ak81IZZWCALYgwIrUE2YPySYxdlmLmPgTLBdqu+EgEKp7py1je7U7LRNDBUhFX7qTk1ag2fxgSexEOolckuQQBTCwAahtSKThw94c51uCb3GIaPNcuU5BOWWXOOTMA7rjMbp9Gi6Ox5YLhUoHmcwRroTB0bGAABMlsKCunWOh2o4rH2LuCX2bYypSpgYPTCEEWJ0S44OTTm8VkpZxVxQuGNMjSsaeyDA/9yWQcnz18IRndkS1KWrFLBWXO8c6nPWIirc8FI0TA4rL23vnp6COjRmdkAlxOli1L2DaxELO1Ps3L0OzdxP+o9IFtpmsPZezer4yoC1GwjVvq2XI7cZKdzIe9w5RKu2gSCZQJFt7W+UZ1pTQVtWmzs9d5ds8tXEWlnaW3hIfgVmrFstWjImz5Ki52dLu/euTdwBWpJ51hqT2wlAwplAAZBWtdIEJsHaqONn470zpTD5RpCMb+u/4/wBXyjv67/j/AFfKBC01Fe82C265N2Pe4O1soWUvaMkyT/7r1/10r9Vz19qIOJ5QOMMp1XDEMaWYnxhb2sn/AKBX8Z56aiBC28c+tJQpTeUerYREY9o+7J/Ou35KxjGfJp/YFLbx/bjF9n2yUg4kSQDriPLSBC9Gl2rfOJjG/rv+P9Xyjv67/j/V8oEJ1c2bhQ3ssRNXUrCaE7pZyaPawMQlU8i0q1N5RF6VwijRlK7QllIQZIwjLFT0r8hA07RJBBGzpcFwXzu9oELd2VU1z7QSwGphUonq6RDAMecm7XKU2KQCxJG9mSVHLMknrBNm7SRLfBJCXuytOkCF6CAKMx1NgZhgqXer4qWfDbjGb/Xf8f6vlApnaqTieUDiGFW9cVoaW3j4wIWhi2iu7JfLfWzZE7vlDcolhiZ82LjxMebE+T/0frPD9hB9l7TRLDIlMD+Mn1ECF6CBkqxWGFruXdxk1meMr+u/4/1fKBHtZOLH7LebC+KrOC1tQIELQ9rPbuSydcZHlhLeMM7OpRG+AFaAuPEgR5xM2SGaQzVH9xUOy+2gkACXQBhvZDpAhbcdGN/Xf8f6vlHf13/H+r5QIWvMdjhZ2o9nyfhC6lTcAZKMeYxHD4s8Zs3toKBSZbghiMVwaHKAze0EKSEGVuiwxkMwahAcUgQtUzJ/3JfHfVwtu84cEebl7VKBChKLio/urOut7w5/Xf8AH+r5QIWzHRjf13/H+r5R39d/x/q+UCFovMxL7jMMFS71fFwdrcYAmZtH3ZPDfVp/rrGeO00YlK9kHUwVvXZwMuJhdU+SS5kAnXGeemtYELd2dU3FvplhP4VEnPVI4Q1GFI7XSgYUymGmLWukE/rv+P8AV8oEKvaP/Irp6CIjN23tZ1k4NPe4DhEwIX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6267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uropskaunia.sk/fileadmin/user_upload/_temp_/rusk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6127602" cy="42484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1/7 </a:t>
            </a:r>
            <a:r>
              <a:rPr lang="ru-RU" dirty="0" smtClean="0"/>
              <a:t>земной суши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Россия занимает седьмую часть земной суши.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Уральские горы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56612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это горная система, которая находится в Российском Уральско</a:t>
            </a:r>
            <a:r>
              <a:rPr lang="cs-CZ" dirty="0" smtClean="0"/>
              <a:t>-</a:t>
            </a:r>
            <a:r>
              <a:rPr lang="ru-RU" dirty="0" smtClean="0"/>
              <a:t> федеральном округе. Они обособляют европейскую и азиятскую части России и являются географической границ</a:t>
            </a:r>
            <a:r>
              <a:rPr lang="cs-CZ" dirty="0" smtClean="0"/>
              <a:t>e</a:t>
            </a:r>
            <a:r>
              <a:rPr lang="ru-RU" dirty="0" smtClean="0"/>
              <a:t>й между Eвропой и Азией. Это самая знаменательная горная система России.</a:t>
            </a:r>
            <a:endParaRPr lang="cs-CZ" dirty="0"/>
          </a:p>
        </p:txBody>
      </p:sp>
      <p:pic>
        <p:nvPicPr>
          <p:cNvPr id="2050" name="Picture 2" descr="http://www.sll.fi/mpe/yugudva/maps/u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403079" cy="516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.denik.cz/1/60/ctk-jaderny-vybuch-bikiny-nuklearni_denik-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5"/>
            <a:ext cx="4991100" cy="37444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Ядерное оружие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 smtClean="0"/>
              <a:t>29 августа 1949г. СССР провел испытания своей атомной бомбы РДС - 1, разрушив ядерную монополию США.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g24.sky.it/static/contentimages/original/sezioni/tg24/cronaca/2011/04/12/yuri_gagarin_finalcoin_image_creditschris_calle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5751287" cy="3600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человек в космосе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Советский космонавт Юрий Гагарин был первым человеком, который побывал в космосе.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evia.cz/images/stories/Petrograd/petrogra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41576"/>
            <a:ext cx="5785536" cy="38164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Северная Венеция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r>
              <a:rPr lang="ru-RU" dirty="0" smtClean="0"/>
              <a:t>В Санкт-Петербурге мостов в 3 раза больше, чем в Венеции. По количеству каналов и мостов уместнее не Петербург называть Северной Венецией, а Венецию – Южным Петербургом.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</a:t>
            </a:r>
            <a:r>
              <a:rPr lang="ru-RU" dirty="0" smtClean="0"/>
              <a:t>амая низкая температура воздуха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российском городе Оймякон зарегистрирована самая низкая температура воздуха. Рекорд холода был установлен в 1924 году и составил –71.2 °C.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d04.jxs.cz/756/173/cca74ecea3_76778753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6022885" cy="42210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Государственный Эрмитаж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464495"/>
          </a:xfrm>
        </p:spPr>
        <p:txBody>
          <a:bodyPr>
            <a:normAutofit/>
          </a:bodyPr>
          <a:lstStyle/>
          <a:p>
            <a:r>
              <a:rPr lang="ru-RU" dirty="0" smtClean="0"/>
              <a:t>Эрмитаж – один из самых крупных и самых значительных художественных и культурно-исторических музеев России и мира. В нём находится 3 миллиона произведений искусства. Если уделить каждому из этих произведений только одну минуту, то потребуется больше 25 лет ходить в Эрмитаж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345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10 интересных фактов о России</vt:lpstr>
      <vt:lpstr>1. место в мире по территории</vt:lpstr>
      <vt:lpstr>1/7 земной суши</vt:lpstr>
      <vt:lpstr>Уральские горы</vt:lpstr>
      <vt:lpstr>Ядерное оружие</vt:lpstr>
      <vt:lpstr>1. человек в космосе</vt:lpstr>
      <vt:lpstr>Северная Венеция</vt:lpstr>
      <vt:lpstr>Cамая низкая температура воздуха</vt:lpstr>
      <vt:lpstr>Государственный Эрмитаж</vt:lpstr>
      <vt:lpstr>Суши</vt:lpstr>
      <vt:lpstr>Матрёшка</vt:lpstr>
      <vt:lpstr>Исто́чник информа́ции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интересных фактов о России</dc:title>
  <dc:creator>Zdenička</dc:creator>
  <cp:lastModifiedBy>RePack by Diakov</cp:lastModifiedBy>
  <cp:revision>28</cp:revision>
  <dcterms:created xsi:type="dcterms:W3CDTF">2015-12-02T09:13:23Z</dcterms:created>
  <dcterms:modified xsi:type="dcterms:W3CDTF">2015-12-03T06:11:15Z</dcterms:modified>
</cp:coreProperties>
</file>