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4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506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4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17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7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5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283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93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779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9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3AEE06-7B7D-4F19-835F-3ACEB40B5F7C}" type="datetimeFigureOut">
              <a:rPr lang="sk-SK" smtClean="0"/>
              <a:t>29.11.2015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FF1C81-86E1-46AF-8B32-26D08FE8B656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97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10 интересных фактов о </a:t>
            </a:r>
            <a:r>
              <a:rPr lang="ru-RU" dirty="0" err="1" smtClean="0"/>
              <a:t>россии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Тимеа</a:t>
            </a:r>
            <a:r>
              <a:rPr lang="ru-RU" dirty="0" smtClean="0"/>
              <a:t> </a:t>
            </a:r>
            <a:r>
              <a:rPr lang="ru-RU" dirty="0" err="1" smtClean="0"/>
              <a:t>Микова</a:t>
            </a:r>
            <a:endParaRPr lang="ru-RU" dirty="0" smtClean="0"/>
          </a:p>
          <a:p>
            <a:r>
              <a:rPr lang="ru-RU" dirty="0" smtClean="0"/>
              <a:t>427164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1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России находится почти 600 университетов</a:t>
            </a:r>
            <a:endParaRPr lang="sk-SK" sz="4000" dirty="0"/>
          </a:p>
        </p:txBody>
      </p:sp>
      <p:pic>
        <p:nvPicPr>
          <p:cNvPr id="9218" name="Picture 2" descr="http://www.inno-conf.mgimo.ru/rotator/f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9" y="2286000"/>
            <a:ext cx="593351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Самым безопасным метро мира считается Метро в Новосибирске</a:t>
            </a:r>
            <a:endParaRPr lang="sk-SK" sz="4000" dirty="0"/>
          </a:p>
        </p:txBody>
      </p:sp>
      <p:pic>
        <p:nvPicPr>
          <p:cNvPr id="10242" name="Picture 2" descr="98-Novosibir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4" y="2335212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Длина стены кремля – 2235 метров</a:t>
            </a:r>
            <a:endParaRPr lang="sk-SK" sz="4000" dirty="0"/>
          </a:p>
        </p:txBody>
      </p:sp>
      <p:pic>
        <p:nvPicPr>
          <p:cNvPr id="1028" name="Picture 4" descr="http://islam.ru/sites/default/files/k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59" y="2286000"/>
            <a:ext cx="549101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 smtClean="0"/>
              <a:t>Санкт-</a:t>
            </a:r>
            <a:r>
              <a:rPr lang="ru-RU" sz="4000" dirty="0" err="1" smtClean="0"/>
              <a:t>петербугр</a:t>
            </a:r>
            <a:r>
              <a:rPr lang="ru-RU" sz="4000" dirty="0" smtClean="0"/>
              <a:t> – самый северный город с населением больше чем один миллион человек</a:t>
            </a:r>
            <a:endParaRPr lang="sk-SK" sz="4000" dirty="0"/>
          </a:p>
        </p:txBody>
      </p:sp>
      <p:pic>
        <p:nvPicPr>
          <p:cNvPr id="2050" name="Picture 2" descr="http://culturalforum.ru/files/modules/news/14/common-thumbs-meropriyatiya_pod_egidoijb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53" y="2286000"/>
            <a:ext cx="603683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Русские носят обручальные кольца на правой руке</a:t>
            </a:r>
            <a:endParaRPr lang="sk-SK" sz="4000" dirty="0"/>
          </a:p>
        </p:txBody>
      </p:sp>
      <p:pic>
        <p:nvPicPr>
          <p:cNvPr id="3074" name="Picture 2" descr="http://charoit-lmd.ru/wp-content/uploads/2015/07/obruchalnoe_kolc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¾ жителей России живёт в городе </a:t>
            </a:r>
            <a:endParaRPr lang="sk-SK" sz="4000" dirty="0"/>
          </a:p>
        </p:txBody>
      </p:sp>
      <p:pic>
        <p:nvPicPr>
          <p:cNvPr id="4098" name="Picture 2" descr="https://www.unipage.net/uploads/country/russia/moscow_cities_of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12" y="2286000"/>
            <a:ext cx="607431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Более 160 </a:t>
            </a:r>
            <a:r>
              <a:rPr lang="ru-RU" sz="4000" dirty="0"/>
              <a:t>э</a:t>
            </a:r>
            <a:r>
              <a:rPr lang="ru-RU" sz="4000" dirty="0" smtClean="0"/>
              <a:t>тнических групп живёт в России</a:t>
            </a:r>
            <a:endParaRPr lang="sk-SK" sz="4000" dirty="0"/>
          </a:p>
        </p:txBody>
      </p:sp>
      <p:pic>
        <p:nvPicPr>
          <p:cNvPr id="5122" name="Picture 2" descr="http://tainy.net/wp-content/uploads/2012/09/1251-650x4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50" y="2286000"/>
            <a:ext cx="609503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России 12 часовых поясов</a:t>
            </a:r>
            <a:endParaRPr lang="sk-SK" sz="4000" dirty="0"/>
          </a:p>
        </p:txBody>
      </p:sp>
      <p:pic>
        <p:nvPicPr>
          <p:cNvPr id="6146" name="Picture 2" descr="http://www.tv2.tomsk.ru/sites/www.tv2.tomsk.ru/files/users/u25858/rossiya_poyas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65" y="2286000"/>
            <a:ext cx="721780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1908 г. российская олимпийская сборная приехала 12 дней позже в Англию из-за юлианского календаря</a:t>
            </a:r>
            <a:endParaRPr lang="sk-SK" sz="3600" dirty="0"/>
          </a:p>
        </p:txBody>
      </p:sp>
      <p:pic>
        <p:nvPicPr>
          <p:cNvPr id="7170" name="Picture 2" descr="http://blogonovosti.com/img/modules/news/5/c9/6e50344bb45d3e2354af0074a5809c95/eb-293471_456981754342378_127889187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9" y="2506662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России живёт на миллионов 10 больше женщин чем мужчин</a:t>
            </a:r>
            <a:endParaRPr lang="sk-SK" sz="4000" dirty="0"/>
          </a:p>
        </p:txBody>
      </p:sp>
      <p:pic>
        <p:nvPicPr>
          <p:cNvPr id="8194" name="Picture 2" descr="http://900igr.net/datai/literatura/Poema-Russkie-zhenschiny/0001-004-Obraz-russkoj-zhenschiny-v-poeme-N.A.Nekrasova-Russkie-zhenschi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56" y="2582862"/>
            <a:ext cx="24860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</TotalTime>
  <Words>91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Integrál</vt:lpstr>
      <vt:lpstr>10 интересных фактов о россии</vt:lpstr>
      <vt:lpstr>Длина стены кремля – 2235 метров</vt:lpstr>
      <vt:lpstr>Санкт-петербугр – самый северный город с населением больше чем один миллион человек</vt:lpstr>
      <vt:lpstr>Русские носят обручальные кольца на правой руке</vt:lpstr>
      <vt:lpstr>¾ жителей России живёт в городе </vt:lpstr>
      <vt:lpstr>Более 160 этнических групп живёт в России</vt:lpstr>
      <vt:lpstr>В России 12 часовых поясов</vt:lpstr>
      <vt:lpstr>В 1908 г. российская олимпийская сборная приехала 12 дней позже в Англию из-за юлианского календаря</vt:lpstr>
      <vt:lpstr>В России живёт на миллионов 10 больше женщин чем мужчин</vt:lpstr>
      <vt:lpstr>В России находится почти 600 университетов</vt:lpstr>
      <vt:lpstr>Самым безопасным метро мира считается Метро в Новосибирске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о россии</dc:title>
  <dc:creator>Timejočka</dc:creator>
  <cp:lastModifiedBy>RePack by Diakov</cp:lastModifiedBy>
  <cp:revision>6</cp:revision>
  <dcterms:created xsi:type="dcterms:W3CDTF">2015-11-25T20:48:57Z</dcterms:created>
  <dcterms:modified xsi:type="dcterms:W3CDTF">2015-11-29T17:19:11Z</dcterms:modified>
</cp:coreProperties>
</file>