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  <p:sldId id="261" r:id="rId7"/>
    <p:sldId id="259" r:id="rId8"/>
    <p:sldId id="266" r:id="rId9"/>
    <p:sldId id="258" r:id="rId10"/>
    <p:sldId id="265" r:id="rId11"/>
    <p:sldId id="267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42" d="100"/>
          <a:sy n="42" d="100"/>
        </p:scale>
        <p:origin x="133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14. 12. 2015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14. 12. 2015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14. 12. 2015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14. 12. 2015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14. 12. 2015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14. 12. 2015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14. 12. 2015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kaifodrom.ru/interesnye-fakty-o-rossii/" TargetMode="External"/><Relationship Id="rId2" Type="http://schemas.openxmlformats.org/officeDocument/2006/relationships/hyperlink" Target="http://www.factslides.com/s-Russi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558608" cy="1512167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 Black" panose="020B0A04020102020204" pitchFamily="34" charset="0"/>
              </a:rPr>
              <a:t>1</a:t>
            </a:r>
            <a:r>
              <a:rPr lang="cs-CZ" sz="4000" dirty="0" smtClean="0">
                <a:latin typeface="Arial Black" panose="020B0A04020102020204" pitchFamily="34" charset="0"/>
              </a:rPr>
              <a:t>0 </a:t>
            </a:r>
            <a:r>
              <a:rPr lang="ru-RU" sz="4000" dirty="0" smtClean="0">
                <a:latin typeface="Arial Black" panose="020B0A04020102020204" pitchFamily="34" charset="0"/>
              </a:rPr>
              <a:t>интересных фактов о России</a:t>
            </a:r>
            <a:endParaRPr lang="cs-CZ" sz="4000" dirty="0">
              <a:latin typeface="Arial Black" panose="020B0A04020102020204" pitchFamily="34" charset="0"/>
            </a:endParaRPr>
          </a:p>
        </p:txBody>
      </p:sp>
      <p:pic>
        <p:nvPicPr>
          <p:cNvPr id="1026" name="Picture 2" descr="http://www.letecky.net/wp-content/uploads/rusko-matrjos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356990"/>
            <a:ext cx="4235736" cy="2386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80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764704"/>
            <a:ext cx="5400600" cy="5361459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Arial Black" panose="020B0A04020102020204" pitchFamily="34" charset="0"/>
              </a:rPr>
              <a:t>9. </a:t>
            </a:r>
            <a:r>
              <a:rPr lang="ru-RU" dirty="0">
                <a:latin typeface="Arial Black" panose="020B0A04020102020204" pitchFamily="34" charset="0"/>
              </a:rPr>
              <a:t>Государственный музей Эрмитаж для защиты от грызунов держит стаю кошек. У каждой кошки Эрмитажа есть паспорт с фотографией.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  <p:pic>
        <p:nvPicPr>
          <p:cNvPr id="8194" name="Picture 2" descr="Интересные факты о Росс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140968"/>
            <a:ext cx="2910961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07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Arial Black" panose="020B0A04020102020204" pitchFamily="34" charset="0"/>
              </a:rPr>
              <a:t>10. </a:t>
            </a:r>
            <a:r>
              <a:rPr lang="ru-RU" dirty="0">
                <a:latin typeface="Arial Black" panose="020B0A04020102020204" pitchFamily="34" charset="0"/>
              </a:rPr>
              <a:t>В дельте Волги под Астраханью есть Долина лотосов.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  <p:pic>
        <p:nvPicPr>
          <p:cNvPr id="7170" name="Picture 2" descr="Интересные факты о Росс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194808"/>
            <a:ext cx="4248472" cy="2391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57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http://www.factslides.com/s-Russia</a:t>
            </a:r>
            <a:endParaRPr lang="cs-CZ" dirty="0"/>
          </a:p>
          <a:p>
            <a:r>
              <a:rPr lang="cs-CZ" dirty="0">
                <a:hlinkClick r:id="rId3"/>
              </a:rPr>
              <a:t>http://kaifodrom.ru/interesnye-fakty-o-rossii/</a:t>
            </a:r>
            <a:endParaRPr lang="ru-RU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95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600200"/>
            <a:ext cx="3384376" cy="4525963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dirty="0" smtClean="0">
                <a:latin typeface="Arial Black" panose="020B0A04020102020204" pitchFamily="34" charset="0"/>
              </a:rPr>
              <a:t>Россия больше, </a:t>
            </a:r>
            <a:r>
              <a:rPr lang="ru-RU" dirty="0">
                <a:latin typeface="Arial Black" panose="020B0A04020102020204" pitchFamily="34" charset="0"/>
              </a:rPr>
              <a:t>чем </a:t>
            </a:r>
            <a:r>
              <a:rPr lang="ru-RU" dirty="0" smtClean="0">
                <a:latin typeface="Arial Black" panose="020B0A04020102020204" pitchFamily="34" charset="0"/>
              </a:rPr>
              <a:t>планета Плутон.</a:t>
            </a:r>
          </a:p>
          <a:p>
            <a:pPr marL="0" indent="0">
              <a:buNone/>
            </a:pPr>
            <a:endParaRPr lang="ru-RU" sz="3600" dirty="0">
              <a:latin typeface="Arial Black" panose="020B0A04020102020204" pitchFamily="34" charset="0"/>
            </a:endParaRPr>
          </a:p>
          <a:p>
            <a:pPr marL="742950" indent="-742950">
              <a:buAutoNum type="arabicPeriod"/>
            </a:pPr>
            <a:endParaRPr lang="ru-RU" sz="3600" dirty="0">
              <a:latin typeface="Arial Black" panose="020B0A04020102020204" pitchFamily="34" charset="0"/>
            </a:endParaRPr>
          </a:p>
        </p:txBody>
      </p:sp>
      <p:pic>
        <p:nvPicPr>
          <p:cNvPr id="2050" name="Picture 2" descr="http://www.factslides.com/imgs/i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628800"/>
            <a:ext cx="3384376" cy="4167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74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Arial Black" panose="020B0A04020102020204" pitchFamily="34" charset="0"/>
              </a:rPr>
              <a:t>2. Высотка </a:t>
            </a:r>
            <a:r>
              <a:rPr lang="ru-RU" dirty="0">
                <a:latin typeface="Arial Black" panose="020B0A04020102020204" pitchFamily="34" charset="0"/>
              </a:rPr>
              <a:t>МГУ – самое большое в мире здание университета.</a:t>
            </a:r>
          </a:p>
          <a:p>
            <a:endParaRPr lang="cs-CZ" dirty="0"/>
          </a:p>
        </p:txBody>
      </p:sp>
      <p:pic>
        <p:nvPicPr>
          <p:cNvPr id="6146" name="Picture 2" descr="http://naked-science.ru/sites/default/files/40861_1024_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996952"/>
            <a:ext cx="4512501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833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980728"/>
            <a:ext cx="8003232" cy="514543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Arial Black" panose="020B0A04020102020204" pitchFamily="34" charset="0"/>
              </a:rPr>
              <a:t>3. </a:t>
            </a:r>
            <a:r>
              <a:rPr lang="ru-RU" dirty="0" smtClean="0">
                <a:latin typeface="Arial Black" panose="020B0A04020102020204" pitchFamily="34" charset="0"/>
              </a:rPr>
              <a:t>Метро Санкт-Петербурга – </a:t>
            </a:r>
            <a:r>
              <a:rPr lang="ru-RU" dirty="0">
                <a:latin typeface="Arial Black" panose="020B0A04020102020204" pitchFamily="34" charset="0"/>
              </a:rPr>
              <a:t>самое глубокое в мире.  Его </a:t>
            </a:r>
            <a:r>
              <a:rPr lang="ru-RU" dirty="0" smtClean="0">
                <a:latin typeface="Arial Black" panose="020B0A04020102020204" pitchFamily="34" charset="0"/>
              </a:rPr>
              <a:t>средняя глубина – 100 </a:t>
            </a:r>
            <a:r>
              <a:rPr lang="ru-RU" dirty="0">
                <a:latin typeface="Arial Black" panose="020B0A04020102020204" pitchFamily="34" charset="0"/>
              </a:rPr>
              <a:t>метров.</a:t>
            </a:r>
          </a:p>
          <a:p>
            <a:pPr marL="0" indent="0">
              <a:buNone/>
            </a:pPr>
            <a:endParaRPr lang="ru-RU" dirty="0">
              <a:latin typeface="Arial Black" panose="020B0A04020102020204" pitchFamily="34" charset="0"/>
            </a:endParaRPr>
          </a:p>
        </p:txBody>
      </p:sp>
      <p:pic>
        <p:nvPicPr>
          <p:cNvPr id="3074" name="Picture 2" descr="Интересные факты о Росс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852936"/>
            <a:ext cx="4392488" cy="3225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16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600200"/>
            <a:ext cx="3168352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Arial Black" panose="020B0A04020102020204" pitchFamily="34" charset="0"/>
              </a:rPr>
              <a:t>4. </a:t>
            </a:r>
            <a:r>
              <a:rPr lang="ru-RU" dirty="0" smtClean="0">
                <a:latin typeface="Arial Black" panose="020B0A04020102020204" pitchFamily="34" charset="0"/>
              </a:rPr>
              <a:t>Сталин начал изучать русский язык, когда ему было 8 лет.</a:t>
            </a:r>
            <a:endParaRPr lang="cs-CZ" dirty="0">
              <a:latin typeface="Arial Black" panose="020B0A04020102020204" pitchFamily="34" charset="0"/>
            </a:endParaRPr>
          </a:p>
        </p:txBody>
      </p:sp>
      <p:pic>
        <p:nvPicPr>
          <p:cNvPr id="5122" name="Picture 2" descr="http://www.factslides.com/imgs/Young-Stal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72816"/>
            <a:ext cx="20193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93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988840"/>
            <a:ext cx="4074696" cy="41373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dirty="0" smtClean="0">
                <a:latin typeface="Arial Black" panose="020B0A04020102020204" pitchFamily="34" charset="0"/>
              </a:rPr>
              <a:t>5. </a:t>
            </a:r>
            <a:r>
              <a:rPr lang="ru-RU" sz="2800" dirty="0" smtClean="0">
                <a:latin typeface="Arial Black" panose="020B0A04020102020204" pitchFamily="34" charset="0"/>
              </a:rPr>
              <a:t>Самая </a:t>
            </a:r>
            <a:r>
              <a:rPr lang="ru-RU" sz="2800" dirty="0">
                <a:latin typeface="Arial Black" panose="020B0A04020102020204" pitchFamily="34" charset="0"/>
              </a:rPr>
              <a:t>известная компьютерная игра </a:t>
            </a:r>
            <a:r>
              <a:rPr lang="ru-RU" sz="2800" dirty="0" smtClean="0">
                <a:latin typeface="Arial Black" panose="020B0A04020102020204" pitchFamily="34" charset="0"/>
              </a:rPr>
              <a:t>(Tetris) </a:t>
            </a:r>
            <a:r>
              <a:rPr lang="ru-RU" sz="2800" dirty="0">
                <a:latin typeface="Arial Black" panose="020B0A04020102020204" pitchFamily="34" charset="0"/>
              </a:rPr>
              <a:t>была создана русским программистом Алексеем Пажитновым в </a:t>
            </a:r>
            <a:endParaRPr lang="ru-RU" sz="28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Arial Black" panose="020B0A04020102020204" pitchFamily="34" charset="0"/>
              </a:rPr>
              <a:t>1985 </a:t>
            </a:r>
            <a:r>
              <a:rPr lang="ru-RU" sz="2800" dirty="0">
                <a:latin typeface="Arial Black" panose="020B0A04020102020204" pitchFamily="34" charset="0"/>
              </a:rPr>
              <a:t>году. </a:t>
            </a:r>
            <a:r>
              <a:rPr lang="ru-RU" dirty="0">
                <a:latin typeface="Arial Black" panose="020B0A04020102020204" pitchFamily="34" charset="0"/>
              </a:rPr>
              <a:t/>
            </a:r>
            <a:br>
              <a:rPr lang="ru-RU" dirty="0">
                <a:latin typeface="Arial Black" panose="020B0A04020102020204" pitchFamily="34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cs-CZ" dirty="0">
              <a:latin typeface="Arial Black" panose="020B0A04020102020204" pitchFamily="34" charset="0"/>
            </a:endParaRPr>
          </a:p>
        </p:txBody>
      </p:sp>
      <p:pic>
        <p:nvPicPr>
          <p:cNvPr id="4098" name="Picture 2" descr="Интересные факты о Росс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204864"/>
            <a:ext cx="3333750" cy="2800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7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05470"/>
            <a:ext cx="6840760" cy="5020694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Arial Black" panose="020B0A04020102020204" pitchFamily="34" charset="0"/>
              </a:rPr>
              <a:t>6. </a:t>
            </a:r>
            <a:r>
              <a:rPr lang="ru-RU" dirty="0" smtClean="0">
                <a:latin typeface="Arial Black" panose="020B0A04020102020204" pitchFamily="34" charset="0"/>
              </a:rPr>
              <a:t>Перед </a:t>
            </a:r>
            <a:r>
              <a:rPr lang="ru-RU" dirty="0">
                <a:latin typeface="Arial Black" panose="020B0A04020102020204" pitchFamily="34" charset="0"/>
              </a:rPr>
              <a:t>революцией 1917 </a:t>
            </a:r>
            <a:r>
              <a:rPr lang="ru-RU" dirty="0" smtClean="0">
                <a:latin typeface="Arial Black" panose="020B0A04020102020204" pitchFamily="34" charset="0"/>
              </a:rPr>
              <a:t>г. </a:t>
            </a:r>
            <a:r>
              <a:rPr lang="ru-RU" dirty="0">
                <a:latin typeface="Arial Black" panose="020B0A04020102020204" pitchFamily="34" charset="0"/>
              </a:rPr>
              <a:t>русская семья была одной из крупнейших в мире. В России считалось, что 8 детей в семье – это </a:t>
            </a:r>
            <a:r>
              <a:rPr lang="ru-RU" dirty="0" smtClean="0">
                <a:latin typeface="Arial Black" panose="020B0A04020102020204" pitchFamily="34" charset="0"/>
              </a:rPr>
              <a:t>мало, нормально </a:t>
            </a:r>
            <a:r>
              <a:rPr lang="ru-RU" dirty="0">
                <a:latin typeface="Arial Black" panose="020B0A04020102020204" pitchFamily="34" charset="0"/>
              </a:rPr>
              <a:t>было иметь 12-14 детей.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26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764704"/>
            <a:ext cx="7931224" cy="5361459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Arial Black" panose="020B0A04020102020204" pitchFamily="34" charset="0"/>
              </a:rPr>
              <a:t>7. </a:t>
            </a:r>
            <a:r>
              <a:rPr lang="ru-RU" dirty="0">
                <a:latin typeface="Arial Black" panose="020B0A04020102020204" pitchFamily="34" charset="0"/>
              </a:rPr>
              <a:t>В России как минимум 15 секретных городов. Их нет на картах, к ним не ведут дорожные указатели и к ним даже близко не подпустят иностранцев.</a:t>
            </a:r>
            <a:br>
              <a:rPr lang="ru-RU" dirty="0">
                <a:latin typeface="Arial Black" panose="020B0A04020102020204" pitchFamily="34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  <p:pic>
        <p:nvPicPr>
          <p:cNvPr id="10242" name="Picture 2" descr="Интересные факты о Росс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645024"/>
            <a:ext cx="4223931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5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3"/>
            <a:ext cx="8147248" cy="417646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Arial Black" panose="020B0A04020102020204" pitchFamily="34" charset="0"/>
              </a:rPr>
              <a:t>8. </a:t>
            </a:r>
            <a:r>
              <a:rPr lang="ru-RU" dirty="0">
                <a:latin typeface="Arial Black" panose="020B0A04020102020204" pitchFamily="34" charset="0"/>
              </a:rPr>
              <a:t>В России, под Магнитогорском, есть гора Магнитная</a:t>
            </a:r>
            <a:r>
              <a:rPr lang="ru-RU" dirty="0" smtClean="0">
                <a:latin typeface="Arial Black" panose="020B0A04020102020204" pitchFamily="34" charset="0"/>
              </a:rPr>
              <a:t>, которая </a:t>
            </a:r>
            <a:r>
              <a:rPr lang="ru-RU" dirty="0">
                <a:latin typeface="Arial Black" panose="020B0A04020102020204" pitchFamily="34" charset="0"/>
              </a:rPr>
              <a:t>почти полностью железная.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  <p:pic>
        <p:nvPicPr>
          <p:cNvPr id="9218" name="Picture 2" descr="Интересные факты о Росс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284984"/>
            <a:ext cx="3131327" cy="2352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77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197</Words>
  <Application>Microsoft Office PowerPoint</Application>
  <PresentationFormat>Экран (4:3)</PresentationFormat>
  <Paragraphs>14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Calibri</vt:lpstr>
      <vt:lpstr>Motiv sady Office</vt:lpstr>
      <vt:lpstr>10 интересных фактов о России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Káťa</dc:creator>
  <cp:lastModifiedBy>RePack by Diakov</cp:lastModifiedBy>
  <cp:revision>6</cp:revision>
  <dcterms:created xsi:type="dcterms:W3CDTF">2015-12-07T20:22:41Z</dcterms:created>
  <dcterms:modified xsi:type="dcterms:W3CDTF">2015-12-14T20:43:09Z</dcterms:modified>
</cp:coreProperties>
</file>