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2" r:id="rId4"/>
    <p:sldId id="264" r:id="rId5"/>
    <p:sldId id="265" r:id="rId6"/>
    <p:sldId id="266" r:id="rId7"/>
    <p:sldId id="267" r:id="rId8"/>
    <p:sldId id="269" r:id="rId9"/>
    <p:sldId id="271" r:id="rId10"/>
    <p:sldId id="258" r:id="rId11"/>
    <p:sldId id="259" r:id="rId12"/>
    <p:sldId id="260" r:id="rId13"/>
    <p:sldId id="261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FA28-ABB7-4001-A309-1B0C09FB7E4D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432-6662-425B-BF7B-1892DB1558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09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FA28-ABB7-4001-A309-1B0C09FB7E4D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432-6662-425B-BF7B-1892DB1558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133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FA28-ABB7-4001-A309-1B0C09FB7E4D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432-6662-425B-BF7B-1892DB1558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067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FA28-ABB7-4001-A309-1B0C09FB7E4D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432-6662-425B-BF7B-1892DB1558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49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FA28-ABB7-4001-A309-1B0C09FB7E4D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432-6662-425B-BF7B-1892DB1558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9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FA28-ABB7-4001-A309-1B0C09FB7E4D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432-6662-425B-BF7B-1892DB1558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9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FA28-ABB7-4001-A309-1B0C09FB7E4D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432-6662-425B-BF7B-1892DB1558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07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FA28-ABB7-4001-A309-1B0C09FB7E4D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432-6662-425B-BF7B-1892DB1558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49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FA28-ABB7-4001-A309-1B0C09FB7E4D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432-6662-425B-BF7B-1892DB1558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57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FA28-ABB7-4001-A309-1B0C09FB7E4D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432-6662-425B-BF7B-1892DB1558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363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FA28-ABB7-4001-A309-1B0C09FB7E4D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5432-6662-425B-BF7B-1892DB1558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432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CFA28-ABB7-4001-A309-1B0C09FB7E4D}" type="datetimeFigureOut">
              <a:rPr lang="cs-CZ" smtClean="0"/>
              <a:t>3. 12. 2015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15432-6662-425B-BF7B-1892DB1558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00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723.ru/toponim/putinka.htm" TargetMode="External"/><Relationship Id="rId3" Type="http://schemas.openxmlformats.org/officeDocument/2006/relationships/hyperlink" Target="http://www.russianvodka.com/ru/vodka-news.html" TargetMode="External"/><Relationship Id="rId7" Type="http://schemas.openxmlformats.org/officeDocument/2006/relationships/hyperlink" Target="http://www.kulturologia.ru/blogs/301013/19134/" TargetMode="External"/><Relationship Id="rId2" Type="http://schemas.openxmlformats.org/officeDocument/2006/relationships/hyperlink" Target="http://samadm.ru/media/news/422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2%D1%80%D0%B0%D0%BD%D1%81%D1%81%D0%B8%D0%B1%D0%B8%D1%80%D1%81%D0%BA%D0%B0%D1%8F_%D0%BC%D0%B0%D0%B3%D0%B8%D1%81%D1%82%D1%80%D0%B0%D0%BB%D1%8C#/media/File:Transsib.jpg" TargetMode="External"/><Relationship Id="rId5" Type="http://schemas.openxmlformats.org/officeDocument/2006/relationships/hyperlink" Target="http://cestovani.idnes.cz/nejstudenejsi-a-nejteplejsi-mista-zeme-zivot-nebo-peklo-v-90-c-a-v-58-c-1fq-/kolem-sveta.aspx?c=A100120_131409_igsvet_tom" TargetMode="External"/><Relationship Id="rId4" Type="http://schemas.openxmlformats.org/officeDocument/2006/relationships/hyperlink" Target="http://skaznov.livejournal.com/46584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Факты о России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Клара Швецова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703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Чебурашка – любимая и самя популярная детская сказка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16832"/>
            <a:ext cx="4392488" cy="353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6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cs-CZ" dirty="0" smtClean="0"/>
              <a:t>A</a:t>
            </a:r>
            <a:r>
              <a:rPr lang="ru-RU" dirty="0" smtClean="0"/>
              <a:t>ляска – часть России на американском континенте продал цар Александр </a:t>
            </a:r>
            <a:r>
              <a:rPr lang="de-DE" dirty="0" smtClean="0"/>
              <a:t>II</a:t>
            </a:r>
            <a:r>
              <a:rPr lang="ru-RU" dirty="0" smtClean="0"/>
              <a:t> в 1867 году американцам.</a:t>
            </a:r>
            <a:br>
              <a:rPr lang="ru-RU" dirty="0" smtClean="0"/>
            </a:br>
            <a:r>
              <a:rPr lang="ru-RU" dirty="0" smtClean="0"/>
              <a:t>Цена? 4,77 доллара за </a:t>
            </a:r>
            <a:r>
              <a:rPr lang="ru-RU" dirty="0"/>
              <a:t>км²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501008"/>
            <a:ext cx="2857500" cy="2867025"/>
          </a:xfrm>
        </p:spPr>
      </p:pic>
    </p:spTree>
    <p:extLst>
      <p:ext uri="{BB962C8B-B14F-4D97-AF65-F5344CB8AC3E}">
        <p14:creationId xmlns:p14="http://schemas.microsoft.com/office/powerpoint/2010/main" val="54709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</a:t>
            </a:r>
            <a:r>
              <a:rPr lang="ru-RU" dirty="0" smtClean="0"/>
              <a:t>ранссибирская магистраль – самая длинная железная дорога в мире длинной в 9298,2 </a:t>
            </a:r>
            <a:r>
              <a:rPr lang="ru-RU" dirty="0"/>
              <a:t>км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4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26188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>
                <a:hlinkClick r:id="rId2"/>
              </a:rPr>
              <a:t>http://samadm.ru/media/news/4225/</a:t>
            </a:r>
            <a:endParaRPr lang="ru-RU" dirty="0" smtClean="0"/>
          </a:p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www.russianvodka.com/ru/vodka-news.html</a:t>
            </a:r>
            <a:endParaRPr lang="ru-RU" dirty="0" smtClean="0"/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skaznov.livejournal.com/46584.html</a:t>
            </a:r>
            <a:endParaRPr lang="ru-RU" dirty="0" smtClean="0"/>
          </a:p>
          <a:p>
            <a:r>
              <a:rPr lang="cs-CZ" dirty="0">
                <a:hlinkClick r:id="rId5"/>
              </a:rPr>
              <a:t>http://cestovani.idnes.cz/nejstudenejsi-a-nejteplejsi-mista-zeme-zivot-nebo-peklo-v-90-c-a-v-58-c-1fq-/</a:t>
            </a:r>
            <a:r>
              <a:rPr lang="cs-CZ" dirty="0" smtClean="0">
                <a:hlinkClick r:id="rId5"/>
              </a:rPr>
              <a:t>kolem-sveta.aspx?c=A100120_131409_igsvet_tom</a:t>
            </a:r>
            <a:endParaRPr lang="cs-CZ" dirty="0" smtClean="0"/>
          </a:p>
          <a:p>
            <a:r>
              <a:rPr lang="cs-CZ" dirty="0"/>
              <a:t>http://www.pohadkar.cz/postava/medvidek-ceburaska/</a:t>
            </a:r>
            <a:endParaRPr lang="ru-RU" dirty="0" smtClean="0"/>
          </a:p>
          <a:p>
            <a:r>
              <a:rPr lang="cs-CZ" dirty="0">
                <a:hlinkClick r:id="rId6"/>
              </a:rPr>
              <a:t>https://ru.wikipedia.org/wiki/%D0%A2%D1%80%D0%B0%D0%BD%D1%81%D1%81%D0%B8%D0%B1%D0%B8%D1%80%D1%81%D0%BA%D0%B0%D1%8F_%D0%BC%D0%B0%D0%B3%D0%B8%D1%81%D1%82%D1%80%D0%B0%D0%BB%D1%8C#/</a:t>
            </a:r>
            <a:r>
              <a:rPr lang="cs-CZ" dirty="0" smtClean="0">
                <a:hlinkClick r:id="rId6"/>
              </a:rPr>
              <a:t>media/File:Transsib.jpg</a:t>
            </a:r>
            <a:endParaRPr lang="ru-RU" dirty="0" smtClean="0"/>
          </a:p>
          <a:p>
            <a:r>
              <a:rPr lang="cs-CZ" dirty="0">
                <a:hlinkClick r:id="rId7"/>
              </a:rPr>
              <a:t>http://www.kulturologia.ru/blogs/301013/19134</a:t>
            </a:r>
            <a:r>
              <a:rPr lang="cs-CZ" dirty="0" smtClean="0">
                <a:hlinkClick r:id="rId7"/>
              </a:rPr>
              <a:t>/</a:t>
            </a:r>
            <a:endParaRPr lang="ru-RU" dirty="0" smtClean="0"/>
          </a:p>
          <a:p>
            <a:r>
              <a:rPr lang="cs-CZ" dirty="0">
                <a:hlinkClick r:id="rId8"/>
              </a:rPr>
              <a:t>http://</a:t>
            </a:r>
            <a:r>
              <a:rPr lang="cs-CZ" dirty="0" smtClean="0">
                <a:hlinkClick r:id="rId8"/>
              </a:rPr>
              <a:t>www.1723.ru/toponim/putinka.htm</a:t>
            </a:r>
            <a:endParaRPr lang="ru-RU" dirty="0" smtClean="0"/>
          </a:p>
          <a:p>
            <a:r>
              <a:rPr lang="cs-CZ" dirty="0"/>
              <a:t>https://ru.wikipedia.org/wiki/%D0%90%D0%BB%D1%8F%D1%81%D0%BA%D0%B0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207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Чемпионат мира в футболе 2018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596356"/>
            <a:ext cx="3810000" cy="2533650"/>
          </a:xfrm>
        </p:spPr>
      </p:pic>
    </p:spTree>
    <p:extLst>
      <p:ext uri="{BB962C8B-B14F-4D97-AF65-F5344CB8AC3E}">
        <p14:creationId xmlns:p14="http://schemas.microsoft.com/office/powerpoint/2010/main" val="244884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Налоги из борода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Реформы Петра </a:t>
            </a:r>
            <a:r>
              <a:rPr lang="cs-CZ" dirty="0" smtClean="0"/>
              <a:t>I.</a:t>
            </a:r>
            <a:r>
              <a:rPr lang="ru-RU" dirty="0" smtClean="0"/>
              <a:t> Великого увалили специальный налог на тех, которые носили бороды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24944"/>
            <a:ext cx="2829694" cy="223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Водка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Традиционный русский напиток</a:t>
            </a:r>
          </a:p>
          <a:p>
            <a:r>
              <a:rPr lang="ru-RU" dirty="0" smtClean="0"/>
              <a:t>Один из самых известных марок водки - ПУТИНКА</a:t>
            </a:r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768259"/>
            <a:ext cx="4680520" cy="35103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469088"/>
            <a:ext cx="2160240" cy="28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9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Скульптура для технологиеского гения Стева Джобса.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Была убрана из места своего нахождения</a:t>
            </a:r>
          </a:p>
          <a:p>
            <a:r>
              <a:rPr lang="ru-RU" dirty="0" smtClean="0"/>
              <a:t>Причина? Другая сексуальная ориентация Джобса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300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Музей самоваров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аходится в Городце</a:t>
            </a:r>
          </a:p>
          <a:p>
            <a:r>
              <a:rPr lang="ru-RU" dirty="0" smtClean="0"/>
              <a:t>Самая большая коллекция в мире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068960"/>
            <a:ext cx="4898320" cy="324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3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</a:t>
            </a:r>
            <a:r>
              <a:rPr lang="ru-RU" dirty="0" smtClean="0"/>
              <a:t>трешка, везде матрешка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700808"/>
            <a:ext cx="4522124" cy="4522124"/>
          </a:xfrm>
        </p:spPr>
      </p:pic>
      <p:sp>
        <p:nvSpPr>
          <p:cNvPr id="5" name="TextovéPole 4"/>
          <p:cNvSpPr txBox="1"/>
          <p:nvPr/>
        </p:nvSpPr>
        <p:spPr>
          <a:xfrm>
            <a:off x="539552" y="1916832"/>
            <a:ext cx="32403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Матрешки производятся в нескольких городах России:</a:t>
            </a:r>
          </a:p>
          <a:p>
            <a:r>
              <a:rPr lang="ru-RU" sz="3200" dirty="0" smtClean="0"/>
              <a:t>Семенов-Посад</a:t>
            </a:r>
          </a:p>
          <a:p>
            <a:r>
              <a:rPr lang="ru-RU" sz="3200" dirty="0" smtClean="0"/>
              <a:t>Крутец</a:t>
            </a:r>
          </a:p>
          <a:p>
            <a:r>
              <a:rPr lang="ru-RU" sz="3200" dirty="0" smtClean="0"/>
              <a:t>Семенов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97976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Ленинская улица/ Улица Ленина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Улига имени Ленина обязетельна для всех городов России </a:t>
            </a:r>
          </a:p>
          <a:p>
            <a:r>
              <a:rPr lang="ru-RU" dirty="0" smtClean="0"/>
              <a:t>Обыкновенно она самая занятая и большая </a:t>
            </a:r>
            <a:r>
              <a:rPr lang="ru-RU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440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Самая низкая температура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cs-CZ" dirty="0" smtClean="0"/>
              <a:t> 1926 </a:t>
            </a:r>
            <a:r>
              <a:rPr lang="ru-RU" dirty="0" smtClean="0"/>
              <a:t>году была снята самая низкая температура северного полшария</a:t>
            </a:r>
          </a:p>
          <a:p>
            <a:r>
              <a:rPr lang="ru-RU" dirty="0" smtClean="0"/>
              <a:t>- 71,2 градусов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276872"/>
            <a:ext cx="2622798" cy="342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072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183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Motiv systému Office</vt:lpstr>
      <vt:lpstr>Факты о России</vt:lpstr>
      <vt:lpstr>Чемпионат мира в футболе 2018</vt:lpstr>
      <vt:lpstr>Налоги из борода</vt:lpstr>
      <vt:lpstr>Водка </vt:lpstr>
      <vt:lpstr>Скульптура для технологиеского гения Стева Джобса. </vt:lpstr>
      <vt:lpstr>Музей самоваров</vt:lpstr>
      <vt:lpstr>Maтрешка, везде матрешка</vt:lpstr>
      <vt:lpstr>Ленинская улица/ Улица Ленина</vt:lpstr>
      <vt:lpstr>Самая низкая температура</vt:lpstr>
      <vt:lpstr>Чебурашка – любимая и самя популярная детская сказка</vt:lpstr>
      <vt:lpstr>   Aляска – часть России на американском континенте продал цар Александр II в 1867 году американцам. Цена? 4,77 доллара за км²</vt:lpstr>
      <vt:lpstr>Tранссибирская магистраль – самая длинная железная дорога в мире длинной в 9298,2 км</vt:lpstr>
      <vt:lpstr>Источники: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Klára</dc:creator>
  <cp:lastModifiedBy>RePack by Diakov</cp:lastModifiedBy>
  <cp:revision>13</cp:revision>
  <dcterms:created xsi:type="dcterms:W3CDTF">2015-12-02T00:03:29Z</dcterms:created>
  <dcterms:modified xsi:type="dcterms:W3CDTF">2015-12-03T06:01:18Z</dcterms:modified>
</cp:coreProperties>
</file>