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6" r:id="rId3"/>
    <p:sldId id="258" r:id="rId4"/>
    <p:sldId id="259" r:id="rId5"/>
    <p:sldId id="265" r:id="rId6"/>
    <p:sldId id="260" r:id="rId7"/>
    <p:sldId id="266" r:id="rId8"/>
    <p:sldId id="261" r:id="rId9"/>
    <p:sldId id="267" r:id="rId10"/>
    <p:sldId id="262" r:id="rId11"/>
    <p:sldId id="263" r:id="rId12"/>
    <p:sldId id="264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5047D-A81C-4B17-A07B-16384DDD72D5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A8BF6-6876-491B-9A6C-2A4CFCA6FCD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229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A8BF6-6876-491B-9A6C-2A4CFCA6FCD4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853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758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759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284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6797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61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96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06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97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207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75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5523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584AED-6135-4E6B-9769-00D483051952}" type="datetimeFigureOut">
              <a:rPr lang="cs-CZ" smtClean="0"/>
              <a:t>10. 12. 2015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70692-D328-476B-AF90-A2E291B085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362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786823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</a:rPr>
              <a:t>Bratislava</a:t>
            </a:r>
            <a:endParaRPr lang="cs-CZ" sz="54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46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238" y="2276872"/>
            <a:ext cx="3384376" cy="43746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Hana Hegerová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Carmen Mária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Štefánia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(Beatrix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Farkašová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1931</a:t>
            </a:r>
          </a:p>
          <a:p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lovenská a česká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speváčka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šansonierka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 herečka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98" y="3284984"/>
            <a:ext cx="5845902" cy="348588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Miroslav </a:t>
            </a:r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Žbirka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5688632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október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1952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Slovenský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spevák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skladateľ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poluzakladateľ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bývalý člen skupiny Modus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1982 - prvý slovenský Zlatý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slávik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832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10488"/>
            <a:ext cx="9144000" cy="514676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Dara</a:t>
            </a:r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Rolins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Darina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Gambošová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7.december 1972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Slovenská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speváčka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42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836712"/>
            <a:ext cx="6786823" cy="4525963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Ďakujem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 </a:t>
            </a:r>
            <a:r>
              <a:rPr lang="cs-CZ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pozornosť</a:t>
            </a:r>
            <a:endParaRPr lang="cs-CZ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8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-171400"/>
            <a:ext cx="7772400" cy="1470025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Bratislava 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>
          <a:xfrm>
            <a:off x="1043608" y="1052736"/>
            <a:ext cx="7272808" cy="4680520"/>
          </a:xfrm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Hlavné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najľudnatejšie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najväčšie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mesto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Slovenska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Rozprestiera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oboch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brehoch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rieky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Dunaj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Hraničí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súčasne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dvoma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krajinami 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Rozloha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367,661 km² 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Obyvaťelstvo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 420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Denne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dochádza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150 000 až 200 000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ľudí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racovný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deň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okolo 650 000 </a:t>
            </a:r>
            <a:r>
              <a:rPr lang="cs-CZ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ľudí</a:t>
            </a:r>
            <a:r>
              <a:rPr lang="cs-CZ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8009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Bratislava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75656" y="1412776"/>
            <a:ext cx="6696744" cy="4525963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Sídlitu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prezident, parlament, vláda,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ministerstvá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veľvyslanectvá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</a:p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Niekoľko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univerzít,vysokých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škôl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divadiel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múzeí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Slovenská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filharmónia,Slovenská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národná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galéria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Slovenské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národné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múzeum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a Slovenské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národné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divadlo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70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Slovenské </a:t>
            </a:r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národné</a:t>
            </a:r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divadlo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59632" y="1628800"/>
            <a:ext cx="6984776" cy="4525963"/>
          </a:xfrm>
        </p:spPr>
        <p:txBody>
          <a:bodyPr/>
          <a:lstStyle/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Najvýznamnejšia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tzv.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erbova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kultúrna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inštitúcia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Slovenska</a:t>
            </a:r>
          </a:p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Dejiny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začalo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písať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krátko po vzniku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prvej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česko-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slovenskej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republiky - roku 1920</a:t>
            </a: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budova SND a nova budova SND 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3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08720"/>
            <a:ext cx="4697622" cy="3523217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Slovenské </a:t>
            </a:r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národné</a:t>
            </a:r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divadlo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913" y="4005064"/>
            <a:ext cx="5611688" cy="2567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Bratislavský hrad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525963"/>
          </a:xfrm>
        </p:spPr>
        <p:txBody>
          <a:bodyPr/>
          <a:lstStyle/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Súbor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stavieb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historickom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areáli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Zaberá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vrchol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návršia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juhozápadnom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ostrohu malokarpatského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chrbta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ľavom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brehu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Dunaja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Tvorí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neodmysliteľnú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panorámu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hlavného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mesta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Slovenska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1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28592" cy="3564236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191943"/>
            <a:ext cx="6495437" cy="364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07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Slovenská </a:t>
            </a:r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filharmónia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Prvý 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hlavný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slovenský symfonický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orchester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Založená v roku 1949, od 50.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rokov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storočia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sídlila v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Redute</a:t>
            </a:r>
            <a:endParaRPr lang="cs-CZ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Hráva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pravidelne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hudobných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festivaloch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celej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navštívila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rôzne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krajiny </a:t>
            </a:r>
            <a:r>
              <a:rPr lang="cs-CZ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krajiny</a:t>
            </a:r>
            <a:endParaRPr lang="cs-CZ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72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4824536" cy="3613270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789040"/>
            <a:ext cx="5832648" cy="2932754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5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Slovenská </a:t>
            </a:r>
            <a:r>
              <a:rPr lang="cs-CZ" sz="5400" b="1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filharmónia</a:t>
            </a:r>
            <a:endParaRPr lang="cs-CZ" sz="5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8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86</Words>
  <Application>Microsoft Office PowerPoint</Application>
  <PresentationFormat>Předvádění na obrazovce (4:3)</PresentationFormat>
  <Paragraphs>44</Paragraphs>
  <Slides>13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Bratislava</vt:lpstr>
      <vt:lpstr>Bratislava </vt:lpstr>
      <vt:lpstr>Bratislava</vt:lpstr>
      <vt:lpstr>Slovenské národné divadlo</vt:lpstr>
      <vt:lpstr>Slovenské národné divadlo</vt:lpstr>
      <vt:lpstr>Bratislavský hrad</vt:lpstr>
      <vt:lpstr>Prezentace aplikace PowerPoint</vt:lpstr>
      <vt:lpstr>Slovenská filharmónia</vt:lpstr>
      <vt:lpstr>Slovenská filharmónia</vt:lpstr>
      <vt:lpstr>Hana Hegerová</vt:lpstr>
      <vt:lpstr>Miroslav Žbirka</vt:lpstr>
      <vt:lpstr>Dara Rolins</vt:lpstr>
      <vt:lpstr>Ďakujem za pozornosť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Bratislava</dc:title>
  <dc:creator>Karolína Diatilová</dc:creator>
  <cp:lastModifiedBy>Karolína Diatilová</cp:lastModifiedBy>
  <cp:revision>6</cp:revision>
  <dcterms:created xsi:type="dcterms:W3CDTF">2015-12-08T15:20:02Z</dcterms:created>
  <dcterms:modified xsi:type="dcterms:W3CDTF">2015-12-10T15:44:41Z</dcterms:modified>
</cp:coreProperties>
</file>