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8" r:id="rId4"/>
    <p:sldId id="271" r:id="rId5"/>
    <p:sldId id="273" r:id="rId6"/>
    <p:sldId id="274" r:id="rId7"/>
    <p:sldId id="275" r:id="rId8"/>
    <p:sldId id="277" r:id="rId9"/>
    <p:sldId id="276" r:id="rId10"/>
    <p:sldId id="27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CB"/>
    <a:srgbClr val="1871D2"/>
    <a:srgbClr val="5AA0E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90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88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80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71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2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2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84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91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54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6D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9926-64D7-43F2-A230-C0023A2C034A}" type="datetimeFigureOut">
              <a:rPr lang="cs-CZ" smtClean="0"/>
              <a:t>9.12.2015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1C261-A614-443F-BBA7-CD0785CFB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2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vZ4HE3tLzx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k.wikipedia.org/wiki/Pavol_Demitra#cite_note-1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0593" y="-37322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5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Pavol </a:t>
            </a:r>
            <a:r>
              <a:rPr lang="cs-CZ" sz="5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Demitra</a:t>
            </a:r>
            <a:endParaRPr lang="cs-CZ" sz="5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2286" y="5487826"/>
            <a:ext cx="10985500" cy="140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29.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1974,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Dubnica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nad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Váhom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Československo</a:t>
            </a:r>
            <a:endParaRPr lang="cs-CZ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008" y="1074574"/>
            <a:ext cx="3216770" cy="441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26233" y="407372"/>
            <a:ext cx="8025881" cy="525689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b="1" dirty="0" smtClean="0">
                <a:solidFill>
                  <a:schemeClr val="bg1"/>
                </a:solidFill>
                <a:hlinkClick r:id="rId2"/>
              </a:rPr>
              <a:t>www.youtube.com/watch?v=vZ4HE3tLzxk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12" y="1346562"/>
            <a:ext cx="5567006" cy="49747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381" y="933060"/>
            <a:ext cx="3867850" cy="580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806" y="522514"/>
            <a:ext cx="11247276" cy="612010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narodil 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obyčajnej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rodiny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má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dve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sestry –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mladšia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Monika,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staršia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Adriana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rokoch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začal s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futbalom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rokoch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rozhodol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že bude hokejista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iba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základné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vzdelanie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jeho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celoživotným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vzorom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bol jeho otec, Pavol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od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 oceňovaný a vyznamenávaný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športovec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bol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charakteristický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svojou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túžbou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vyhrávať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láskou k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rodine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priateľom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2715" y="46037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Hráčská a životní kariéra</a:t>
            </a:r>
            <a:endParaRPr lang="cs-CZ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4590" y="1129004"/>
            <a:ext cx="11030014" cy="54584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Spartak ZŤS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Dubnica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nad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Váhom</a:t>
            </a:r>
            <a:endParaRPr lang="cs-CZ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vrcholový hokej začal </a:t>
            </a:r>
            <a:r>
              <a:rPr lang="cs-CZ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hrávať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Dukle Trenčín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1992/93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 do NHL v roku 1993 v 9. kole z 227.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miesta</a:t>
            </a:r>
            <a:endParaRPr lang="cs-CZ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Ottawu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Senators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odohral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necelých 50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zápasov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3 sezóny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1993/96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kvôli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zraneniu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bol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presunutý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 farmu 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 Edward Island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Senators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cs-CZ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cez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140 </a:t>
            </a:r>
            <a:r>
              <a:rPr lang="cs-CZ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zápasov</a:t>
            </a:r>
            <a:endParaRPr lang="cs-CZ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Grand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Rapids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Griffins</a:t>
            </a:r>
            <a:r>
              <a:rPr 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1996/97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906" y="236763"/>
            <a:ext cx="10961137" cy="62266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presun do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St. Louis Blue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1997/2004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stal sa jednou z opôr v novom klube, </a:t>
            </a:r>
            <a:r>
              <a:rPr lang="sk-SK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vytvoril tu produktívny útok s Michalom </a:t>
            </a:r>
            <a:r>
              <a:rPr lang="sk-SK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Handzušom</a:t>
            </a:r>
            <a:r>
              <a:rPr lang="sk-SK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Ľubošom Bartečkom na krídlach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ktorý bol prezývaný </a:t>
            </a:r>
            <a:r>
              <a:rPr lang="sk-SK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Slovak </a:t>
            </a:r>
            <a:r>
              <a:rPr lang="sk-SK" sz="26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roku 2002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svadba so ženou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Máriou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roku 2003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narodenie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 syna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Lucasa</a:t>
            </a:r>
            <a:endParaRPr lang="cs-CZ" sz="26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sezóne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2004/05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kedy bol v NHL </a:t>
            </a:r>
            <a:r>
              <a:rPr lang="sk-SK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Lockout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hral za</a:t>
            </a:r>
            <a:r>
              <a:rPr lang="sk-SK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Duklu Trenčín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hrál za,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Duklu Trenčín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roku 2005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narodenie dvojčiat - Zorka a </a:t>
            </a:r>
            <a:r>
              <a:rPr lang="sk-SK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Tobias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(zomrel 3 dny po pôrode)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806" y="522513"/>
            <a:ext cx="10961137" cy="6226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Angeles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Kings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2005/06 =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spoločene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Ľubomírem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Višňovským</a:t>
            </a:r>
            <a:endParaRPr lang="cs-CZ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Minessota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Wild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2006/08 =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hral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spoločene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Mariánom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Gáboríkom</a:t>
            </a:r>
            <a:endParaRPr lang="cs-CZ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Vancouver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Canucks</a:t>
            </a:r>
            <a:r>
              <a:rPr lang="cs-CZ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2008/10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sezóne 2010 ukončil zámorské angažmán a presunul sa do </a:t>
            </a:r>
            <a:r>
              <a:rPr lang="sk-SK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Európy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KHL –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Lokomotiv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Jaroslavl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(Rusko) – 2010/11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Star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games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zahrál 3x</a:t>
            </a:r>
          </a:p>
        </p:txBody>
      </p:sp>
    </p:spTree>
    <p:extLst>
      <p:ext uri="{BB962C8B-B14F-4D97-AF65-F5344CB8AC3E}">
        <p14:creationId xmlns:p14="http://schemas.microsoft.com/office/powerpoint/2010/main" val="19124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4806" y="522513"/>
            <a:ext cx="10961137" cy="62266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 err="1" smtClean="0">
                <a:solidFill>
                  <a:schemeClr val="bg1"/>
                </a:solidFill>
              </a:rPr>
              <a:t>Reprezentácia</a:t>
            </a:r>
            <a:endParaRPr lang="cs-CZ" sz="44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reprezentoval Slovensko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majstrovstvách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sveta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rokoch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1996/2003 (bronz), 2004, 2005, 2007 a 2011. I na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2002, 2006, 2010 a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Svetovom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pohári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1996 a 2004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odohral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77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reprezentačných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zápasov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dal v nich 27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gólov</a:t>
            </a:r>
            <a:endParaRPr lang="cs-CZ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Nosil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dres s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číslom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38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Dňa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9.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mája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2011 ukončil po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Majstrovstvách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sveta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2011,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ktoré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konali v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Bratislave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Košiciach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svoju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reprezentačnú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kariéru v drese Slovenska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6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544" y="145143"/>
            <a:ext cx="11074400" cy="6603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Ocenění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1999/2000 NHL Lady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Byng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Memoril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Trophy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2001/2002 NHL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Najviac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strelených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vítazných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gólov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(10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bránok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2003 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najlepší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hokejista Slovenska v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ankete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Zlatý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puk</a:t>
            </a:r>
            <a:endParaRPr lang="cs-CZ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2004/2005 Slovnaft extraligy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Najlepší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hráč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(28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bránok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(54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asistencií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=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(82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bodov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2010 </a:t>
            </a:r>
            <a:r>
              <a:rPr lang="cs-CZ" sz="2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ZOH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Najlepší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nahrávač (7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asistencií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Najužitočnejší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hráč (10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bodov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2011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 Top 3 nejlepších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hráčov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Slovenskej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reprezentácií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2012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Sieň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slávy Slovenského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hokeja</a:t>
            </a:r>
            <a:endParaRPr lang="cs-CZ" sz="26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544" y="145143"/>
            <a:ext cx="11074400" cy="6603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Pocty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Pavlovi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Demitrovi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pravdepodobne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pomenujú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námestie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Zimnom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štadióne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Ondreja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Nepelu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Bratislave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 pojmenovaný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Zimný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štadión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Trenčíne</a:t>
            </a:r>
            <a:r>
              <a:rPr lang="cs-CZ" sz="26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]</a:t>
            </a: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základná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športová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škola v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Dubnici nad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Váhom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nesie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meno</a:t>
            </a: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Škola Pavla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Demitru</a:t>
            </a:r>
            <a:endParaRPr lang="cs-CZ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jeho </a:t>
            </a:r>
            <a:r>
              <a:rPr lang="cs-CZ" sz="2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počesť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bola vydána kniha </a:t>
            </a:r>
            <a:r>
              <a:rPr lang="cs-CZ" sz="26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Demitra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38</a:t>
            </a:r>
            <a:r>
              <a:rPr lang="cs-CZ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natočený film </a:t>
            </a:r>
            <a:r>
              <a:rPr lang="cs-CZ" sz="2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39943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194" y="279917"/>
            <a:ext cx="11527194" cy="216470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cs-CZ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omrel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septembra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2011 spolu s celým hokejovým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týmom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Lokomotiv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Jaroslavl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leteckej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havárii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neďaleko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mesta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Jaroslavl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Na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palube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ním mimo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iných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boli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aj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traja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český hokejový reprezentanti: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Karel </a:t>
            </a:r>
            <a:r>
              <a:rPr lang="cs-CZ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Rachůnek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Jan Marek 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Josef Vašíček,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ktorí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rovnako</a:t>
            </a:r>
            <a:r>
              <a:rPr lang="cs-CZ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zahynuli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195" y="2295619"/>
            <a:ext cx="7075386" cy="456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39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553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Motiv Office</vt:lpstr>
      <vt:lpstr>Pavol Demitra</vt:lpstr>
      <vt:lpstr>Prezentace aplikace PowerPoint</vt:lpstr>
      <vt:lpstr>Hráčská a životní kariéra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Pavol Demitra</dc:title>
  <dc:creator>Grolich</dc:creator>
  <cp:lastModifiedBy>Grolich</cp:lastModifiedBy>
  <cp:revision>42</cp:revision>
  <dcterms:created xsi:type="dcterms:W3CDTF">2015-12-08T22:29:28Z</dcterms:created>
  <dcterms:modified xsi:type="dcterms:W3CDTF">2015-12-09T11:39:26Z</dcterms:modified>
</cp:coreProperties>
</file>