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1" r:id="rId3"/>
    <p:sldId id="268" r:id="rId4"/>
    <p:sldId id="271" r:id="rId5"/>
    <p:sldId id="273" r:id="rId6"/>
    <p:sldId id="274" r:id="rId7"/>
    <p:sldId id="275" r:id="rId8"/>
    <p:sldId id="277" r:id="rId9"/>
    <p:sldId id="276" r:id="rId10"/>
    <p:sldId id="278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6DCB"/>
    <a:srgbClr val="1871D2"/>
    <a:srgbClr val="5AA0E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85" autoAdjust="0"/>
    <p:restoredTop sz="94660"/>
  </p:normalViewPr>
  <p:slideViewPr>
    <p:cSldViewPr snapToGrid="0">
      <p:cViewPr varScale="1">
        <p:scale>
          <a:sx n="52" d="100"/>
          <a:sy n="52" d="100"/>
        </p:scale>
        <p:origin x="85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9926-64D7-43F2-A230-C0023A2C034A}" type="datetimeFigureOut">
              <a:rPr lang="cs-CZ" smtClean="0"/>
              <a:t>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C261-A614-443F-BBA7-CD0785CFB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900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9926-64D7-43F2-A230-C0023A2C034A}" type="datetimeFigureOut">
              <a:rPr lang="cs-CZ" smtClean="0"/>
              <a:t>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C261-A614-443F-BBA7-CD0785CFB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9302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9926-64D7-43F2-A230-C0023A2C034A}" type="datetimeFigureOut">
              <a:rPr lang="cs-CZ" smtClean="0"/>
              <a:t>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C261-A614-443F-BBA7-CD0785CFB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1883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9926-64D7-43F2-A230-C0023A2C034A}" type="datetimeFigureOut">
              <a:rPr lang="cs-CZ" smtClean="0"/>
              <a:t>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C261-A614-443F-BBA7-CD0785CFB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8804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9926-64D7-43F2-A230-C0023A2C034A}" type="datetimeFigureOut">
              <a:rPr lang="cs-CZ" smtClean="0"/>
              <a:t>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C261-A614-443F-BBA7-CD0785CFB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8715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9926-64D7-43F2-A230-C0023A2C034A}" type="datetimeFigureOut">
              <a:rPr lang="cs-CZ" smtClean="0"/>
              <a:t>9.12.2015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C261-A614-443F-BBA7-CD0785CFB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3821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9926-64D7-43F2-A230-C0023A2C034A}" type="datetimeFigureOut">
              <a:rPr lang="cs-CZ" smtClean="0"/>
              <a:t>9.12.2015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C261-A614-443F-BBA7-CD0785CFB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7922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9926-64D7-43F2-A230-C0023A2C034A}" type="datetimeFigureOut">
              <a:rPr lang="cs-CZ" smtClean="0"/>
              <a:t>9.12.2015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C261-A614-443F-BBA7-CD0785CFB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506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9926-64D7-43F2-A230-C0023A2C034A}" type="datetimeFigureOut">
              <a:rPr lang="cs-CZ" smtClean="0"/>
              <a:t>9.12.2015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C261-A614-443F-BBA7-CD0785CFB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0849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9926-64D7-43F2-A230-C0023A2C034A}" type="datetimeFigureOut">
              <a:rPr lang="cs-CZ" smtClean="0"/>
              <a:t>9.12.2015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C261-A614-443F-BBA7-CD0785CFB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6915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9926-64D7-43F2-A230-C0023A2C034A}" type="datetimeFigureOut">
              <a:rPr lang="cs-CZ" smtClean="0"/>
              <a:t>9.12.2015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C261-A614-443F-BBA7-CD0785CFB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1546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6DC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C9926-64D7-43F2-A230-C0023A2C034A}" type="datetimeFigureOut">
              <a:rPr lang="cs-CZ" smtClean="0"/>
              <a:t>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1C261-A614-443F-BBA7-CD0785CFB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9279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youtube.com/watch?v=vZ4HE3tLzxk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sk.wikipedia.org/wiki/Pavol_Demitra#cite_note-17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0593" y="-37322"/>
            <a:ext cx="10515600" cy="1325563"/>
          </a:xfrm>
          <a:noFill/>
        </p:spPr>
        <p:txBody>
          <a:bodyPr>
            <a:normAutofit/>
          </a:bodyPr>
          <a:lstStyle/>
          <a:p>
            <a:pPr algn="ctr"/>
            <a:r>
              <a:rPr lang="cs-CZ" sz="5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Pavol </a:t>
            </a:r>
            <a:r>
              <a:rPr lang="cs-CZ" sz="5000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Demitra</a:t>
            </a:r>
            <a:endParaRPr lang="cs-CZ" sz="5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52286" y="5487826"/>
            <a:ext cx="10985500" cy="14001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29. </a:t>
            </a:r>
            <a:r>
              <a:rPr lang="cs-CZ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November</a:t>
            </a:r>
            <a:r>
              <a:rPr lang="cs-CZ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1974, </a:t>
            </a:r>
            <a:r>
              <a:rPr lang="cs-CZ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Dubnica</a:t>
            </a:r>
            <a:r>
              <a:rPr lang="cs-CZ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nad </a:t>
            </a:r>
            <a:r>
              <a:rPr lang="cs-CZ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Váhom</a:t>
            </a:r>
            <a:r>
              <a:rPr lang="cs-CZ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</a:p>
          <a:p>
            <a:pPr marL="0" indent="0" algn="ctr">
              <a:buNone/>
            </a:pPr>
            <a:r>
              <a:rPr lang="cs-CZ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Československo</a:t>
            </a:r>
            <a:endParaRPr lang="cs-CZ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0008" y="1074574"/>
            <a:ext cx="3216770" cy="441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52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726233" y="407372"/>
            <a:ext cx="8025881" cy="525689"/>
          </a:xfrm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  <a:hlinkClick r:id="rId2"/>
              </a:rPr>
              <a:t>https://</a:t>
            </a:r>
            <a:r>
              <a:rPr lang="cs-CZ" b="1" dirty="0" smtClean="0">
                <a:solidFill>
                  <a:schemeClr val="bg1"/>
                </a:solidFill>
                <a:hlinkClick r:id="rId2"/>
              </a:rPr>
              <a:t>www.youtube.com/watch?v=vZ4HE3tLzxk</a:t>
            </a:r>
            <a:r>
              <a:rPr lang="cs-CZ" b="1" dirty="0" smtClean="0">
                <a:solidFill>
                  <a:schemeClr val="bg1"/>
                </a:solidFill>
              </a:rPr>
              <a:t> </a:t>
            </a:r>
            <a:endParaRPr lang="cs-CZ" b="1" dirty="0">
              <a:solidFill>
                <a:schemeClr val="bg1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712" y="1346562"/>
            <a:ext cx="5567006" cy="4974771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3381" y="933060"/>
            <a:ext cx="3867850" cy="5801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19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4806" y="522514"/>
            <a:ext cx="11247276" cy="6120104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narodil  </a:t>
            </a:r>
            <a:r>
              <a:rPr lang="cs-CZ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</a:t>
            </a:r>
            <a:r>
              <a:rPr lang="cs-CZ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do </a:t>
            </a:r>
            <a:r>
              <a:rPr lang="cs-CZ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obyčajnej</a:t>
            </a:r>
            <a:r>
              <a:rPr lang="cs-CZ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rodiny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má </a:t>
            </a:r>
            <a:r>
              <a:rPr lang="cs-CZ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dve</a:t>
            </a:r>
            <a:r>
              <a:rPr lang="cs-CZ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sestry – </a:t>
            </a:r>
            <a:r>
              <a:rPr lang="cs-CZ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mladšia</a:t>
            </a:r>
            <a:r>
              <a:rPr lang="cs-CZ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Monika, </a:t>
            </a:r>
            <a:r>
              <a:rPr lang="cs-CZ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staršia</a:t>
            </a:r>
            <a:r>
              <a:rPr lang="cs-CZ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Adriana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 </a:t>
            </a:r>
            <a:r>
              <a:rPr lang="cs-CZ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</a:t>
            </a:r>
            <a:r>
              <a:rPr lang="cs-CZ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rokoch</a:t>
            </a:r>
            <a:r>
              <a:rPr lang="cs-CZ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začal s </a:t>
            </a:r>
            <a:r>
              <a:rPr lang="cs-CZ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futbalom</a:t>
            </a:r>
            <a:endParaRPr lang="cs-CZ" sz="26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 </a:t>
            </a:r>
            <a:r>
              <a:rPr lang="cs-CZ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 </a:t>
            </a:r>
            <a:r>
              <a:rPr lang="cs-CZ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rokoch</a:t>
            </a:r>
            <a:r>
              <a:rPr lang="cs-CZ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</a:t>
            </a:r>
            <a:r>
              <a:rPr lang="cs-CZ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rozhodol</a:t>
            </a:r>
            <a:r>
              <a:rPr lang="cs-CZ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že bude hokejista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mal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iba</a:t>
            </a:r>
            <a:r>
              <a:rPr lang="cs-CZ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základné </a:t>
            </a:r>
            <a:r>
              <a:rPr lang="cs-CZ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vzdelanie</a:t>
            </a:r>
            <a:endParaRPr lang="cs-CZ" sz="26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jeho </a:t>
            </a:r>
            <a:r>
              <a:rPr lang="cs-CZ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celoživotným</a:t>
            </a:r>
            <a:r>
              <a:rPr lang="cs-CZ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vzorom</a:t>
            </a:r>
            <a:r>
              <a:rPr lang="cs-CZ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bol jeho otec, Pavol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od </a:t>
            </a:r>
            <a:r>
              <a:rPr lang="cs-CZ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mala oceňovaný a vyznamenávaný </a:t>
            </a:r>
            <a:r>
              <a:rPr lang="cs-CZ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športovec</a:t>
            </a:r>
            <a:endParaRPr lang="cs-CZ" sz="26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bol </a:t>
            </a:r>
            <a:r>
              <a:rPr lang="cs-CZ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charakteristický </a:t>
            </a:r>
            <a:r>
              <a:rPr lang="cs-CZ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svojou</a:t>
            </a:r>
            <a:r>
              <a:rPr lang="cs-CZ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túžbou</a:t>
            </a:r>
            <a:r>
              <a:rPr lang="cs-CZ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vyhrávať</a:t>
            </a:r>
            <a:r>
              <a:rPr lang="cs-CZ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láskou k </a:t>
            </a:r>
            <a:r>
              <a:rPr lang="cs-CZ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rodine</a:t>
            </a:r>
            <a:r>
              <a:rPr lang="cs-CZ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cs-CZ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priateľom</a:t>
            </a:r>
            <a:endParaRPr lang="cs-CZ" sz="26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2715" y="46037"/>
            <a:ext cx="10515600" cy="1325563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Hráčská a životní kariéra</a:t>
            </a:r>
            <a:endParaRPr lang="cs-CZ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14590" y="1129004"/>
            <a:ext cx="11030014" cy="545840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Spartak ZŤS </a:t>
            </a:r>
            <a:r>
              <a:rPr lang="cs-CZ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Dubnica</a:t>
            </a:r>
            <a:r>
              <a:rPr lang="cs-CZ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nad </a:t>
            </a:r>
            <a:r>
              <a:rPr lang="cs-CZ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Váhom</a:t>
            </a:r>
            <a:endParaRPr lang="cs-CZ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vrcholový hokej začal </a:t>
            </a:r>
            <a:r>
              <a:rPr lang="cs-CZ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hrávať</a:t>
            </a:r>
            <a:r>
              <a:rPr lang="cs-CZ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 </a:t>
            </a:r>
            <a:r>
              <a:rPr lang="cs-CZ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Dukle Trenčín </a:t>
            </a:r>
            <a:r>
              <a:rPr lang="cs-CZ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1992/93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draft do NHL v roku 1993 v 9. kole z 227. </a:t>
            </a:r>
            <a:r>
              <a:rPr lang="cs-CZ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miesta</a:t>
            </a:r>
            <a:endParaRPr lang="cs-CZ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 </a:t>
            </a:r>
            <a:r>
              <a:rPr lang="cs-CZ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Ottawu </a:t>
            </a:r>
            <a:r>
              <a:rPr lang="cs-CZ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Senators</a:t>
            </a:r>
            <a:r>
              <a:rPr lang="cs-CZ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odohral</a:t>
            </a:r>
            <a:r>
              <a:rPr lang="cs-CZ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necelých 50 </a:t>
            </a:r>
            <a:r>
              <a:rPr lang="cs-CZ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zápasov</a:t>
            </a:r>
            <a:r>
              <a:rPr lang="cs-CZ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za 3 sezóny</a:t>
            </a:r>
            <a:r>
              <a:rPr lang="cs-CZ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1993/96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kvôli</a:t>
            </a:r>
            <a:r>
              <a:rPr lang="cs-CZ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zraneniu</a:t>
            </a:r>
            <a:r>
              <a:rPr lang="cs-CZ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bol </a:t>
            </a:r>
            <a:r>
              <a:rPr lang="cs-CZ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presunutý</a:t>
            </a:r>
            <a:r>
              <a:rPr lang="cs-CZ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na farmu </a:t>
            </a:r>
            <a:r>
              <a:rPr lang="cs-CZ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Prince Edward Island </a:t>
            </a:r>
            <a:r>
              <a:rPr lang="cs-CZ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Senators</a:t>
            </a:r>
            <a:r>
              <a:rPr lang="cs-CZ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cs-CZ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cez</a:t>
            </a:r>
            <a:r>
              <a:rPr lang="cs-CZ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140 </a:t>
            </a:r>
            <a:r>
              <a:rPr lang="cs-CZ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zápasov</a:t>
            </a:r>
            <a:endParaRPr lang="cs-CZ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Grand </a:t>
            </a:r>
            <a:r>
              <a:rPr lang="cs-CZ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Rapids</a:t>
            </a:r>
            <a:r>
              <a:rPr lang="cs-CZ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Griffins</a:t>
            </a:r>
            <a:r>
              <a:rPr lang="cs-CZ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1996/97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40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cs-CZ" sz="240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10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2906" y="236763"/>
            <a:ext cx="10961137" cy="6226629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sk-SK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presun do </a:t>
            </a:r>
            <a:r>
              <a:rPr lang="cs-CZ" sz="2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St. Louis Blue 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1997/2004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sk-SK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stal sa jednou z opôr v novom klube, </a:t>
            </a:r>
            <a:r>
              <a:rPr lang="sk-SK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vytvoril tu produktívny útok s Michalom </a:t>
            </a:r>
            <a:r>
              <a:rPr lang="sk-SK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Handzušom</a:t>
            </a:r>
            <a:r>
              <a:rPr lang="sk-SK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Ľubošom Bartečkom na krídlach</a:t>
            </a:r>
            <a:r>
              <a:rPr lang="sk-SK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ktorý bol prezývaný </a:t>
            </a:r>
            <a:r>
              <a:rPr lang="sk-SK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Slovak </a:t>
            </a:r>
            <a:r>
              <a:rPr lang="sk-SK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line</a:t>
            </a:r>
            <a:r>
              <a:rPr lang="cs-CZ" sz="2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 roku 2002 </a:t>
            </a:r>
            <a:r>
              <a:rPr lang="sk-SK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svadba so ženou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Máriou</a:t>
            </a:r>
            <a:endParaRPr lang="cs-CZ" sz="26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 roku 2003 </a:t>
            </a:r>
            <a:r>
              <a:rPr lang="sk-SK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narodenie 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1. syna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Lucasa</a:t>
            </a:r>
            <a:endParaRPr lang="cs-CZ" sz="26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sezóne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2004/05 </a:t>
            </a:r>
            <a:r>
              <a:rPr lang="sk-SK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kedy bol v NHL </a:t>
            </a:r>
            <a:r>
              <a:rPr lang="sk-SK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Lockout</a:t>
            </a:r>
            <a:r>
              <a:rPr lang="sk-SK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hral za</a:t>
            </a:r>
            <a:r>
              <a:rPr lang="sk-SK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Duklu Trenčín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hrál za,</a:t>
            </a:r>
            <a:r>
              <a:rPr lang="cs-CZ" sz="2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Duklu Trenčín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 roku 2005 </a:t>
            </a:r>
            <a:r>
              <a:rPr lang="sk-SK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narodenie dvojčiat - Zorka a </a:t>
            </a:r>
            <a:r>
              <a:rPr lang="sk-SK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Tobias</a:t>
            </a:r>
            <a:r>
              <a:rPr lang="sk-SK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(zomrel 3 dny po pôrode)</a:t>
            </a:r>
            <a:endParaRPr lang="cs-CZ" sz="26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67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4806" y="522513"/>
            <a:ext cx="10961137" cy="622662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 Angeles </a:t>
            </a:r>
            <a:r>
              <a:rPr lang="cs-CZ" sz="2600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Kings</a:t>
            </a:r>
            <a:r>
              <a:rPr lang="cs-CZ" sz="2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2005/06 =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spoločene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 Ľubomírem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Višňovským</a:t>
            </a:r>
            <a:endParaRPr lang="cs-CZ" sz="260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Minessota</a:t>
            </a:r>
            <a:r>
              <a:rPr lang="cs-CZ" sz="2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Wild</a:t>
            </a:r>
            <a:r>
              <a:rPr lang="cs-CZ" sz="2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2006/08 =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hral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spoločene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Mariánom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Gáboríkom</a:t>
            </a:r>
            <a:endParaRPr lang="cs-CZ" sz="260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Vancouver </a:t>
            </a:r>
            <a:r>
              <a:rPr lang="cs-CZ" sz="2600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Canucks</a:t>
            </a:r>
            <a:r>
              <a:rPr lang="cs-CZ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2008/10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sk-SK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 sezóne 2010 ukončil zámorské angažmán a presunul sa do </a:t>
            </a:r>
            <a:r>
              <a:rPr lang="sk-SK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Európy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KHL – </a:t>
            </a:r>
            <a:r>
              <a:rPr lang="cs-CZ" sz="2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Lokomotiv </a:t>
            </a:r>
            <a:r>
              <a:rPr lang="cs-CZ" sz="2600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Jaroslavl</a:t>
            </a:r>
            <a:r>
              <a:rPr lang="cs-CZ" sz="2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(Rusko) – 2010/11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6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</a:t>
            </a:r>
            <a:r>
              <a:rPr lang="cs-CZ" sz="2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Star </a:t>
            </a:r>
            <a:r>
              <a:rPr lang="cs-CZ" sz="2600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games</a:t>
            </a:r>
            <a:r>
              <a:rPr lang="cs-CZ" sz="2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 zahrál 3x</a:t>
            </a:r>
          </a:p>
        </p:txBody>
      </p:sp>
    </p:spTree>
    <p:extLst>
      <p:ext uri="{BB962C8B-B14F-4D97-AF65-F5344CB8AC3E}">
        <p14:creationId xmlns:p14="http://schemas.microsoft.com/office/powerpoint/2010/main" val="191242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4806" y="522513"/>
            <a:ext cx="10961137" cy="622662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4400" b="1" dirty="0" err="1" smtClean="0">
                <a:solidFill>
                  <a:schemeClr val="bg1"/>
                </a:solidFill>
              </a:rPr>
              <a:t>Reprezentácia</a:t>
            </a:r>
            <a:endParaRPr lang="cs-CZ" sz="4400" b="1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reprezentoval Slovensko 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 </a:t>
            </a:r>
            <a:r>
              <a:rPr lang="cs-CZ" sz="2600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majstrovstvách</a:t>
            </a:r>
            <a:r>
              <a:rPr lang="cs-CZ" sz="2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sveta</a:t>
            </a:r>
            <a:r>
              <a:rPr lang="cs-CZ" sz="2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rokoch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1996/2003 (bronz), 2004, 2005, 2007 a 2011. I na </a:t>
            </a:r>
            <a:r>
              <a:rPr lang="cs-CZ" sz="2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ZOH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2002, 2006, 2010 a </a:t>
            </a:r>
            <a:r>
              <a:rPr lang="cs-CZ" sz="2600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Svetovom</a:t>
            </a:r>
            <a:r>
              <a:rPr lang="cs-CZ" sz="2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pohári</a:t>
            </a:r>
            <a:r>
              <a:rPr lang="cs-CZ" sz="2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1996 a 2004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odohral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77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reprezentačných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zápasov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dal v nich 27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gólov</a:t>
            </a:r>
            <a:endParaRPr lang="cs-CZ" sz="260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Nosil </a:t>
            </a:r>
            <a:r>
              <a:rPr lang="cs-CZ" sz="2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dres s </a:t>
            </a:r>
            <a:r>
              <a:rPr lang="cs-CZ" sz="2600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číslom</a:t>
            </a:r>
            <a:r>
              <a:rPr lang="cs-CZ" sz="2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38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Dňa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9.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mája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2011 ukončil po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Majstrovstvách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sveta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2011,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ktoré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konali v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Bratislave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Košiciach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svoju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reprezentačnú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kariéru v drese Slovenska</a:t>
            </a:r>
            <a:endParaRPr lang="cs-CZ" sz="24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 </a:t>
            </a:r>
            <a:endParaRPr lang="cs-CZ" sz="2400" b="1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165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1544" y="145143"/>
            <a:ext cx="11074400" cy="660399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4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Ocenění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1999/2000 NHL Lady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Byng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Memoril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Trophy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2001/2002 NHL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Najviac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strelených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vítazných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gólov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(10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bránok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2003  </a:t>
            </a:r>
            <a:r>
              <a:rPr lang="cs-CZ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najlepší</a:t>
            </a:r>
            <a:r>
              <a:rPr lang="cs-CZ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hokejista Slovenska v </a:t>
            </a:r>
            <a:r>
              <a:rPr lang="cs-CZ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ankete</a:t>
            </a:r>
            <a:r>
              <a:rPr lang="cs-CZ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Zlatý </a:t>
            </a:r>
            <a:r>
              <a:rPr lang="cs-CZ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puk</a:t>
            </a:r>
            <a:endParaRPr lang="cs-CZ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2004/2005 Slovnaft extraligy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Najlepší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hráč </a:t>
            </a:r>
            <a:r>
              <a:rPr lang="cs-CZ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(28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bránok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), </a:t>
            </a:r>
            <a:r>
              <a:rPr lang="cs-CZ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(54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asistencií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= </a:t>
            </a:r>
            <a:r>
              <a:rPr lang="cs-CZ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(82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bodov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cs-CZ" sz="26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2010 </a:t>
            </a:r>
            <a:r>
              <a:rPr lang="cs-CZ" sz="2600" u="sng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ZOH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Najlepší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nahrávač (7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asistencií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a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Najužitočnejší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hráč (10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bodov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cs-CZ" sz="26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2011 </a:t>
            </a:r>
            <a:r>
              <a:rPr lang="cs-CZ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MS Top 3 nejlepších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hráčov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Slovenskej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reprezentácií</a:t>
            </a:r>
            <a:endParaRPr lang="cs-CZ" sz="26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2012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Sieň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slávy Slovenského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hokeja</a:t>
            </a:r>
            <a:endParaRPr lang="cs-CZ" sz="26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24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77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1544" y="145143"/>
            <a:ext cx="11074400" cy="66039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Pocty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po </a:t>
            </a:r>
            <a:r>
              <a:rPr lang="cs-CZ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Pavlovi </a:t>
            </a:r>
            <a:r>
              <a:rPr lang="cs-CZ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Demitrovi</a:t>
            </a:r>
            <a:r>
              <a:rPr lang="cs-CZ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pravdepodobne</a:t>
            </a:r>
            <a:r>
              <a:rPr lang="cs-CZ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pomenujú</a:t>
            </a:r>
            <a:r>
              <a:rPr lang="cs-CZ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námestie</a:t>
            </a:r>
            <a:r>
              <a:rPr lang="cs-CZ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</a:t>
            </a:r>
            <a:r>
              <a:rPr lang="cs-CZ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Zimnom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štadióne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Ondreja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Nepelu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Bratislave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bol pojmenovaný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Zimný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štadión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 Trenčíne</a:t>
            </a:r>
            <a:r>
              <a:rPr lang="cs-CZ" sz="2600" baseline="30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]</a:t>
            </a:r>
            <a:endParaRPr lang="cs-CZ" sz="26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základná </a:t>
            </a:r>
            <a:r>
              <a:rPr lang="cs-CZ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športová</a:t>
            </a:r>
            <a:r>
              <a:rPr lang="cs-CZ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škola v 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Dubnici nad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Váhom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nesie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meno</a:t>
            </a:r>
            <a:r>
              <a:rPr lang="cs-CZ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Škola Pavla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Demitru</a:t>
            </a:r>
            <a:endParaRPr lang="cs-CZ" sz="260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6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 jeho </a:t>
            </a:r>
            <a:r>
              <a:rPr lang="cs-CZ" sz="2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počesť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bola vydána kniha </a:t>
            </a:r>
            <a:r>
              <a:rPr lang="cs-CZ" sz="2600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Demitra</a:t>
            </a:r>
            <a:r>
              <a:rPr lang="cs-CZ" sz="2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38</a:t>
            </a:r>
            <a:r>
              <a:rPr lang="cs-CZ" sz="2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a natočený film </a:t>
            </a:r>
            <a:r>
              <a:rPr lang="cs-CZ" sz="2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38</a:t>
            </a:r>
          </a:p>
        </p:txBody>
      </p:sp>
    </p:spTree>
    <p:extLst>
      <p:ext uri="{BB962C8B-B14F-4D97-AF65-F5344CB8AC3E}">
        <p14:creationId xmlns:p14="http://schemas.microsoft.com/office/powerpoint/2010/main" val="399437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8194" y="279917"/>
            <a:ext cx="11527194" cy="2164703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</a:t>
            </a:r>
            <a:r>
              <a:rPr lang="cs-CZ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omrel</a:t>
            </a:r>
            <a:r>
              <a:rPr lang="cs-CZ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7. </a:t>
            </a:r>
            <a:r>
              <a:rPr lang="cs-CZ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septembra</a:t>
            </a:r>
            <a:r>
              <a:rPr lang="cs-CZ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2011 spolu s celým hokejovým </a:t>
            </a:r>
            <a:r>
              <a:rPr lang="cs-CZ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týmom</a:t>
            </a:r>
            <a:r>
              <a:rPr lang="cs-CZ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Lokomotiv </a:t>
            </a:r>
            <a:r>
              <a:rPr lang="cs-CZ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Jaroslavl</a:t>
            </a:r>
            <a:r>
              <a:rPr lang="cs-CZ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</a:t>
            </a:r>
            <a:r>
              <a:rPr lang="cs-CZ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leteckej</a:t>
            </a:r>
            <a:r>
              <a:rPr lang="cs-CZ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havárii </a:t>
            </a:r>
            <a:r>
              <a:rPr lang="cs-CZ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neďaleko</a:t>
            </a:r>
            <a:r>
              <a:rPr lang="cs-CZ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mesta</a:t>
            </a:r>
            <a:r>
              <a:rPr lang="cs-CZ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Jaroslavl</a:t>
            </a:r>
            <a:r>
              <a:rPr lang="cs-CZ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Na </a:t>
            </a:r>
            <a:r>
              <a:rPr lang="cs-CZ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palube</a:t>
            </a:r>
            <a:r>
              <a:rPr lang="cs-CZ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 ním mimo </a:t>
            </a:r>
            <a:r>
              <a:rPr lang="cs-CZ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iných</a:t>
            </a:r>
            <a:r>
              <a:rPr lang="cs-CZ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boli</a:t>
            </a:r>
            <a:r>
              <a:rPr lang="cs-CZ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aj </a:t>
            </a:r>
            <a:r>
              <a:rPr lang="cs-CZ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traja</a:t>
            </a:r>
            <a:r>
              <a:rPr lang="cs-CZ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český hokejový reprezentanti: </a:t>
            </a:r>
            <a:r>
              <a:rPr lang="cs-CZ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Karel </a:t>
            </a:r>
            <a:r>
              <a:rPr lang="cs-CZ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Rachůnek</a:t>
            </a:r>
            <a:r>
              <a:rPr lang="cs-CZ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Jan Marek </a:t>
            </a:r>
            <a:r>
              <a:rPr lang="cs-CZ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cs-CZ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Josef Vašíček, </a:t>
            </a:r>
            <a:r>
              <a:rPr lang="cs-CZ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ktorí</a:t>
            </a:r>
            <a:r>
              <a:rPr lang="cs-CZ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rovnako</a:t>
            </a:r>
            <a:r>
              <a:rPr lang="cs-CZ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zahynuli</a:t>
            </a:r>
            <a:endParaRPr 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240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7195" y="2295619"/>
            <a:ext cx="7075386" cy="456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39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553</Words>
  <Application>Microsoft Office PowerPoint</Application>
  <PresentationFormat>Širokoúhlá obrazovka</PresentationFormat>
  <Paragraphs>52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Tahoma</vt:lpstr>
      <vt:lpstr>Wingdings</vt:lpstr>
      <vt:lpstr>Motiv Office</vt:lpstr>
      <vt:lpstr>Pavol Demitra</vt:lpstr>
      <vt:lpstr>Prezentace aplikace PowerPoint</vt:lpstr>
      <vt:lpstr>Hráčská a životní kariéra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Pavol Demitra</dc:title>
  <dc:creator>Grolich</dc:creator>
  <cp:lastModifiedBy>Grolich</cp:lastModifiedBy>
  <cp:revision>42</cp:revision>
  <dcterms:created xsi:type="dcterms:W3CDTF">2015-12-08T22:29:28Z</dcterms:created>
  <dcterms:modified xsi:type="dcterms:W3CDTF">2015-12-09T11:39:26Z</dcterms:modified>
</cp:coreProperties>
</file>