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0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06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26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98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22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40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6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83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7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7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22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6E18-70CA-4382-BC9D-05525310F8BA}" type="datetimeFigureOut">
              <a:rPr lang="cs-CZ" smtClean="0"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E2772-FC27-4143-8EB0-D3526D26F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42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Rusínovia</a:t>
            </a:r>
            <a:r>
              <a:rPr lang="cs-CZ" dirty="0" smtClean="0">
                <a:solidFill>
                  <a:srgbClr val="C00000"/>
                </a:solidFill>
              </a:rPr>
              <a:t> na Slovensku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err="1" smtClean="0">
                <a:solidFill>
                  <a:srgbClr val="C00000"/>
                </a:solidFill>
              </a:rPr>
              <a:t>Kto</a:t>
            </a:r>
            <a:r>
              <a:rPr lang="cs-CZ" dirty="0" smtClean="0">
                <a:solidFill>
                  <a:srgbClr val="C00000"/>
                </a:solidFill>
              </a:rPr>
              <a:t> sú </a:t>
            </a:r>
            <a:r>
              <a:rPr lang="cs-CZ" dirty="0" err="1" smtClean="0">
                <a:solidFill>
                  <a:srgbClr val="C00000"/>
                </a:solidFill>
              </a:rPr>
              <a:t>Rusínovia</a:t>
            </a:r>
            <a:endParaRPr lang="cs-CZ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C00000"/>
                </a:solidFill>
              </a:rPr>
              <a:t>Význačné osoby</a:t>
            </a:r>
          </a:p>
          <a:p>
            <a:pPr>
              <a:lnSpc>
                <a:spcPct val="150000"/>
              </a:lnSpc>
            </a:pPr>
            <a:r>
              <a:rPr lang="cs-CZ" dirty="0" err="1" smtClean="0">
                <a:solidFill>
                  <a:srgbClr val="C00000"/>
                </a:solidFill>
              </a:rPr>
              <a:t>Prejavy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Rusínov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808968"/>
            <a:ext cx="3996000" cy="26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Kto</a:t>
            </a:r>
            <a:r>
              <a:rPr lang="cs-CZ" dirty="0" smtClean="0">
                <a:solidFill>
                  <a:srgbClr val="C00000"/>
                </a:solidFill>
              </a:rPr>
              <a:t> sú </a:t>
            </a:r>
            <a:r>
              <a:rPr lang="cs-CZ" dirty="0" err="1" smtClean="0">
                <a:solidFill>
                  <a:srgbClr val="C00000"/>
                </a:solidFill>
              </a:rPr>
              <a:t>Rusínovia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Východní </a:t>
            </a:r>
            <a:r>
              <a:rPr lang="cs-CZ" dirty="0" err="1" smtClean="0">
                <a:solidFill>
                  <a:srgbClr val="C00000"/>
                </a:solidFill>
              </a:rPr>
              <a:t>Slovania</a:t>
            </a:r>
            <a:r>
              <a:rPr lang="cs-CZ" dirty="0" smtClean="0">
                <a:solidFill>
                  <a:srgbClr val="C00000"/>
                </a:solidFill>
              </a:rPr>
              <a:t> (</a:t>
            </a:r>
            <a:r>
              <a:rPr lang="cs-CZ" dirty="0" err="1" smtClean="0">
                <a:solidFill>
                  <a:srgbClr val="C00000"/>
                </a:solidFill>
              </a:rPr>
              <a:t>najzápadnejší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</a:p>
          <a:p>
            <a:r>
              <a:rPr lang="cs-CZ" dirty="0" err="1" smtClean="0">
                <a:solidFill>
                  <a:srgbClr val="C00000"/>
                </a:solidFill>
              </a:rPr>
              <a:t>Prišli</a:t>
            </a:r>
            <a:r>
              <a:rPr lang="cs-CZ" dirty="0" smtClean="0">
                <a:solidFill>
                  <a:srgbClr val="C00000"/>
                </a:solidFill>
              </a:rPr>
              <a:t> z </a:t>
            </a:r>
            <a:r>
              <a:rPr lang="cs-CZ" dirty="0" err="1" smtClean="0">
                <a:solidFill>
                  <a:srgbClr val="C00000"/>
                </a:solidFill>
              </a:rPr>
              <a:t>teritória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sučasnej</a:t>
            </a:r>
            <a:r>
              <a:rPr lang="cs-CZ" dirty="0" smtClean="0">
                <a:solidFill>
                  <a:srgbClr val="C00000"/>
                </a:solidFill>
              </a:rPr>
              <a:t> Ukrajiny v 6. </a:t>
            </a:r>
            <a:r>
              <a:rPr lang="cs-CZ" dirty="0" err="1" smtClean="0">
                <a:solidFill>
                  <a:srgbClr val="C00000"/>
                </a:solidFill>
              </a:rPr>
              <a:t>storočiu</a:t>
            </a: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Od 10. </a:t>
            </a:r>
            <a:r>
              <a:rPr lang="cs-CZ" dirty="0" err="1" smtClean="0">
                <a:solidFill>
                  <a:srgbClr val="C00000"/>
                </a:solidFill>
              </a:rPr>
              <a:t>storočia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ich</a:t>
            </a:r>
            <a:r>
              <a:rPr lang="cs-CZ" dirty="0" smtClean="0">
                <a:solidFill>
                  <a:srgbClr val="C00000"/>
                </a:solidFill>
              </a:rPr>
              <a:t> volali </a:t>
            </a:r>
            <a:r>
              <a:rPr lang="cs-CZ" dirty="0" err="1" smtClean="0">
                <a:solidFill>
                  <a:srgbClr val="C00000"/>
                </a:solidFill>
              </a:rPr>
              <a:t>Rusínovia</a:t>
            </a: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err="1" smtClean="0">
                <a:solidFill>
                  <a:srgbClr val="C00000"/>
                </a:solidFill>
              </a:rPr>
              <a:t>Spočiatku</a:t>
            </a:r>
            <a:r>
              <a:rPr lang="cs-CZ" dirty="0" smtClean="0">
                <a:solidFill>
                  <a:srgbClr val="C00000"/>
                </a:solidFill>
              </a:rPr>
              <a:t> pravoslavní, no pod </a:t>
            </a:r>
            <a:r>
              <a:rPr lang="cs-CZ" dirty="0" err="1" smtClean="0">
                <a:solidFill>
                  <a:srgbClr val="C00000"/>
                </a:solidFill>
              </a:rPr>
              <a:t>vplyvom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katolíctva</a:t>
            </a:r>
            <a:r>
              <a:rPr lang="cs-CZ" dirty="0" smtClean="0">
                <a:solidFill>
                  <a:srgbClr val="C00000"/>
                </a:solidFill>
              </a:rPr>
              <a:t> od 17.-18. st. </a:t>
            </a:r>
            <a:r>
              <a:rPr lang="cs-CZ" dirty="0" err="1">
                <a:solidFill>
                  <a:srgbClr val="C00000"/>
                </a:solidFill>
              </a:rPr>
              <a:t>g</a:t>
            </a:r>
            <a:r>
              <a:rPr lang="cs-CZ" dirty="0" err="1" smtClean="0">
                <a:solidFill>
                  <a:srgbClr val="C00000"/>
                </a:solidFill>
              </a:rPr>
              <a:t>rékokatolíkami</a:t>
            </a: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>
                <a:solidFill>
                  <a:srgbClr val="C00000"/>
                </a:solidFill>
              </a:rPr>
              <a:t>Jazyk kodifikovaný až v roku 1995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K roku 2011 33,5 tis.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694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Kto</a:t>
            </a:r>
            <a:r>
              <a:rPr lang="cs-CZ" dirty="0" smtClean="0">
                <a:solidFill>
                  <a:srgbClr val="C00000"/>
                </a:solidFill>
              </a:rPr>
              <a:t> sú </a:t>
            </a:r>
            <a:r>
              <a:rPr lang="cs-CZ" dirty="0" err="1" smtClean="0">
                <a:solidFill>
                  <a:srgbClr val="C00000"/>
                </a:solidFill>
              </a:rPr>
              <a:t>Rusínovia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Істор</a:t>
            </a:r>
            <a:r>
              <a:rPr lang="ru-RU" u="sng" dirty="0" smtClean="0">
                <a:solidFill>
                  <a:srgbClr val="00B050"/>
                </a:solidFill>
              </a:rPr>
              <a:t>і</a:t>
            </a:r>
            <a:r>
              <a:rPr lang="ru-RU" dirty="0" smtClean="0"/>
              <a:t>я </a:t>
            </a:r>
            <a:r>
              <a:rPr lang="ru-RU" dirty="0"/>
              <a:t>Рус</a:t>
            </a:r>
            <a:r>
              <a:rPr lang="ru-RU" u="sng" dirty="0">
                <a:solidFill>
                  <a:srgbClr val="00B050"/>
                </a:solidFill>
              </a:rPr>
              <a:t>и</a:t>
            </a:r>
            <a:r>
              <a:rPr lang="ru-RU" dirty="0"/>
              <a:t>нів не є прост</a:t>
            </a:r>
            <a:r>
              <a:rPr lang="ru-RU" u="sng" dirty="0">
                <a:solidFill>
                  <a:srgbClr val="00B050"/>
                </a:solidFill>
              </a:rPr>
              <a:t>ы</a:t>
            </a:r>
            <a:r>
              <a:rPr lang="ru-RU" dirty="0"/>
              <a:t>м ани веселым 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276872"/>
            <a:ext cx="55245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98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Význačné osoby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C00000"/>
                </a:solidFill>
              </a:rPr>
              <a:t>Alexander </a:t>
            </a:r>
            <a:r>
              <a:rPr lang="cs-CZ" dirty="0" err="1" smtClean="0">
                <a:solidFill>
                  <a:srgbClr val="C00000"/>
                </a:solidFill>
              </a:rPr>
              <a:t>Duchnovič</a:t>
            </a:r>
            <a:r>
              <a:rPr lang="cs-CZ" dirty="0" smtClean="0">
                <a:solidFill>
                  <a:srgbClr val="C00000"/>
                </a:solidFill>
              </a:rPr>
              <a:t> – prešovský kanovník a </a:t>
            </a:r>
            <a:r>
              <a:rPr lang="cs-CZ" dirty="0" err="1" smtClean="0">
                <a:solidFill>
                  <a:srgbClr val="C00000"/>
                </a:solidFill>
              </a:rPr>
              <a:t>spisovateľ</a:t>
            </a:r>
            <a:endParaRPr lang="cs-CZ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C00000"/>
                </a:solidFill>
              </a:rPr>
              <a:t>Grigorij </a:t>
            </a:r>
            <a:r>
              <a:rPr lang="cs-CZ" dirty="0" err="1" smtClean="0">
                <a:solidFill>
                  <a:srgbClr val="C00000"/>
                </a:solidFill>
              </a:rPr>
              <a:t>Žatkovič</a:t>
            </a:r>
            <a:r>
              <a:rPr lang="cs-CZ" dirty="0" smtClean="0">
                <a:solidFill>
                  <a:srgbClr val="C00000"/>
                </a:solidFill>
              </a:rPr>
              <a:t> – prvý guvernér </a:t>
            </a:r>
            <a:r>
              <a:rPr lang="cs-CZ" dirty="0" err="1" smtClean="0">
                <a:solidFill>
                  <a:srgbClr val="C00000"/>
                </a:solidFill>
              </a:rPr>
              <a:t>Podkarpatskej</a:t>
            </a:r>
            <a:r>
              <a:rPr lang="cs-CZ" dirty="0" smtClean="0">
                <a:solidFill>
                  <a:srgbClr val="C00000"/>
                </a:solidFill>
              </a:rPr>
              <a:t> Rusi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C00000"/>
                </a:solidFill>
              </a:rPr>
              <a:t>Robert </a:t>
            </a:r>
            <a:r>
              <a:rPr lang="cs-CZ" dirty="0" err="1" smtClean="0">
                <a:solidFill>
                  <a:srgbClr val="C00000"/>
                </a:solidFill>
              </a:rPr>
              <a:t>Magocsi</a:t>
            </a:r>
            <a:r>
              <a:rPr lang="cs-CZ" dirty="0" smtClean="0">
                <a:solidFill>
                  <a:srgbClr val="C00000"/>
                </a:solidFill>
              </a:rPr>
              <a:t>, Mikuláš </a:t>
            </a:r>
            <a:r>
              <a:rPr lang="cs-CZ" dirty="0" err="1" smtClean="0">
                <a:solidFill>
                  <a:srgbClr val="C00000"/>
                </a:solidFill>
              </a:rPr>
              <a:t>Mušinka</a:t>
            </a:r>
            <a:endParaRPr lang="cs-CZ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406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Význačné osoby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068960"/>
            <a:ext cx="2438400" cy="3389376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418949"/>
            <a:ext cx="3048000" cy="286816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04664"/>
            <a:ext cx="1689001" cy="2664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2052000" cy="253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181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Prejavy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Rusínov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C00000"/>
                </a:solidFill>
              </a:rPr>
              <a:t>Svidník – muzeum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C00000"/>
                </a:solidFill>
              </a:rPr>
              <a:t>Prešov – divadlo </a:t>
            </a:r>
            <a:r>
              <a:rPr lang="cs-CZ" dirty="0" err="1" smtClean="0">
                <a:solidFill>
                  <a:srgbClr val="C00000"/>
                </a:solidFill>
              </a:rPr>
              <a:t>Oleksandra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Duchnoviča</a:t>
            </a:r>
            <a:endParaRPr lang="cs-CZ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C00000"/>
                </a:solidFill>
              </a:rPr>
              <a:t>Prešov – Ústav </a:t>
            </a:r>
            <a:r>
              <a:rPr lang="cs-CZ" dirty="0" err="1" smtClean="0">
                <a:solidFill>
                  <a:srgbClr val="C00000"/>
                </a:solidFill>
              </a:rPr>
              <a:t>rusínskeho</a:t>
            </a:r>
            <a:r>
              <a:rPr lang="cs-CZ" dirty="0" smtClean="0">
                <a:solidFill>
                  <a:srgbClr val="C00000"/>
                </a:solidFill>
              </a:rPr>
              <a:t> jazyka a </a:t>
            </a:r>
            <a:r>
              <a:rPr lang="cs-CZ" dirty="0" err="1" smtClean="0">
                <a:solidFill>
                  <a:srgbClr val="C00000"/>
                </a:solidFill>
              </a:rPr>
              <a:t>kultúry</a:t>
            </a:r>
            <a:endParaRPr lang="cs-CZ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cs-CZ" dirty="0" err="1" smtClean="0">
                <a:solidFill>
                  <a:srgbClr val="C00000"/>
                </a:solidFill>
              </a:rPr>
              <a:t>Drevené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kostoly</a:t>
            </a:r>
            <a:endParaRPr lang="cs-CZ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cs-CZ" dirty="0" err="1" smtClean="0">
                <a:solidFill>
                  <a:srgbClr val="C00000"/>
                </a:solidFill>
              </a:rPr>
              <a:t>Foľklórne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súbory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8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Prejavy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Rusínov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60848"/>
            <a:ext cx="2484000" cy="33120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060848"/>
            <a:ext cx="4284000" cy="301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7207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117</Words>
  <Application>Microsoft Office PowerPoint</Application>
  <PresentationFormat>Předvádění na obrazovce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Rusínovia na Slovensku</vt:lpstr>
      <vt:lpstr>Kto sú Rusínovia</vt:lpstr>
      <vt:lpstr>Kto sú Rusínovia</vt:lpstr>
      <vt:lpstr>Význačné osoby</vt:lpstr>
      <vt:lpstr>Význačné osoby</vt:lpstr>
      <vt:lpstr>Prejavy Rusínov</vt:lpstr>
      <vt:lpstr>Prejavy Rusínov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Rusínovia na Slovensku</dc:title>
  <dc:creator>Holubice300</dc:creator>
  <cp:lastModifiedBy>Holubice300</cp:lastModifiedBy>
  <cp:revision>18</cp:revision>
  <dcterms:created xsi:type="dcterms:W3CDTF">2015-12-09T07:58:58Z</dcterms:created>
  <dcterms:modified xsi:type="dcterms:W3CDTF">2015-12-09T13:04:13Z</dcterms:modified>
</cp:coreProperties>
</file>