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5" r:id="rId11"/>
    <p:sldId id="281" r:id="rId12"/>
    <p:sldId id="266" r:id="rId13"/>
    <p:sldId id="267" r:id="rId14"/>
    <p:sldId id="277" r:id="rId15"/>
    <p:sldId id="278" r:id="rId16"/>
    <p:sldId id="279" r:id="rId17"/>
    <p:sldId id="280" r:id="rId18"/>
    <p:sldId id="269" r:id="rId19"/>
    <p:sldId id="270" r:id="rId20"/>
    <p:sldId id="268" r:id="rId21"/>
    <p:sldId id="272" r:id="rId22"/>
    <p:sldId id="271" r:id="rId23"/>
    <p:sldId id="274" r:id="rId24"/>
    <p:sldId id="273" r:id="rId25"/>
    <p:sldId id="275" r:id="rId26"/>
    <p:sldId id="276" r:id="rId2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91" autoAdjust="0"/>
    <p:restoredTop sz="94660"/>
  </p:normalViewPr>
  <p:slideViewPr>
    <p:cSldViewPr>
      <p:cViewPr>
        <p:scale>
          <a:sx n="60" d="100"/>
          <a:sy n="60" d="100"/>
        </p:scale>
        <p:origin x="-1422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C9B9D-E18D-4C35-8B93-FB2EF774DB00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F3C6F-AAFD-41E0-AC75-2BEB2B535D5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156124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CA799-D564-48BA-9B5A-A579F68F9094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B622-FC08-4D1F-B65E-AB6B29980D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67120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A4995-C1C3-4C08-99C3-71D630A85CEB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06BE-6A95-45D7-B678-E13947D13BF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909819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0915A-E21E-41A8-9FD2-ABAEECB424DB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27C19-B94D-4D5F-A04F-1B43AA46F6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89432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8053-5514-466C-8BDE-9B92F9C9CEF9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9DC2-C657-4054-8723-28C8C62036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885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C78CE6-8132-4E98-A099-B4B0FBB3FB4C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F613E-8878-4238-9D85-1AA358AA9F8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53263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2AC84-BE07-45BB-AEB4-866D1FD79101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81827-51B1-4995-9859-ECBF5BE6C4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18908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8B1C9-F6CF-4A45-A1CA-F194F697A583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4151-0325-4234-9465-723790EE6D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300908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C8CDF-A7C3-4750-BEF1-6602273A11D8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B461F-1CD6-41A8-8712-4241C1573D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648439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DF70B-500D-4797-B8D8-5D00EA985C25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C29E0-A73F-4B98-B743-C5453C7E41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6018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1654D-5917-4E34-8302-F92A542E39C9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F461C-F519-4D7B-8775-DB86B0B149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681502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E546E9-FC3D-4D2D-B6B3-A31D8BD238E6}" type="datetimeFigureOut">
              <a:rPr lang="cs-CZ"/>
              <a:pPr>
                <a:defRPr/>
              </a:pPr>
              <a:t>20.10.2015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4D3934E-B102-4BC4-8B2B-DFD2CA8AD7F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611188" y="4335463"/>
            <a:ext cx="7772400" cy="1470025"/>
          </a:xfrm>
        </p:spPr>
        <p:txBody>
          <a:bodyPr/>
          <a:lstStyle/>
          <a:p>
            <a:pPr algn="l"/>
            <a:r>
              <a:rPr lang="pl-PL" altLang="cs-CZ" sz="2800" smtClean="0">
                <a:solidFill>
                  <a:schemeClr val="bg1"/>
                </a:solidFill>
              </a:rPr>
              <a:t>Gotika na Moravě</a:t>
            </a:r>
            <a:endParaRPr lang="cs-CZ" altLang="cs-CZ" sz="2800" smtClean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451725" y="0"/>
            <a:ext cx="720725" cy="112553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052" name="TextovéPole 5"/>
          <p:cNvSpPr txBox="1">
            <a:spLocks noChangeArrowheads="1"/>
          </p:cNvSpPr>
          <p:nvPr/>
        </p:nvSpPr>
        <p:spPr bwMode="auto">
          <a:xfrm>
            <a:off x="7451725" y="404813"/>
            <a:ext cx="7207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cs-CZ" altLang="cs-CZ" sz="28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053" name="TextovéPole 6"/>
          <p:cNvSpPr txBox="1">
            <a:spLocks noChangeArrowheads="1"/>
          </p:cNvSpPr>
          <p:nvPr/>
        </p:nvSpPr>
        <p:spPr bwMode="auto">
          <a:xfrm rot="5400000">
            <a:off x="6871494" y="2128044"/>
            <a:ext cx="22320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PhDr. Tomáš Jeřábek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Univerzita\GYMUM\ppt\800px-Olivetska_hor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Obdélník 1"/>
          <p:cNvSpPr>
            <a:spLocks noChangeArrowheads="1"/>
          </p:cNvSpPr>
          <p:nvPr/>
        </p:nvSpPr>
        <p:spPr bwMode="auto">
          <a:xfrm>
            <a:off x="611188" y="260350"/>
            <a:ext cx="373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Olivetská hora ze sv. Mořice, Olomouc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E:\Univerzita\GYMUM\ppt\Madona Primav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16463" cy="689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ovéPole 3"/>
          <p:cNvSpPr txBox="1">
            <a:spLocks noChangeArrowheads="1"/>
          </p:cNvSpPr>
          <p:nvPr/>
        </p:nvSpPr>
        <p:spPr bwMode="auto">
          <a:xfrm>
            <a:off x="5003800" y="620713"/>
            <a:ext cx="36004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Madona Primavesi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063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ovéPole 1"/>
          <p:cNvSpPr txBox="1">
            <a:spLocks noChangeArrowheads="1"/>
          </p:cNvSpPr>
          <p:nvPr/>
        </p:nvSpPr>
        <p:spPr bwMode="auto">
          <a:xfrm>
            <a:off x="6011863" y="155733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Olivetská hora z Modřic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Univerzita\GYMUM\ppt\JAZ3d4145_10_a6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576263"/>
            <a:ext cx="9158288" cy="628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ovéPole 1"/>
          <p:cNvSpPr txBox="1">
            <a:spLocks noChangeArrowheads="1"/>
          </p:cNvSpPr>
          <p:nvPr/>
        </p:nvSpPr>
        <p:spPr bwMode="auto">
          <a:xfrm>
            <a:off x="250825" y="173038"/>
            <a:ext cx="50419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Mistr Rajhradského oltáře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E:\Univerzita\GYMUM\ppt\1021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ovéPole 4"/>
          <p:cNvSpPr txBox="1">
            <a:spLocks noChangeArrowheads="1"/>
          </p:cNvSpPr>
          <p:nvPr/>
        </p:nvSpPr>
        <p:spPr bwMode="auto">
          <a:xfrm>
            <a:off x="179388" y="477838"/>
            <a:ext cx="35290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s-CZ" altLang="cs-CZ">
                <a:solidFill>
                  <a:schemeClr val="bg1"/>
                </a:solidFill>
              </a:rPr>
              <a:t>Měšťanské domy</a:t>
            </a:r>
          </a:p>
          <a:p>
            <a:pPr algn="r"/>
            <a:r>
              <a:rPr lang="cs-CZ" altLang="cs-CZ">
                <a:solidFill>
                  <a:schemeClr val="bg1"/>
                </a:solidFill>
              </a:rPr>
              <a:t>Jihlava</a:t>
            </a: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Univerzita\GYMUM\ppt\ABR3c9e33_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249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ovéPole 4"/>
          <p:cNvSpPr txBox="1">
            <a:spLocks noChangeArrowheads="1"/>
          </p:cNvSpPr>
          <p:nvPr/>
        </p:nvSpPr>
        <p:spPr bwMode="auto">
          <a:xfrm>
            <a:off x="4716463" y="622300"/>
            <a:ext cx="3527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s-CZ" altLang="cs-CZ"/>
              <a:t>Minoritský kostel</a:t>
            </a:r>
          </a:p>
          <a:p>
            <a:pPr algn="r"/>
            <a:r>
              <a:rPr lang="cs-CZ" altLang="cs-CZ"/>
              <a:t>Jihlava</a:t>
            </a: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ovéPole 4"/>
          <p:cNvSpPr txBox="1">
            <a:spLocks noChangeArrowheads="1"/>
          </p:cNvSpPr>
          <p:nvPr/>
        </p:nvSpPr>
        <p:spPr bwMode="auto">
          <a:xfrm>
            <a:off x="395288" y="115888"/>
            <a:ext cx="3529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Dominikánský kostel, Jihlava</a:t>
            </a:r>
          </a:p>
        </p:txBody>
      </p:sp>
      <p:pic>
        <p:nvPicPr>
          <p:cNvPr id="17411" name="Picture 2" descr="E:\Univerzita\GYMUM\ppt\galeri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438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ovéPole 4"/>
          <p:cNvSpPr txBox="1">
            <a:spLocks noChangeArrowheads="1"/>
          </p:cNvSpPr>
          <p:nvPr/>
        </p:nvSpPr>
        <p:spPr bwMode="auto">
          <a:xfrm>
            <a:off x="395288" y="1558925"/>
            <a:ext cx="3240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s-CZ" altLang="cs-CZ">
                <a:solidFill>
                  <a:schemeClr val="bg1"/>
                </a:solidFill>
              </a:rPr>
              <a:t>Kostel sv. Jakuba (farní)</a:t>
            </a:r>
          </a:p>
          <a:p>
            <a:pPr algn="r"/>
            <a:r>
              <a:rPr lang="cs-CZ" altLang="cs-CZ">
                <a:solidFill>
                  <a:schemeClr val="bg1"/>
                </a:solidFill>
              </a:rPr>
              <a:t>Jihlava</a:t>
            </a:r>
          </a:p>
        </p:txBody>
      </p:sp>
      <p:pic>
        <p:nvPicPr>
          <p:cNvPr id="18435" name="Picture 2" descr="E:\Univerzita\GYMUM\ppt\465px-Jihlava_sv_Jakub_od_JZ_DSCN5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E:\Univerzita\GYMUM\ppt\400px-Saint_Jacob_church_tower_in_Br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8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E:\Univerzita\GYMUM\ppt\450px-BrnoJakubInteri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0"/>
            <a:ext cx="5219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ovéPole 1"/>
          <p:cNvSpPr txBox="1">
            <a:spLocks noChangeArrowheads="1"/>
          </p:cNvSpPr>
          <p:nvPr/>
        </p:nvSpPr>
        <p:spPr bwMode="auto">
          <a:xfrm>
            <a:off x="179388" y="477838"/>
            <a:ext cx="38877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Kostel sv. Jakuba</a:t>
            </a:r>
          </a:p>
          <a:p>
            <a:r>
              <a:rPr lang="cs-CZ" altLang="cs-CZ">
                <a:solidFill>
                  <a:schemeClr val="bg1"/>
                </a:solidFill>
              </a:rPr>
              <a:t>Brno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E:\Univerzita\GYMUM\ppt\450px-Olomouc_-_Chrám_sv._Mořice,_interié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3175"/>
            <a:ext cx="4787900" cy="686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E:\Univerzita\GYMUM\ppt\450px-Chram_svateho_Moric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0"/>
            <a:ext cx="4860925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TextovéPole 1"/>
          <p:cNvSpPr txBox="1">
            <a:spLocks noChangeArrowheads="1"/>
          </p:cNvSpPr>
          <p:nvPr/>
        </p:nvSpPr>
        <p:spPr bwMode="auto">
          <a:xfrm>
            <a:off x="0" y="188913"/>
            <a:ext cx="27368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Kostel svatého Mořice</a:t>
            </a:r>
          </a:p>
          <a:p>
            <a:r>
              <a:rPr lang="cs-CZ" altLang="cs-CZ"/>
              <a:t>Olomouc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Univerzita\GYMUM\ppt\800px-Brno_9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E:\Univerzita\GYMUM\ppt\800px-BNPM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9126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E:\Univerzita\GYMUM\ppt\800px-BNPM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bdélník 10"/>
          <p:cNvSpPr/>
          <p:nvPr/>
        </p:nvSpPr>
        <p:spPr>
          <a:xfrm>
            <a:off x="188913" y="115888"/>
            <a:ext cx="5822950" cy="3698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3078" name="Obdélník 1"/>
          <p:cNvSpPr>
            <a:spLocks noChangeArrowheads="1"/>
          </p:cNvSpPr>
          <p:nvPr/>
        </p:nvSpPr>
        <p:spPr bwMode="auto">
          <a:xfrm>
            <a:off x="257175" y="115888"/>
            <a:ext cx="5754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Bazilika Nanebevzetí Panny Marie, Mendlovo náměstí, Brno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 descr="E:\Univerzita\GYMUM\ppt\800px-Znojmo-Nicholas_Squa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Obdélník 1"/>
          <p:cNvSpPr>
            <a:spLocks noChangeArrowheads="1"/>
          </p:cNvSpPr>
          <p:nvPr/>
        </p:nvSpPr>
        <p:spPr bwMode="auto">
          <a:xfrm>
            <a:off x="395288" y="115888"/>
            <a:ext cx="33258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Kostel svatého Mikuláše, Znojmo</a:t>
            </a:r>
          </a:p>
        </p:txBody>
      </p:sp>
      <p:pic>
        <p:nvPicPr>
          <p:cNvPr id="14340" name="Picture 4" descr="E:\Univerzita\GYMUM\ppt\800px-ZnojmoMikul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7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Univerzita\GYMUM\ppt\450px-Saint_Wenceslas_chapel_in_Znojmo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26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 descr="E:\Univerzita\GYMUM\ppt\204px-Vault_in_Saint_Wenceslas_chapel_in_Znoj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0"/>
            <a:ext cx="29527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Obdélník 1"/>
          <p:cNvSpPr>
            <a:spLocks noChangeArrowheads="1"/>
          </p:cNvSpPr>
          <p:nvPr/>
        </p:nvSpPr>
        <p:spPr bwMode="auto">
          <a:xfrm rot="5400000">
            <a:off x="6387307" y="2210594"/>
            <a:ext cx="4083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Dvoupodlažní kaple sv. Václava ve Znojmě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E:\Univerzita\GYMUM\ppt\Brno1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0"/>
            <a:ext cx="45862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E:\Univerzita\GYMUM\ppt\398px-Brno_City_Center_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56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ovéPole 1"/>
          <p:cNvSpPr txBox="1">
            <a:spLocks noChangeArrowheads="1"/>
          </p:cNvSpPr>
          <p:nvPr/>
        </p:nvSpPr>
        <p:spPr bwMode="auto">
          <a:xfrm>
            <a:off x="5435600" y="188913"/>
            <a:ext cx="2089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Stará radnice v Brně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:\Univerzita\GYMUM\ppt\800px-Olomouc_Town_H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38100" y="692150"/>
            <a:ext cx="2085975" cy="3698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24580" name="TextovéPole 1"/>
          <p:cNvSpPr txBox="1">
            <a:spLocks noChangeArrowheads="1"/>
          </p:cNvSpPr>
          <p:nvPr/>
        </p:nvSpPr>
        <p:spPr bwMode="auto">
          <a:xfrm>
            <a:off x="26988" y="692150"/>
            <a:ext cx="223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Radnice v Olomouci</a:t>
            </a:r>
          </a:p>
        </p:txBody>
      </p:sp>
      <p:pic>
        <p:nvPicPr>
          <p:cNvPr id="24581" name="Picture 3" descr="E:\Univerzita\GYMUM\ppt\450px-Olomouc_town_hall_bay_win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-6350"/>
            <a:ext cx="5148262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E:\Univerzita\GYMUM\ppt\443px-Pernstejn1_(j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ovéPole 1"/>
          <p:cNvSpPr txBox="1">
            <a:spLocks noChangeArrowheads="1"/>
          </p:cNvSpPr>
          <p:nvPr/>
        </p:nvSpPr>
        <p:spPr bwMode="auto">
          <a:xfrm>
            <a:off x="5364163" y="1125538"/>
            <a:ext cx="2663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Hrad Pernštejn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Univerzita\GYMUM\ppt\400px-Hnanice-kostel_svatého_Wolfgan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0"/>
            <a:ext cx="4859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Obdélník 2"/>
          <p:cNvSpPr>
            <a:spLocks noChangeArrowheads="1"/>
          </p:cNvSpPr>
          <p:nvPr/>
        </p:nvSpPr>
        <p:spPr bwMode="auto">
          <a:xfrm>
            <a:off x="1547813" y="4868863"/>
            <a:ext cx="25733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s-CZ" altLang="cs-CZ">
                <a:solidFill>
                  <a:schemeClr val="bg1"/>
                </a:solidFill>
              </a:rPr>
              <a:t>Kostel svatého Wolfganga</a:t>
            </a:r>
          </a:p>
          <a:p>
            <a:pPr algn="r"/>
            <a:r>
              <a:rPr lang="cs-CZ" altLang="cs-CZ">
                <a:solidFill>
                  <a:schemeClr val="bg1"/>
                </a:solidFill>
              </a:rPr>
              <a:t>Hnanice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Univerzita\GYMUM\ppt\64px-PD-ic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3414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Přímá spojnice 2"/>
          <p:cNvCxnSpPr/>
          <p:nvPr/>
        </p:nvCxnSpPr>
        <p:spPr>
          <a:xfrm>
            <a:off x="539750" y="2490788"/>
            <a:ext cx="7993063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2" name="Obdélník 9"/>
          <p:cNvSpPr>
            <a:spLocks noChangeArrowheads="1"/>
          </p:cNvSpPr>
          <p:nvPr/>
        </p:nvSpPr>
        <p:spPr bwMode="auto">
          <a:xfrm>
            <a:off x="539750" y="1341438"/>
            <a:ext cx="828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cs-CZ">
                <a:solidFill>
                  <a:schemeClr val="bg1"/>
                </a:solidFill>
              </a:rPr>
              <a:t>Wikimedia Foundation contributors, </a:t>
            </a:r>
            <a:r>
              <a:rPr lang="en-US" altLang="cs-CZ" i="1">
                <a:solidFill>
                  <a:schemeClr val="bg1"/>
                </a:solidFill>
              </a:rPr>
              <a:t>Wikimedia Foundation</a:t>
            </a:r>
            <a:r>
              <a:rPr lang="cs-CZ" altLang="cs-CZ" i="1">
                <a:solidFill>
                  <a:schemeClr val="bg1"/>
                </a:solidFill>
              </a:rPr>
              <a:t>: </a:t>
            </a:r>
            <a:r>
              <a:rPr lang="en-US" altLang="cs-CZ">
                <a:solidFill>
                  <a:schemeClr val="bg1"/>
                </a:solidFill>
              </a:rPr>
              <a:t>http://commons.wikimedia.org/</a:t>
            </a:r>
            <a:r>
              <a:rPr lang="cs-CZ" altLang="cs-CZ">
                <a:solidFill>
                  <a:schemeClr val="bg1"/>
                </a:solidFill>
              </a:rPr>
              <a:t> </a:t>
            </a:r>
            <a:r>
              <a:rPr lang="en-US" altLang="cs-CZ">
                <a:solidFill>
                  <a:schemeClr val="bg1"/>
                </a:solidFill>
              </a:rPr>
              <a:t>(September 24, 2012). </a:t>
            </a:r>
          </a:p>
        </p:txBody>
      </p:sp>
      <p:sp>
        <p:nvSpPr>
          <p:cNvPr id="27653" name="TextovéPole 11"/>
          <p:cNvSpPr txBox="1">
            <a:spLocks noChangeArrowheads="1"/>
          </p:cNvSpPr>
          <p:nvPr/>
        </p:nvSpPr>
        <p:spPr bwMode="auto">
          <a:xfrm>
            <a:off x="539750" y="476250"/>
            <a:ext cx="47259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 sz="2400">
                <a:solidFill>
                  <a:srgbClr val="C00000"/>
                </a:solidFill>
              </a:rPr>
              <a:t>I </a:t>
            </a:r>
            <a:r>
              <a:rPr lang="cs-CZ" altLang="cs-CZ" sz="2400">
                <a:solidFill>
                  <a:schemeClr val="bg1"/>
                </a:solidFill>
              </a:rPr>
              <a:t>ZDROJE OBRAZOVÉHO MATERIÁLU: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Univerzita\GYMUM\ppt\Brno,_Královská_kaple_(1904)_-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E:\Univerzita\GYMUM\ppt\1006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875"/>
            <a:ext cx="912653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E:\Univerzita\GYMUM\ppt\713px-Brno,_Královská_kaple_-_interié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15875"/>
            <a:ext cx="9126537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79388" y="76200"/>
            <a:ext cx="6183312" cy="36988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4102" name="Obdélník 3"/>
          <p:cNvSpPr>
            <a:spLocks noChangeArrowheads="1"/>
          </p:cNvSpPr>
          <p:nvPr/>
        </p:nvSpPr>
        <p:spPr bwMode="auto">
          <a:xfrm>
            <a:off x="179388" y="76200"/>
            <a:ext cx="6183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Královská kaple (kaple sv. Václava ), Dominikánské náměstí, Brno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Univerzita\GYMUM\ppt\portal_kapitulni_s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0"/>
            <a:ext cx="51482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Obdélník 1"/>
          <p:cNvSpPr>
            <a:spLocks noChangeArrowheads="1"/>
          </p:cNvSpPr>
          <p:nvPr/>
        </p:nvSpPr>
        <p:spPr bwMode="auto">
          <a:xfrm>
            <a:off x="755650" y="4292600"/>
            <a:ext cx="3119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r>
              <a:rPr lang="cs-CZ" altLang="cs-CZ">
                <a:solidFill>
                  <a:schemeClr val="bg1"/>
                </a:solidFill>
              </a:rPr>
              <a:t>Minorité, Brno</a:t>
            </a:r>
          </a:p>
          <a:p>
            <a:pPr algn="r"/>
            <a:r>
              <a:rPr lang="cs-CZ" altLang="cs-CZ">
                <a:solidFill>
                  <a:schemeClr val="bg1"/>
                </a:solidFill>
              </a:rPr>
              <a:t>Portál vedoucí do kapitulní síně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Univerzita\GYMUM\ppt\inka--brno-dalsi-zajimavosti-kamenny-most-1900-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Obdélník 2"/>
          <p:cNvSpPr>
            <a:spLocks noChangeArrowheads="1"/>
          </p:cNvSpPr>
          <p:nvPr/>
        </p:nvSpPr>
        <p:spPr bwMode="auto">
          <a:xfrm>
            <a:off x="684213" y="333375"/>
            <a:ext cx="2673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/>
              <a:t>Kamenný most, Staré Brno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E:\Univerzita\GYMUM\ppt\Michelská_mad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ovéPole 1"/>
          <p:cNvSpPr txBox="1">
            <a:spLocks noChangeArrowheads="1"/>
          </p:cNvSpPr>
          <p:nvPr/>
        </p:nvSpPr>
        <p:spPr bwMode="auto">
          <a:xfrm>
            <a:off x="3492500" y="476250"/>
            <a:ext cx="18716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Madona z Michle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Univerzita\GYMUM\ppt\20091201_VeveriMad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-9525"/>
            <a:ext cx="5508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1"/>
          <p:cNvSpPr txBox="1">
            <a:spLocks noChangeArrowheads="1"/>
          </p:cNvSpPr>
          <p:nvPr/>
        </p:nvSpPr>
        <p:spPr bwMode="auto">
          <a:xfrm>
            <a:off x="1547813" y="5364163"/>
            <a:ext cx="2087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Madona z Veveří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Univerzita\GYMUM\ppt\4326fb414b_38244787_o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0"/>
            <a:ext cx="5146675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Obdélník 1"/>
          <p:cNvSpPr>
            <a:spLocks noChangeArrowheads="1"/>
          </p:cNvSpPr>
          <p:nvPr/>
        </p:nvSpPr>
        <p:spPr bwMode="auto">
          <a:xfrm>
            <a:off x="5391150" y="2349500"/>
            <a:ext cx="2133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cs-CZ" altLang="cs-CZ">
                <a:solidFill>
                  <a:schemeClr val="bg1"/>
                </a:solidFill>
              </a:rPr>
              <a:t>Šternberská Madona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:\Univerzita\GYMUM\ppt\28 Pieta od sv. Tomase v Brne, kolem roku 13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0"/>
            <a:ext cx="78120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délník 1"/>
          <p:cNvSpPr>
            <a:spLocks noChangeArrowheads="1"/>
          </p:cNvSpPr>
          <p:nvPr/>
        </p:nvSpPr>
        <p:spPr bwMode="auto">
          <a:xfrm rot="-5400000">
            <a:off x="-387350" y="4787900"/>
            <a:ext cx="2655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cs-CZ">
                <a:solidFill>
                  <a:schemeClr val="bg1"/>
                </a:solidFill>
              </a:rPr>
              <a:t>pieta od sv. Tomáše v Brně</a:t>
            </a:r>
            <a:endParaRPr lang="cs-CZ" altLang="cs-CZ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otika_na_morav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gotika_na_morave</Template>
  <TotalTime>0</TotalTime>
  <Words>148</Words>
  <Application>Microsoft Office PowerPoint</Application>
  <PresentationFormat>Předvádění na obrazovce (4:3)</PresentationFormat>
  <Paragraphs>36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9" baseType="lpstr">
      <vt:lpstr>Calibri</vt:lpstr>
      <vt:lpstr>Arial</vt:lpstr>
      <vt:lpstr>gotika_na_morave</vt:lpstr>
      <vt:lpstr>Gotika na Moravě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Gotika na Moravě</dc:title>
  <dc:creator>teacher</dc:creator>
  <cp:lastModifiedBy>teacher</cp:lastModifiedBy>
  <cp:revision>1</cp:revision>
  <dcterms:created xsi:type="dcterms:W3CDTF">2015-10-20T13:10:22Z</dcterms:created>
  <dcterms:modified xsi:type="dcterms:W3CDTF">2015-10-20T13:10:37Z</dcterms:modified>
</cp:coreProperties>
</file>