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madde.ex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zZainT9v6Q" TargetMode="External"/><Relationship Id="rId2" Type="http://schemas.openxmlformats.org/officeDocument/2006/relationships/hyperlink" Target="http://www.youtube.com/watch?v=DY1pcEtHI_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M3YFK3sJ5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FF00"/>
                </a:solidFill>
              </a:rPr>
              <a:t>Akustické vlastnosti lidského hlasu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6400800" cy="72008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PhDr. Petr Kalina, Ph.D.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79912" y="5408204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A377336-71BD-4050-8829-DF8C9E739F34}" type="datetime1">
              <a:rPr lang="cs-CZ" sz="2400" smtClean="0"/>
              <a:t>5.11.2012</a:t>
            </a:fld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Lidský hlas je obrazně bránou do naší duše. Z hlasu lze vycítit naši náladu, lze z něho poznat stáří či nemoc člověka. Hlasem můžeme okolí okouzlit, uklidnit, ale i popudit i postrašit. Hlas slouží jako běžný základ řeči, používáme ho každodenně a většina z nás jej bere jako samozřejmost. Důležitost hlasu si většinou uvědomíme až tehdy, když s ním nastanou problémy. Tyto problémy mohou být různorodé – od přechodné chraptivosti způsobené obyčejným nachlazením přes hlasovou únavu po intenzivním mluvení až po ty nejjemnější potíže zpěváků.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5949280"/>
            <a:ext cx="399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Jan Švec: </a:t>
            </a:r>
            <a:r>
              <a:rPr lang="cs-CZ" i="1" dirty="0" smtClean="0"/>
              <a:t>Tajemství hlasu</a:t>
            </a:r>
            <a:r>
              <a:rPr lang="cs-CZ" dirty="0" smtClean="0"/>
              <a:t>. Olomouc 2006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35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Postavení hlasivek při dýchání a při fonaci</a:t>
            </a:r>
            <a:endParaRPr lang="cs-CZ" sz="36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744416" cy="5326360"/>
          </a:xfrm>
        </p:spPr>
      </p:pic>
      <p:sp>
        <p:nvSpPr>
          <p:cNvPr id="5" name="TextovéPole 4"/>
          <p:cNvSpPr txBox="1"/>
          <p:nvPr/>
        </p:nvSpPr>
        <p:spPr>
          <a:xfrm>
            <a:off x="4499991" y="2708920"/>
            <a:ext cx="4367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h</a:t>
            </a:r>
            <a:r>
              <a:rPr lang="cs-CZ" sz="3600" dirty="0" smtClean="0"/>
              <a:t> – hlasivka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v</a:t>
            </a:r>
            <a:r>
              <a:rPr lang="cs-CZ" sz="3600" dirty="0" smtClean="0"/>
              <a:t> – ventrikulární řasa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e</a:t>
            </a:r>
            <a:r>
              <a:rPr lang="cs-CZ" sz="3600" dirty="0" smtClean="0"/>
              <a:t> – hrtanová příklopka</a:t>
            </a:r>
          </a:p>
          <a:p>
            <a:r>
              <a:rPr lang="cs-CZ" sz="3600" dirty="0" smtClean="0">
                <a:solidFill>
                  <a:srgbClr val="FF0000"/>
                </a:solidFill>
              </a:rPr>
              <a:t>t</a:t>
            </a:r>
            <a:r>
              <a:rPr lang="cs-CZ" sz="3600" dirty="0" smtClean="0"/>
              <a:t> - průdušnice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817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437512" cy="85496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Hlasový akustický systém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3893404" cy="5570031"/>
          </a:xfrm>
        </p:spPr>
      </p:pic>
    </p:spTree>
    <p:extLst>
      <p:ext uri="{BB962C8B-B14F-4D97-AF65-F5344CB8AC3E}">
        <p14:creationId xmlns:p14="http://schemas.microsoft.com/office/powerpoint/2010/main" val="24421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8000" dirty="0" smtClean="0">
                <a:solidFill>
                  <a:srgbClr val="FFFF00"/>
                </a:solidFill>
              </a:rPr>
              <a:t>Teorie zdroje a filtru</a:t>
            </a:r>
            <a:br>
              <a:rPr lang="cs-CZ" sz="8000" dirty="0" smtClean="0">
                <a:solidFill>
                  <a:srgbClr val="FFFF00"/>
                </a:solidFill>
              </a:rPr>
            </a:br>
            <a:r>
              <a:rPr lang="cs-CZ" dirty="0" smtClean="0">
                <a:solidFill>
                  <a:srgbClr val="FFFF00"/>
                </a:solidFill>
              </a:rPr>
              <a:t>Source-</a:t>
            </a:r>
            <a:r>
              <a:rPr lang="cs-CZ" dirty="0" err="1" smtClean="0">
                <a:solidFill>
                  <a:srgbClr val="FFFF00"/>
                </a:solidFill>
              </a:rPr>
              <a:t>filter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theory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8669219" cy="1292193"/>
          </a:xfrm>
        </p:spPr>
      </p:pic>
    </p:spTree>
    <p:extLst>
      <p:ext uri="{BB962C8B-B14F-4D97-AF65-F5344CB8AC3E}">
        <p14:creationId xmlns:p14="http://schemas.microsoft.com/office/powerpoint/2010/main" val="24503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926" y="35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Formování frekvenčního spektra hlasu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96752"/>
            <a:ext cx="3330201" cy="5437868"/>
          </a:xfrm>
        </p:spPr>
      </p:pic>
    </p:spTree>
    <p:extLst>
      <p:ext uri="{BB962C8B-B14F-4D97-AF65-F5344CB8AC3E}">
        <p14:creationId xmlns:p14="http://schemas.microsoft.com/office/powerpoint/2010/main" val="21031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Výsledné akustické vlny samohlásek „a“ a „i“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47734" cy="4775800"/>
          </a:xfrm>
        </p:spPr>
      </p:pic>
    </p:spTree>
    <p:extLst>
      <p:ext uri="{BB962C8B-B14F-4D97-AF65-F5344CB8AC3E}">
        <p14:creationId xmlns:p14="http://schemas.microsoft.com/office/powerpoint/2010/main" val="27886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FF00"/>
                </a:solidFill>
              </a:rPr>
              <a:t>Tvar vokálního traktu u českých samohlásek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09289"/>
            <a:ext cx="2232248" cy="2218165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65810"/>
            <a:ext cx="2232248" cy="2232248"/>
          </a:xfrm>
          <a:prstGeom prst="rect">
            <a:avLst/>
          </a:prstGeom>
          <a:scene3d>
            <a:camera prst="orthographicFront">
              <a:rot lat="0" lon="300000" rev="16200000"/>
            </a:camera>
            <a:lightRig rig="threePt" dir="t"/>
          </a:scene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73192"/>
            <a:ext cx="2383486" cy="237594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1064"/>
            <a:ext cx="2304256" cy="230425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80" y="3706077"/>
            <a:ext cx="2286943" cy="227970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3" name="TextovéPole 2"/>
          <p:cNvSpPr txBox="1"/>
          <p:nvPr/>
        </p:nvSpPr>
        <p:spPr>
          <a:xfrm>
            <a:off x="3635896" y="5445224"/>
            <a:ext cx="17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7" action="ppaction://hlinkfile"/>
              </a:rPr>
              <a:t>p</a:t>
            </a:r>
            <a:r>
              <a:rPr lang="cs-CZ" dirty="0" smtClean="0">
                <a:hlinkClick r:id="rId7" action="ppaction://hlinkfile"/>
              </a:rPr>
              <a:t>rogram </a:t>
            </a:r>
            <a:r>
              <a:rPr lang="cs-CZ" dirty="0" err="1" smtClean="0">
                <a:hlinkClick r:id="rId7" action="ppaction://hlinkfile"/>
              </a:rPr>
              <a:t>Madde</a:t>
            </a:r>
            <a:r>
              <a:rPr lang="cs-CZ" dirty="0" smtClean="0">
                <a:hlinkClick r:id="rId7" action="ppaction://hlinkfile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06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Alikvotní / hrdelní / harmonický zpěv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>
                <a:hlinkClick r:id="rId2"/>
              </a:rPr>
              <a:t>Ukázka 1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>
                <a:hlinkClick r:id="rId3"/>
              </a:rPr>
              <a:t>Ukázka 2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>
                <a:hlinkClick r:id="rId4"/>
              </a:rPr>
              <a:t>Ukázka 3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2928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132</TotalTime>
  <Words>179</Words>
  <Application>Microsoft Office PowerPoint</Application>
  <PresentationFormat>Předvádění na obrazovce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Moje prezentace modrá</vt:lpstr>
      <vt:lpstr>Akustické vlastnosti lidského hlasu</vt:lpstr>
      <vt:lpstr>Prezentace aplikace PowerPoint</vt:lpstr>
      <vt:lpstr>Postavení hlasivek při dýchání a při fonaci</vt:lpstr>
      <vt:lpstr>Hlasový akustický systém</vt:lpstr>
      <vt:lpstr>Teorie zdroje a filtru Source-filter theory</vt:lpstr>
      <vt:lpstr>Formování frekvenčního spektra hlasu</vt:lpstr>
      <vt:lpstr>Výsledné akustické vlny samohlásek „a“ a „i“</vt:lpstr>
      <vt:lpstr>Tvar vokálního traktu u českých samohlásek</vt:lpstr>
      <vt:lpstr>Alikvotní / hrdelní / harmonický zpěv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Akustické vlastnosti lidského hlasu</dc:title>
  <dc:creator>Petr Ch. Kalina</dc:creator>
  <cp:lastModifiedBy>Petr Ch. Kalina</cp:lastModifiedBy>
  <cp:revision>14</cp:revision>
  <dcterms:created xsi:type="dcterms:W3CDTF">2012-11-04T20:31:38Z</dcterms:created>
  <dcterms:modified xsi:type="dcterms:W3CDTF">2012-11-05T07:30:20Z</dcterms:modified>
</cp:coreProperties>
</file>