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48" r:id="rId2"/>
    <p:sldId id="349" r:id="rId3"/>
    <p:sldId id="273" r:id="rId4"/>
    <p:sldId id="351" r:id="rId5"/>
    <p:sldId id="302" r:id="rId6"/>
    <p:sldId id="303" r:id="rId7"/>
    <p:sldId id="327" r:id="rId8"/>
    <p:sldId id="359" r:id="rId9"/>
    <p:sldId id="304" r:id="rId10"/>
    <p:sldId id="334" r:id="rId11"/>
    <p:sldId id="333" r:id="rId12"/>
    <p:sldId id="332" r:id="rId13"/>
    <p:sldId id="330" r:id="rId14"/>
    <p:sldId id="357" r:id="rId15"/>
    <p:sldId id="356" r:id="rId16"/>
    <p:sldId id="355" r:id="rId17"/>
    <p:sldId id="335" r:id="rId18"/>
    <p:sldId id="331" r:id="rId19"/>
    <p:sldId id="305" r:id="rId20"/>
    <p:sldId id="346" r:id="rId21"/>
    <p:sldId id="336" r:id="rId22"/>
    <p:sldId id="339" r:id="rId23"/>
    <p:sldId id="340" r:id="rId24"/>
    <p:sldId id="354" r:id="rId25"/>
    <p:sldId id="337" r:id="rId26"/>
    <p:sldId id="358" r:id="rId27"/>
    <p:sldId id="338" r:id="rId28"/>
    <p:sldId id="347" r:id="rId29"/>
    <p:sldId id="341" r:id="rId30"/>
    <p:sldId id="342" r:id="rId31"/>
    <p:sldId id="344" r:id="rId32"/>
    <p:sldId id="360" r:id="rId33"/>
    <p:sldId id="361" r:id="rId34"/>
    <p:sldId id="362" r:id="rId35"/>
    <p:sldId id="363" r:id="rId36"/>
    <p:sldId id="345" r:id="rId37"/>
    <p:sldId id="352" r:id="rId38"/>
  </p:sldIdLst>
  <p:sldSz cx="9144000" cy="6858000" type="screen4x3"/>
  <p:notesSz cx="6858000" cy="9144000"/>
  <p:custDataLst>
    <p:tags r:id="rId4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9933"/>
    <a:srgbClr val="FFCC66"/>
    <a:srgbClr val="FF9900"/>
    <a:srgbClr val="F3D001"/>
    <a:srgbClr val="F4EE00"/>
    <a:srgbClr val="FFFF00"/>
    <a:srgbClr val="FF1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8" autoAdjust="0"/>
    <p:restoredTop sz="94660"/>
  </p:normalViewPr>
  <p:slideViewPr>
    <p:cSldViewPr>
      <p:cViewPr varScale="1">
        <p:scale>
          <a:sx n="92" d="100"/>
          <a:sy n="92" d="100"/>
        </p:scale>
        <p:origin x="144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24"/>
    </p:cViewPr>
  </p:sorterViewPr>
  <p:notesViewPr>
    <p:cSldViewPr>
      <p:cViewPr varScale="1">
        <p:scale>
          <a:sx n="53" d="100"/>
          <a:sy n="53" d="100"/>
        </p:scale>
        <p:origin x="-121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88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2E3577-66D0-4D50-9997-5B7D294BF78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33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6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4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A37F3E-B49F-44EE-B8FD-F0BBDC1931A7}" type="slidenum">
              <a:rPr lang="ru-RU"/>
              <a:pPr eaLnBrk="1" hangingPunct="1"/>
              <a:t>3</a:t>
            </a:fld>
            <a:endParaRPr lang="ru-RU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96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3A5707A-3B2F-4191-B71C-3181AD826AE5}" type="slidenum">
              <a:rPr lang="ru-RU" sz="1200"/>
              <a:pPr algn="r" eaLnBrk="1" hangingPunct="1"/>
              <a:t>4</a:t>
            </a:fld>
            <a:endParaRPr lang="ru-RU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64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1F24F5-757D-4016-88A8-2B2C3E2F98E3}" type="slidenum">
              <a:rPr lang="ru-RU"/>
              <a:pPr eaLnBrk="1" hangingPunct="1"/>
              <a:t>9</a:t>
            </a:fld>
            <a:endParaRPr 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00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7F31B15-39FF-467A-AE9A-F22478A2EFE8}" type="slidenum">
              <a:rPr lang="ru-RU"/>
              <a:pPr eaLnBrk="1" hangingPunct="1"/>
              <a:t>21</a:t>
            </a:fld>
            <a:endParaRPr 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36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86E0225-B830-4A22-BD91-355D13BA1803}" type="slidenum">
              <a:rPr lang="ru-RU"/>
              <a:pPr eaLnBrk="1" hangingPunct="1"/>
              <a:t>31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2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9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6337300" cy="89376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484313"/>
            <a:ext cx="6337300" cy="503237"/>
          </a:xfrm>
        </p:spPr>
        <p:txBody>
          <a:bodyPr/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ru-RU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88039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3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77050" y="473075"/>
            <a:ext cx="1943100" cy="619601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42988" y="473075"/>
            <a:ext cx="5681662" cy="619601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07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1042988" y="1196975"/>
            <a:ext cx="7777162" cy="5472113"/>
          </a:xfrm>
        </p:spPr>
        <p:txBody>
          <a:bodyPr/>
          <a:lstStyle/>
          <a:p>
            <a:pPr lvl="0"/>
            <a:endParaRPr lang="cs-CZ" noProof="0" smtClean="0"/>
          </a:p>
        </p:txBody>
      </p:sp>
    </p:spTree>
    <p:extLst>
      <p:ext uri="{BB962C8B-B14F-4D97-AF65-F5344CB8AC3E}">
        <p14:creationId xmlns:p14="http://schemas.microsoft.com/office/powerpoint/2010/main" val="246815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06975" y="1196975"/>
            <a:ext cx="3813175" cy="547211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74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988" y="473075"/>
            <a:ext cx="7777162" cy="508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006975" y="1196975"/>
            <a:ext cx="3813175" cy="26590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006975" y="4008438"/>
            <a:ext cx="3813175" cy="26606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28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68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8831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196975"/>
            <a:ext cx="3811587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06975" y="1196975"/>
            <a:ext cx="3813175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74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42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90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42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4614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5571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473075"/>
            <a:ext cx="77771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196975"/>
            <a:ext cx="7777162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Klepnutím lze upravit styly předlohy textu.</a:t>
            </a:r>
          </a:p>
          <a:p>
            <a:pPr lvl="1"/>
            <a:r>
              <a:rPr lang="ru-RU" smtClean="0"/>
              <a:t>Druhá úroveň</a:t>
            </a:r>
          </a:p>
          <a:p>
            <a:pPr lvl="2"/>
            <a:r>
              <a:rPr lang="ru-RU" smtClean="0"/>
              <a:t>Třetí úroveň</a:t>
            </a:r>
          </a:p>
          <a:p>
            <a:pPr lvl="3"/>
            <a:r>
              <a:rPr lang="ru-RU" smtClean="0"/>
              <a:t>Čtvrtá úroveň</a:t>
            </a:r>
          </a:p>
          <a:p>
            <a:pPr lvl="4"/>
            <a:r>
              <a:rPr lang="ru-RU" smtClean="0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34" charset="0"/>
        </a:defRPr>
      </a:lvl9pPr>
    </p:titleStyle>
    <p:bodyStyle>
      <a:lvl1pPr marL="442913" indent="-44291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Blip>
          <a:blip r:embed="rId17"/>
        </a:buBlip>
        <a:tabLst>
          <a:tab pos="442913" algn="l"/>
        </a:tabLst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1128713" indent="-419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tabLst>
          <a:tab pos="442913" algn="l"/>
        </a:tabLst>
        <a:defRPr sz="2400">
          <a:solidFill>
            <a:schemeClr val="tx1"/>
          </a:solidFill>
          <a:latin typeface="+mn-lt"/>
        </a:defRPr>
      </a:lvl2pPr>
      <a:lvl3pPr marL="15367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tabLst>
          <a:tab pos="442913" algn="l"/>
        </a:tabLst>
        <a:defRPr>
          <a:solidFill>
            <a:schemeClr val="tx1"/>
          </a:solidFill>
          <a:latin typeface="+mn-lt"/>
        </a:defRPr>
      </a:lvl3pPr>
      <a:lvl4pPr marL="1944688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442913" algn="l"/>
        </a:tabLst>
        <a:defRPr sz="2000">
          <a:solidFill>
            <a:schemeClr val="tx1"/>
          </a:solidFill>
          <a:latin typeface="+mn-lt"/>
        </a:defRPr>
      </a:lvl4pPr>
      <a:lvl5pPr marL="235267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5pPr>
      <a:lvl6pPr marL="28098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6pPr>
      <a:lvl7pPr marL="32670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7pPr>
      <a:lvl8pPr marL="37242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8pPr>
      <a:lvl9pPr marL="4181475" indent="-228600" algn="l" rtl="0" fontAlgn="base">
        <a:spcBef>
          <a:spcPct val="20000"/>
        </a:spcBef>
        <a:spcAft>
          <a:spcPct val="0"/>
        </a:spcAft>
        <a:buChar char="»"/>
        <a:tabLst>
          <a:tab pos="442913" algn="l"/>
        </a:tabLst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libereurope.eu/wp-content/uploads/2013/10/Prag_NTK-0018865_gross.jpg" TargetMode="External"/><Relationship Id="rId4" Type="http://schemas.openxmlformats.org/officeDocument/2006/relationships/hyperlink" Target="https://cs.wikipedia.org/wiki/N%C3%A1rodn%C3%AD_technick%C3%A1_knihovna#/media/File:NTK_hall_3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knihovna.phil.muni.cz/fotogaleri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plusjednicka.cz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javy.cz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dovky.cz/narodni-knihovna-a-blob-07h-/zpravy-domov.aspx?klic=17200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zitivni-noviny.cz/cz/clanek-2009080023" TargetMode="External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hyperlink" Target="http://www.phil.muni.cz/~vjelinko/texty/sova.doc" TargetMode="External"/><Relationship Id="rId2" Type="http://schemas.openxmlformats.org/officeDocument/2006/relationships/hyperlink" Target="http://www.kjm.cz/jiri-mahen-zivotopi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1.cuni.cz/~kvikvl/jc/jccz.html" TargetMode="Externa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hyperlink" Target="http://skip.nkp.cz/Bulletin/Bull05_107.htm" TargetMode="External"/><Relationship Id="rId4" Type="http://schemas.openxmlformats.org/officeDocument/2006/relationships/hyperlink" Target="http://www.ikaros.cz/zdenek-vaclav-tobolka" TargetMode="External"/><Relationship Id="rId9" Type="http://schemas.openxmlformats.org/officeDocument/2006/relationships/image" Target="../media/image44.png"/><Relationship Id="rId14" Type="http://schemas.openxmlformats.org/officeDocument/2006/relationships/hyperlink" Target="http://www.ikaros.cz/ladislav-jan-zivny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p://www.mojliptov.sk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toon.com/show/fUoIWov4Y8N/druhy-plagiatorstv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spreadsheets/d/1WQjBEGNIebcZXXXRbAvwdAGyLCmj3_mER7HqspCXXRs/edit?usp=sharin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vimeo.com/37176303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.cz/" TargetMode="External"/><Relationship Id="rId2" Type="http://schemas.openxmlformats.org/officeDocument/2006/relationships/hyperlink" Target="http://www.narodnikvalifikace.cz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narodnikvalifikace.cz/kvalifikace-1242-Referencni_knihovnik/revize-878" TargetMode="External"/><Relationship Id="rId7" Type="http://schemas.openxmlformats.org/officeDocument/2006/relationships/hyperlink" Target="http://narodnikvalifikace.cz/kvalifikace-1244-Knihovnik_v_knihovne_pro_deti/revize-703" TargetMode="External"/><Relationship Id="rId2" Type="http://schemas.openxmlformats.org/officeDocument/2006/relationships/hyperlink" Target="http://narodnikvalifikace.cz/kvalifikace-1246-Knihovnik_katalogizator/revize-7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rodnikvalifikace.cz/kvalifikace-1243-Knihovnik_v_primych_sluzbach/revize-704" TargetMode="External"/><Relationship Id="rId5" Type="http://schemas.openxmlformats.org/officeDocument/2006/relationships/hyperlink" Target="http://narodnikvalifikace.cz/kvalifikace-1245-Knihovnik_pracovnik_spravy_fondu/revize-702" TargetMode="External"/><Relationship Id="rId4" Type="http://schemas.openxmlformats.org/officeDocument/2006/relationships/hyperlink" Target="http://narodnikvalifikace.cz/kvalifikace-1247-Knihovnik_akviziter/revize-700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scareer.com/dil_contents.htm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p://koncepce.knihovna.cz/" TargetMode="External"/><Relationship Id="rId3" Type="http://schemas.openxmlformats.org/officeDocument/2006/relationships/hyperlink" Target="http://www.ifla.org/files/assets/hq/publications/series/147-cs.pdf" TargetMode="External"/><Relationship Id="rId7" Type="http://schemas.openxmlformats.org/officeDocument/2006/relationships/hyperlink" Target="http://www.ukr.knihovna.cz/koncepce-rozvoje-knihoven-cr-na-leta-2011-2015-/" TargetMode="External"/><Relationship Id="rId2" Type="http://schemas.openxmlformats.org/officeDocument/2006/relationships/hyperlink" Target="http://www.mzk.cz/pro-knihovny/vzdelavani-knihovniku/prirucka-pro-knihovnik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hyperlink" Target="http://www.zakonyprolidi.cz/cs/2000-121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://www.zakonyprolidi.cz/cs/2001-257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188" y="476250"/>
            <a:ext cx="8281987" cy="2881313"/>
          </a:xfrm>
          <a:noFill/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sz="4800" smtClean="0">
                <a:solidFill>
                  <a:srgbClr val="FFFF00"/>
                </a:solidFill>
              </a:rPr>
              <a:t>Metody knihovnické práce (VIKBA04)</a:t>
            </a:r>
            <a:endParaRPr lang="uk-UA" sz="4800" smtClean="0">
              <a:solidFill>
                <a:srgbClr val="FFFF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148263" y="4365625"/>
            <a:ext cx="3671887" cy="433388"/>
          </a:xfrm>
        </p:spPr>
        <p:txBody>
          <a:bodyPr/>
          <a:lstStyle/>
          <a:p>
            <a:pPr marL="0" indent="0" algn="r">
              <a:lnSpc>
                <a:spcPct val="100000"/>
              </a:lnSpc>
              <a:buFontTx/>
              <a:buNone/>
            </a:pPr>
            <a:r>
              <a:rPr lang="cs-CZ" sz="2400" b="1" smtClean="0">
                <a:solidFill>
                  <a:schemeClr val="bg1"/>
                </a:solidFill>
              </a:rPr>
              <a:t>Martin Krčál</a:t>
            </a:r>
            <a:endParaRPr lang="uk-UA" sz="2400" b="1" smtClean="0">
              <a:solidFill>
                <a:schemeClr val="bg1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5288" y="6165850"/>
            <a:ext cx="4392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>
                <a:latin typeface="Tahoma" panose="020B0604030504040204" pitchFamily="34" charset="0"/>
              </a:rPr>
              <a:t>EIZ - kurz pro studenty KISK FF MU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292725" y="6165850"/>
            <a:ext cx="352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b="1" dirty="0">
                <a:latin typeface="Tahoma" panose="020B0604030504040204" pitchFamily="34" charset="0"/>
              </a:rPr>
              <a:t>Brno, </a:t>
            </a:r>
            <a:r>
              <a:rPr lang="cs-CZ" b="1" dirty="0" smtClean="0">
                <a:latin typeface="Tahoma" panose="020B0604030504040204" pitchFamily="34" charset="0"/>
              </a:rPr>
              <a:t>25. </a:t>
            </a:r>
            <a:r>
              <a:rPr lang="cs-CZ" b="1" dirty="0">
                <a:latin typeface="Tahoma" panose="020B0604030504040204" pitchFamily="34" charset="0"/>
              </a:rPr>
              <a:t>září </a:t>
            </a:r>
            <a:r>
              <a:rPr lang="cs-CZ" b="1" dirty="0" smtClean="0">
                <a:latin typeface="Tahoma" panose="020B0604030504040204" pitchFamily="34" charset="0"/>
              </a:rPr>
              <a:t>2015</a:t>
            </a:r>
            <a:endParaRPr lang="cs-CZ" dirty="0">
              <a:latin typeface="Tahoma" panose="020B0604030504040204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84213" y="3068638"/>
            <a:ext cx="79200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600" b="1" dirty="0">
                <a:solidFill>
                  <a:schemeClr val="bg1"/>
                </a:solidFill>
              </a:rPr>
              <a:t>1. Úvod, role knihovníka, informační povolání</a:t>
            </a:r>
          </a:p>
        </p:txBody>
      </p:sp>
      <p:pic>
        <p:nvPicPr>
          <p:cNvPr id="3079" name="Picture 7" descr="OPVK_MU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89588"/>
            <a:ext cx="5256212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NTK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341438"/>
            <a:ext cx="7426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upload.wikimedia.org/wikipedia/commons/2/26/NTK_hall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533333" cy="604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48264" y="6453336"/>
            <a:ext cx="18728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 smtClean="0"/>
              <a:t>Zdroj: </a:t>
            </a:r>
            <a:r>
              <a:rPr lang="cs-CZ" sz="600" dirty="0" smtClean="0">
                <a:hlinkClick r:id="rId4"/>
              </a:rPr>
              <a:t>Wikipedia.org</a:t>
            </a:r>
            <a:r>
              <a:rPr lang="cs-CZ" sz="600" dirty="0" smtClean="0"/>
              <a:t> a </a:t>
            </a:r>
            <a:r>
              <a:rPr lang="cs-CZ" sz="600" dirty="0" smtClean="0">
                <a:hlinkClick r:id="rId5"/>
              </a:rPr>
              <a:t>Libereurope.eu</a:t>
            </a:r>
            <a:endParaRPr lang="cs-CZ" sz="600" dirty="0"/>
          </a:p>
        </p:txBody>
      </p:sp>
      <p:pic>
        <p:nvPicPr>
          <p:cNvPr id="4100" name="Picture 4" descr="http://libereurope.eu/wp-content/uploads/2013/10/Prag_NTK-0018865_gro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79186"/>
            <a:ext cx="5145088" cy="3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 smtClean="0"/>
              <a:t>ÚK FF MU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5939531" y="6196662"/>
            <a:ext cx="18728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 smtClean="0"/>
              <a:t>Zdroj</a:t>
            </a:r>
            <a:r>
              <a:rPr lang="cs-CZ" sz="600" dirty="0"/>
              <a:t>: </a:t>
            </a:r>
            <a:r>
              <a:rPr lang="cs-CZ" sz="600" dirty="0">
                <a:hlinkClick r:id="rId2"/>
              </a:rPr>
              <a:t>http://</a:t>
            </a:r>
            <a:r>
              <a:rPr lang="cs-CZ" sz="600" dirty="0" smtClean="0">
                <a:hlinkClick r:id="rId2"/>
              </a:rPr>
              <a:t>knihovna.phil.muni.cz</a:t>
            </a:r>
            <a:endParaRPr lang="cs-CZ" sz="600" dirty="0"/>
          </a:p>
        </p:txBody>
      </p:sp>
      <p:pic>
        <p:nvPicPr>
          <p:cNvPr id="6148" name="Picture 4" descr="Večerní knihov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1"/>
            <a:ext cx="6696744" cy="50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Národní knihovna - Klementinum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122" name="Picture 2" descr="http://www.stoplusjednicka.cz/sites/default/files/fotoeditorial/2014/01/klementin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776864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41459" y="6069911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 smtClean="0"/>
              <a:t>Zdroj: </a:t>
            </a:r>
            <a:r>
              <a:rPr lang="cs-CZ" sz="600" dirty="0">
                <a:hlinkClick r:id="rId3"/>
              </a:rPr>
              <a:t>www.stoplusjednicka.cz</a:t>
            </a:r>
            <a:endParaRPr lang="cs-CZ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Knihovna obce Kujavy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84313"/>
            <a:ext cx="658177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15948" y="6415088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 smtClean="0"/>
              <a:t>Zdroj: </a:t>
            </a:r>
            <a:r>
              <a:rPr lang="cs-CZ" sz="600" dirty="0" smtClean="0">
                <a:hlinkClick r:id="rId3"/>
              </a:rPr>
              <a:t>Kujavy.cz</a:t>
            </a:r>
            <a:endParaRPr lang="cs-CZ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MěK</a:t>
            </a:r>
            <a:r>
              <a:rPr lang="cs-CZ" dirty="0" smtClean="0"/>
              <a:t> Česká Třebová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777162" cy="4375771"/>
          </a:xfrm>
        </p:spPr>
      </p:pic>
    </p:spTree>
    <p:extLst>
      <p:ext uri="{BB962C8B-B14F-4D97-AF65-F5344CB8AC3E}">
        <p14:creationId xmlns:p14="http://schemas.microsoft.com/office/powerpoint/2010/main" val="14491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MěK</a:t>
            </a:r>
            <a:r>
              <a:rPr lang="cs-CZ" dirty="0" smtClean="0"/>
              <a:t> ČT uvnitř!!!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1"/>
          <a:stretch/>
        </p:blipFill>
        <p:spPr bwMode="auto">
          <a:xfrm>
            <a:off x="1259632" y="1340768"/>
            <a:ext cx="4373283" cy="279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Zobrazování obrázku 20150826_1237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29" y="4293096"/>
            <a:ext cx="1321995" cy="23488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40768"/>
            <a:ext cx="2736304" cy="48617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53" y="4293096"/>
            <a:ext cx="1321994" cy="2348880"/>
          </a:xfrm>
          <a:prstGeom prst="rect">
            <a:avLst/>
          </a:prstGeom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383660"/>
            <a:ext cx="1136977" cy="6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3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Knihovny neziskovek</a:t>
            </a:r>
            <a:endParaRPr lang="cs-CZ" dirty="0"/>
          </a:p>
        </p:txBody>
      </p:sp>
      <p:sp>
        <p:nvSpPr>
          <p:cNvPr id="4" name="AutoShape 2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data:image/jpeg;base64,/9j/4AAQSkZJRgABAQAAAQABAAD/2wBDAAMCAgICAgMCAgIDAwMDBAYEBAQEBAgGBgUGCQgKCgkICQkKDA8MCgsOCwkJDRENDg8QEBEQCgwSExIQEw8QEBD/2wBDAQMDAwQDBAgEBAgQCwkLEBAQEBAQEBAQEBAQEBAQEBAQEBAQEBAQEBAQEBAQEBAQEBAQEBAQEBAQEBAQEBAQEBD/wAARCAfnB2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KKKKACiiigAooooAKKKKACiiigAooooAKKKKACiiigAooooAKKKKACiiigAooooAKKKKACiiigAooooAKKKKACiiigAooooAKKKKACiiigAooooAKKKKACiiigAooooAKKKKACiiigAr6b/AOCff/JZdZ/7Fi4/9K7WvmSvpv8A4J9/8ll1n/sWLj/0rtaBM/RfwB/yUbwn/wBh2w/9KErsf+ChngceNV8BwJdrb3ECasIGaPeA7fZCpAHOcoAPqa47wB/yUbwn/wBh2w/9KEr1H9uCOSUeDIomcSMNRCbXC/MTagdR7mhJt2idGGt7VX/rQ+LdT13xvYeGLSbwPZTa/qtpGftUMaeXHa4+8rkHDMSDx97riqHgfSvH/wASHnuvGmiarYXEkkZ8s6Y1naxpghRGXwzDJBJOc4Fd38JNQuNLh1zQNUuhDf2moT3MV1KRgxTPu3BsYJy2MHrXqllptl/aUL2OjafeX1puea9vwqzxBsFmyQcAKThQOc+1ehzuFJ0qSSfcqvFKpzSV0cHdfCzQzPa6fFb20Nuto8om2FlY7kVvlG3HAznPO4elfIf7QPw0vNK1i48SaLp7WcloGkePy9gmhDY3469MZ49OtfZfxJ1i/fUtFa3KS3CzXKGJsrGECDcxRc7ugwPftmuJ+I3hi01vw3favqwlluLmIWgjgg8uLB5KshzhQOTkntjFejlONnRlyVndPQ8rG4TmSrQ0kfNvgDwP8WviT4Jt7/QvDcs9lJIF/eyonmIpOHBb+HP8q6TxP8MfiH4Y8IxedbzWGpy5ZuDLlgcYQD7vUHJ9OK779njxHNp+n3vh99Qmt30+Usqk7BJHyF49Bxj6VtfEL4k6dbyXNhcQedJcKyBShZXJAVen+0c/jXnZrOtOU43SSfpoe1lXKpRlNXfnqedaX8A/FHxF+HsT32j2Wm6jcQxvY34hPnsBgB5D/GpAOR3z7V82+P8AwlrHhrULvwrrEJivbW4+zOOQH5+8ueqnjFfoJ4C+JWpWljFHq0DmK1jSNGaMqWQKVXbkDHH1r5w/aZ+G4vdZv/HGkW5t1uZFulPmblwSRjGOpwc/Sq4dqV8upfVq1RyhO9uqTduvZnDn9KOOrfWqMVGUdXbr/wAFWPmLUI49NjEcxVVUgYI+tangjwTrfxD8Uaf4R8NQiS+1KQpGWzsQYyXb/ZABJ/r0PP8AijTry51G0t4PPurq5YRQwRxl2ckgALjlixOMAV9dfsM/Cf4ieFvHlzrvjr4f61pNtJpjRWF1d2rwr5nmKSrZ5BIjOAR2r1swzZ4KdShKNnFWXm/+G1PnpL2eFVeMrtn0J8Df2Kvhh8MLxPFmqK3irVUi8uJNXt4ntrSUD5pEj6E5OVZugxjOST7fHY2tpYSLl1VA+ctnch4KAYIA7fjV7S7iWFDgbhI2945lOWYDqO+MY6+1QarG6XADOht7kGaJYwWZn7xnPQA4NfH4im8XW58U+d93+nY8meLqTgpJ7fqcVcfCfwlb/Ey0+Ithp1tHqNpatAqxxhULgja+0D74Axu9q7C4kWC8eW7iEgb5wjt5m8MM/dPDEnOevakSymuJRdzw72ZNm2NQVjXtg9SScniotZlt4JbP9yykM0Klo2MjZUluMZ6r17VcsDh5yXPFPpqrmE8VX5LuTsjyv4qfswfD/wCKGnz3GiWcPgvxCU3Jd20SpZTsfmC3EQJAyf4lAIPrmvgb4hfD/WPBWu3nhPxLZ3WnapYMI7zbJtHJ4bJ4YMDkFeMGv1MWSRGS4ESLA3KQSEuZTk5BbOAfaqmqaRoOpat/a0ujWU19cwpHdXMkAd5LZScQt6g5PHQ45Brvw3tMv5o0I8ydtG7W16b9C1jXUUZTk9P1/wAmflLfeFl020DRrvyCyjdk4P8AF+OKz7W1imgkuXUOYcYyccivvf42/sh6B4ztLjVfhjPFoOvNmVtKjbbaagfRB1hc5AH8B7gcV8G+KdL1LQ0u/DGp6e1nqMFy1rc20ylZIpFOGUg9Mc/nX0VPMVmWAqQ+GUdGuyPQyyLo4uE2+ZXOKvbiZPEX22CTy2tguHX5eT8x5/4FXu3gj4hR+K9Hm0STV/sWrbSI0d/LSRcdmwck14NtwXcnJdiSf8+2KjV2jcSIxVlOVYEgg/UV6+V0XltCMI79fU7cxhHMKkpSPrpdRD2H9nNsS7iKxfZ3b52wBkngZGPeh4xZxFTMtsJgxDEYXeRwPcY96+WR4x8UC4hvJNaumkt/uM7EnA7ZPaull+LWveKIY7S7kMpsY1CYckKFPBA9ya1qVKadpyS9d2/IwVOrSV7XXltbzPoyK+sYfOt5b5ZXZl3GUbckEbty5OMA/jxXMa7NcabcXdgkvkQzWzyR3iY2yfKMFs9e1eJ3XjHxC2orqHnkSsAzrjAJ/DmuhsPEPiLxtBDps1ysECSb32MF3Dpgngd/evKr42NGDqSkk3p/Xc9PD0Vi2qdKLaWv9djzrxLqfiLxbrDwbBez258t3t4NisQSBkdPxrp9E+E/xDmitJ3WK2gunVFA+crnjnHA/GvdvA/hbw/4StftFtpkO+TcTJMN2R2KgYGevJzXRMmq6rss9NR5EuGVRLsJQ4YfxdARntXx6wFTE3c1Zen+Z9E6OGhbn95+tl/wTz7w98CbZbWFvEmvFZ5GYGEyiJSo3EnI6H5cD3I9a3734YeCdBnaGKyhvIzGGjn2/MQyjHy9iMkH3BrSMDjU7uDVvLMWn3IBGxi0rHdkq3QFcDr61iXN5qU+ow6Yks6ptA8zZuD5Aw25uMY9Md81v/YdCklJq9/P9B08QotxpRUbeX62NbR9L0Sxm8m3ghk3Q/LviRmCggcD2rprPU49OtJLSztFmQDazoNpZ9wJB+ntXIWOn6063U1trNm8yRtGqzwjKpkAMpBGTk9CT9OKqaRrc8d/KdS82KNECK0XzAlSdzcFiwJ78d+K6KeEoUJW5bCnVqVov3r26f8AAPQG8QRNInm28MckXziB0UscHpkjJ61sW+saJr9xFpupaDYNlWcKLZCnHpx2zXn8Gr2GqTrAbuN5GIMTq4ZgSD0GAew61Pouiaja6rqMN7eNMFVHhkJBPlH+EgdOc16eGi4TTpRTTPMxEYzg1VlZ22HeNvAmkXX77RdPWJ8FiYWKqB/un+leN3nhHxHZ6gJftsc+4Exw7SMc9zX0ZNZTTAo2xfJUJszksec/pXM6jLpRc22wQ3KE4dcbuPr7EV7WYZPRxsIus7LTTzPmabopyi6SfmtHb5Hj4Z7S53X6tbujfOuMqTj1q8Ira8VI1IJGOh4rpdX8GDU5/NllVCeUYyjHBAOff5hXJazoMfhyQCbVyqs21WQbmzz128/nXBico9mlyOx5f9kRry5qE7vs/wDMkZCz/ZzGo2E4Jqrfz2diiszpvDBgMZrDGpzPvlmvrg28Skt5cY55wN2OmecevNGt6XqOs6YJ7FGto4TlUbiRh3PtXg4qlPCQc1rb7juocOUaM41M0qqEW9lrJ/LoUPEGvNG0j3NwsFvJ95l5YjpgfnX1F+zh4m1Txj8PLiTU3urgaW8UMLTOs04i2kKUTqMYGMds18u6P4XSe+j8jT2eWzKXEjyKGUEMMBsjoWIFfQHwB1m+8RfEN9Bskii89Y4rp7cspYoXIdsDaCoyPwrxY8RNKNWEdI/qfYYPJcJXwc/q8eWL6vdpd2fRF38LPhh4giSXXfDEF40kSubqRdsdySCCQRhxhgM4IIPevCviN+zFpMWo3E3w8vDHKhBOlXc7N25MUp5x7MW7ZNfV1/Bc3UkdzqEGLm3Xyy4kbGRxng4OSc/jWF4j0a81aFbm2uY4WgYFHVQTv4OSTnHP869SeIpY5c9aF/U8eOXUH+7nt/XU/P3VvDWtaDqEun6hZTWlxCfnikUhwOx9CD6jioIJ50b58fL6dK+wfGfwzg8baOml6yGj1C0Dra3qgnyGYg5OAAVz1B7E45FfKni7w9qnhXW7rQdZtDbX9m5RxnIdezoe6N2Pp15BrwMdhJ4P/asC7W3X+R83mWXywk+Sr70Hs/0ZHHOkykdsc8kVZ+13MdidONz5dq0vnuiAYd8DGT3/APr1h2kkgk/d9O59a11YPgkZPevoMqzOGYUrv4l0Pmq9KeFlZbAFBypHGfwFPVgT1yq1CsEkdw0pmypxhafg/wDAvSvauls7nLJLoSsN33up7VXdecMcY6CpcgY+bCnqKY45xuznofSs+dsI6DVjBBIGMVIoHCnr2pqZBw/OOhpJYkLrIT0qbczHu7NkucKFC5Pc+lKABjr74pm8ntj3oyD16+vrVQTT1IsMuCcfuyQmep9aoy20lzi2nTehY5I7AitHDH5f4TQUCHiipRVWV3sawqez2GrFqWmWTxaJq15aiUqZI453jSQgdGCkBse/TJ9aqW9h9lDFV+djl+cjd3q/v4+7nFROc/w4onRp83Ml8uho8VWqR5ZyuV5rZZk2EYI5UjoD61VtdQmjm+zXZIK8BvUetaIUHk9qo6nAZAWjA3DoT2ryMdRnBe3w+kl+JdGcZP2dTb8jQV4nXh/x9q94/ZzttnhbxJqLF90tyIgysRgJDkdOT/rK+ZLG9u4AySknG7GcV9CfAjxXaaV4L1ye4065vFj1RVdLeMyMBLCoJ29x8vOOfSsMLmEMXHkej6nRHB1Kc/c1PpDTJI90OVnBVVUgQyNkEc9hn869EsJYQbQNbTSrtkRA0ewL8ucc/T1rzTw14gtL/TLbUp47yOdo9sqC1m4IUg7QoPP1B9673T72aZLaBo3it0uVzI8/kzFSrDBwPf8AvD6CuTF0uVn0+AqWjyt6nR3UscFq1zJcNCqthRITjcxx8vd2+bhe9XY7rT4j9mt7O4ubiLGxHRw2V6FpHGwdDknOfQ9KwbZreNVlsbB7xmbeZXjLlCCM5ds5X2HWrNje/bLtIluCWkYzReV8rhQoBDhuFHPXtx61z1EkrHt05t63OmuopdU06PTriYXFzHEXaIIRGqg8qOMk8jJbrjgDpXFyW5XUItOnjkZ4ZTdXKxDcdoH7sH+EZYgjcf4DjvXb6TdfZ3WKSdpGDExKnyjZgcu3Vjx97vVfxfpxj2alZKIxM26URMCxB/iyeanBOWHn7N/C/wAyMbSVSKqrdHD3FvdyLcz22yF3HlpIzZn29egIx025z2qXSrNGT7XcXU87JxLJ5rIGIwpBx1xtAzj86ZdmeGdl0gzG68vLSvJlIk7EqT8xPZQDnB9Ksadp1nLdQiWGJwyBy3JeQ5+Yk4GOefw9q76tB3u0cUKnPbk26m1BA8FwDbxzxr9ze8ryHkgkBHBAU4HNOmgvbSb/AEZheSyO8yQSxhQgPG4umMKPfOazTc6gJ4Y4p5VspZGcPGyK6qSNiOcl2JBB+Ucd+oq8l5FZak1nb2qGd1jMg8tsPliA7vnD4O7jP5ZrlclHWTO6nFyvyr/gFqwKWd3JepdyTXMkimaTG0oAP7v8A4PH0r1safpXxU8FrYXJR72BP9GuAcAuM4Gecj8K8lmtRulS6uxLPJ80jqxjQAAY38kE/wCzXc+CNSuNFvjPJLEYVjVpHwVjQYHJz9Rx9K5Ky+rtVobo66X71OlP4WeFav4Eu9EuntNflVbiOUqowY7dMHKkjOW5/vZH0qSCzuJ5Irlbl3gBbzJJgxQnGDsQHDDk9sDtX0f8UvBVj4y0M+IrK3xPEhMwC8yJj7/HI/8A1V8/Xslzp12EvA2CSkMa/M7tnjCjjp3PHrX0uDxEMVSVSHz9T5XF4F4Ct7OW3T0Mq2ZrKKYXUscV3dTY3SAqXJG1AoBJLYHAx3NaMcUi6jbCGN7a3WBkBmACSH1EfByABgtxyeD2dNaXEV1JqVxEUighBgRDuZQeCc9C+TjHQZOO9QanIsMlrJ++e5WQbYzIAqjacjj7vBP5V0OSSsznjTa94deWthbWtzCxe4hVwojnlMieYcEZHTqemcccAc5r3l+JZ1RLhGj2AB0cKAAMH5QeDkYB+tDi+kjWQxxC4jG0mVSFwfvYx1PA574qC5jhgJZUeKW/AAKxmRlwCMlR1Xnr2zXDKqlqjrjFW1LTGO8gi0V0WFkcS28S53FeuHxnIyDk0ybUbaWS3JW5DNdLujiTezFVbgDrt9+gyc+oi051gvtkdq6FgNu9kQbsYO4/e6Dp24qxc+VoE8es28UaLeyB5yfmBbplj3AHQe9dGDl7N2v7rZ5uNTqS510/I0obbEyXF1GgaFcRxJjZbKecsx6s3HT04zyTS/sj7fPp0V7YSvMrNL58hRk3clUGQGBHJ+XjircggEjtNfFIJ/30jyv/AKwfwoBnqxbp2wKlcLqaveXtgzW0LAR2c5CmR+uXXOXA5wBx1z2r2qlNSWh5dLR2eph/ZpTbnUNH1GaGD7V5KRW4VWcr8rSOSM4++cd8VstqbWEYe1t31G6WPdIk0/8Aq16q7vj5Sw6KASRnHTNQ3ek6mYLeHR9SjtoUuRAkcyFlj2o+WBLA8bflTBGcYxzUw0k+RFbaejCCJmuLlmmCrdbvv7to+ZjjnOMYry6mHXM1Y92jXlGKszS0q4vTZ7o40ubu6hEoSYFEZyoIVQM4Tt1JP1wKybRLKK0kmvrJfOmZ3uZ5OJGk6BQACQi5YKCeMHqSTVu4lmhvIF0uKNIYObqXfgn5fuIMc4GM/hTtYlkgt11HQ4hM10FVVA4yMHD88DG4++Md6nD1HSn7Cfw9PUWLoc0frEFqt/QgDSs4M2rm4ks0WaKEwncFK8uRGSXIU4HA6nNZtv8AbbnV5NRkaWTTrkK8UDnYXZcfPJkY2YAwvXg56VI73GnaXfosSvbJC08pLgPMWYGbOOgIDjvwCMGuF8eeP/EmhNcX3/CH/wBr6at1DD/Z1ozRXccMiDBkjIO2LeT0GSMdMnOta0LPrcWH56nurqelR+RqzgK8jW4JZEjcrFPIxwWOB91exPXPtXP6pAdMvJ5ZnSQ26bELH5YVyPnA/vcd++2tK3lEtwJVuphFNEFlKAAO39xGAIHfdg45A4waslLGV9rpbvLYlljt1IcocZzkDk4rGpTd79S1Jzjfsci1lqgUTTxbnu5Y9pmByRtAA44GMF/rmsvxd4M8PeJvD0un+JtMe60xzsuIw4DIqtkOp6qwPzqRzyevIPQXAzc+dJJskmbbZRsMlQRjdjPyg/xNz0HrgymG2SSOfyDPM0fly3LIMxbeBtU5wpOcc9j16lRpc9D2MtfN7+pxTXLU57nwz8Zv2etc+Fc39uWOoyan4duWP2LUNgV4iWJEU2OjkdGHDYPoQKHwdu8PqskjOFJhBKjG0/Pwa+5L/RNI1rQdU8Ka/poutE1YG2kDqMl26bQDwyuAR718kH4V6/8ACLxTrvhfWY/PtpPJnsLzduW4gYyYYn+8CCD7ivBfPhp+ztZq+vf/AIJ0Tpc8VU79Ox0gcLEX2sAep9qmgV5LdbkqqrJyBuycD+VU9Mn80BPLLEcE9x9a04zBjY+1iv8AB3r3cPU9rBT6NfieXKmqbcGtStKyYXcpIDDIPpVfVNT0ywia41C+gs4lOAZnVVI9OSKtSCPLEEkYI59T/wDWzXz74ovNT8f+PX0m2lRY1uJLa1Rv9WiKTlv0/QUqk+RHbl2XLHTkpvljFXbPb9N1zS9Yf/iWata3vkjZ+7mVyo/A8VK+saYAYn1C23g/MDKmfx5FePaT8PPFvhnxvYjSVnuLaN42kvI02J5ZI3g++M/WuY8PaFZeIfElxpuoaolhF+9kMxAxlW4GCR1ya5pSfRWZ6CyPDVHKrCveCjfRXa3/AMj6PtdUsrudUt7mGZ05wsgJX8if8irEet6It8Yb3V4beVBsEbyqC7Hp94jOP615Po3gmDwbBqvizQPFEeqT2NhP5ccMajY7IRuYhjnHJx7e1cB4b0rTvE93ew6z4g+yahKubWa5YbJZiMkSuxwAeOe+faoc5U3d+o6OUUK8ZzhVbhGyvyu935eXU+nLrUrLTIRHf6ha2sEz53zSLGZD1C5brVo+ONGawWzt9R0IuoUidZ181ADknKvg5Bwcj6d68ZtPgrr2r+HbG31fXYYZ7SaTyVU+eohbbhVPHdW/MVw3gXwXH4x8Sy6BLqJtVjjeTzhCGyVIGNu7vmlVgq1NwnTtdvub4fA4ZRnNYi/Jvppa+h9LNqmkeIXNzZTaai2sO2Y2s4cMckiRucLxxxjOD6VTsZtM1lZGt7uKZUAHn28gIJz7V4n4z8ORfDKzm0TTdcmvrrXVEUpWMReXAjg7cBjuLHHpgK3rWt8EtWutA8T6h4M1RfLe5B2oeiXEfOB9Uz+AFFOCi4Q6LfqZ1crjKjPF0al1utLNpWuz3mzu44YvIniWXawKSMdrKQOGzg5+nep9Ju5Jnk05bKN1u3aUOVIeN9pJIPYccj6VQWExuwKAOwH3wSMZ4x+FSRyXdnCL60uY4nk3pGFlBdkIKnI7Ctcw5Z033ei9eh5WFcovltor3I9Xt9NNtDqEt6sN4wkRIhEXNwA3Xj7uM9T61j6rFt8PagcSFvscuVVs8FDkbsj+daIljRYVvZoDIqMkWwYJUtmjUYLO+03VLG61E29oLK4mMZcoLhtn3N2Rg43HHfFccqrwuEdVpXjuvzFGl7afKut7HjVwRc4mSxjSOHtDE5C9/nYkknjufpWDqmkXWrW7C0n8pgxYMB0zzxz1ziugkuNNttSnXSbu4XT/ADDsfjzPLycHGfrgn1NPi8kvI0NyZI+VRjGRnH04wc/zrry+uouEqa0tddbX6M8aTqUantHunr8j9Mv+CYGn6jpv7N11Bqc/nSt4lvJFfIJKNBblc474rg/H/wDyUbxZ/wBh2/8A/Sh69J/4JsY/4Z/v8Nn/AIqe8zxjB8i34rzbx/8A8lG8Wf8AYdv/AP0oesqjbk22fqmV1Pa4OnUStdH50f8ABQT/AJLLo3/YsW//AKV3VfMlfTf/AAUE/wCSy6N/2LFv/wCld1XzJUHe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8Agn3/AMll1n/sWLj/ANK7WvmSvpv/AIJ9/wDJZdZ/7Fi4/wDSu1oEz9F/AH/JRvCf/YdsP/ShK9H/AG4/EGqaJrXw5g0/w1Lq6XbaqJTC6iSDb9kwyhiA3DNkZ7V5x4A/5KN4T/7Dth/6UJXrn7Z5VH8GyLaXFxKo1HYIVyQP9Gye3pV0pcs0zehHmqJPz/I+aNAttDk+IPiK+OjDTpFtLR40ntxAypsYGRVJK4yeoNakTSXF78iXwtZQqb1mRY7iQZw0qNyVHr3zWH4s1WyM3hnXmkuRLaznT7tJoHjHkyfMgPb5Xx3P3q3J7qWFJLmF4PKtYTLJvORsUZJznjtXpUVGUfNHTiIuMl2aX+Rm6jBc6lrJh0t47H7EJlvZTbDaZpAp8hSCBuwoLHP8S1wHiDXJrtmttQgaCVkkQSTXEjOzAYJSIHBHA52/jXouni9/4R131KeztnvzNqFzMkZkK+YTJtCNgHH3dxOOOa47xZptpPqekahAI7qC9vo4vthtD5yOecDYvzZzkAbQNuee3RR5MPJVJRvqclaEq69mnbQ8dstB8QxeKrkR35tkvLYI2cAt2VsZOOhNZyt4g8Q6zbaC+kzPNpZlupPkyzMPkjff6HLN+FVviLJrfgnxrp+ttOJ01Iy2u+bI8xI/mV2wTg/e+Q/d24rv/gza6b4mt4/E+uW1ydQ1FHijZFbatvHIdrZHbBc/lSzX6nj4tL4mti8qWKwcuaT0vp9xlWkniFJzpzQzXM3mNG7SMTHakE7nduwxyBnnJrofDGq3kmlXR8SNNqNsJWiXzowML0XK4PfGDmtfxroms+H7SPS9Du4Rbysbi72FsvksUd89OMVzHhm91PUdJi1C5tlNlL+4Cw5zIwJzISeoJB49jXnYiFSrhPYwenQ9GMIe09pP5jP2dvgLYXnxEvfG+vab5ln4e1OSPSoXx/rY3OZW9AilMf72e1fYNrP597PpstvIxtvJu0icbhLHIGw2TwMEH65B715p8GrzT73w5YmwnYIbi6jkjhj3BpllYOG4OOV6V6YNPvr+5EsMJuRDAwlTYu7ORtI6DHLdfSu3GVHjsTGU17zil9yPx7F1J0Z1Lv3YSa+VyxJK8Ygu4RNEFeNGELuSzuOgUcH1/Ctd45m0Zbm4M8dzCGkRJMqWCkgkjryMmrnw6g0iDxAl1cW0yCzXc6yfvUMnTIUZUEZPPvW74ssZYdYGpXd9BdxTsFhU5i2L3AVV5Hv7GvLxMPYVvZSstLpnXhaftsP7dPR/1c5Jpjd2cKJIrxMQ0hA5UY4bj/PFQahLbfabKztCZBbhppGI2kDGF+91JyenpTJ4bnS5Wt7WdMQyblaAsUaJuUXkcYbg/UVn3V7cXmoXN4xiRYh9niQjcJGBYs3tyxH4V0pKpBSW5xzm6TdOW+n3EF3d6xnfplqiwXDrHvaPIRsg7ienseO4rpNQ0rSdO0LT7eC7ZrmXd9vYTlmebdnII4AAIGMDFY2n+INVsbRtMksYGjfLbGJJbHJCenbP4VUvfE50dTLd6mkcM06C2geOPyyedwd25BOVxjrgjvXfDD0KtGLTaqX+T9ThliKlGtJ8qcGtH1Xp8/wLxuoFkuoEaeR0CMgUOzBSoAViOwOT9M185/thfANfiXoT+PvBdqtx4s0a3ZryCGAA6raqoBIA/wCWyAEgfxLxX0bf6VrOh3CW8kcQLMtzJ+7LnL853ZAJwR9OB2rPj84O8K3UnnRSkobeHMjMeQODxgsD+HrisE3SmsRh2uZfj5P1O/DYqdCVqiPxcfVLWSUrlge5YYye/wDn8e9PLBsFTkGvpT9uv9n3/hFPFC/F3wfpPkaD4jn26lBCuI7PUWGWK/7EvLD/AGg/bFfMNn5kUPlOSSB+npXt5bmVfGNxqxsu/wCh9nFUqlJVaT3LMsZeBwDgkYHpnB4qTw1oXiFtZgstKsZLia6xGFVcg8gkH06VY0PStR17WrbSdIsWvL24YRW8CjlmP8setfXXhT4UH4aWbPr0mnXmtTwpMsdq/wDx5Mrg5DjluhBHeuzEZZTzGEqk5OLitPMz+uywlSFNR5uZ6o820r4LyXM5g8QlYV3gOUkyUOR8pXIzzit6L4cpolwrWNheTwS7cyW8BRFbGctuOACffnFeoywtrEkWnvaZQsgRGcIycbid3AXucd6ba2niHVI47XTLbz0uZ3gs5JpFiWb73Qkncflb618y8NCD9pPVrqz6mlU932VNWXZI4+awurmKOJ7vyVDgTEHeQCQGC4G3pznJ6V65q/jLwToaQHw/NbJH5TXBtVSSWeB1iCoSxIB2gAkbO1Y/ibwFrHhzwna600UstxqDSszPC0ezB+ZcHqM7Bn/arib46Vp3hOa5i8RXSeI9SkW2e1jiITyUdsZcKduQQc7u9exl1SftJpapprsebmNKDp05S010sr7/APDfeTeNfE1h4j1m+1nQLadLGY/LDIBvycBnGAOC25sdt1YpEyK0qoUwB8jnB44zUVowuoZ2ZkiEPzHewXcxO0AKfx4z/Op1u4pbiOETHbIdwJ3ng9QQPpxWMacouyXodLlGS1YfarhbSTyn8mWRcKUUbgT3GeM1S0nRJINel1Ga5ynlGK1lmc587aD+8YgLg9CRnaMmtu00qw1K1N1C9zIznZA3KGMZ6AEnP/1q3LuPxDHp1np84tZbKyXMMFvH5bNIFUb2GCCxxz9K2r4KUaftJrU5qeKhKXsoPTZ30/4ct+APDl2/hG6vNRtLSe9mkfzrZ1QSW65+VQSBuHJO4dTknqK6C30qwuSttFbRBYVG37KpR0YjnlcfofrmvPbvx5o2mSyxXEt3FNAgVl8zHmZ6r2Hao7H43wKNuh6ZfapdyybQqMsMSORgBpSeAPaubD51hMPF06zV09LHTUybG4qXNQUrd+i/QveNF8R+H5S+j3T3SrGYhBNgSbj6MME9D2/OvO9U8UaPMbUT2t5cakr4ukibBdf7m4cLgjritLXdI8aeMdRl1TVdVtNPDqHMGn5Ee0no0rct0OaqeF9I1PSLRtYtLA2wMkhZxGP3sf3QFY+p9Kx/teVes7xfL0ubvKadCl70o83W2ny7Moz3Hj7VpYdInsY9FtLlibee4H754x05PJ6nkDmlHw70i11i0tJr46vdkb5xLLshPqgA5z9a0l0jxJq3iiTxHqmoLu3fvGYYR1z0A/2QBXSJDa6VYX2uSeVbrGzSlGAyVXJBH+8ea93CKpiafPVTWvXseFiasMJUcaFlp07+b9NTgfGssNxqln4dtrGK1trDFxNBFhUaZuV6dSB/OoXvEjjEMVuWm2ntjC89TWJp95LqGoPfzpJJNeTNIxJJwScjPPpUonKteBW3TEkgnoTzjPPQdfwr5rPMS6uLp0FZRk7fdv8AfsfD1XUxNWU3rbY+pfhD8HrfU/hJD4h1CIQPrE7zxgJxMiMUjQ+oJR/pgV6z8Mvg3ZeBnm1DTNIgtnuUC3Doh8553ON7En+6rYr0r4Z+G4vCngrQ9NIeWOx0+CFY2QsvmIo+4AM9QT+NdPLqttfWzy58uMqgfdGVZcAHuM55rz8Tl+HqSTSsj7jLsRWo4dUW9NEYOo6RGphuZnjLXaFSXOcNHwMDPOVP6VjRPHJYyWccayyqVDuFKAndlm2tx1FdVdTJeabPDEsheJvPikc5OF7n6jNcf4j0/Wbq2lltpbqHY55gUMcq4yCD2IpUpRh7qWxvUhdpsw721kgwLXETSo2IpCvlksMF129Dgnsc5FfPf7T3hS01fwlH4y0KyjF54eRIpipBfyGYAqU44UncD2yfWve/7L1O7vrm01BnkSZWJe4lIMZUHAROgyOuPQVLF4W0ifw3daNNFBLa6hG0N0GUHzI5F2upz8wwDxmoc0k21pZk4nDRxFJ05a32PzZsGuDHGzSiZ8AFwSAffHeteKZhg5yw9sVn63oV34H8Z6z4Jv282XR7uS238/OoOVb8VIP41YglBIYfLkD8a+byxVKWJlOmvdZ8FmVG14y3RoCYNzuwe49aXduGM59vSq5dlIIHPapI5Pn3t1r7ilXTR4DhbVE+Aig9z0ppIPzZwR1qN7gbsjvSNPls+nat1Vi0SoyJkYliwboDTWzjJOciohN3PQ9qcsm7r1q4yTeg+VjmICDNGQScU7HRc4xSxqzfKqbi3AHqa1JvoCAE808sM8VEdwB3DJHB9yKcjcdce1RKTWwmhSRkE9BTXG4/L0NBORwMHtSA7VBzihtuzY1oIqgNgdutR3KZjbIzjmpCdxDZzTJJQAQaxqR0ZUb3ujFuIpCB+7VSDu4717Z+y1PcHTvFluA2YLq1udys4KBkZS3ygjgDuK8iba5AJx/nH9a9o/ZfW1h1LxNYyTLG1zHaMobOG2tIDyDwef1r52eAare1pabfmevRxNoSjJdD6B0e/P2WRD9reedplWRYSzSASNggsqg/LmvQdIEdzp7GK0vkX/XwJIFUllORndIcDj0Fedaar2MrWxEhaKZ3LxKzCON8urE8nOSfb14rvvDVyJfLkkt7ySJR8plgP7xiM7gCeO/JAHpxVVJTa5Z7o9jL+XbudXp8z6lHGssIgSQCRNjFnJJJ64AxyBx60Ce4W5IsY4p0tZJI7mUyCKN8jlQVUliOAeRjA9apRRSXE3l3AS3tUj3siznc6njyyV+6PXHPI96vR3U4jiSOCO6VGEaQW7LiJB03FiAOh4B9eDzhxUasUmexGbivQ1LVXa4W8nvmQMuD5BAXaNwyXbkemQV79e29o1vp+pWTIyIn22EupV/mAJPG/OT65ya5XTruRrWJZJ0kWUkRIE27Rk/IPUjn8619Ilnjtg5PMM2xUj+6sakbAPfaRn8KwxOGdrw3OmlUjNWl1OWvvD/9gzzQ2rtGLV3ly4MnmAjljlsN9P64phRYLGfVhPcNKYtz3EbbT5e3kFegUAnj39c16D4p0W31yC3uYpE+0x5lERcAsM8nnuP8a8/ubrTJRNa3N2osUfYImbBmn7MeRuTPRB1OfSurDVfrFJX3W559Si8NUcVs9UaZuV1R/MsLZrmNkHllxsj2HGAzMACvGcLkn0qWK0Y+VHfT3kkkDBkMEnkxnk4CbSMAc8Ek+/pjWWoaG8FyqSQSS26h5E3NIy5zw6565BwuQfTpUmn3DefM0tpdxRz7VjtZJCmFwcs2CQCR/CpwMDuTRGMKjafQ0VWzWu5twqn2SQtql5DapuLeYwBUZOdrAAk/8COaq+EfGIvvEt74c1PTLqG409Umh82RpIxGZCqMFH8Zwc5PHHqao3M9lqZjtbSa5ihtQG2RyssbSk/KcMSDgKfzrOj8PRav4nj8Sw3U73ltB5VrIoKIkitkgKhAcnPf0rmrUXKVraWO3D1U2fTfgrXFWN45XK/MF2sAA7Y/mea8j+OnhC+8PaxY674f0W9u7HVHdJ5ITGEssIW/el2U7MgD5cnmrvhzXrbTpUluI5hdXCuhtSGM0yggsVycEZ6np0z2r1e2msvFumT6Bqgia3uoduByUY8hs9QRx04rzsNipZbiLS+GWjO7F4WGY0OX7S2Pma3upbqyjkvLZXvEw8cJAbAB+8eoVeOp546Gobizn1OX5tUkiNsMK1sNqIxbnLHJbpgHj7x4Fbvi7wprPgzXJdHmhkeyDlllI3DceAdx659/SsiC9+wSQW85ilM2VWPO1i/97GQGUY59Mg9q+mqVE4X6HzdGm+blnuhs2kQoWtbF7lZirM0zXBDRJg5ducewHf6A1Ti8MW8GpTX8CXRa+txCC927qMFiGKk4LNvPzD09MV0cFs0Yldrj7TcXg84vHGQXGAMDBPC/1z3q/ZWf2ucW6u2CiyTSKx3HPCovpnDc+1eZWxdOEbq51vBSqHHiBryOO1RX2P8ALI0mFLEEDA59uT34p2tafqOqaPd6dok6wX1sGMcskO9FdT8ygHrlcjj1rX1mxuzZh1EglQlUELKuQjbTkdegOV9hUOiXd5NcQTW1sI7QxFlE2CNucfLj+R6Vphq6rwvF6nJXw7g7SRh6Bei3u4oNTuYWmOPK3n5I/mxtTPA6nJHJwMdK6m9iuJo5Li2mQO7pLEEzu8oYBZR1B9zznFc9qenHSPGTbYDKkuDG5ztiB6bVXnk4HNbNm9xcWV4tlOsfnSNCLhxvOOh2r/CoJcDr349PqcDVdSjae58ziIOjVcUV0htbxE1TzpljRgtlkn9zgBWkUD7xJzjdnI47mq/2i+k+0219L5KCUw7UI5OM7yq4wp3jIzx07VcNmInjtPsxuhbBfs7KcLtJwXdiSB7Dnvz2EV5a3NvHPeQTpPNcMsMUG07ZsEgKGxkYyTnpx9KzrQcdbHZhqjfQz7K2mtbcvc30a20E7vG3lAgszHovUguWxk9q19A1C4vZJLIW8lsnzlVlUCVnweSo+7k+3P4VlyWt9FDH9vvYGf8AeTRCMlYwCD8yLwXkHOS3PIxTIJZbGaCaVmjLkeTbJkSyIDnfJznn0yBXk1neR6dNvltbQsFbmGGea/uXWPKA2sCqySMDkGRjgnGM4yAOc5yMYk00fiNb+O5EE4uiLQvbRr5kq4BIcnoo49uTiu11OKKa1821T/WA+YHHyrnAzgHtjPU5xzXEPcxAXOnR3M0SbG8ydGUyyu3AWIA85OMsOBlVHIr0Iy9pTjJb9TyX+5qShLboaC2q601nPpd/KbVIMurfJEAcf6tiuS64bG04GcnotO0zVbG/u45NNaO4t/3iNGvzu7g/flbrgdADyQVPpUEl9MZha4jWwSNRI8Me2OEjaEjI/ukZYgcYUDowqlY6JNYa9qGt6NDHc3E7xLJbl9sSJt5bgY8wjI56KijtU/E9TdVOVNGrqNjbywSGzt42klJkdk+9MB13HsF6Y9M+tcfpGozPfLpV1qaWUkuZXnD7B5QJCo27gZJ4A+6uT1xXbobbVdJMVnGs9sm4PJvHkIN20qCcb8Y5x06Z+bnn7uG1gSf5FY486S7lT5mPHJ7/ACgKe3ygDHHOLbi7X1X5GclG93s/zNoafLeWTfY2iR0K+QFA2Jt53knkk4bnuMHqTWJ4z+H1p8W/C01tpzpa6jCqyaY5PyM6lt0L4/hb+eK1bS+h1i0luIpZEiUhC0qlFlHGJXJ+8ST8uOxGa1PCem3Ono8wvbm9YhFnuLiMCaUks244AACg4HqK48VBYiHPD1ud9Bcj5XsfGNxa6p4X1Se2vLELcQM0bRvkFGHBBB6ng/hitazu7W/USQ4jcAZV/lOPb9a9v/aP+Hz3X2fxxptsssV2wi1PB+5JgeWx9Q+Cp9ytfNyo+m3bpMhkbJLZHGf89fc1zRquhTUqfw7ejOevR/fOnNe8vxRvztGZQ8SEFeuDnJyK+d/Dc8Og/EyGS/Pkx2+oSRs7HaFyWXJPQfer3u2vbe5AEq7SpyB+nArhvG3wwh8U6g2rabcpZ3TD9+GQlJSON3B4Prwe1dUmqsVKm7muU4iGFnUo4nRTVr9tzop/iH4V0vWYtGk1FWupAqDyRvQFjwN3T0rw7SfDlx4t8V3GkJcx28kkkzMzrkcNz/SvSPCfwR+wahFfatfG8kt2V1gt4m27wc5Y8/0qGf8AZ71K9u5rmDVrlY5HLBW09ndQT0YhhTmp1PiR6OBqYHL3ONGo9Uve5W1fyRreDfA1l4BjvtTvNWF4722+TCbUSNckjGTu6VyE/hr4f+NtP1XWvCl3c6Rd2CmV7W6CCKRcE7wMkgHnnJ7dM11/hD4H6r4Z16LWLme5uoo1eIxmwaNXDqVO4kkEYJ4+npWTq/7O2qG/K6NeMls7ZSOe3Zii+m4cN7GlJS5UuX5fqFGrSjiJzlXlzO1pcrS9GvTr/Tm/Z+1vUrpdU0OeYvBbrHcQK3/LLJwwX0HTjt+Ncv8AA+Q/8J6GlkID2krMT0wAD/SvZ/h98Kz4Es50FrdXd7dAeZceSy5AyQgUg471geFvgRdeGr681AX967TQSW0AFmVEe8Hljzu/TGD61r7KcVF7tX6mdXFYecsXyppVEkvdfo3t31PKfFuq6l40+IE93oaG4eBwlmo24KRfxfNxgsC3P94VW1qDxx4X8Q2HifxNaSxXxmSeKWTZhzGRwdnHQAH2Nex/Dz4K3Hg7U5tXvbmS9lKGKBPsjIF5BLE9+g/Kt34jfDiXxvokUGbiyktpvPiuJLdmUNzkHnocj8q5YUZK7k7Pov1Or+1aVOvChCF6aSTlZ3tbX5bG3pWpWmt6Zb6vaRRzRXkcc0TSAnYrAHkA8nkj6g1Yx8u2VkYMoGXAIbgcDJ9MVi+C/DVx4X8OWXhr7cl1cW+5N/RQzuSBjnABYVrXCQwNGjao93fCXZJGi5QoAQzE445xj8aznWp0qqpSWs/0+Z81KLTk6TvGLdv69DV0yw006bfaheRIWimii3FvnZG3fKq9ONv61geJBpr6Vq72Nje2qiGbY0twkiEbDn5dox+dbHkObd77zYUijwNrD5mk9j+VZWuI0ejX0l1bNgW0krxTx/K42ngr6H+lY4ajGniqtSEr3+za2vqRWrSlTjFxtpueQW1xp9zI8NzaT6lBGzMtlDcFQ0mPlYgdQD2PHrRcBpboeZp8Fg9uPJkjhb77An5ivQH6cGprq4lkuF1GN3WUBkTEYSONeQFXAHABP51BsggtlW1iGNvKjse9dFHAVPrUcZNcr5bNLv8A8MeTWxkKlF0r3ae5+oP/AATWVV/Z9v8AazEHxNeHn/rhb15v4/8A+SjeLP8AsO3/AP6UPXo//BNUlv2fL4sMH/hJrzj0/cW9eceP/wDko3iz/sO3/wD6UPRUSjJpH6dkv/Ivpeh+dH/BQT/ksujf9ixb/wDpXdV8yV9N/wDBQT/ksujf9ixb/wDpXdV8yVB6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9w/Z1+AEHxRafxN4nmmi0CxnECwxHa95KAGZd3VUAIyRyc4BBBI8Pr75/Zahji+Bvh10UBpWvHc+p+1yrn8lH5UmNHTWXwc+E9hbrbQfDjw4yIMAzabFM/4s6lj+Jqf/hVHwt/6Jr4V/wDBNbf/ABFdVQVZcZBGRkZ9Kko5Q/Cj4W4/5Jr4V/8ABNbf/EV6p+zV8PfAOk+Pr+40rwP4fs5W0iVC9vpkMbFfOhOMqoOMgcewrl5Y5IneKVGR0JVlYYII6gjtXpH7PP8AyPN9/wBgqX/0dDTQme96BoWiQ+LdElh0axjdNStWVlt0BUiVcEEDg1H+2pqNvpth4XlmRtxN6UYdsNbcE+5x+VaWi/8AI06N/wBhG2/9GrXEf8FAm1dE8Cy6WonRP7UM9rwDKv8AouCrHoy84HfNbUrc6uXR0mj5mm1G+v8AT77RdXuFEMy4hKnjJ+ZfTOCPeuaHiq68Q23/AAjxnLS2jiDVTkqif7IJwMnAPHbNWPCmsHxDqq6Vp8DrDbxCW5lmQM6Pu27WToG56j0rMvYI/C/xGvrXTxLMdVigu0a8bHnAHbJtx05UV6ikoVlpa6/L/gHZyuVFp7p6fM7TSWkuGa0bT5ECqYZDGpY+WwxjnIKkD8gKvSarY6dqc9ta6kttb6QsaQZibyhdkEPnaOcLsAGeN/vWbqWvpolvHBoNrNdX98WW1tRO0hiXcP3jM/3URmz7kgCpbdvM0tpZBMbeBT56uuHeYH95uLfMzZJZmPBPI6111Zqb5YbI8+EXCPNPdnifxv0z+1vFttp+gxrLqFwJVt4ZuCHnZU3bQOSo8xjyfuivXrrw+dF8FWelG0t9Pi0+GG1K2yFJDsHzZJ455PXtXnmgahaaj46Oq3kxIsLgmNFIDFlVkXp2LFzj6ntXoWozQ+MLG4WynnjNqqyPiErvYY3AL83yjI9N2c15uKj7Go5W1sj08M1UhGPRPUta+dQ8UeFv+EWs7TNtDAHu7i3JjiiT0LDhpCADnPHPrXL3GoQaLaxAwxfZLSBJ/NOB8qc8K3U524GfX1ru/BOvwXIg0C41C1uLXUklhZJLgZh8oZLMMfKOeBx3rh/iFDYWWr6F4FtrBnk1/U4rGFZZC6+S3zTOEJIA8vdg471hhqsq03TqxtJdi8w5MPQdWE7wV3roX/2X/h98YvD1pq934206ztNF17UptXs7Z7gSXVv5x3ndGvy4YFDjPFfUnhGY2stwsEbE3ICh5ISu1sjnPQdwD2zXMaKbJLCFbOURRRyCGXYCwhUjG8AYHBx271vaRdTW11Ekd0sku/yyjDBwOvA+melY1OaMudOzR+UyrxxdWVWS+PV/Mq6hqdn4Z8SPAt7PuvNjMDIGxgZ8oDndz3461sHxjc+JryJ9TjDTCRzECjb0IXj5QB0H86jutPh1mO2vQqi+hjZbjygS0y78q3rkD0Hc02K1a3urW1t4mnkbe2zJ4GCc+w57+9PXETc6nxImVSVJKnT+A1tQibUdKlexeGKaA7YimFKAtzwfrn8K564s/s7R2qs7qFyrIQoByclj6c5/Gtyw1I3NxcW6x+cyrseJCAQMDJz7Vman4du9CubbXH1EyPComjtZiHE67R8mB169e34124ChUqzlGOvU5sdVpUoxlPS+lzES4mieRVs0MjMfs8syEEAAjMbeh3fjgVt2B8J2/hMWFyo/tN5PNkE4dwVIxwT24Py/SjxG0V1dRyxaVM0TEEwOoCwlgMbfUgnGc9655FD3V0IbaOWNrjAkkmOCwAyM4PAIx17Gu/CYmpGUKltVfQ8nGYem06d92tV5GraXtvdWUMRS8+z267AhbbGmM4Jx0bpge1Qia2jia2tvPme3kkJwer5JA3HHPI7+lSeG4NM1VL6LXtRlt5JkZoYlbEanOCdwweg71XtLm+S0m0ue5CW9ldzrpscq73jtgRtxs4wzbyM0TpOSddW1eq9f+CaQrJWoa6Lf0sYfjPwdpnxB8Eav4M8QWLxWGqWTWlx5uN8Dn5lmAycyI5V+v8Ir8k/Hfg/Vfh/4v1fwZrkAjv8AR7uS0mwMBirYDL/ssMMPrX7HTRTAup2A3bKrednIBU7mB+gI/wCBV8Y/ty/B231DX9I+K9gY4ra9MWlaqkalnluVH7plyozuTI/7ZU8LiVgqk/aaRa/Ff5r9D6bJKzqNUV1PAv2VRpf/AAtJHv0kWdbOb7Hc+Xvit5scNJ2A7ZPAr6l0Xw9qXxN1+60qC+kW5soXnWYyqCzb+kZAA243HOSOeMc1x/w68Cab4B0RLSKKO3uAoF07BQ0zEr98twRuPTjvXqvhCx+zavNqj3tvPfZaPfZzRyJGrY+XcvU8dc10zzOXSL5b39T7GnlqneV/easnbZlT4o/DDwxZ+GtPt9F8QLa3M0JnuYJ5P3zbgu2bBwRuO/j/AGeOtd18OrPTJfhvo1tZ2Ph99X0Nf3CkhLtHyRuIddqAglvMU49cNXHanogvry/v5WnkaeQmYytucnGMlj2BAwKo2tpZrbzxvFPLcRIqxbBnL57g8D8K4Fi7VHJLRu9n/TPSeBc6UYSlqluv6RP8VtZtYzdaVNA82o6hIjPHbsE8pIwwVAVkKkMzEnOXPHArxnWTpjNHb6bBPb/ulFwk7hm8/qRn7u0Y4HXk5ru9R017+6gVEh+1R7kCylY0QDkjcSAp+tc7rml3F1JbWtxJFLEU3RuOrNkZB74H9fet3jp1JOpK13v/AMAmGDhQgqUG9P1MTwxpFtrXiCx0nU79dPsrgvG1yCFVZdpZQz9EBOBu96vata6XZyQW+hN9paxTCzxg5OTks7LwTzge231rP1GyhsG+wQO95MwMSWkBLylSedo9PrW5pnw18feIre3urSystJsuFJnfEjAcBgg4yT2PXArX63D2fK973v1Ri8NPn5l8Ntr6Pz9S3pUkVtDBaSqIXjhVgo6hsev41p3fiHT9IhTzpZdRuZQY7eziQNI2Bn7wBCj1Y9O1P/4UTFMsMeteJtZu0dGZrSCURM+3IIHl4789eAD613ngX4SeHdHV9Xs9MjjvEke4QW75Hk8qo3jr8uD14JaubG5/VUHSpRt5nbgcmwykqtWV/Jf5/wCRyek/Ai58WQWPizxVHZn7Qr3FvZxL5kUKsuec43k9yT2GKwtN+H2n2F9qGsYsIrWF2eMsgA2AsAFjXAzleOPzr6L1GO0g0m0083smy5ItmjUg7kVSzYPqcAHNczq/hvSZplj02zhEMLxxB0ztUlfmORwAAcGvm8PRh7X2s43l3Z7mJxVSVL2KbUeiW39X+/c8rvNa0WbSm0uwtI47pn8hEkjCMdq5LFe4wG/l3rP1O2NiF8PzxyCN4t0UqsRE+F2jB7j/APX3rqbXw3L4n8WnXNMWQ6dp8gspJ0yWLKwaTZjk+nHpzVb4k6cw0uTUjPHCyNtSeA+Yuwj5Tns4B+b6ivoadSMmkna+54dWHIten5nCacUniMTOzSpIA2ASu1Rg9fwrn/iTFJdC38O2LhmvdssjFhsSL0YL69s+hpugXd5YzXfifxFqIECxeXDKpAjlRc4BAHU45rhLH4gQr4hu77xFpciz30haKSOXIEWDtQDHH5969SrmDjhVzaPp6dDx6eAU8TPlWnW3V9TYTwaNNgjUQmTAAM8WVBPYkE/07VxfiJtf0DVzc2+ly3tpMMuRhdg7sSD/ADAr0zT/ABXY3NvgTQTWzON0RJDRuR/Fkc9OxPShbDRdXu7i0vdUgitZkJSRHLZYg5Uhfu8Z614dXDvEtTqq/Lqv+AZVcFg1tFX/AK3P0n8NTx3ekWV7gAGyimVlcrw0YOBk/N7/AIVqTJo8SCJ3CvhVKrwAccA8c15V+zb4mtfFPwh0SGzvDcTaTbLpFw7N82bchAT7lArD616hd2ab0uNiMqn52bgADOM+pI4rocfaQUl2POg/YydNa2KsunTvcy27B4I2QCTAwSDwAv1GaoTP5KmxUhXTCoV6YHAA7dKwrnxpbxaXc69aFbqGeRtixu8m9gduwBFZs5AUKBwaZZ3N9rFrFe6tAdLIeP5WmyBuTK7TnJALY+bnJOO9eSk6cuaK9T1JLnXvB4is/Ijiu4bG5ZTuEhhRWwuOGbPbPoK42w8X6Te65J4ZjuHkubRPMaUHeocNko2OhGRnOOor0SfzUt3s3DMqYDSA8hh1AyM1xlj4FtNE16bxNppni86AxGzj4gXJJZ9oXqc8sc9sd687MKftpezpO11qdOFlTVOXtvl6nwh8cdPZ/jZ4junMjEzxAu4I34iQbhntx+lc+lqFUg8jjA9a6X4s67pfif4karq+hXaz2G9YoJVDAOq5/vAHjOM47Vz+7GCzZzXu4bL6dGhBcttEfludV3Uxk2n1IyB8w5wq9BVOWY52nGeOmKvzNujIXH41lXKKz7TjcOeKKlBU3focNF871JXkK7Sv3PxoWYYyO/Sq/mvtw/XqKhV5SxATdnj6V5csQ4u1zpjRb0NQuoTcxw1JHIOoT5azWdkB8zgLxUqTIU2793ce1VSxlnuZug0rl9LnBAJ59PSrPm5HzfhWQsm4k96mSbZx6+nWvVpYpSMZUexoEsBnsakQgrxVJLnt6fnUyXKcgdeua6XVg0YuEkWRjv0qJim484HamNdt1xnPOaqS3THJz07+lZuvCGrYQpybLMtztAHUCqE9zkb9uMVWuLhcZ6k96os7zTbA2K+czDN535KWrPSoYPTmZdGq4OQM7e2M17H+zHrW/wAf6lZrbySq+lHz48KDtWWMZG7jjca8jsbFQommOT2r0n4E3/8AZ3xd0WORnEeoRT2XyuF+ZoyyDJ9WRR+NdeBw+KpwdStO99bf8EpSpc/LBdHqfV+n2wtbiQNNdPBKQ/m+VENxUkEEovGAydl69+3V6NNExkEsl0sbAbQZSBx1OR6cdc9ayGs2dS8aNuiDMGklUxldvKjbyTyR+FdBbWt0kEjNK8Xk7ZkWOAKwb+EAuST16DFa47ljNW6noZYpu8mdarRR2MElxbQ2yRzBkV8ZZCDuHXnsc+1OvLuCLzILaV2fAxHbLuJYjIJfG1AQM5YqPr0qPSPJtZY7y7jfzJIjGHlZpJnyMlQBkqCc8AdqmS3MlrdafEriBJncZOCFPccdecdK4aTcKlu59FPVK3UqaeL2wH2W+1CCNOZIxDCZWEZHQscLkE9QuOePU6EdxNHKBDqt5C1yocjfE3AGC3zR5XoOeMdqz9Sgks4XaK2uTMiNNEluDICNoXBOAN/fkCpnmsbWwk+wzSTyIn7yKBGmuGxlTv4JUZHVsdDXfVgmuVGNF236HY6DfxWspEMbyI6q7yuNzz9hlmOWHXsBzxVTxbocRkurnQmgBCkzMihxbEqfm2eo5IzxxzVLSra5uLSGOe4eVwdzRxMY4FXP3MrywHuT36d9my1mzs4SiQtLaTTrbkWtvvG9mwARj7oycn6V4s5VMHU9rT+a7npOnHFU+RnkZjnj1KWSFfOlMyzJ5ygzTc4Zn2jCKuQBj36ZrqoVEU0iTawkcSt5rTG3Kw7eeE3ZY4x93J5I6Z56PWPCP2MyX1gyyLcENI0ZyWbI6HgY6jHbmuXmlWa6j1C5u/JsrLcbaNhuEsoz+8ZQckKeFwe7cE4x6WFnCtL2sPtHlyoOheMt0PtEeee6drqS1dmKhJbORpEj27V3E/KucEgEfxVc02J7WcTC6uHupJRDJKhVgoC84jPAyBjIFVJNT1GK9ZYbfySyBZvtJO4fMfnMa5AHplh9M5p11a2zTm/u7mW4aBWjsxE5j3sRyESLHJyOctjvgE59J01KOhywqOnI07iVrG1uL+zkliaOcb5niZpJFPbccnoQMDOPavQfAutQW88WnSXwlmuiSiht8iAYOduAV/KvKraz89HluvtLTFFlNlHeuY4m6fN86hycfNuzgDjitPwzq1jPbwvpSR2VnCHEVoh2gjdhmcDG4cDAHavDzDAOsnbc97BYxRaue+eMdBtfGmiPGsMb3tsnmQgHdvUdVPv+vpXzxqOlNo07yP5cxUlBLJHuMKZ5T2A/P1r3bwp4qS5tVdMedEMMkfRSOh4JAyMce1YvxM8Lx+Q3jXRYcwshF7bxruZScYcD1zRkuYWf1PFbrZiznBSkvreH36nj8s09lJHqKO8dsH8uWViPmiYY5743bcAdc98YN2G8uIrmRhZM6TSwiNZrhVO0fxbSAQSc8e3boGtBJdRQ3SPM9szqYoVYAROMlWf1Ib8jiodWe6t45Lq3FvIqRMwaTcFdyDz1AHUH6g134/K48knA4cHj/aSSka/iGPU7xpbXR/sLTsWeVDGw2qQTtLZ+8c/pWZDbXmDNPELWc/M8EEQAU9Rlmzk1P4fmLW50u1DCOJN73TEeZNIeS3GSRnj6YrR1F7zy/wC0ltYJZCgeKKMspcHnABGCck14OEpTw9R1ot2fQ9eu4VoqNvmcn45hWF9PuLqaeSOWIxugkCZYDO1toywIY8dOOadbyxyiW0SGKEJy0mC0Ua9lGP4ugwoyM844qx49jv73StO2hraaYtvI+/H90lBjgdME9siqEOhpNouo2jPMtvcxmWMB/mlJGS2V+ZueDjjAOa+yyqcmmj4jNKShUfKStDr1wVtmuZYJNsbE2oAEYx8q4ILZAyTz/EKhOo3Qg/tG+ubZo4DLb+aFZWiQOVJ28hixQDtj8adqOoamLmV7O0hChVgkYTBNqM2cLnneRnBXpxnqKw9WdbmRmubKNSgURWYCkhcY6jqB8pDdh9a6K9SKvJM5qCexpXUqPdWUNxFGI0d5jGSMEgMqKev94nH+xU0tza2aiw0eyj+0zMXm8uImO2JzjcB3HIAHLbT0wSMTRdS1uVfms9NnmuJPJhJlkSJF2swLDBDYAJJHUlQetWrw3M5l0O2h1DzbtJJGuoCgeOQ8F94bg4xg4OAOh215EqvO3Neh6tOXLHlZ0Wj2+h30Nxo183ni5ADzTqQ0jr2PbHPC9Bz05A5zWtOkW5U6XYxBoSInmYbUtirYAUdWPOdo49e1P0uC7t7m0jzPLJaIqSz3EhyOMZ5+85xkkYznOOa6XxVGfKtb9Vbyb5Fimdv+Wbdn54B461vQmqdTlltL8zDE0/bUeaO8fyOGmN9bwCBr61+yQuzz+YPKD4/1ru+45dmyOBgAH0p+n6g1zNFdao1ss1zAqw2FyGb7PlsmR0HXgnhh94gDvT76SCK9i0qW3d7SECUQouDI2c5Zh/q4M/MzHg4HUZBh1TR7S/uJIhqS3c8ksc1yYJsJK4I2xMFOTGCQQD19zkntlTcVzQ1OD2rdoyNu2iWOwh02KdzaKoEUcUYjJTONzY5xnPTGck96i1bRraC5IKlGSLzRH8wZQOAwUn5QfXHbtVeGOC0kWy067Q35CtJI4O0pn5nbnlAcqqnv6DJG0LK6hhSyS6866d1muLlowPvHgyYxzgABewHYYAxqQbXMt0dMeWfuyORsILgXj3c9lAdQuX2rGm5FjiHAaXJbJ9W9x0r0PwyDdpNMunu0WY1ldXBSZgTkqf7o29wM/hXMXukSW985jRkDFjPMvzOy54WMZOM859AeOcV0fg2D7PHPpIxFHKBsiXaoiAOSsajqCD1+uOKxhFJNLqddD4vQ1ntrDX9NvdH1G3E+nX0LW0qSDAeJwMEDoOQcH2r4r+IvgqTwf4guvDup3ii8tJiiM/DSR/wOT6MuCD3ya+2FuEe7WCJxHLNGwUMCOFYfdHrg8fjXF/GX4Mw/FPQftWlRRWXi3TYybKSRhi8jHW3n9c/wt/CxHYmvKq14YRylKN4vf9H/AF0O+tgni4x5HaS2/wAj4pmt5bScbxhgco6njP8AWvcNZ1FvCHhCxn0a3tkkmaOP5hjcTGWJ6jnIrx+3hmjv7rQNWs5LK/tpTDNYTriSKReCv4Y/X0Ir17xxp+nXHg+yj1jVhpcdq0DpP5RkIcIVUbRyfvGqpxhGHtqTvFhg1U5asdppbhBc/Ex4fMe2sPni+TywCdxPU5Yc4oik+JzTOzw6eEUYwSpDe/Dfzrl7a98IrCLSXxrr1z8q7pI1KAD0ww96WOHwDO5T+2tbTPB3Rhtw/Bf51204prmXXyJniZRai5vT/p4v8jqnm+JnDx2mmMQPu5wT9Oaal58TVTc2lWDNn7hdf1O7iucNl4Bszhtf1dD02+WVIU+mU46VrXWjaRbaNFrsPinWVsSBtzIzHliBwAMUNXVrfgXCpUndqb01dqkX+hrLe+P2jBk0SxVz1VXGPz301rnx8x3vZ2sCrn5VQSFuP9/ismy06xvNQOm2ninXI53BZFnVlJAXOeT7U/whd69KNftXuZfMtQ0du8h3kON4zgkgZ4/KlJR5eXr6GlKU5TV5zs7/AGotaK/a5pJffECOPzJdJt2JIHlqQR06/epfDWt6xquqXemaxFbhY4SWRM5B3AAfrVCGfxPDaWd7PqTyFr1bMRgrtzkg7uxHB+lXNMS6X4h6oxtttsbX5Zd4yXxGduB361FZqFTlduxWHnKp7OpGc+VtaSa2foctrum2GnXLz6VIGjW6MBXGSWw5bP02j86pRiG3ATzMIoBxjGWxU2uK3/CQXpaRAEuJQgQYwrMSxPuePyqkQPMWOJoEaXMcfnIGCkkcjNaUaLpU1K2utte583Vgp4iUIuyuy1cOsu2QA9c4HUHBH9aydeubddK1BJ5iZDbS5cRs5x5ZGCAD6V1OuaHZ6DZxyx3jyycBmAyCW6YP51x2vizj0XVjPcOi/ZJWdWc7U+Q5OAevPFKvNciq0rb7syqUJ0pOlWfToeWzX4uSiec7bCVXzAVVVxngN0zj9KrSXltCWjedAynJXeCccHnH1o+0SxhZZra6jWQ+XbyXBJHttOf85rUtdXsNPts2+g2094kxlklL7kuVx9xwRkHPcEfQ9uevj631eNXCpVG7X9Op89TwtNTcar5bbXP0z/4JpuH/AGeLxgoA/wCElvMADt5NvXnHj/8A5KN4s/7Dt/8A+lD16B/wTJWRf2d7/wAxUUnxRettQ/KuYLb5R9On4V5/4/8A+SjeLP8AsO3/AP6UPUa21VvLsfreT64Gld30Pzo/4KCf8ll0b/sWLf8A9K7qvmSvpv8A4KCf8ll0b/sWLf8A9K7qvmSg9J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fn7Lv/JC/DP8A2+/+lk1JjR778OL/AMJadr0k3jG3hktWtmWB57R7qKKbcpDPCkkbOCgdRhxgsG5xX0r8NU+L7aDot54V+IHhbR/BcYd4LK9w95FaGVmAkLI3zhDwd4GMZFfINe9eA/C3wNXwHpmv/EFPEut6rqSOX+wRTvHZrE7RrFuQBQ21VJDEkBlIABBMMo8c8ZyQzeL9dmt9SGoxPqV00d4FVftKmVsS4UADcPmwABzxXZfs8/8AI833/YKl/wDR0Ncf42h0u38Y67baJA0GnQ6lcx2kboyMkKyMEBVvmB2gZB5z1rsP2ef+R5vv+wVL/wCjoaaEz6J0X/kadG/7CNt/6NWuV/buM3meBBF5Z+bUiQ7hf+fYcE/Wuq0X/kadG/7CNt/6NWuG/b61fSLLVvhtpmo6mlpPqH9riAecI3fb9j3bckZxuXP1FdFCPPUS/IIS5ZXPmHxP4YXVXsfEOiyCz1uxKu0hQ+TOg52yhfvLyeeozx3ry/xz8QLyfxLpdzrOkyRX8AktDcRAtFMhIZdrHryuMHkAnNexPqN3o+95jbXkBQkJv2zMvHJ7H8684+N+veDda8Cy6ha3iWmq6fMs1tG8uyUsCMgKeT27+td2JlGjGMpPRO9zvwPNUqOna/NoW/BurSWQ/tfVr9Gu9UdZH2J85APyonfYDx9c0/4o+Pk8MeFJZ3jf7TMjxAQSndnaNkb4++NwJBPXn0rwm48d2axab4msLVJbtyZi7uAvHDH128D86wrvxNrPxG1+zh1FrpIXn89nZGbzUUj94M/wjoK9ONSlFKrCXu9v0/4J5MvaTk6dRe91/wAz6M+BXg7bokPijXbP7Xql6yTTKSCwckEAZHPJHGeMe9dzqvhTXbfzPFXhQhWtJUa5lmuNiK5yS2zJJAIwQcjkVS8AX142gWrw6b5UUMrCSWRAU2AA5EeRvJwOc8fjWp4n1/QNOtL3XNS1G2YqjyGSXIXBCqFTGAMYBwB25rirKFSs5VVdXO2jOcKNouzt62PPpbHV9Pmm1PxFqVto9vuJuW+0A7z1DjCgZ5ztGfevPPC3jbSfE/7THhhtIlu59PtZXWzZ5i7FViYtKOONxHT/AGa4T4u/FS88V3M+n2lttsSyqhnmLkRrn7vZQTk4Htmq3wae1tPjDo92bmMTWt3CyIrDLiVtoXJ643frXo5RgfYydlaUk0k/z/RHzfEuZPE4eUU24xTvbbyX37n6QeHnuRab5rhY/PLqPMbduBPVeOlatoY9OLWkwQrt3RbVC7l/3vQd6xbBkhSSGPKqieYflLuHPGBjp071vtoyrKkeu3D2xht1vIEeIFXyCFyCDzyc/WvBrr2M+a2h8hhU69JJbr/hi5Z+IfKkWazV5ZNpz5CkkY/2zxj/AOtW5YX4s9RudR0+6WabUI1MtvKA6REjojDDKvXOSwJzxxXI6JdPd3NtYqfMeZhGhjBIUetacpGik6b/AKxlL7mJ2AnnGfWp5FL3l1X9WNo1JxjaWy1FbZaX6NOY7aQOGQE5UrnsRxg/5ArU1y6uGtY7OyjgDRoZknllwQhz8q+wOMDvmuZTUHaIyxTvNLIoZw4KAL6DjkVq2mk32tQPJpunTrOp+7FCF81T1A46+n40Uq88HNVL+oOjDGwlRkt9V6nOxyz2t61s+sXc5ickKrF9w25PGD0J/DNGkPeNYJcI6OWU7htDfOW+Yk8YIOc1s2uk6xoF1d30MI88Qm3S3ljGHYkYGe3P8qyltV0+JbZbmXZJJKZh0UyOxY4brgncOPSvWVSlP4NzwJ06sJfvNFqRwahZWEE1uvm3GxWz5MBYu3PHHuR+ZqWFHFjZXCXnm272yu0sLBF+7kgN14IxjI6UulXV1pOoTNpyiNJUEChlHl7Tgnrzn61Vs3ht7ZY7y8gPlux2ugkcfPu4Uc/kK2VOPKn1/AUKz57P4e/n5mu9uhsoGBjllaeEoqruMjlgQvcnrn8K8/8AjRpVhefD7xPJfWrXN1p1i2qLDtIZZLbMqkBscnawxnndXoMd1YyaY2NMvzfSXAmtrtmCIpBJGAcFD7kVna+V1WO6hvbb/XW0qzjaSGztEhY/xkhwfwrkxOHjOle9/Ltax6+ExcsJXjUStZq3Znx14T+K2k/EGSHVIbm2uZnRVLNOFdSB3j4CHrzj867hpJHgNzZN5LD5kkQhWDDrhsnPXt1rxXwZ4X0rS/FniHQdI8PeTPoV9Pav5QIVId20Ox7+ufeu5tbDVFvPs+lx3E92RuEUA8zjI+dgOAvqWIFcsqNSCaqy17+R+vYLE0q8IyorRpOx3djd6niN57iObzjiXdGSX4J65HOQOaq6h4j0W1u2tZdQ+z3e4I1rsZ53fA2gIuS3ylcHBrf8K/DbxbrUX2nxXqv9gW0Sqn2PTos3LkgOP3zgLEDnjYM8nD8V6FY6HoPhd7Ox0HTILeZmlncFA0rB4yu6WQgsWZmPJOTg471xKvzy93VHqzgqS97fsjwXWtM8Y3s0dzZeBdTt/McJ5l/ILVHGOpQ/Pj3KjH41ch8HfEnS9VtkGmaBdapdAy2Urs06WMaKBJ+7cbWyJF+YjIKjFeo+KfE8vhq6hfVlSeCSVPKkRNxJ6bWxz8rEY7knnpVzRrHWNWOs+ILbw9emeK1jESLImYrdMErITwjMWZiByVX2o9lWxE1Tg9L9NBxxFGjT9pOK06t3/qxy/hnwbpfhe7jTQrVJbnh7tpW8ycg8MXcjOSw+UdABxW5Fp8conjguxAp81GeZgQJd5IC5wOD1+orpL3Tt98L6zuIBFdQwFwtszlm3D5924ZPJHfhay9R1SPw6JlvbuRZEka4eRWAS48xiVWNSScnptHXp1xXdFqjG0/Q8yfNiJ80NW9TA1DSZ9Qe08EebNFLqReS4myAEgydxRlOCzH5QOwLGuz1a7TRIY7AQG18qAxIYtqxyLxt2Zz8o5BHYjFUNGsdTv7hfFeq6bb5vvJt4bVX2PaxAueScBjy2cHjIAyAKyPGeqanf6iIdJszNdW0LbYLUbsoSNrFyM9SB07d65JxdSXLFas7Y2glzPRav1I5/ElumoyzXFpDbxTQ/ZkIIIcLjJY4GAd36VzmpapdrenRv3rEW7TxRW2F3lmAVJWHKAjfzg546das6D4K8eS6TqN74p0BlNrZJLbskyiFWDqG8zcVzyy8DNSeFtGGkXRivNWt9Q1TUhHeTC1lDFVB5ibBP3VJ+X/a9qqWGnQk6NRWe9/UaxNKtD29KSktV9xq+B9Ck07QEs9G8ywWESNNaTklo2IUAMMnDcHGcYH1yfO/j5HpVto1veS4trufMdvDAAkkiKMMx4/3ufevSde17TLCa4ddetLO5Se0SSGaZVhvrRAxlByQXIZ1GVORivlT4yarp3i/xrqN34Xt5odNhGy2ETCXz2BOSCDgDPTBx+taxvD3Y6uxxtPESc3ornn819deJLsaZLdlbK25ggXAVFHckDkn+lO1ewVNPZoYiHjGS7DBIPr+Va8nhSO30xTJcPG6KrO7kAsx68E1j69aiKxiKT8yHapBzvx7D/PNVi2pYVxk9jswVJ0cRFpdf6/zKlnYC8heWbYy7l2lZOT6jjnp/Kp7y+1TSpVdrWG5tnGHnEWZRGRj5RkDdgVb0CICCEXAkKgYALAD8vyrZu7aBonEZCPjccZJ3D6VvgsXKhTh1Vtuhy4zLKWLlK+j79T1D9lz41QfD/wAQx+H3u5YdD1x0jeSb/l1uNw8qR+cKCMqxyMblb+Gvuy+1N57ZRbSrI0aruQEFM45IIB65AAJ/hr8mxaa5oOrtqWjXjL56tGwJzt3Yz14wcDP4V758Ivih8RdH8X2jTTz6h4TSA2zwyyCWWGRwmdvoqsoIzz6d62xcGoutT1g9X3T7HzkcNKnVVKek1t5o+uJZpredvIWGMRuEGfukkjPbG7mrazXV1HLDMmNznykK5HynIP6VgaB4g0e9sIM6zFqTorT+bgLmIMcZ28AjOOeas2fiHTdWe7t9NuLSaezCySwiYKyljlSwxwDnGa+ZpTdVNKW+3/BO+pS5d1ax0KXV55kU0hJZhvbDAqw545rPuvFOkaHp19ealfmO30pDdXF1IV+4MnOO/AK/hUGt+IYNN0q6aWYWsyAqzzRlhFxktnjcBzg/7Nfn18Qfil8TfFksuma7q1+NAF3JLawCy+zrPGWJjZ2CjzMLjHXGPeu6jh5V6toSWm+3/DnnYrEfVaTfK2+iSOYnkvdTv7vUDEsaz3c0oiCgBAzlgvHoDj8KsqvAzkMv6U9YLp7MXpsbpoc8y+UxQH69vX8aqT3cYUOkyY7ktwK+k9jbSLufl+IVWpUbnG132sTMNytu+92NZt0mxvm6mq154ptIMxQAyNkAkAACrayG7tw+AARu7cVzZhQqUKPtJLRlRo1KNpTVkymoO7LEAe9LnywBjAOcMen4UsqFU8teVb5s+tV32OTMWOQuMDvXwONrtanp04cyux0kgKsNxycYJ701pGAAAwAOKiLqjqC3JHGO31qRtowHI+b071yQxii1c2cFbQIRIV3DpnmpRIyfM3UUkajJDJnj86hLsoZR8oB4FehQx7k7IxnSuWVdtwP6VN9o28H8vSqfmsMEHce3tTvMIwzNnPWu369poznnR7k73Df3Tz3HaoZpgqZdhz6VBNOwbHr1qNnB6HFcGKx7tZM2p0Etxpl35Ea49Wq9Y2hkZS8eBUMUYbb/ABGtyyiRVDAYwKMowssTW9rJCxld048qHsEiCqTtHQfWptK1FtF17SdejuGT+z9Qgud69VCSKzc9uAaYylh8y/Q+lQXiia1ZQvXjvzX2zs/dPLoz5ZqR+hFgiC6nindYLHyx5LxxhTIpzuJQp15XBBOefSt6ytkuLe0u5JmadCFNzKuCjrnn5uFIwefeua+E+tTeJvh74W1tUaYXWnRLchSo3SJH5cnvw6t09a663j05mlmNmFMqCWMzQ73GOMjjOBj9a82dqsU77H0mATh6G1pV/ppb7ZLqsVw04ZEESq7qg6/6rLHnqfpW/wCVHc2cRs7FkSHLMHGwshwcBepAODyBXKaRqE19a/aIZ1i85PK2NGxaQKx+Ygj5RzxgGt20aW0CSRTztGr/ALx5XPz4/hAbjbye1cVf3tUfQ01zR94ybzWPsEc52qLiWbyLd3OVLEgbjjkqMkn0AqGw8QaYlsNMs9TtvsqndLcyNsLMR8zAgHexJ59CferOqaVZSX82pWgUiYGISs2R7HJ6jPFQo1q93b2lvOxjhIkCAYjMgB2quPThj9BXXRc6kE2cE5SUmn0L0F1oyT2xjZRbIhMsrRSGMAcKGOMbjuOM1tjUrnyGNpYyEGSMebdHy025wfkGXYAYwOhrHfWJI/scpXEhlBkVCzFCAevph9o/CppfPurdoVuliknnCxkcE9M5zz0B6Vz4mlznXQrW6m/o/iPTLbxFLoV9NLe3Vzafa5FMZCtbb9o28YAGTwOR36ina34NtdGiOpaaplsLhQGlTJaPj7vPArPsrdrDWPPl8+U3eQIUlMnmZGMgN83GO+AM9RXX6NfiKP7JqYMdmx2G3DhwwI/iOMceg9eSa82ip4WftIr1R31YRrx5Vo+55tf6o91cy2kUSzSjahVSyRptAKlnHH1HJPYej9Lt2huJ7ie6lF5KwWRIFGxR2VVOdo5PJOT3PHHQeLvh81tnW/Dt6z6eABJHDjdEp9OMD69sVh20kFrphuCvlpBumkRn3NK3RQWPJJP5nHpXv4bEQrxc6b/4B4lWlOM+SqtRpjudTuH0u4vNsckXmzCM7Z3BbasZYZ2ghWzgZ44pkrttO61SSB3XO1FLckqqKp+XPT7pxx70t0YI9Ku4pbaO4Zo2knYsWLuVyTzztHCgegFZkOo3UjRaiQ1uoQxpAJWYxscDB/2yOg7V0zSnHY56c/YTs2dno/iF9HuxG7x6dEsmwwKd0hU8kjbnAJJ6A9O3f1zwx4ht5EETpuspQUkSQkkqR3zzXgaHUlibbaLCixkhJJGaQdOWPTPHQt+Fb+ha19jmR7sXs6yhUBnKoFXIIwAQQMk9ufevnMxwDm1VpaSR9Rg8VdcstjV+IHg5fCOpLc2crSaHqLAqUBIXn7vHpn9a4a/SSBm0ox+eGkDQq0u1VTdkscfgMH1r3zTtT0fxRpcnh3VHiurSXKtMhBEMg6cgYzz+hryfxf4ZvPDt/c6VcRpJJGTJDKwysikfJj2r1ssx/wBcpckviXQ8bMsAsLV9tBe7I5eW4hXVDHLZT7ZAZhjDCROgUMucYJ6H0rrtGuJZ3jt5NssxTy2SOTfJGCRg88L93uRn8K83vLy7KySRND9qixLclpSCqEYwoAO4nHA9jXZ+FtQSBgtou1UbO0gguHCkscjknPXvj2rkzGkuR8u504Kq5pJkvxNjeCPTLWO3m3q5IRgrM5JGDxleaw7GbWheiFYEgKL5W/h44s9cDIG/8sevZtT4nGTUb7RJLW5ukkk4WGA7ZHJIA+fqoAB6YPPWp7hNP0m0t7GcukwgWNVchXcY+7g8sc5+Y5PJyTXs5EpyoXPnc5iliHf+tznE0qwsLN5n+0pIyMokiYEyNIxPfox9sY9BxWNqAu724MTmFJJCVMWR+6hQkbV7sefxJHpXSuqWJtrFi00pVoIAoyikg5IAAzgDGe+Md6oy2zaY8WnRkSS3MWS4jCyW0acH5f4iT0GeD7A1WNqJvlROFw14c0gj02GzMMywiO2toHjyhLP5jY3BPXoAT6s3pVSO2lhCyxDa9zJhvm/1aoQABxyRnABIGc1PfQje1vYzXrLEQIoFlPEpZidzH5sjPJORljnmsVLi1exW/nae7ndRIwaYiONsFgCD3BOc9T37VwUL7W13OrENU7aaGrDLaQ/uLGUs6yM8zTEt5TNk4fIzvPpkkfQrXQWkOm+INEutAvz5v2tf3RkBLu6jI+U9h/WuWk0lI4tOFnqDfZoYC8yKqBJB2L7gSPmbjHXB9K6Hw3DbWt4+pLJLL5v7oSTMcbcnO0HoMg9PQV0TpSqx21Ipzs+R7Pp6mJoeoS6Y82iXwjRNxAdbUEE/3NoIyTxwfSspkuLiZDrNvG06Mn2aIIVWV24jAfJ2t1JA+6ASe1bHxEsbPTNct9fCSI0i7Y/IUyljxuCr75XJ7VLYxW7T21/JYRQzTQ+QtvgMqp1Y788sxC5PHT0Br0sPJYiik3qvyPFqxeHrOD+Rix3c2jWH9nXcFzd3YRfN3LlppyyrkyfdA5CjkEDArT0gXka+bN9oluXbzpgpc+e5GMkliQFxt25HQ471jyFL+6a9tDb+VYzMLaPflJ5yCGkPGcAFlUZ65PQCtKzlGpNeLa6wIlhzB5UbKWd13FlLHJQZyPlwcgnqRUWcXbodEGpNM1bH+z7KZtNmn8yRy3mMJMBWxkgZI5GRwDkd+1SWiT6fHcOBDbKXSRjkO54PzDou7oerdOlVYbpbYRs9qGmJJSyikP7pcnEjEn5V55c89O+a09PtdPGn3V9K6LcxKu50YkODu4TPQ+nr071w1U43S2Z6VK2jW5k+FLVrPU9cu9V1641G7uplkdbjaq20QHyLtHQnJP8AQV29pLdwT/aI3EklvID5kgIYxMM4/wAK5rQ/CNpY3F94jWK4j1O8QeY3mchE6L82RuIz/LtW7plhfPFFJdHLJ8ohwwOMnbk9zj2FedUpvm1Wj3PWoN8qkeU/tZ/CCHxh4eHxU8JWbJruiJ5moxwjLz2gwfMP/TSPBP8Aus1eUfEhoLr4e6fc3V0QrtBIHOWDMYW/IHPX3r7K0uae3niiiWPyGXGDDjA3DIOfbOfwr5J+PDNouiSpp0MKJa6sqCMJlERSwxx04H61xYWm8NKVN/Duvmd1SCrUZyW7RS13xBfeHtX0zwv4V0jTpJ7qBJQXyoYEsCQQR/cPJq7JcfEdjmDR9JgYjBdHBxnrnLHPBFUL+2sn+J2mIV8ue2tFaELjDptcMB7YJB/CsQaMmr6l4i1zXfFL2ltbapJbqApJKbgUPBHY4H0NerCn7OzeqfzOCdapJzjG907WTUdErvVpnRf25r7XN9oGv29oJm0+aWMxA5DbSB3Poag1JiPhpZZIPzR9OmdxqDwtbeDbfVZ1tfEE9ze3MbwRtcxFRg+nHP51Ovg+1hvLPQrzxnIzRt5yWO0KCikE4G4+/wCtatRUtdPlYwj7atRfLaXMnG/Mna7VrvS/Xoa8zI/xDgjI+ePTcE+nzN/8VWBoLSFvFt7uYw7JRhTgkneRz+FacCk/FCdmBAjsRg9sbVzj2yTWfpCR2/hrxZcH7jTTQg+pH/7VTyq33Gs5OVS/aVT8I2JdPuQPCOgv8wVNTQspb5mw7t1z26/hWrZWzQfEO/mSYlZrHJQHCq2UBO3PJ4B/GsG6ePT/AAz4UeZiLeO7W4lwCejZ6fia19E1Cz1bxtLf6dK81u1njdtIAwVB4P1qakOd8zWzb/EeHrRUqdNvX93p/wBu/kcdr7TL4h1GB4grGd5IyDsDKWOCffg1UVfNVyjY3YDBQDk9xuPb1/CreuXJl8QXVzfyby8rJlwdiopICVBZ2kF4zB5vJRU3qVQRomDwPp1pQnPkvNXSX5bHkSouVWXs9G5Mr3VtZeVHNLNqV1KW2vCshCoo6bT04qvqk0EGkXlxbacLbyYJZt8n76SaTYwVnJ4AXnp/e9q0YJDbvDcLKjOm11Jwykgf/W4qv4hhli8P6hc3MD+XcW03lncuW+Rug7dOtZexo06nPKTfN9nzOapWrSVmldHjN7/bfkF9QXUDZ+cZtrzgQhm4Dqv49e3NAWVVO1VmJUsdgKpuPYeoHHPvV2XV7u+sI7CeMGMRmF+isY9wZc464K9feobO0sJGlOqaytjbWsReQ/eaVtyjC9s4ycd8VyqEstwrqVdFFvRLozyalFYivyqzut2fp5/wTUhmg/Z7vopzGWXxNefcORjyLevOfH//ACUbxZ/2Hb//ANKHr0b/AIJqGE/ADVPsskskA8V3whaX77J5Nvgkds9ce9ec+P8A/ko3iz/sO3//AKUPWsZqolNdT9MyxcuEpryPzo/4KCf8ll0b/sWLf/0ruq+ZK+m/+Cgn/JZdG/7Fi3/9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/P2Xf+SF+Gf+33/wBLJqTGj1Svrnw5490Lwx4R0Lw14W/aC0LTW02zEdzBdaJ50bSMS5IkBHI3bTgsDjPFfI1fV/w88G6/J4B0VPC/w48EeJPC+rWET6hPdSGPUWuGwLjdK3C7H3hQoJAUHINQyj5p8alm8Ya6zahb3xbUrljdW4xFPmVj5iDJwrdQMnANdh+zz/yPN9/2Cpf/AEdDXB69aWOn63qNhpl59rs7a6mht7jGPOiVyFf8QAfxrvP2ef8Akeb7/sFS/wDo6GqQmfROi/8AI06N/wBhG2/9GrXyL/wWylaL/hTLRttfPiHaQcEH/iXcjvX11ov/ACNOjf8AYRtv/Rq18h/8FtFVm+C4bpnxF/7jq9PKXbGQ+f5M58R/Ddz8/ND+MPxH061FsfE89xBAm2OK4w/Hpk81abxv408d6Frbz+F3vbbSrP7VczWyg/ZYS4TzTnnGWA49ea4NUWMFVJAI7Y5r3f4NNo66Rf8A/CP2do2rf2ZcWdxdz3bK7wSrteLyc4bORt9wPWvQ4hUY4a7X+XzFk9Wr7fmgz59GpX0COYblWtyQXiLjkZ6A5zj1x7V6t4Y8fano2kvqF7ZNE6hUzHb+ZiE9AcnPUDH41y3xYl0nRJYPBWh+HYLWKxGZrma3xdO5xncSc9gPwrV8L+HBF4JfX9SEs17qAaIW7Mf3Ua4COB6da8jIaFfMasPq7asm9ey8jtz/ABVPLoT+sLVtJebfZ+h61b/ta3tnob6b4f0QTyYz5twnlhSOpwOeDXkXin4j+LPG+sCfWdbe+k83zZ1hGIUA6KMcZ6Z+grmdNsL6Ca9XfuIkOAwHzD1q2Fu4pUWSLaG4AXH9K+nwuCcXGck/O6/I+dxWOc704vTpZjdUvp4iEneQ27dMdEz/APXzVFdcu4ZbXV9MlktrqDbGCv8AENw49f8A9ddjoOsXHhXxDpfiSPTbG/l0m5ju0tNQthcW9wUIPlyRn76Hoy9xxX62fsjeCvg5+1V8FB8RviN+zh8M9Ku7rUJ7OODRNFW3iMMQQq+fvBtzMOD0CjtXPnalhqqnG/LLa3RmmVyhWpOMlqt/Q8y+Gt9e3mgaR4mgvJY1ubSGa4dsIr70GV55J5r0FNl9OLmF5JXJCMJHclcepPAH/wBevR/i38PvhZ8J/D2n6X4Y8Cywz6iJILKWHUbjy7R0KkfI7lTnceOOlch8NtIv9c8TwTW9np89np26W/XUbbzLSOEKd0si7tueSQOvBxjkjwcRVVSPubf1qeBQyz6ri/YNpt66dF+Bz8l3c2k13ZWixmyu3ykMcRZI5fTcvAz1A74b0rQ0fQNQ1O3jv9RujJ5rb4yjZyp6qfTtxXqN/wCIvhtc3ch0j4XWk9hltk0Uxs2kxnMixRpwDjqSCQRn0HLtp9xGJX0CNLbJeV7fflBljjaf74Bxnocc9BW2XxnCHPUXNHocua4emqjp0qi5uu9/8vxI7C107TnLS3UcR+4Uk24RT2/Suz0a6hgu4ZXu5beJQGUrj5n7fhXDXCyeSZdLmiMwLPcRLbmS5nIUgIq5BD7tvPT0retbnUorC1TWtLvree6jVljubaSFsgDcy7gM4JGSPWt8ZhlUtyrRjyyrOEOZrVeT/wArHSfEXQrfxLpK+JtPXE1gA13b7QVkJ4WXjn5fm/76rwzUGu7sCLzZovJy+YuOeg96+iPBssD37aPcWjLBcoUZOzqw5DD26/jXj3xK0I+HNd1DTJpWWMTZQhiuU7D8Rj8q5cM1h5+zfQM3w3t6axMNL6M5LUy9nZG4022YNBCZVhFyH82VVyM7/UgH8KfYrOSttbxH7VIpaUxKXd3YZcgRDJ5JFVdW0+3Oj3kRgjC4DL5Q2MCxC9R3wfUckV9I/s6X3hpfCcllbSW660JpZb/ccSyLvYxvk8soTaOuAc+tenXxLpQc4q54uV5bHMcSsPKfLZX835I8AlkvIHk0bUbeaG8iZY5baSF4pF+6RhHGRxt5rLne8ZLiOS4MuxyqKjsrRgqD0HXk8568V6v+0Xq2ja74k0xPDeoW8l1aqba+ulZWWMl18tQfulhmQHPA3DNZXwUt/D1z47PhDXPDuj6wt550rS3cJuHRkUk4BzHs4A6duKHWk6HtWjpeWwWY/Uo1Lq+jevnbTqj4F8TaJrGj/EvxFqdkYooL3UDb3mwMqvIYwwLKeG69TXp3wgt5l0s+XbbUS8+Z0iRnKsDvAwM84OSenGK+7/j38HPhzJ8GfHF1pHgvw1pGoRaPc3638OjwLKjwRmXduRQ2cIRnPGa/O/4I/ETT4V1GyubK6nW/8n93bI7HKyIxIdew2gkMfTAPNeXiqtPGR5LctkvwP1fI4VMBSjBvma07Hvqy3cPmiWwN2bjaEjxt8vdHtRGBPGFUHcKZJKkMV29/e/uQuGnmmbcXjCj5sYIHygLg5GDjlhVCTWb7W7iXXYtPs9GtLq586QXrFsKFIVREGGME4yXXP904rnfGEcNsYdTvbi71dLGczXEUk5SGYBR8scS4QuMgrkHp1rhpQcVaGp7tSalJKehSN7DrUtvrOp2kthYWkxubSzltistwFzukcEZHUlUUZBwWyTXZ6Zc3l7dy23hq8vp7uUmWRLV1R47dTuk3jgYEZ+ZmycsMd64ifU9Z1G6gs30ebT7Sx2OrXUwSW4YkYJC7sEDrk9xXbfC8eN7DVb6/HgbUprfVLcWn9spZ3DQxQ7gyqdq/vc4b5Rxxz2rtw1b3oxqaXf5HJi6FlKVN3SRxfhr4qaVaa3Pf6/4Y1SysbeTcbqW+80XDZIRWDfKpJxtfsSPqO917wfYa7qQ1a+aKS6MCyWKwxkx23IIWPd1Ytjc7YzxgAACuL8bzRR+Mp9GtLxNT05gLgPF5RWGVBuA2qoI5JHzZK5967658QaXexzQf2RfWMylZWmjvCyoWA3A8DgYB/Gt8x9h7Rewbfe/5meBlWjTvUVm9Vbt2MhZZn0u4Gl6otpKkkE8SzW/nRR8gOrPuBLMucDnBxVL/AISOOw8RahFpwea5eBTFYxRnf5QxtJG7KrncTk9SazLf+1bQXsljqqRaahd4JCu95EByXG44HOecGvGbz4jT+A/Gd9qGs6tYTrIvkRJHMJLm5ByQgPJ3Zxxx1ryqmKhSiruzT3PSp4V1ZSVrq2x6ffjx7ehNRtNREFvC5BQylowrMdwVOdxGRwWx65rO1rxbo3hmyksL7V0hDkDgCGSVj1VY0AYNwegxzxnNUNZh+NviK0/tHS9As9OsZU3gyuUaLPK7lUFi/PtXj/8AwiHjf4feJV8R+Nby0u45y0Nhd224RA4O8Hd827nnd+HeurAThj6yhS1T+1v9z/Q8vE4mnh4NSkuZbRVvx6Gh498U3XjO7tYdN8Pro9rZxPb28kzhppEyOqDiMDGdp5+Y57VkQ2n2G3SIAS3KKSXYYHb/ABq9Feap4h1A2vhvw3c6pK/ChbfJK+oCgt+IrL+JOn+PvhXZ2uoeP/BHiHQrTU2K2k1zp0qRz7cEhPMVS2MjJB/iFe3iILDfu6ei7vczw1b2lqkvw2H3ULXdrK1wRmEhhjG3jHHP1rzrUn/tDVxC8pRIMkFcICc8LnvS33xf0wW6tHBOyyjgbGQ4PXr/AI1o6LJbXcUV/cWwC7g0f7sKADXy2MlXr1FQgvd6s+qwcsOourf3trGhp1hMLMsN42kBe+zPXk9e1W4Jbe4EiE5KbdzJjHB9qS7m/epZweUqovTzME5qOG1nfewiUHafvDKntz+demo+7Y5ZJRle5W1KSAw7IUnaOcsw2SA84PrWl4Iv49NezW6kdHuU8hPmCkH3xyapy2v2qRraHcjRja0p5+bgYHoKp6boXiXVNV0vwvp0P2y8unMURiwoHzZJYkgcKG//AF4rop1KVKlL2rslq2+y6nk5lRqTcalNX1senPZ6HPernUdUeZTiAW0jK8jHjBxgkZx1z1NS6X8NPildeMLS7sNH1SGGJg01xHqEUcsihl3JgtuY4x2OPTnj3nwN8IvCOjaKvh+90RJWuGWW4a9w73MqvvUk8/JkcIOnfkmvU7nVNB04AtCI5drL8tud6g4LBTjgcDj2FfhGc+JsKeIlRyehz3uuZ9bbNJO/f00Z7dLLas4RVV/I8/8AGngL/hJtKtrC9bWrZN8U5WLUAGkMeflkOehzzyenX0868YfDSLWoJoNQ0eLUraMlgZHBRF7kMGyCMdsZr2iXXdEutNSwm1bLuSivIfKLkknAAGT2rx/4m6xrrao+ieGHW+nCr5lvbgyFGJAJkYcIMDjuefSvP4Nx+a4yr9XxEmuV3TlzJebv8jqqQhSTjZK/lukcLp91oPw00ubTNJuUhto281oplLKgPJILcnPTqetfPfix7DX7u+1W2tUs7TzWkARNisWJ6D/PSve/+FUapq8X/CS+IWRN3mC3hU/ulxwOTyTwfyrz3xh4TsNF8H6hc3B2yrcRBRIACcuoGPbrX7hkuKwlLEuVOfNUbim1tv8AifKZrhr4adVwSSTaXy69jyrR9FXcszop2no3Ydq25UUDZ2yMUtlFsUlepOe9NuXCscdO/GeO9fQ59iW4u72PxWdaWIrama52OVDYXJwaYFZ2IV8k/rUlygdi27A7c9qg2bAGVT+HWvyvFVfay0PWhCyJHhKYwo3+/ekS1VjuuM7uoBpYXkOWmUYGNp7++atA7k5f5T2HXNcbk46Gl2tCvLl02rxjp7VXJUc72BPXHcVePmRoWMYLH164qpLkrsdNp6/LWlObWwkluyEsgKlt5APrjj1qHz3mZtyheu0g5yPWpmV5CFGcsQozVaU/Plxn5iK6oVW9x2TLAUnDSHAI4PrTQpL7Xcc+tNZ2BwCckfLirEEKsM8fhSgnOSJb5dS7ZQrn7hJGPxrVG5UHycelUrGFVdd/4VfbaDjOD2r73LKSpUro8LEz55iFwMgDAOM1GVVlbaQMjvT3PGWY59qbJ85yw2hRwV969CWqbTMY6H17+yTqiX3wmn017dJDpOrzW5bfnCShJQcfVmr3GPVFkkS+st0yRZhZTCwBBPqfl6gd6+Uf2MNelj8S+JfB73Xli+tI9QhjZA26SF9rdcD7sgPXtX1lpdnPbzP9oMVykiAKrSBQqANhskZ/U150JuNWdPpv959RhIOpTTiyY7NON3f3krJFw5kSXyowADgEZyeSQckjmm+Ev+JrCdQnvV1FjPIEmaNwkTbRghpM78dAw4PbpTvtYuGgSRGuvNIieMQmRAMZOCFwc7QOf8a1NLb7LFJp9rpsFrFJIWiE8uVfjJAVSemAOW+nespRjJaHuUqicbdTQmjlmsdiuLiSACMvkHaT16Dj/wCvWTGGuoPs97Er72IS0QsWZxyOcjj1PQd+tb2mxGaYvd3LuPlLRxgxRgccerDpwT9O9ZWtaJPp+qNdWdxKRdSbZMMCw5yACQ2AADx/KowtV0qns57PYyxdFu1RGNIq6bLLdXF7Dbv5aq+1EaNGBJCDOTk55IIBwK1bS+uLqQSXTzTBMKWjdYlWXaSc7cE4BHfvVHUYrWF5EuxtlkczRALI87rjqoU7jj64GecVPolncGEW5s7ZrQLvRHk+ZATn7qjZ1/2s5613zpX2PPhUlGpY6GzvLJpYNii3kaJt/lx7mLBk+Ut8xx/j2rTSa4tpponWFFMabJJiSULZHQcfTn8qxNIjexz5ZguUDHzHB8scbiQv3gVG4D6sauWs2y2jgWJmvJI3lWKcYQPn/WM/TYBgcc5xjnFefOldntUpq12dRpfiVNEcwxXK3isdssCnO7sSR0Ue5rP1z4f6ZqNxLrehstxuHmfYsbhAe5C9Sfc+lZXk3yFYlSMeZmSVzIWDsMcvgBmJ7AcYHpitC11K+0kxTrNI1xK21Uj+VpXHOeeijHOemRnqAeSSlQn7Wno/wZpOMK8eSqtPyOS8RvceXBbxTFZvOjUBxzhTufI7jap/Sqdtpenqbe5WU3d0sjSedcHcEXBDBl+6vDEAj157V6raW+geNA0GuvBbasd3lTxJ5cZzj5f9r/ePJ/IDivGvgPV9GgngjhaWyik2yvFlgB1wfQH19q9TDZjTq6T91/n6HlYjBTpe81zLyMjzYL6zZ7WaXc6b02fKpQkfeyApUcDjJ44pYrjUUjeKW4htFRxG4WTc7HjB3sPkXpgDnrWUmrXUV1CtzPtmEO2VPJ3IrH+Fc+uDk98CpW1NJJ7m/wDKtZAgW3TJ2uyp97qOMuW/KuqrFS1ROFxGlrnZaB4qi0q4jtVniSEIoTzJtqomOFHqSOfXnmvRzcWHxB0RNOeVRfIS9hMwJznjY2OxxXgE100Vx52nWlmGaRW+8TkYzu+VTzxVrS/FV/p1yjfbfKWJ/MkEWQBk5GXYjrzxgdK8SvBYassRDS29up7lOvGtT9lPVMxfGem6p4a1e5tbqJ4fPnWNpFXChg4G1c/560eDddBvZrKYNIqN8hjjOM5557jp+tet6/Y6d8XfDNxPa+SuuWKkgA4NxHj7wA6kV89adt0zxatnfvM8iKTFFtPDFlBfd3bnGO3PrWuJSxFBzhqmccYPDVuVntGqLNc+KtNnkuHUx2W4IgAOW5BJPPftS63dwJZpp9t5dw06kXLqQFYYOdzH0x+tQ+MtE0i+lZJpylwIkR5El2bVUDABHpkmuZWSOy1G2ury9uJbUBbYXNy7OXYk8qvccDAHJx7GvqMIo4fBxgt2fOYy9TEykJ/allo10qX06okswjjlRSzIxziMD7z5B+XHfjvWscTWksgw95dsElhZSZ40AIWNxkFQAScnqSTVO7Sdrm2ugky/M09tbBf3iE5G+QdmIPAHCgH1NW/PXT9UitRdzPeXYTfshyDGqnG0egJOT055rysS3CWjPTwlqi5VsVY1iuY2Ann8m73JLtiGUVEOVUjJPKjnP64rLMKPC1pc6dCt2h279u4QqW+WQ4wGbA6D+WK6OJJbVprm0WN4ypCWkaZ2sxGSHzyRgnA49KzL2z3XRt7a4DxNG0gkIGSxBDAkk8n07YrijOSldbm9SjGcbSWhQBt7S2kupob24ZHEbzRTBDOSdq5BbgfMcD61s2UV2kcQNt9kWL5VRpRI5IOMEjhfw69+lQ3BS10q21G9jaNpDC7oBlt6sGO0LyT8p6VE19c6kX+w2sVpEI2k868RhuUnpsyDnnuw7de3oUq8ILXc4KmH5Zadjd1k/wBs+G3g+zRo9oSdowcr9RXF6UINd0q78NxgyLbAzH59gLZ+VFxyckYPtmux8OwS2l3HHPcTSxADcm2MRscYI2qvA+pNctrNlH4c8Tz2QuJoY5I2MUMEa72QgnbGMcnk/r0rbBydKo4Se55+Oj7SMayW2hkX1yzKDIVSdSfNaI7jGiAB0GBk/eCrjnmrNltvLh9Dt51EcCHzbmAofIbAKxRnhRIB+CjHc1o3nhZtYezttWlnisV3vFDFO6Oj8kNMwOSoAHyZK5JyW4AeLKxvri705LhGSMRSM4dQIkAzgYwMjrgYxkdc12VMPOMtdjno1U46IqixTTRc30lwqRwyo8tws3mTThQOWZ/vNkgDPqfaum8MJcWupXTXsKxWzBXjgDbnUYOWY9N3PTtms20sPJgFzcWEk0krGeCPzhut1ZQqkhjgMcZyMnFaei38z6hLFc2ssUNvshJR1Yytgg4xxgcc9TnmuPEU+SF2elRkpTSTLmnjzS0CpHNKGBUsPlgXdnB9/bvWxFfiGA3V3OkFrlt7hwACCcEk/dBx25GPeqeoCKzmZF06abgOY4YflPIwC3AHTuRVDRFlezEt7ao08rPJbQLGu2L5jjCAkfV/pXK5XSv1R6NOXJombkRZWa55hguQrtknJYnhs9gew68c9a828LeFPDnjbW/EPhbxVAsunX9jcwuGx8rmVQrg/wB5WIYf7QWvR7QulpHBeucmNI3ROcsQOmeW/pXHfDSJrnxRrdvKHDyxyRspGOrgHJ/KvMxdJypTguqPXwcmlqfMuu6e9r8Z/DFpBcCSWHT1R3GTvVBNh/fdtz+NSeLRFe+C7nUbJdgub+NrhSPuEA547dRW34w0G7034j+DfEygKl7Le6WWAyA8CBwM4PUXB/KqWkeHL/TLG+8Mavq2nNHcyNJHGJ/nIYcEhhntXXlslVdSi3o3u+6/U8/M6M4r2qTdr7f3klqWtQt7aHWfCHlBUxHjCJyRtTB/MmsPUPD+s3OtXviconlQ6iY87/3mFkC8flWtrV7po1zwtptpeRTSWM6xSmNyQnMYGP8Avj9K6BpWHi4aOAn2R9Pa5kh2jZv8zG4n1Oa3V4JX/rUiVCni3NX05la3dxS/4czPEejeK18Rtr3hsR5NuImBcbmOckc/QVQl0i/0D4f6vHq8kfnTSCV9pyMEoM46dc9KoPL4cbX9ZfxRq93DMt06RRoXKlQcfwg9OOtW4bP4e6nPHZjX9Qm8yQJHDJ5mzc2MdU9aHdK3a3QzcoTnOcGk3zKzmlZvRvlt5bF24vZLeLRfDFjpNpqM0lmsqtdAbQAnGAen3at+D9ba61W+0ebRLOyktM7mtgApwwBHH1FU44f+LmRQEFYbO0CxD/Z8sj+bGpPA7xy6/wCIbgAiQXB6dwzvx+lS0uVnTRnNYmNn9px6bRXpf8TkvENt5urahtu4rXy55nVppGCY3EbSB1NZ0dhK0VxcW2spc+RHveAquSABkAA9ME1c1m5tf7evYjNFuWaU7WOMfMeKjhY27pcwEwyFg6yxKFkBCkY3noDk/WsquHnVqxq0Z6LdX0PAlieVyhUutXb7yPrEGSJAXjBLFAzHHIIYnjio9VG7R9Umk8sGOylxubk5T/69JPNNEkSxGOQltqRs3zsepPuKytVvwdE1NbwCFhZzMyb+B8h6flTpVsKq7oRdpLW3+Rw4hVXTc97pnnEFvPI6BEQ7RnEkixLgLknLfyp1r4Wl1S3k17UZ4JNNtxlYYWZpUPd2XHC8jk+9U45Z7oEWhkuDn5Arcn6HPFRtbalFBd29nfS2EzwNbTfZJTA8ykjKO4Pzj5c49qxzbDVsa3h4tWavb/htdf0OfJJU6ck5310v/wAOfq1/wTs0TT9D+AE0WlqBb3OvXVyuH3Z3QwAn2zt6V5T4/wD+SjeLP+w7f/8ApQ9ej/8ABNSQt+z1dwgSiO38RXEKCR93S2tt2PYuWP415x4//wCSjeLP+w7f/wDpQ9ZUoeygoNWsfpmCSjh4JO+h+dH/AAUE/wCSy6N/2LFv/wCld1XzJX03/wAFBP8Aksujf9ixb/8ApXdV8yVod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3b4e2ng698XWNv4/vp7PQCs7Xc0GfMG2F2QLgE5LhB0PWvoTSfBn7PkVzD4P0f4vePbH+3oY7lNLjnkiiuFlQNGpUW+HLqwwuST06kCvlmvZfh/wDtReNPAfhu38NDSNL1WOwjaOwnulYS26HPyZUjco7Dg44zjGIZR5PrtvZ2etahaae0rWsF1LHAZUKOYw5CllPKnAGQeQa7z9nn/keb7/sFS/8Ao6GvPdQvrnU7651K8k33F3K88rf3nYlmP5k16F+zz/yPN9/2Cpf/AEdDVITPonRf+Rp0b/sI23/o1a+bf+Cvnw51r4gn4TLo8tqn2Ea8ZPPkZfv/AGDGMA5+4c/hX0lov/I06N/2Ebb/ANGrXm3/AAUZ3Ifh5OqI+3+1lKtnofsmTx9K9DLZqGKjJ+f5MxqxcoNI/KC8+AniPTdizavpzAr8xiEmOf8AeAz07Vf0DwjceCb2HxB/wkWy7iOIlhTDMfqQQRwMivatbu2gguEjuVKhN5kKghcdBn8Tx3/CqPgb4X3/AIwv4/Fuvy+Rp1krPbLLHtViBwxUn16V15xmFWhBQprmUt/Q9DJ8BhqtT2lV25fPr23Pm7406pq+r+JE8QeIbzzNS1RPPcmERkIAqr8oGOx571V0TxfLe6clkI4oZIRtEfJ3j+9Xon7TPh06d8QVsJrIlItOh8regU4bJyRnuSfyrzHStJt4C8FqjrcTsMj+HA7c1eQ4LEYNQr0qitLfpozg4ixVHH1Z06kNtl6JIvWGur9sNlPZxxXbtxuwQw7EGtGOwu9Uc+VG0kpk3swYBQB2FEHgPUZNZhmns3eO2X5nCg7mIzgemP610VtbXWnyTWOQgQrncwZ1X2UEfrXtTzGpacPi10fl8ux5FHLKalGptpr6/MyG07UN8M8NoIVtwVwAWz3PB69K/aH/AIJw2L2n7KXhqZzkXl1fXC/uwvH2h16j733fvf4V+PZFibhE1HV0tGz+8JQSSCPdgbVLfKee9ftN+wnpn9kfspeAbL58C1u5F343bXvJ3GccZw1fP5hUrOCVX5bnrQhQi26W5b/aN8B+NvHviDwHp/haDFjHdXp1S7ZwI7OMxxlZXB+/91lCjklh0GSOh8QfCiws/hld+EfCscsUiqtxJtb57+ROSkpx827GAOBnb0HFee/tw/ELxt8LfBXg3xv4O1T7Gum+LbSXUEZiEu7dYpWa3fHVXAP4gY5xXtPw78e+H/id4H0jx94Wujc6ZrVsLiB+Nw6qyH/aVgyn3B7V5Ld48onhoczrW1as/Q+cvDd2yLb5WYEOUKTQlWjZTt2sOxGMHPp65rsLqGS3haW58uC2i5eYAKVPXrSfGfw5ceEfETeJ7C8Fvp+tyBncruW3ugB0GCP3mC313VR0/VVvtOexdxcyw8K07ZJHtwAO9e5ls/a0lBbx0/4J+f5nS+oYqUJ/DLVeb8zqPgzrtxN4kuNFhkZ7A2D3ERMKRB2Rol3YABP3up65ruPiVYeG7nT7K88QNP8AuLhlgW2x50xZGLRKT0zs3H/cFcf8LbB7bxitzgbJtKuABn7p82DP9Pyq/wDHHUZLGPw+rtGbU3U0kiPxudY8L83UYVn6c1z4qknjuWn5flqe/gMRKGTuridbX310vp8kbHhrw54P1/RrbWNO0qexkLviRLlxOjrIVO5geeVzgjFea/HbSLmyuIprhJLnfCoN65VW2/MMPjA3DHUDnNem/CK9ttQ8N3N1aEmBr6UR4fcMBVzg9fvZ681ifHayW+0yFEUM8NtPOy4JyFeED/0I1yOXs6zT72OvF04YnLXJJfCnp6HzQ9tZpfafa6zcX0mkSzCS4W1CC4KJtO1CxCk5IPNe6+CvgF8L9f8AD9v4j+z65OmpRCa2+3yRpLAhJ2nbENuceue1fPWqSQajdvvZPs9kn2dS2Dh+GdvbOF/KvsX4Nzi4+F/huQLtCWKxDB6hCVz+lduK9pQpRabV2fL8NRw+LxVWnOCfKrpta6nzl8XfAem/DjxJZ6RpV9ezWVxDHdSyXjIXEjPKqqhRFBHyLkY449a0/gBqFrB8UbO2myZbqzuIoWdCoJxvAXIGflRs49RU/wC0a7XnxYt7Zp44lttIhYNIxCBjJMUJ/N/zql+z9Yve/Fm3Mpec6bBc3aSsAoUFBCMe/wC/P5ium/PgXKerscnIqPEcadBWipJW6ba/qfUmuaTYa5o1/oeq2v2iy1C1ltLmHp5kToVZefVSRX5p+Ev2hpvh/wCMtK8O/Bz4b+FvDfgKzvYoLo39t5+pXtuHCu9xcMXOTycLjBPGc8fpT4mkuYvDmqTWcywTpZTtFI3SNhGcMfoea/MjQvDEmu3dlpCLbBtQuIrWExHCbnkC/wAzj8K/NOIc7rZTicPGktJtp/gkvxP17AUo1IS5tT60/a9+Fdl/wgOofE7wxDa2N9oAF9qNuUCx6hbqQH3c4Dqu5gerYwe1fLmjeI5NZ0q2m8MsTPfRbI7xk34lIYZ24zIzDgAdMjOMCv0H+MEVlc/CnxjbX7kQTaHfRsVyOGhcDkfUV+Xfwg8Eaj4J+I3hjV31/UV0nTdZtLqe0WUuskSTKXU7ugKg9PSvYx3EmCyStTo4ttOpt66f5jw1GeJpNp/D37H6Q/CH4H6H4H06z1fXbSHU/E0kayT3k6bzAx5McW4ttwSfmB+Y5J61yHxf+PXiPwl48n8O+HZrOO30VImvVlRWMjuiyYfPKIEdPmXnk19BAjABAHHIHbivy0+LA1PxL+1H4vksvH1/YwN4jazMKWiOytHiJVDOwXaSB6124rFww0faVOr/ABJwND65Val0R9n/ABs+D/hrxx4Pf4n+GNPTTtZhsf7SZokVReQsgkdJVxgvt5DdSRg9a+EtD/aB8I2HjDRvBOlWcXjnVLljAdKB8q1BYkYeVNpJUHcTnG5cnNfqZqEul+E/A9zNrtxv03RtKZryWUAZhihJdj2Hyqa/FX9iv4eeI5vi7d+J7Sztn8L6xazxNq8sO+O3kEgYQ7uzMuQcf3hWWMrqhHnlJLR79zry2blCUHHmV18lqfqh8KvBPwV+Mnw8g1a++G2iAmR7S8s1LyRQyIc7AxPI2spIHGSRzivMf2ovgT8KvBOjaff/AA4/Z68Lt4ivbpZtP1WOT7GbG6tyjpkKhUh0Eg5ZR8uTnAx6r8KoNJ+HniWy8LaXcM1lr8M9xI24lGvN+7zFB6bsuPyr0v4h+BNO+ImgL4f1K5uLaMXcF15sDbXHlyBmT6OgZD6BieoFcVCcszwDV/eas2rfPfTVfmctao6GIfK/d6Jt/o+h458M/CfgO1+C1l45+JOgHTGmt2mmeW+lVijNlSVWQJu5wCvUBT3r4d/aUj0T4j+ILPUPhN4U1OPSNPHm2kK3LOHRl+aTy3LFiQOoPHbrX1p+0h4y0rxj470v4UaOyTaX4L23utRKP3P2tkUW9v7GON9x/wCuqjqDXmug/DRtKN3I1tOJ4vMv7NSSFe2mkLBBjksjErntx617mVZqsJX+q00/dW/Tbttfz/A83GZbGpTWInZbOy330+Rb/wCCdfxP8T+IPGWt/D/VbmCOw0zRTcRWcOn29sEkjmhjLOY1DM+HHLZNe6/tn+HvgPf/AA90rxJ8fZbuLSNC1VJLUWSFrq6meNv9Gjx/f2hm6ZEWMr1rgf2X/DNtY/H/AFnxFPpDwahd+GJoZrhkKb1Fzb/Kw6Oc9/r61zv/AAVV1XU7X4c+CdLtyPsV5rc0k6MesqQERnORjAkk/OuipPnxHNHS5vStUlHp6Hb+BP2av2Q/2jPgzoniS1+Ctppum6kkpt1Eskd7aOkrRHMqOckNHnkspBzznn4c/a6/Zvs/2b/H1h4f8NX99e+G9VsVubBrxleWHaxV42ZQASpAPA6MK+5/+CbMk037NUEknMR1q98jLbhs/d5wf97fXlX/AAVUW1ZPhrhVNwz6nu552D7Ntz+Jb9amMnCo49Dqwk5Kvyp7nwx8P/B2sfEPxxoXgnRmhjvNavIdPhaQ4UGRsb2PUKOpxk+3p+nnh39iDwL8MPhvfW/hXQvDniLxnJF5zaj4n0/7XbSSqCdkcQdfKUkgBssePmDdK/NX4U6P8QNa+IGiR/C6xvLvxTaXSXenJagF4pYjv8w542qFJOeOOa/T74iQfEuw+CWqeJv2jviQ2iaTYWa/2na+BLRYru4WQrGI3nnLgsWk2kRqin1qqsm7JM6MY5RnHU5z4J+E/wBnb9rD4Zzane/CnQNE1vT2/s7URo8QtPJuAgxNGYdoKsdxAIONpUltuT8q23wE1z4f/G3U9NTXylr4V1owK7Ipe8syokXf/dLB1Bx6V9cfsHa58HdZ8P8Ai0/BfwTr+h6Rb3lrHLdazeiafUJCsh3lASse3JBx13e1c1+1DqvhXw78Ztl7qFtZ6jq+kWkh891UyqryxgDvj5OPcmvjOOsRi8Lk1b6nFuTsrWvo99PTrZ2NsrfPjPZK/Lur9LHIaFZ32iQvbLdXVzAJnmEk8glm+di2wnOQFyAM9sVF4wu0NjMVYWpKYMz/ACnB685OK4q88exaT4iXSzeXGoGS1eVobaIu8ZHQNt6A84PsfeuistPfWXs9Z8SwBUtXEljZE71jYrxJL6yDPb5Rnjqa/m2pga2W1YZhjH7jV1bRy8ktNdNei3bPuKXuy5zzJfBGq+MtYtvss2p2lqJmhkvfMMaldp+4nOc92wO3WvRbPwlY+GNItNP0i0EaWoJkYRrvlkxgsWIGTz1rt4fLluY2kwVjQng87iAKyb2dZNTFtM5jiJDbifukeo75xWuH40xmKqRpVJclJXfKtr929L/1oY47/aJKaWqOa1HT20zwfczXqKkdtA0rscllxkgjHfOK+QPiPrUGqWa2Sys888wLqYzhVXnIz2Jx+VfZvj/X9K8LeGb/AF/X7nydOhA3yIclu6hRgjcSeMjrivgfWtdl8RarPqt0WDyNhUbG5EH3QQAOcdeOpNfu3hUp4pVsfXfupqz6X8vPv8j8z40zRYPCPDU/jqdui6lOKPAznOVziqd1KBJ5ecEjgYzUtzdxxgRBuf4h6iqrh2AIbI6gegr7LiHN6crUqcrs/K8DhZuXtJohMaGIkgAj1Oah3M2Am3I9KcHbzSrfXNO2MEMi9uM+ua+Wp4SpLWXU9ObsMXcHz6dKc2fv78n09KVml8ryn7cgUIzeXvLEADBArSWEkomTmhitgkyPtZgef1pJX2DKPuBAyfXvj9aRkDR72w244GO1DphPXAx9K55UuVmkZJshy698eh9PamSw+YNzDB9M4qyiZTGc0xwCMnp0pK9xKdmV1ijXDL1X3yKswqjqrMM5bnHSk8t2J3qh/wB44q1bxxAgJwx/hznNd+Gj7yuRWleOpatFKtlTxmr7DcuWqlHuWTH3T6Vc5YZJzivvMEr00jwq3xCAKvOKYQGJIOQeoqb7yY71FwgIPbrXRNWuzJM2PAPjW7+GnjnR/G1om9dOnzPEekkDApKhHfKM344r9JrebT7y3t75LVRDLEk0EhjVgysAQwx0yGGffNflhd6nB5ckZgckccenevvP9mnxnF43+Bvh64ubx/tGnB9IuRJ/CIDtXJwcfu9leT9ew9SqvZu72/X/ADPpcq9pGD5loetyzWUtw+y/jgQPlvlIJ4578AYBOParaPJL+5htVaNY1dvMUKWVs4ZIxkkYDNk4zVK3VprHfZtGv7ojITeBF0PbnIqDTNDsraeRtKG+2MbpPCAUR34OcIAM44GeeTWkG76nuwcUrdTorefTBKkN1ftPcPtjljlmO4uvYRL15JPTvW7Kr6vZNZ29vIBHnEksZiVCOwRuW/KuTt7q30a3CTNZWibViVhNh1TOBkFdxOeO/Sujtry7SQGCKSNSy4uZm6kdwg+bJ4wSBXn14S5rx3R2RalHlZyzSyaZcSrN+8ukIMpCgu654DNg7V9qtzqA822SSABPmNmpZUJGS8mRhmx2rq9QsrO5t5LxY5d2CJNoG5z36d65+W6t7W3+3XLLDFaDcI0zsA6DIA5fOMCvUwtZV6XmtzzKtN0qiT2Ktnqsstks0UUFqbeR/PjkjIcAFsFgcbQR83PrxU9vrNw0oksLW3MLxGGO4uZTAGdiucLtYuDjrkdO/anc/YbmeLVL2WKORkaKO3uISdikbjlu0vB9cD61TvdTWNPs8VxaXE0w3JGZRjGOCWyeAP8AZ61FalO14jjiFH4mdJJc6hDpksi3sELr8ka28LblcsAvzM2OvqAKszrHbbZNMjjW5kmQSTSNy68B9zYyePTj0rkG1GSdx9pkgQh0kQG5OZNrjazEKN205OOO1W9R1y0hs3F2ZZJHjYRME2xnOVJJBJAzyAc9eK8PExnNyjJ2PQo4iGljqbU3eC0cHzgfu4wScHuzFhnOc4rWsfFGqwQmzs7hryNiA6DlA/c7z/F7exrz7RY7jQLeKx8QalHdm6udqId0cZBDFV2M7Fnwp44zxwK7G0vlubQTzWzJZPkgOg8x1IyPkGNq8isOWUYqNTU7YzTd4k2qTaRqVwDqGnWUkL/KZETDu3qCOw+h71kDwDpHmb9M1CZW3kIs2GAbr8vTkZrRkg8q0je3kiMqDftIwI4+3TkfQcn8KyXu9SF00SBHuFXJBcKkY9P9kdOOvr2pQrVcO/ck7dt0Z1MNSq6yj92hHdfD/Uk8vYiMnBJjlClhnO4j1yB3FcxqfhTX4bgl47mOBnTP7gyZwxLYHrz15xXbQavfwSwx+c5uZsgRxH77jn5SeAAO545+lUU8TLbai2nm5MuobfMmWBeBlhhR/dAyOOvX2qvrdVa1Ipop4WH2WcJo2u+Kfh/rcF/bvdSKtxtLeU2DEyEkMMegI+rLXsniz4LaB4z1PTfHtlc3NjcBop7m3iUYdhggtkcHoD7g1wqeOTrvlrpkcksSzOlzMB+7XY2GGe5yK9r+GvirTdRji8P35LvKdsbN6kcZ/KuvKq1CnzRSai317+RNRSlanJXa2PJLyae01iVLized4ThDwCDnvubB6joDis6/uYIb6ITuHdC0kUdrbtJ5bAEEscYLYbvjHOK9G+JvgqTSdTF9bqokfcVJ+6TXm0FlYHfqF4zJIF2l5CQAM9sdj6fSvr6L9nBX1R8hjKdWrUlFOz7DWivIY4JLawuWmcopQzr93nGSCenU8cdOSQK10t4kMl3JIZpmVBOSCrYUn5EH8K5OR9T1OSa+nWt3M5upLye2glQxQRPGrPGM8tkjOW447YFWhaWqajezX2obvskKlHWMiO2wDnJQDn8z6A5NcWKipO56mBXJBRLlxBNZF9RcgW6L3bdhOMJgAcluv0rB1LS7aGby44baVtRDz3cbyyEhSOVAPHtj3rRtjcXN9ALO0lh023DufOH72Y5IVliY4jAOSM/MTjgVc1OztbCMak8LxLaRlt7KN8hK/dwDx8xB55yTXkbuz6HpXVjmEtLewleSxtfKiiZI1RcnyxtBJTOQv3gCBj7opbG0WWSS4iuCSkoDyg7uM5AGOp65/CtMaHa3x+zSR7ZhiU+YWUvIx5wD171HIlzdsbOHyrKOxVmWYhT5h5Xamc4xjn6ivRw7UUebWpOUlYdea4tpsEu5Jm3ukYQh2AzyR+FM8V251DTrPxPbW6Lc48uRww+aMkkAn04OaomzleF4HtJLhHxumbaomOOSSef0FbPhu1jvtIm0x44XhlVo0RCCuR2z7VtVlLnjNHJ7NSpypsy7C+h1Wytr2OVLuzjO7YpDBz0yOzAEHg9ah1OxtLW/SQMq6ciu97IW2RuxAxEzDpnqy9BtUH7wqho1xLJPPp0M7Lp8UrxyyogA3DA8pSPXPLdsDuRW/c2f7o2NgYLe3uS0TxgZWJNhyUXgA8DHXqe+a9+LVanc+fa5JWRh3fiBLC2hFtbtNJdXAh+1shaHLL/rVOdz7R2Xj8q3/CltbTf6dp08EqkqsksajBPzc8HOTknn1qjL9uEz3l2YkjjUzr84Ii4AUN7kZJx0xWppLSXUUVzprND5yx4ujwZELE/LEQd464Lfh3rgxENG2enhHacbnUz+XPCT5hZhmMdByR2B69D+dZMBEV9KlvZjLqryRiQL5a443EcjocDvzV6ztXO5Ea5JZuZZmwQNoyQo4FV5IorSMb5HtuDIsSJ5ksxzwcDnnH0rzoXdNxtsezUfLUUn1K8STJK908f2lsGHCPtCqefkHXPPJ+lcj8Prm2i13WrudQEVWly3UAOT1rqLSPUbqKO0CpYIwceWIkM285J3H7q5HYc9c1yHhW1ZbLxJeRxJKsOFxgswyJBwPrXnSqJppHp0U1CUn5fmjO1bwrJ4s+Fia7asDc+FvFA1KJBGOYJUWKQZPX5ZA/8A2zrxCxNhd/GvW7VrMM8OlxsXkwd0iiPDDBGPkcD8K+kvh29xZ+CfFsN7G0MNxYzbPNLIS/kuCQPyr5n0icS/HbXImi8s/wBmCFj3PyQNn8QTXJQ5qNaTW3Nf0utTrrxjUjGLV9TS1NtVtnuNY0nwtpE0UB803EkQL8Anj5sj8K0tNvGvfFWmajIhWS70JZXCk7VzIr5GenWqU90U+HV23mZ48nPszqv8iKjj1nTdC1PQZ9Rl8qL+xVjL7Sc5CkdM/wB09q+hxML1Zcq6tfKyPnsJUcIU3Uno1Bu9rK8rdEipJrja5qN6dJ+G9ve21vM8c13IyAySDGSBtBPWpBYatq15psf/AAhcOnJDcJLNKm1P3YYZHYnj1qe3srJTdP4a8fQWdtLL5hgIRyrHqcsQR+Qplxpc8w/ffFjGBnakip9eklYylFvRW+83lGVZXmr37Omk9b77lrTtt38TNQmUlfs1sA2cYHyoMce5NVfhleQ3Opa+kBRgZEfcOgJLYz+Rqz4ds/D3hMXeqS+K7a9Z4wGPmr2OezHJJIrnfgPbzxr4hmlQKJLmIdDuyA/JPfhhS9nz05zvtb56m2Hh+/puT95ylK107X06FPX74w6zqiR6YUhknkhMkJGQzPgtjuPWq8rrFGGVAxVTk4IyPXHpVvVIYodb1F18x8XLquTgA7jn8OaoLb2iyIYYAM4eed3+bcC2UHtgr+VKMZYWChFXTZ8/UVPE1Juekl+OpWguJIb03c0E08iqAjLH8oA5wvqTx+VR+JZ9Kv8ATNQ03X7Vop47aZW/iKnYcZXsfm61oXExgtVwV+9gqWPX1rC8TajBDoWpebaSAfZZuQgKt8h5rxMZgouqqvtLJO7TWhi5uKcWnfyZ5zdx6WZ47TwzC0iwQK1xcSOIkJwN2w5PAz175qoxhCjc4GFbYcgrgA88Viv4r0+0t2SGO6L8fu0hwGGefaqwF94jvmlvIp4LUcKjZ6Y9BxXqYrNadNp0LTk0kkt1/wAA8KlgrQTqpxir6t7/APBP1h/4Jh39vqP7Od9PatujHii8QEd8QW3NcF4//wCSjeLP+w7f/wDpQ9eg/wDBMqOKH9nW8jgiWONfEt2FC9MeRbV594//AOSjeLP+w7f/APpQ9Ye//wAvN+p+p5U4ywVNw2sfnR/wUE/5LLo3/YsW/wD6V3VfMlfTf/BQT/ksujf9ixb/APpXdV8yUHo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jfgx8NvCmseAtO1u5+F0Xiu+1G4mgaWTXfspSRJf9SsYbAxEDLlsMQGAyCufnKvovSP2Svi5pkWnajZeKNOtpluDLJHaajPDJChVRuR/LwHILqfbb1yQIZR4X4ytoLLxdrlnbW0NvDBqVzFHDC5aONVlYBVJ6qAMA+grsv2ef+R5vv+wVL/6Ohrh/E2lJoPiLVdDjvkvV069ntFuY/uzCORl3jk8NjPU9a7j9nn/keb7/ALBUv/o6GmhM+idF/wCRp0b/ALCNt/6NWvNP+Cj0KvD4BmmvxawRjVvOJjDfIfsmTkkYxj8civS9F/5GnRv+wjbf+jVrhP8AgoH4VtvEdz8O7jUbhvsWntqkj22MrNIfsmwsOpC7ScV04efJUUhwipysz4f8C+D38a+KVvtV8+z0OwC3FtDcRBGugDw5GBnJAr3SK8tbTSYpfIvPsLXK26sUVokVSWbAHQgj9abFbaTq0LfZNPdW0uFIbq/+2bX3NkhY4sZKjGcdt3vV7TLGWW6hhtbqe6imEjqhBKjAAJ+Yf7WPxrprSuuaR3U43lyw0S6Hw3+0tdW958VZJY5JzFdWVvLF5+SSCvAY+nHH1rhYH0fRj9t1geRKoGB/9c8Y9K6f9p/xJZXfxs1lLWwgWDT9lpEqHjeijIPbgmvDten1PU5RJNI8gGcKOg+lexh1WpYBTpp3t87Hi4n2VTFyU9V+p3kXxCEk0kNlPdTxNKGaVlJjTrhcnnqP0qjqfjy/tiViMsp7B1JPr17jJNcLpkN4kh2s8cbEbh2bHrW0ZGP3foa7sqhOeHcpx5Z3erXR+TOPF2lU3vG2yZNp2q6t4k8RWVpd3FlpwvbmOBrq7DJDAGON8jYJCjOTjniv31/Zu8d/BzwB8FfCXgVvjl8PdVudD06O1nuLDXrYxSPliSAXDDqfvAHrX4CF8+n41VudPhuBwux+oK1lj8rxGIhZVea2tnZfcyqFanTekbeh+3X/AAUhUfE/9li91D4beJdH1NfD2rW2s3z2mowMPskaSRyFTuwSGmQ46nGBzivPP+CdX7THwp+HX7NLaT8Uvi74f0uTTNVumtrC6lZLu3gYq23Zy0qlizAoD94g8ivyDTUtZ0pPIkuJHgP8O84x+FX7TUbe8GYnww6rjB/+vWOEweHq0PqVaXLK99VZ/J63XmFapUjU9tFXVrb3R+/mpftMfs6/FDww9jYeL5dR0jUoy639vZTKkbIwIYF0BDKyg/drzHVbywsL4x+EdZu7/TJESSKe4tTFI7HJIGQM9FOcc5r8uP2efjTd/DDxPDa6hfyroV5KRdKrn9wWBUyKB09/av0b8M66uoWUFwJxe/aIEkYwtuRkI64PY9q8zHYCpllVSpN+T/Q+fzDEvEt0cVBOL66n0h8NPGHhjT7Yaz4j8W6ZDdy2qwm0G4Pbc5YEnkk4XP0rE+OHjLwN4u0zS30PxHZ31xa3DqYo9xbZIuN2SMAAqCc15VBZrqTPbyTNBCwXZboFIxngZ6847U17YytIOrZVJM4Pl8c98jtXFRxf7/21dO67W/4cnEYiUsG8HRiuRq2t7/efSHwois/A3w9s18R6zYWiztJdI0t0ixrG5yoDE4+7g8etYvxE1N9a1Kx8RaFd2Oq+G47b7JeXFrexuEeWXaBgNk5ITp6V4Dq3w+S8Ju4ZEAhVWRF4J565U7jmqukaRq2l6kLpdNbKuXbEeWjUH727rSqqjiFKcZ6vvobwzWrSjDDSoNQSSunfb5ET6J9k18aEZ7awjN0YvtF4zCOHLZLNjJH8XNfTHg/4h/DzwJ4P0vw3q3jvSrqfS7QJLNYs9zEwU9Q0anJx2rwn4haXEt9BrdlGwtb+3EjDPzLMB831Bz/KqvhLwbL4usF1Ka5Eli32hZoSdrqgYJGGODyTuP8AwGvQwsFmNCnTlPVaP17nzqxj4dxladKlfn1Tu9n0t5PqdV8cdZ8KeKdctPE/hnX0vWlt443ha1khaAISyyB3UYJLAAcHrUP7PWr+FfCmv6z4t8X+OrKxZYHsI7W6mIYq5hkaTcQAwJXAxkjBziuYvoNTikl0fU0EtvauUhnMYJlTb8o469xn2rzPx7f2NlpWsRzFolWV0IC/IpGH27q2qUHToujN2t+W48Pj3UzKOOjBNytprvtfqfZWpftGfAbXNE1Wxs/ivocheGS1cwu0rIzoQCEUEtj29K+QPAd34F8MfEZJvFvii4udK8OahHdWs+maf5iX7xyhlGxiGRRt54JPboa8K8L6Dpen+Tc2mpQ2WszRDjaJGkiJB2so4IPr1HbvUPieWTxGt3pfhrxJFDcRy/v4jIzFRyNoYcgdeG6V+R5niI5pjYKMI8tN35pKWne6XTqn5H7fgMG1RcpXV1r/AFY/QjWP2tfgX488Oa34Yg1zVII762n06Wf+z94jEiMhfAPIwTweeK+W7aayhuLr7PILgvI4EjAL5i9BJtzx2OOxAxzivDfhva+HfD2v3Oi2OuW7X9z+9ubVpd5MuMZwOB3r1vUmttGsGubm4aNi65ZULKpPUnHQe9fL8aVXmGJp0aqWluWVnFu++/S6ujehQpYduNJ3v8z6j+E37U0OiaXF4e+JlvcyJabYodXt0EpMIAAM6cNuAHLIGJyOMg1xVj8MfgLp3xosfjw/x50m70try41v+yLq3xMXO5lBGQ2VchgGjDZUAA5rweDWLXVRdQ6FPvZFKl2dnUkdTnqfau5+GXw5/wCE/wBXtrDVYmOmWqLLftsx5oz8sQzydxB/BWr0ckzjGZnOnhsSoz5GrN8yat13sznrUY4RSnFuLe57H4x8fa5+1Po954Y0HSNX0L4a3i+Rc3crfZr/AFsBvnWP5v3VqcYJ5eTkAKM56vwZ8OPBng/S4ND0Dw7Z2EFlGIUVIV2xKAMIq9BxjOPxrpbfT4bO3ht7NIYYYFEQjRAAqgYCjHXAH5EU7bHFIIInyz8NjgqD1J9K+zxk/apylqeRGo3ZR0X9b9zk9bihuNZle2nKmwWO2hYHKxHO/cfoxSvWbr4oaHZeDo/EFxe2y30tqxjs94Mj3AU/u9o55ZSK8ptxa2sk5UbknuJmbHcbyMk9+lc74tthBdxXbbWZ/lLe2Missvk8Bhm4rR7epNSp7Wrys4H4U+B/Fc1xq2u+J57i9v7vWr+a6kL8TTmbarlOylQD+Ne4614bjt9JtdVMTPNpEyMGi+V2jb5ZUHtjB54+WuY+GF617d6hYNIGSKVFOPvBmBJz+Qr1JJYi8cLFHIzMwY87QNvP4kfhmvYySFOrQ9vHd7+tzbMa05VLT2t+AzwDL4b0WeXW9R1uxjuLi3ESRLGwkRS5ZiTzuJwv3eOK8Z/bv+F+k/tGfDrTdL8K61DJrnh+8ku7e2CODLuT5ozkAKG2AZPfFerabo8ehCbRLaVRbRE3FqJASVjc5ZA3fDZ+gIqK9sHtZHjlheGeU4B4IBPIO76c8+le/CDUvap6nj+29m+SK0Oe/ZE8P2/wA/Zt8PaN8TfFWh6XIzTX/mXF/FFDFHK25V8xiFJxgn3Jrwz/AIKCeHtU+L+g6P8AFH4cazoOveEfC1lIL6+s9Vt5ESWWYIVAV8knC9M9K8P/AGr/AITad4P+Ji39lb7NP8TWxuDE0wxDOjBZB6fNuVuP71eb+HIdMsidFhk8v5xuiLI4OXHYg8VtDBxqXq82u+x2RxkqVVVY9TuP2PvHWofBH4paf461Hw+bnSdVs5bCcK5WaCBnDNKFxg4MfTPIz6V+lvxIh8C/HT4OeIvDWleKdHu7TWdKcxTfa08uNxhonkIyUUSBN3GRX5pQ3dm08ltZyygp138oQi4JCtgKOQMn8KXUfsunS2pu7mSK3ucviOXawKKCy4B9wc+1ctSmnLex1VZuvLnlufbv7G6/DD4XeErn4ZQ/Ebw/qfiea8N5dtbT7Y5yyIEWBpNvnBVC52g4YtnqK8k/bG+EnhDxx8Vn8RW/jbztUuI0guYEiZ10+OFFAQHftLsSxzgbfxr5s1W60ubRk07TIXle1GIkJy5JPPI5HBJz71u/Dv4mf2NMuk+LopGt44ylpeIh3Kn9117gYHI696+e4tw+ZUMvlVy6LlPdW3+S2fo7ryOnJ69D6zzTlb8vvPUdM8O6V4d0iKHR7ZIodnzSKT+8IX77k8ljXSaPJE8IsDIxltk2yMynCkDrk1yEnxD8FXtrNJaeJrHapCbGlEXP0cg/lWUnxW8NSQ3UF14gjgkUNHF5aO+4jkAbev1HTj1r+bMRkmb5pGSrUpt3u7xlf8tT7qFSHK5OS+9Ho9695bQtcwqhJAZstxgHIA/WuS8Y+O/C3hXT7jWPFeoW1lZWwEzzXB2pGTg7R3Zj2UcmvLvC/wAcPFtta39nqGknVoirrY728vy13E/vGGXYnPQ46dRXjfxxXV/G2iS614lb7RJp7C4t7KMbYbdBgOUXuducn2HJ7e5kfhDmWIxvssc1CkmveT1afRLo+jva3nsefj84p4OjOVP35K9rFf4q/tBah8aLyOz0+G5s/D+nOzQW7kKbiTIxLIB/Fg8L0UE9y1cDNpsM7mUNskP8WMZrP0u3gjVFjG2PqBjGc8it1DhcAjp0Pav6Vy3IcLkmXwyqnFckenz6vq/M/nrOc0rY7GPEydm/y7Ge2noik9DxgUjRELgfeFaKYYDOQR3NRzIxzxn3rklkOHT5oI4Pr1SStIzCuznZntSEjByvJ4B9MVZeFmwANvvTPKB+VRgDnFafUIwV7Fe2b3ZEvmNtRlAGeppskTL2DAsRx3zVhSiHa33yCaODKgJO4jjFcVTDJbIaqtuxAAd4iRFGBgg06SMRwlpdqgelSyGQLtAAIOeKdGiEKHHLHOfSvJr4ex1QqqbsigiNsw7kjsB3qSOCZckBASjDBGeKkkjUcE5XbycZ71LGpjY5/wBWpznGK4atJxXNE3burxKKoYJnklkyxwApGBgAdKtxIPJ82NkV0YMQOpHtUckZaYtCmA/OfWnhXRwH2Aeq9q64S5kmFR81m3qWIpMhWlYuEAUIevercRVh15H6VTQRKoBcsB1xViB9rb+eeOa+ny+srWZ42Ijq7lghQNw6jpTAq8g9+tPx8gO7OTQc7jivZdpLU5E7GRqVjJErzQ/xdTjoK+h/2IfHMWnT+IPhvqAcTXDnWbMjo5Cokse314jx+NeIouckdhzV7wjrUngXxlpPjbT1YXGmzh2UEjzY2+V4/wDgSs1fO18mlCt7bCuz3+Z7GCzJRXsqquj9K7G2g8lpJ0toy+Wd2AVdp46E44557Uvk3zATwvHtQbRGq7EcjpnGS2VH0NYegaxpur2VlrGjW6TRXkSPFMGCL5RG5Tk5JycdB+VdOlwzBUEvmXMyojop2qNx4OeSO/eumT5XzH1OHkqsE0VJZ0W4f+ztORFhZUcW6JHGQSGI3HGcYbgfj1Fa2m3V8LC3mkkW6aYb1EyeVhT91TjK7gOpx6Vk6o2pMtvDYqkhE/kyy2wH+jqCd2WfIOOOnPNWILODTlaK1+1yO7BIla6mwMnLZ+cNtBO44GOlTK82pI6oJwZvWOpXSP5t+0FrFv2FXmyW9ME4/QUuo6St3Mt3aXGbWNd4Qw43yHgScnnvggDvWbpsVtbXK/ZLZUmLGOScgmR2J67mO7n6it/Tb9baV7Vj9omclJMDcu4dienQ+prkjCdGp7aHzLnGNePLI5ua4kuHNrZSTGVmVJRE2BGgPPzn7pPPAFYV7e2ltHcCS90+2hTEcaYLA/KdvcbtzcdPWu71/RBp1qb6zt99m5KGOFN2CwwcqOfx7eorjtQt3S2lF2iiOVfKihbuwA2guOR36dO5NexRrxxEU4nk1aPs3aoZTWVvbxKdUsIVu7hVaX/Rg7ysMfcTb2zj8jx1qV57xrXbLNDC3QQSxmSVUycZfcM5OMcnuMnGBalhWC2+3RWzwzyJFbOFkLZJOSilsljyDn2pv9naikl7dpaRhnykTSSAPGg4XgIe5cnp1FTPDwrL3kc/v0Ze7omW7O5ge0Wea4KxW7xpMXs1UkBwrqSVDAHH449qtxazc3F4wW5aNFVsl0MI3cDKgoTgY6kgVTe3lsrdNZJtYlguELyIGJb5mTPOB/EasX0un2cU0t3dxyWaoSTGXlH3sHeBkY9vevKrYScW5LY9KjW0Sb1Og06+SeOSS4VrlEHkpIoxFs6sxOdxxgfNjA7dTWdPFYWhMtvPCsEsXki4VCqKpY7di5xIeW5GM8ZPrSh1Jhamcx3dxErKRbwxFRFggruJHU8cHgd+tWLvU7y6BD20au7CNmE/mSpGxCkqMBN2fRsCvPxNPbyPVpVU1uWXt7GymhngnmQzjarzZaScHoACM8kj5QPqO9Nubf7ODNLO1jGSQVQ5mkkOG5b+E9go5GT81U9MuYTPcx2FhdSyK2x5rsgNJyeN5YlgewHA59a1jdN9sNk1nvbylJdnRUiDfw8EnoD90c45xxRCKlHTY1lJRdjEuYwlraSGE2tvHtXyt+7zJGYkKQOQ2cEnlunJ5q5pN1dWOsDVJJZI3t5Fysb8W4z0H95yeuOAD7mkgja0nN1ON8l3MQoYCLcoH3Ysk4XAHQ89+lOtrTyLl7mBZCG5QFwDHnJIVT07ZPfAq6NFxk490ZSs2pdj6I1K2j+IPg52Q+XeRxk4HVW28D8a+fZbEO5i1IMt9ZyMEiVDtDY+9tH3j7kce2a9g+FeujdFBcziOUghoyQcqOlZvxp8HfYr238aWAMaKSLgISMEjGePbNezk2ObfsKvT+rnBneB9pTWKp79TzG1mWKGdb++ntkj+Zo2K7gu3JYkEnngAZp0MJmWOeSBrSOGTdFbKDiMFs5fnluhP1FZOv27ytDqEtwYbdWEqIgAZyFwCc+3PHpVm3mDQcX9z5moJgEvny2x97rjpk16uLheTXY8zAVbxXma+mTmSUpdQRlrh9sTAHMhC545O3gda17qynvrBXnZmSGdHYEAIShDbc9+B1rFs4Hlma+kvX8xg0ceEB2QgjBVe24gk49qty20l5a+TZzx+ZcIwWd0JCx7hvyPoRx3rwqsbb/I92PmR3cX2pHs7G3SWJ8o8vHUjO1SeeQcce1URp16C02wRpFH5MUWzYw4GfqOg/Ct2zW8M2JBBED84aNSdvAwNpHGTnjtTm0meG5kuLjUJWRVLmO4VMR4BJ5UBu3TNaSq8qUpkqnzLQ5G8iigzdXFwrwFAHU8RxMvOQnTPqT6Uuk6xZG5jbTLVnVNpMgGyLk8ncSAcnHC59+1Qz2lza6ul94gYMVcSRwqMQpxjhD1OSMkmteSWznhLzRRrLOMRoGUyHHfA6DNdlOXtaTsefWp8sk2c/4xP9h60jSWzi0u/myIQdpJ5QZ46miHTYVmWVbdpJrkqQkTbHjTszduMDOexIHU1ueJraPVfB32ySRWlsyWJIBKr0Offpjv6VzGgyLq1u9lNAlrE6YkwxE84AI5wflH4lj7V6OXYhyjyy3PAzGgoVNFuX4tKj1mzWPWZjJatI0kEUmVe9QE7C5xgRjA4H3gATwTWzY3lxcx3E0CBvJZBE5IEaREZyo+uR04x6YqvPdC1slkunEhScIkJTcT823btOckD04qzpE0k8l1p8GntCJv3kZudqp5agLuZVy69TjjnnpXXXjoycJJRmk9zQTV9L0+/toZH33tzlYRNIPMfjllU8kAddo6HntWhPEtuz3FtAyvOdzB2K+awHGSQT0PHtiuWFrdDUbeG+RUeN8wGKBdzMO67tzgY2/3f8Opv/tkmjgRsRMh3M7k5U5+9z06D0rx6U/3lraPQ97EQ/dqXVGXOLmeaWGawBjhkDSPHIGAAGSp45bjn2zXK/ZfEmlX183ha0tbuz1MhymMEDk4A4457Z4611k0MMSxRzXAhtTLjLzlRJkZJB7ZPHevz2+JXx+/aTt/jd4l8GeBPGusXgtdYu4NK0/TbKO5BtldmjVI/LYvtjxzg9K5sRT9nN+Z6OAvWjo18z7Un1T4h39rd2dxpYnSSN4JCsIJRSMMoIOMYGPyryX4oeBdM0TXtP8AF3jfUb7w9d31slpDPDdCBLgRAKNzDPzbSoI4zgV5d8Jv21vHen+KLXwZ8abSKKOaeOzudRa1a0ubPJALTQrhSOmcKuM557b37cX7QukXOkaZ8K/D+nQT6hFMmqXN/JktaH5lVFXoWfLMc9th715tScnUjFR1O5U5u8HFfoXtc1DwqfBd1ofh3V1upI8SIm7LHDAkn1781YvJvh/rmm6ZLq2pjfFbRorKWBwFB2nA9c18c2Xjzx9oEsGoTTTGKQBQLm3CxyDuu4Adc9q7PxB8S7keAtN1XQmW2urm5MEm5QRGFGWHPJGSte1RqwqQvNu6u9PkeJiMLiqVRRhCEoytFLWytd66n0Slt8IlLt9qPXBzJOMd+w96eNJ+Ejssq3kR25I/0qXIz7V4r4J8USeJvD1vqDqqTrmK6C4X94uMgAeoINcfqvxM1E+N7bS9GljGnw3EdtIPLUmUswDEkjPGexFRUcVazbMMO6tSc6SoQvG99Ox9MLbfCUTNmdWIHQtP19c1r6X4n+H2hwSQ6XciJHcuwEcp3HgdWB9K+Qrvxt451jW9Y0HSHTI86KFYlCyRrG+cqwGc8epqhH4j+IvhLRzPObu3jvJtkRvlLuu0fNgPyAcjr17VLnF97HdRo4in8EacZO1kt9f6Z9E3OsTX+pS3DxYE8zS7efk3HOP1qXzJXLBWKqpCE7QwXkc4HU9cCuY8H6vPrPhzTtUvIEE9xDukKrtyPXHWunQxOitKzusa7xGjlSxHQcfjXZOovY3V3+Z8o6c412pWunr2Lep6foFnat9kvry7up4w9u8RJBYtz5itwoAzxWTr1t5Phy7lNxDIGtZwfmxtIQ53Dt1FX7W3eRWjhjZy5ydoJOeoyTWF4q0/7Xo+rm9uAkK2MzBFc7i+w9cf1968hZfUp07Rd231/U6alSlVUnNW0/qx5NNJpscICFHbJysfIz9e1LaT2TsiozpK2cpjGePWl1D7Nqcts2k6Xa6ZDDbJFOftEsgmlXrIdxbBOeQDjjjFZqafKod4LhXlJxjGFUdyP89q8Ol/a+GxN3TTintpqvL8zw69PCyhbn6b6n60f8E5Tbn9nyYWwAC+ILwMP9ryoc15b4//AOSjeLP+w7f/APpQ9d3/AMEv7RrP9nG+ieaSVj4ovWLP1/1Ft+lcJ4//AOSjeLP+w7f/APpQ9fQ1ak6s3Oas307H6TksFTy+lBO9kfnR/wAFBP8Aksujf9ixb/8ApXdV8yV9N/8ABQT/AJLLo3/YsW//AKV3VfMlZn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l/B3wS8NW/gm18b+P/FF94e8N3VhaTrHaXgkmu7iSEfvPlRmX75UQqGJ2546V80V7PBb614D8DaN4rsPi20mu6ckF3aaAYzOlhbXajEqrISoYrIuSq8bwM5NQyjyzxXo0fh3xRrPh+KczJpl/cWaykYLiORkDfjtzXa/s8/8AI833/YKl/wDR0NcFrenXmj6xf6RqH/H1Y3MttPyT+8RirdeeoNd7+zz/AMjzff8AYKl/9HQ1SEz6J0X/AJGnRv8AsI23/o1a5/8AbfjmnuPAlvBdLAzyahksAQRm24/PFdBov/I06N/2Ebb/ANGrWX+2rYfbbbwkwiYmM348zBIiU/ZyWP5VpDcuguaokfNtjGbazuNZiuZnlmlPmBWO1o1bYuB7AdvWuk8P31orSi6YxwaZbMzyyyLkbss2RkkcL3rldEt2i0G1gvY8xC4a5hkUgyBHJI2gAHscfjXDftIeMLD4bfC2/ltbkR6n4jIsbdicOit98sOu7bmiUZV3GjSesmkeylGhGU6qeibPhv4o6lF4i8davrcAXy76+nuF2ggBGc7f0ArkpME8dOmPWreqanDbFUlOA4+TjHy9j+WKotIsqb0OQa/TG6NN+yotPlSX3I+DUqlR+0mt7v7xpOD/AEo3Cm9qKzvYsduFJupKKV2A/O4bSuQapT6YrHzLZikgOcVbBxRnJFZVqNPEx5aqv+a+ZUJyg7xZWttVntm8m/Vhjo46j8O9fR37Nn7Slz8N76Dw/wCKLiW58MztsEiSMXsc/wAS46p6qa+epIo5l2SLkVnT6fcW4MtpI5UHJVSciuGvGvSpOFRe0p/+TL/MmthsPjY8k1Z/19x+yvhPxbp3iGzt7nQLmKSOZRPaXMUoKeWejcdT15Pr7V2FubNt9y8flTyYOSdxlxkYI9+a/KH9nX9ofX/hLqCJK0uoaLIwW6sDJhlGc74ieFb9DxX6KfCz4s+Efifpiar4T1xbx4l8yaBmxPahicrJEeQRj6dxXz+IwLjBVYaxez/R9mfM4jDVcBU5ZaxPYreGVk+0XI8tmGPLlJ2Ef3M1PZrd6fPHc/aZUmjYvHyNgX+57isvS9ahskJiuTcqqZdA2WYn1GOBXQWciSq0Et2Y5sF0UorBVI5UdwMGvHqQcXaaujso1b2cHZlsWlv4nhvre2hhjhjPmqACGMuPnC+grzLR9b1rwjd6po+nXUdjZ3EpUB4w4UIDg8epBr1HSbgadfwxXIWN8bgDgq6kDoep4I6+tcj8V/DyW0yanYws+6XAVQNp3DuewoyzELCYtQT92X5mOc4d4zBur9uP5dTz++1W5IfVNSvWIZi75LJwRwB7Zrxv4sXF3NpVla/b42l1iVn8peWVpX3kkknPytXqXji7l0/wx9luY4Lhp5UXeVO5VAJZAc4IwteK2Nu/jTxpd6/cq8yadGsMRABVZHG4jg9k2/nXbxFmVPCYWpOo9eX8Xt+JhwnlsqleNb7Kf32Nmy0ZoktbqCOP7VEgT7SACxUjp+gpmh+DvCnhrWb3xTZWSwajerm5lfLYbPJXsCfWuhSNYw1sjNGEBxngdunrVuC0imXY3DbsYx/TvX8v1/7RwyqQw1aShLdXabV9vTqft0MXo/M4a68IaJH4qs/GGn6XGt0qlJDwrOjc5HByxIHNdvpYfVI1u7qJoYSxAic5J9mq3b6VbzTL/dV9v3sfpWpKIRCjIjKVXapU5ORXm18TXxzprHTcuVWWt9OxKqU6S9xWbMa7m+ywSeRGqBSQn7vAzkYUfjgfjX038K/DT+FfCdnAIkF/dL5964+UiRgMgfgAPwr5v0pm1LxVo2hMgaK5vkZycYESZdiM9/lr6lt9ctP7Pj3pKsplNsu/OWbpxjt8vev07hLDTwWHniZ6p6R/VHl4+XtHGC9X+R0UUkaxrEmAx3bBIcgMOpNZNxdSQ292/wBo2lI3d5V+8HUEqQPTrTraSZ4mluH3M4yXPUHnA+lZmqm7uNNMEMK+Xd7LcBjgEs3zH/vkHFfTSquVPn6voccVaVmPMWmpFBDaiRXtoUQv/fO3nj3Oa5/xNbLcRktH5rAFQWH3SOcVpOl3AdyEAk7d2zn3pmsGNLBzkzbkKNgYIHGe/wCH4114an7aj7Lb/M5ak1Gpz9TyzTfG7+CvFdvJLDM1hqe6K5KPzGVI2tj6k19E2lzFPa29yjBWly7EEHcShO4n6Yr89fiv+0D4J+HXjy58K6zePc/ZbUzqfIY7w7copU9QFx+Fewfsw/tYeGvjJpMuj2109trdkrQzabNtjd7cEiOePJ+YYwDjpxnrXdw1hMZlkKmDrQfJHVT6Pm6d9Dsx9SjWp06kX72zX5M+pNT0tNUWG9s7+VdSsFYxQOf3Dqx5DKPXbw3VcHHWrF5ql1e20F7JahvtEe5mjkPyv3wf4h79fWsTRNS/eNPcMq7gpJ3EgKuePz/nT7nWbXTpX8n7PDDebrlUIOFYfeBx0z8tfTrEXiodjxvZXk5dz5O/bx0eC60zwzqcRbbBfG2kkMjmHbKmQNvrmOvlDwveaoPEE0Vtb+VFE7M7XCciIDHHOOQBivpz9tP4l6Lqum6P4OCh7u4v0vdisWBRARg56DLrXy9Jp+sXjia2umQKoPkyyFQGGdoHvgDP4V34NuUHFWSd9zSpFKKbWqOjvdIHi/TPK0nVLiwglLC5ukCiWM5yMckc4OM+la0vhiZp7WN9TvJUWMMst3IpnZsA78DgjHYVwk+va54Ut7e7tNNgvJlGZ4cgMd3PA+oFeo+H9futVeyuxbPHK7AFpFy8asnKc8EAFelZYjBqLU3K930Z2YbFqpeFmrI5yz8LT6J4ia7+03UpjAiQqcpsY5JJBGc5+72xXcatp66g8WmvaRtCjK6yLDu2AKSSQDufkAZ7Zq54pvDpdrcwRTQz3QikJ2rhBGox26Hnp3/CsXw54itNXjaa3iYqjNkOGIjLDOGb+EccfjUqo/glqhOlFPnhuS2VtYx6qp1iys4bpysSKkTN54A2gqf4TgnI9hWd460C2ksbq3e2MkKMY2IXbIGIypXDEqVJU546V1d9YaXryzMqzrKqKheI7SBlQdnBz15Peuba8Tw/czaTrVzNMlkAIZV3sq9AqjgeprCrdNeR00rNWZzmlag8emGO1QzGFFjZ7hlzJMQcsQO/HT39682+KWo+M7eTy7OwtTayqqXE6s0jIMA4KtgDOODz0Ne4Xf2KBZbiZoXSaWRgsgwAWQFTk/jXI+LfC8mqxGCz+fztyyyKeGU44yeT1qcHVhDEqU46eepeNpznhmqUvePBdHhuC2bp+hyOO5/SttYguSOVPU+hqnfaZNomsT6bIQwhfKsDncp5Bq8pK4Xt1H417WKk6kvaLqfjWPU6daUJ79RDleg49fWnKC4JweO47Uo+YnjNOyVBUuxRvvAVyp2ep5zIyuQeQcVXkQjpVoY6AMPrTCNzEUJXWpUW0yky/wB44o2KybS/HWrbLxtxmohEoJJBB7EGuWrR5lc1UyFcBtpOSOc+mabJF8wdk3Z4BqVYwSZAAT3IFPEYk6nivLrUFudFOqoyuyAwfJsVip6ZFNlilEJUjP8AsqcVcRAgWQDKg9D938adcmCQ7lQZ7jsPpXk1KLizshX5lroZ0QXywD8rKcgMMVK3znYVO48kHuKdLtV1LRt14PYVj3evaZb3C2ktwC7PhQM8H61EaEqnwo2p0p1pe6rs0jAy/ODkn+L27VPHK4ABOPepbKcFRmPf1UdOp96jaE+Y25dpBwR71tSxEoPla2OarS5nqTRuzj0A6n1qRHQnGc+lViGC/L+P0pGmdU3F8EdB6ivaw+OTOCVCRpohIypwfWkljyhWRflPIbHPHX/D8azY7/EqwspYnnirqXDyjAKgKCcV3SxEWYOlKG59h/si6yms/Ds2F5Knm6LfyWgeQBvLiOHUn/vojHcgV7TpV5HcatPoJtb0JBbh3n+yiK2JZziJnJOZPlyVAHDCvjH9lrxenh74lf2BO4+yeIIPLUOxAFzGGeI/l5g/Gvtu3t2tmZ/7QJaYBdiwsRE6gn72PQY/CsKsIVOZb31+/wD4J9hlVZzhFonvZr6S6t0tz5UMZ23KtFlVI6BckYPXp7ZpGgW3nuH/ALRuB5kQeUNJkbBnAwcqg56jnirCXFsqi2MRl+0ASrEeS5GM43YHOe/HFQQWL6jdRzyqYiGIVYyGiBBJB4wS/HU8DBx1Nc1K0o26nt1JWkNsjYSTyRvcTRgyCQF5ZY5G+X7y9Dt6AuM9sVvWkiQhYYZ08uNMgJGcLz0BGcn17+vWsq/icSwz2uoRfaIhiRIVEjGMsN+ecAdPmJ71pJLeXDv9mieGEDjz5AT67toyGHHHNVy2Vgi0l5nS6TqcqxvEU/cOctNNkKi9z0H8qwvFuj3k+kzah4ahWRp8xxyXAbYpH8R6Erz2ogDlpEubqS48lAyNIqrEpwW4UY547k10umajDeWiEz/u5ismWG87TjvnGD/SuKUp4abqx2fTuauEa6UZdDyqTTU5hubws0Mp8ouR5Zfu+0f3RyDk4p9ncx3cA+zgvcYEu8kqiJlgsjMOTnBIA689hXYeOfh/a3tpLNZQwS28+TMj5O1c/f2jrg9q42FFsGFpFbRLCAVe5kCswYYwzE/ePufavVwuJVaF0eJiqDhOz0ZQ1PXG0pwxi1DVpcO8K/Ikavxl/lAVOMgH69ya2LTVJ7+2AjleRIyZ3VvlG4k7Fx0B6/XZVWGKWaEyy20AWVPLWW4jyrHdw+3ripLyGS2VUhuEV5CI2njY+ZLg5KpjO4ei9s+9daindSOa7STgxl7cG5aKG4dRMpZIWOdoXHB4AJODxjPJFPt44pFhtovtE3lfJDJPGyhGx9AT179yeR3S3aS21VpIbYCOK3ZkE4VGDMwJ3EZAPHQCti3gaW3YLcRIEYuwMZRSvXBfuOfQVx1cvp1PeOqniaiauV7e/dHl+02iiWN2BlRmigJGQQzFuo/Hr1OantInt7kxZMs0rGZpFJReijbtJGOFGOveplv9P3edcW7SzOhW3tGVlW4x0C5UZXvnkAZODUc0DX0Ynm8iYQhQVQbbdWHHC8lwOgJwvcAZrjeAcdY6no08TGezI7uaDz2n0+y8+4kjSMMmQD8/zBnCnbgDnpnPtV6G2hlEztcxo8b4cRNiIDrgsRknBHSqivLJcswlmgjiyItqhY16ZP8Atd+OnpVu3uZ7+ztL688yJQBIEjXDk44yzcrkHoKijTcajcmdXOmrI6vwtq0OjzJJFHHbR78Kgwu8npt7n8a9lXU9F1vS4tF1a5iWTUQYY43kAZ22klR74Br56sEncrai3W3kJ8xWeTe+SfXrXqHhO/eKVLa/eKSSBxJBhAzJx94Z5z/9evKx1WWBrLER2/Q9Gg41qfspnmXjDwle6Nq82iXaM1qo3RMASWHUBPXtx/hXG6c9xoxnkv4WSRiYooCSQAfugepYkZP09K+ofHnhz/hLfDn2y3iC6haruUDBJ9QPbjNfPmrWUd5Ktw82y7sT8wKAfMflJ57noD2r7DC14ZjSjOL1sfHYrDPKqrT2Y7RrWSWQwTyy3kECoFLYUK2eDxgnj1z1rShS6kF1di6BETm2iVVAQqDyAf8AeLD8Kx9t3FapDFdSQT3EnyhGwIweW6d8cZq5bW6f2dI8UK29yg83fGCBCmTjcB1JC9T1zXDXoctSzWn6np4auqlNWexstcLaWtxJeFUhUIyMjkkEcn+lbDXlpLbxwKGZpF8xlVcsYwBlj+Qrlba/uLnyZba+DxFiFE0QTzhgZbgDbtyeucnHpWn9ovUtvtogtyJ13gCX5UUcLztPufqTXn14OyR3U6l2QalBcaqRa2dlFLvO1/MzvizyMD2HNYfh6xTUNSu7bUYori60wkMzqB5+cjd7gDH0rt49QsfD2mQ3h1C0nkkiPzLglmYEZz1wOM49AO9cRceFLMaol9Jcz7FflMERbSASWA++c84PTOO1Th68lO26FWoqUTd0vS9KtdYuNH0mbzrW+gEgRSWVT0YZ9OOK89sLO803xJPb21lEkiM6K8rs7SZYADA7DngkV6HoNvb2OrozTytMzhTO/wAvyk8DHYe1ct44lk0jxwl1YKpuvMBRyv7pAx27j68A8V6mDmoV+Vni5nRboqReWOLTbcyI0dxeTsytJIgXLAjOTztQen+NVNHu5p9Uu9l27ia3QyGFcBFVjgKuMovLcd+atNBBLNdCYSATKPOLEfvGPzBlz0HQgVh+EPD/APZC6tqVlfJbJqLxyRFow8gh+6mTkcnJP5V7uL+G54WGu6iSR2JaWZJALR4rYuA0sZ2NIQeO24L/ADyantJY7aJraZ44ftTbdsbAO2ScHk7u1UTgOmngNMQjbpgpcqeg68AnPb0NPKRWqxRWWlrvi/dMwVBuPr7j3+tePVtLU+hhGUY6k0unxaexkkiaVwSImdy7MpHT5s46HpX58fDWKK9/b3uYop1t0TX9bCyAgqvl21zyfTlefbNfoP4va9/suIW32eOedoxK07bVjhLDzORzyoPSvzL8U2Pxt8KfH7xL8QfB3gjXItRTW9QuLOaHRWuYPLnMoVsFCjDZICMg8gHtWGM1szuyhJKcL62PVP8Ago3puhprvgjxBZ2MMWpX9nd29y6gbri3iaHyGKjoP3j4PcH2rzH4QaePGf7Wfg6z+INujPcXti95E4+V5IrNHRWHQgtGox9K6f4dfs9fHP8AaE8f2Xjf4yrq8GjiSJry81YmGe4hU7lt7eHhk3ZIBChV3M3Odp6b9sT4PeKtB+Ilt8cPhrp1xGuYJ7sWMe2TT7yDaI5wg/gKrH0zgqd33hXnzS9m1fWzPWjVhBxoyett/wBDi/H/AIai0Hwr4w0XVRG/9nz30YD9pIrry0OOg+Zcge9eCO8n/CKRQiQ7BqTkLvwc+Uvbvniux8c/E34l/F69uX1XToDPqFyPtjWVo0S3E45Jk5wpySzAYGSTz2v/ABF+E+t+EfCfhqytrCa8uZHmm1B7aMvtmcRlBuHbAOOccEjqa9ClSlOgnBaQik/W551OUMFVVOtJc1SbaV9kl/wDj/C3im+8GPqlqySbriFo1Q/wTg4VvyLVlaErjXtKdwxD3kLbj/EPMxn8xXYeNPAfiG6vNNvdO0u4mlu7OFbkRru8mZUCnd6cBaTxH4V1DTfFWh2Gn6TcmG2htovMiQuCyMd53fUmsZRlCVpdDenisNNOcGuaad9f5VYf4D8w/E7UVb7xku93GRnfmtL42vL9j0mN3ICvMWUHIPCkH8Ofzqh4j0fxH4N8aXPijR7Jru3muJHDqpZfnzkNt6de9ZmoXPi34m6ja2qaPJHHESMBCEjDAbi7njPHArCbnzpQWnU5acI1cTTxqkuRRV9etj2rwXDbW/hHRXkGVNhA2wepRSSfzrrIJYEdJGTIZdpKjJNcxYRLptjbWOA8VvCkIkC4HyDb9O1X7fzMO0dszq64UhNymu/6xBRSluj5VpznKS6v7zYleMJvEu1ZU4APzD61neI41fw1qEAYc2coz3PyN1plopvJJYAsqSt86qybScevtUHiK3lfQtRF06IGspgoyQThDkj2GRWnt6bjzp3Q6tNtP0PEbcW11K9p9q8qaPAc78HHIrTWGS2fyVkSNcZeaRSwVcgZIHJzz+VZ8NrFLLKl61uWhUg+cgVVTj5yQQWPpWtb/YTKrW1206FQIn27Ax9Qpz+BNcqjWqwkotJvZ66L8jyZYeEbVZN2Xz16H6jf8E0Eij/Z71AQG5KHxRekNcNl2/c2/J9PpXnfj/8A5KN4s/7Dt/8A+lD16b/wTdisYv2e7k2FxcSxyeIrx2E64aNjDBlegyBjr715l4//AOSjeLP+w7f/APpQ9YKXMrv8T9MyyLhhKafY/Oj/AIKCf8ll0b/sWLf/ANK7qvmSvpv/AIKCf8ll0b/sWLf/ANK7qvmSmdy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0smr4Dr78/Zd/5IX4Z/7ff/Syakxo9c0+xn1O/ttNtseddzJBHu6bmYAZx7mvYfCfxx8e+A4F+HcfiLwneWFuphs9Uu4JbmGzB+YFHiUswzjAZGwQvQDFeSaFq8+ga5p2vWqI82m3cN3Gr/dZo3DAH2yK+ko/jd+zBeWR1LUPg5FFqRG97ZNKtmjMg7BwQCCepKjvkesMo+b/ABHFqUOu6gusXIub1riR57hX3rOzEsZA38QbO4N3BB713P7PP/I833/YKl/9HQ1yXjnxVL428Vaj4nlsYLIXsi+VbQKAkEKIEjjGAB8qKozgZxnArrf2ef8Akeb7/sFS/wDo6GmhM+idF/5GnRv+wjbf+jVrsv2iPh3qnj7wah0IltR0t5J44gu4zxlCHjH+0TtI/wB3HeuN0X/kadG/7CNt/wCjVr6GqwhNwkpLofl9azS2LvoVxp0w1Mf6M9jJuEkDAgEuG56jn647V8YftweL7+7+IEXgW51GC5bRR5tyLdNqRTOqhY8eqoFz/vV+++p+DPB+t3q6lrPhPRr+7QALcXVhFLIuOmGZSRiuM1P9mL9mvWr+fVdZ/Z6+Gl/e3TmWe5ufCdhLLK56sztESxPqTWXs/f5n0PSr5j7Wk4KNm9z+aeSWWbBkdm2jAyc4HpWvYSl7ZRnpxX9HH/DJ37LP/RtPwq/8I3Tv/jNPX9lT9l5BhP2bvhao9B4P04f+0a9XLsasFUc2rpo8WtS9rGx/OYST1NH061/Rp/wyx+zD/wBG4/C//wAJDT//AIzR/wAMr/sw/wDRuPwu/wDCQ0//AOM17H9v0/5Gc31SXc/nLPv1oHQ1/Rp/wyv+zD/0bj8Lv/CQ0/8A+M0f8Mr/ALMP/RuPwu/8I/T/AP4zQs/p/wAjD6pLufzmA4FLnNf0Zf8ADK/7MP8A0bj8Lv8Awj9P/wDjNH/DLH7MP/RuPwv/APCQ0/8A+M0f2/T/AJGH1OXc/nOWlJx7e/av6MP+GWP2Yev/AAzj8L//AAkNP/8AjNH/AAyv+zCOn7OPwu/8JDT/AP4zT/1gp/yMPqb7n84txZsZftFqfLlHO3s1aXh7xz4j8HanDrOkX97pWowH5Lm0lMb49Mg9PbnNf0Uf8MsfsxHr+zj8L/8AwkNP/wDjNB/ZX/ZhYYb9nH4XEeh8H6f/APGa45ZrCMnKgnG+60afqv8AIv6tzrlqWaPx7+Fn/BQjxHpBWw+Ith/a9sfka8tNsNyBxyyN+7f6jB+tfX3ws/ad+EvxKkii8O+NoP7RYD/QZWS3nK9wY3wWx7Ej86+wj+yf+yyeT+zT8Kv/AAjdO/8AjNOj/ZT/AGXYmDxfs2/CxGUggr4O04EH/vzXm18RCuvg5X5f5HDPI6F+am3H8jzfTb62nk3RIqCdV2K2CWIyegNa1zpEGpafdr5QTzI/3kan5VY8ggdq9nsvAPgXToIrXT/BWg2sMAAijh02FFjx02gLgfhWguh6Imdmj2K7hg4t0GR+VePVw05awdmtjejgJQ0m009z8xf2n9a1nwp4TvtS02b95pSMXSRQwLuOFx3HyfqK+dP2afjidWtL7QdYMUF6JJLryhwZdzEl1z2HAr9qtb+FXwv8SwT2viP4b+FtVhuQBPHe6PbzrL/vB0Ib8a561/Zl/Zusp0ubP9n34awTR8pJF4TsEZfoRFkVjnuVUeIMD9XxDtU0aku620OnKMP/AGTeELOLb/E+BE1O2v4YZVLI3GN2Dkfh0qGGyuJL5ZEkMZ3nzADkA+pr9HU+EHwljAEfwu8IoAMDbolsMD/vipl+FnwxX7vw58Lj6aRb/wDxFfEU+BsTSi4qtF+qZ7Dxavoj87/NkskmliclwDlT0I9RWfpuvahqFxJDeQNbqp3IA+c+/tX6Q/8ACrvhnnP/AArrwxn/ALBFv/8AEUn/AAqz4Y53f8K58L59f7It/wD4ip/1CqOL5qkW31s9PQn6276n57+FtMn1fxzBE0haPbNjIyQBGcAfif0r6K0FpYIIYdQugZkQruz1AJHH5D8q+grb4a/DmzuReWngDw3BOoIEselQK4B68hc1fHhTwsCSPDWlAkYP+hx/4V6GW8K43A4d0ZVovW60dl2Lni4Taduh4BHNZ3UZnErJDE43JnG4g1Hc6zGmppE0qLDGjSKu3+JjtB/ImvoL/hEvCuc/8IzpX/gFH/hQfCPhQuZD4Y0kucZb7FHk46c7a9ulk9WEUpSRzuqr3R4DLeG+tXAuGiVxlXjTkY6fnXLa7cbzJbQDzGGQ+JMFiQK+qm8MeGm+94e0w/W0j/wqF/Bfg6Riz+E9GYt1JsIiT/47XXUwFZ0nThOzOVwUpczPyI+J37Jnij4yeOZtdn1nTvDGm2KLaxiXfd3Ep3M7MRlQAdwx83rUGkfsJweG9YtNR8N/F/xFaaxayCWK4sdNWN0b/ZIkJX8WxX69r4F8EKCF8HaGAxJONPh5P/fNOh8FeDbZSlv4S0aJSckJYRKCfXha86vhuKMTWcI49UaGyjCnFyt5yknv1366WN4RwtNXVPml5t/ofEfg21+PHh63t7XVtc0/xXb2ybWmvbdLG7f3Z43ZWPuUzx3rZ1NviZLayonhW2dM7oVXVYQVYAlOWUD7xxnA619j/wDCJ+FcY/4RnSsen2KP/Ck/4RHwnx/xTGk8dP8AQouP/Ha9ijg6lKKTquT7tL8kkvusR7SpfRJfefk54++BXxX8WeMbrx7rOh3zzW6Fbex01YpoYAFztGG3dwd2K4mT4X/FnWJbTQ/C3ha7+2uwVIZkki8stjMkhK7QFw3U/Nnoccfs0PCPhRVZV8MaSA3BAso8H6/LSQ+D/CVvI01v4X0iKR/vOljEpP1IWu6riMX7D2NNxv3af5Cppe056mvofkPq/wCz3c+DL7SLHUfEX2zWr4P9oQ3AlwvHVQF28k4wT06ns+78JxeG7sWuoajMiRsVJ2YjCYHQKSSfQk9a/Wab4Y/Da4nkup/h74akmlJMkj6TblnJ6kkpk1XvPhB8JtRCrqHwv8I3IT7om0S2fH0ylefkdLG4FyWOqKor3W919/yN8XVhVcXQjy2Vn567/oflpq8sVlo6SS2txeGM+ZEYAFBhI5dgQc4x8wPesmysvD7Woki1CaO1Mizm1gwFdgNu4qBj8O1frF/wqH4TgQgfC/wli3/1X/Ektv3f+78nH4VAPgp8GlJK/CTwYCRgkaDa8jOf+ede7HEx9pzyTsYyd6fItz8y4bZrC9TULKZp5J4FQZAjVRyVHPqSBkc81C9hDd3E1lf2vnRs3mGKJ9qAhzzgkbvmZmz1557V+oR+EnwpLK5+GXhPcowp/sW2yB6D5Kb/AMKf+Epbefhd4R3ev9iW2f8A0CnPFRn0HGXKtT8pb9BocVzZ6xPJNZ37s0M33kXnpJuAcHgcj0rA1/XbG1t7m/mltxYOVA8/K4JXGWJGc8cHvX66T/Bb4OXMfk3Pwm8GSxn+F9BtWH5FKgufgP8AA68Xbd/BnwLONuzEnh2zYbfTmPpWKqxT2NXXfK116H4ReK9dtdV1Zbi1uI7lU3J5kQOCNx4yRzSQlJEGSSR6+lfugP2av2cwAB8AfhwAOAP+EVsf/jVSL+zj+zyv3fgP8Ox9PC9j/wDGq6546LSio6I+PzHIK2Pqus5pN+TPwxJ3AGk5HIr90P8AhnX9n3/ohXw9/wDCYsv/AI1R/wAM6/s+/wDRCvh5/wCExY//ABqo+tx7Hm/6o1v+fi+5n4YBW6Uuwk5Pav3O/wCGdP2fP+iFfDz/AMJix/8AjVH/AAzr+z7/ANEK+Hv/AITFl/8AGqbxkX0F/qjW/wCfi+5n4WN9/GM0hGSf4f61+6h/Z1/Z9PX4FfD3/wAJiy/+NUH9nX9n09fgV8PTj/qWLL/41R9di+hX+qdf/n4vuZ+FIXg8YHeoSCrFgcCv3c/4Z1/Z9/6IV8Pf/CYsv/jVJ/wzn+z2evwI+Hn/AIS9j/8AGqxnXjLoVHhSun/EX3M/CTzHBC7+BTB50jNkcAEj1Nfu9/wzl+z1jH/Ch/h3j/sV7H/41QP2cv2ewcj4EfDsf9yvY/8AxquScYy2RvHhmqv+Xi+5n4MvfWzSjT2uEE5AOxiAxrMuPCtjJeNfTQ+Y25SF3nIINfvw37OH7PDMHb4DfDosOhPhexz/AOiqU/s5fs9nOfgR8Oznr/xS9j/8arL2coO9N27nVSyOvQd6VS3c/CG3hWOPaT0ztOAMc0TKUxvPzc/jX7vD9nH9noYx8B/h3x0/4pex/wDjVB/Zx/Z6OCfgP8Ozjp/xS9j/APGq5JYOcpc3MH9hVW9Zo/Bshki3unzMcA+lVZxIWAMjjBAypxX72f8ADN37O+c/8KE+HXAx/wAitY9P+/VH/DN37O+Mf8KE+HOP+xWsf/jVXDDTh1F/q/NaqaPwciKoP3q7W3dMYqzCwn3KHCgHkmv3a/4Zu/Z3zu/4UJ8Oc+v/AAi1j/8AGqX/AIZw/Z46/wDChvh1/wCEvY//ABqtXSqXvcylw05K3Mj8J7LULnSr621SxnZbmxmW4gfn5XRgQa/RLwV40/4T/wAEaVr+kzyWa6lHHOXBXfGwz5kaAgglWBHPFfY3/DOH7PGMf8KF+HX/AIS1j/8AGq29N+FHwt0axi0vSPhr4VsbOEkxW9to1tFEhJ3EqqoAMkk8Dqa6YSnHdnThMkq4W/vpo+ULKfTzE7BfL3HaxZS0rMOePbvx8o/GrMU7s/22+eA2sRYutwNqxscc4+6SR68nNfWa+BPA6sWXwboQZgASNOhyQOg+7Sf8ID4FJBPgrQcrnB/s2HjP/AamF4zcuh6c8FKaWuqPmK6uZJPs5tYYooyAfNZdhUDkAL3GMVUS+a7HksQDEGIkt2GdoOG+Xt2r6s/4QnwaEaIeEtF2Pgsv2CLBx0yNtObwb4Qd1kbwpo5ZPusbGLI+ny10OqmR9QqXvzHyBqBmklgmF7d21ql3HJcjhzKuQArFgRjJHA5rpdPvL65mJhtWRIcHzbgFIyeQzCMjcwGBgYA96+mT4N8IFkY+FNHLRtvQmxiyreo+Xg8mn/8ACJ+FQSR4Z0rJ6n7FHz+lY2TTRpHBzT1keAaTdol0JboST/aI/IaU4GAM4wv8KnJ49hyazvFvga2u1OtaVbi4tlG54Uzt3Aj5vw7fjX0l/wAIt4YGceHNL5/6c4/8Kli0DQoI/Jh0WwjjxjatsgGPoBXPGnUoz56TsVVwMa8eWofEn26dLl7XZLdOPnEe7Kw8nliTheM4PXg4p9rayy7p53R7xZHDmE7Q0e3hF5yi8jjIzjmvsseBfBKvJIPB2hh5W3yMNPhy7epO3k8CgeBvBKnK+DtDBxt40+Hp6fdr044lLVnn/wBkTSaUkfGEh1SSdre3eCUyF1nmYbRG20gbeu5h7fiR3vWARLZ2vLgz6hbRoJJZ3DjOPl2gHCe3HHPJ7fX48A+BFiSAeCtBEcediDTYdq564G3jqfzpE8AeBI3WSPwVoKugKqw02EEA9gdvsPyrRYxLoQ8lqOz5kfJL3b3UarI0U97DtlUnO2P0Ib+FevPfpVm6R7mRxdOkMhYboolBSSP+8rD5m5xnHTgV9YjwP4LDFh4Q0QE9T/Z8WT/47SyeCfBk2zzvCOiv5Zym6wiO0+o+Xih4uL6FRyipH7aPk29ihjjkE6bS8RtVQRAu7YzgA9Rj/wCvUlnd37Rq00FvDMoVZFmBeRXAAICq21T1/iOfTivqyPwJ4Ihk86Hwboccm3ZvXToQdvpnb09qe3gvwczF28J6MWOMk2EWTjp/D7muSpKM5Ka3O2GCnHRyPmQ7ZzI5W4uthz5k0m0I/QYVAFyB7Guq0TXYl2NpzbdiYby48Atgjk9zwa90HhLwqOnhnSRxj/jyj6flTk8LeGY/9X4c0teNvFnGOPTpXNXoU6y2OujSlSd7nPeEtdgmhQSFAWUBlByQcd/rXm3xd8F/8I9qv/CW6dH/AKNccSj+FT15HvXuNvouj2a7LTSbOBSc4jgRRn14FTXVjZXsBtbyzgngbgxyxh1P4Hioy6nUwDfvXXTyFmOGhj6fLLfufHd3FNNcJdxTKrtF8y8ghDz25DcjOOeBirOmyBo0ha2jWASBoS8mTcNzmVyecA9upxzX1P8A8IN4K5/4o/ROev8AxL4ef/HaePBvhAEEeFdH4GB/oMXA9Pu1688ZGa1Wp4+GyerhnpNHy1dTyeeNPRna7n+TaiZCoMlpGJ46Hp6lR3rU07yrQrZKnnRRYUrKcuIwAMtkfy6nmvpFPB3hCJg0XhXR0YAqCtjECASCR93oSB+VA8G+EAxceFNHDMME/YYsken3feuWc4yi1Y744Oopc3MfPTSectxdxPbwLabdilCZJZWOeBj5QFI+ufaoL1gUeKHd506My2yclskDLeg619Hp4T8LRkFPDWlLgkjFnGME9e1CeFPC0e4R+GtKXedzYs4xuPqeOa54QUUbPDt9T5itG1CCcuLI5VQDukAUED+HH0rJ+IV7LZ6zpmoPbGQz4GxSAMliBkmvrQeFvDAGB4c0vHp9jj/wqG68FeDb0ob3wlo1wY/umWwifb9MrxW1Kfs5KT3Ry4jLpVocqkfJ2pWcUmm31/cTzSXTwbYvKYqqoM/Jgds9c+1a8KrdW01lp8azswgCww4BVB0LMOAMZ69efevpmTwR4LmgNrL4R0V4WXaY20+IqV9MbcYp9t4N8IWUbQ2fhXR4I2O5lisYlBPqQF616tXMoVYuPKeZRyGrRnzKa+4+ZLX7bN5lnMlrZxK4QNGzSuzADBAwqqMd8N+GObpsIbgGNXluYnH7yU3DbS30G0flX0e/hDwnIcv4Y0lie5soj/7LT/8AhFfDGQf+Ec0vIG0H7HHwPTpXnwrKG+p6ksBKSs2j5b8YeGV8SWlrpk128dnECZkgIUuBjaC3XHXOKjsbf+yYpLKzMP2WFYVhhMZVuWwScnL444r6oPhfwy3LeHdMP1tI/wDCmt4S8KO6Sv4Z0lnjxtY2UZK4ORg7eOeauWIjONmjnhlVSE+ZSPmqGaWziaykv49yfKrC1ZQOhxknaOvfpRd2kOpmIxychSXlbDKWUZHzA46+lfSzeFPCzKyN4a0oq2dwNnHg5GDnjuKP+EV8L+V5H/CN6X5eNuz7HHtx6Yx0ri5FzX6HZPBSnHlbPlS58K6Z4o0XUPD/AIrshdWGsxsLlUGGTgbHRv7wUBh6FQe1fK9z4b1DwlrmrfDPxG7zT6UD9juGHE9u2WilX2YdfRg47V+p9x4L8HXbI114T0aZo+UMlhExX6ZXiqV98Mfhrqd0l9qXw98M3dzFGIkmn0m3kdUBJChmQkDJJx05NaZdJ5diXVh8DTTXfszhzDJ3jaKhzJSTumfkFNbtBMQytvGUYjvVU4DAOrnzMgfj/wDqr9em+Cvwbcln+EvgxiTkk6DanJ9f9XTT8EPgu33vhD4KP10C0/8AjdddfEwqxtFWOCnw9Xj8dRP5M/ItGBJClj0zlMUuLhLjO/EbjYwxnINfrl/wo/4K4x/wqDwTj0/4R+0/+N0v/CkfgwOnwi8Ff+CC0/8Ajdcd72Tehr/YFRNtSX3H5GJAwkJ83JfkHZ1FbunbI4lSUbM5+bZ/Sv1XHwU+DS/d+Engsd+NBtf/AI3Tj8F/g63DfCfwafroVr/8RVxmorQayGre7mj8qnypMjYYJkhiuB/9asjxJJbDRtQLSF2S0l3jy+g8tuh71+th+DHweKlD8KPBpU8EHQrXB/8AHKjuPgh8F7uIwXXwh8FTRMuwpJoFoylfTBj6e1OdVyhypfeN5FVf219x+Flzptpr1pEjXskXI2TIQXXnjg8ZrW8IfDDxB4g1aLw54O0vUNe1i+uxFbRRIG8wY5yBwvOMt2GSeAa/bFP2dv2fogVi+Bfw9QN1C+GLIZ/8hV0vhfwH4G8ERPB4L8GaFoEcv300vTobVW+ojUZq6GIlTpKM1eVtzNcPVpJUp1fcT2S1+84n9mb4RP8ABD4OaJ4DvJo5tSiV7rU5Y/uvdync+D3C/KgPcJk8mvlzx/8A8lG8Wf8AYdv/AP0oevvavgnx/wD8lG8Wf9h2/wD/AEoesG7u59NSpxo04047JWPzo/4KCf8AJZdG/wCxYt//AEruq+ZK+m/+Cgn/ACWXRv8AsWLf/wBK7qvmSk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m/ZH8Q2OrfCG00aCVTc6JdXFvPHn5gJJWlVsehEhAPqp9K+Ga6TwH8Q/Ffw31oa54U1I20xAWaJhuiuEBzskQ9R78EZ4IPNJjR+llFfKFn+3FepbquofDeCacD5nh1UxIT7KYmI/M1P/wANyf8AVL//ACt//c9Kw7n1Oelelfs8/wDI833/AGCpf/R0NfBv/Dcn/VL/APyt/wD3PXuf7HX7Vv8AwnPxP1PS/wDhAvsXlaDPceZ/anmZxcW64x5K/wB7rntRYTZ+hGi/8jTo3/YRtv8A0atcn/wUT+JnivwL8NdD0Lwtq1xpg8SX0sN7cW0hjlaCOMExBhyFYuN2OoXHQkGn4S+Jn9o+OPDtl/Ynl/adXs4t32nO3dMozjZz1rlf+CqM4h8I+ACT11K9/wDRUdTVdoM4Mzm6eEnJO3/Dkvwv/wCCcHhq78J2mqfEzxJqR1rUo0u54LAxRrbF1B8tmkRy7DPLDAznGcZPSy/8E6PgXZygXHizxDE7fdWS9tFJ+gNvX1tYf8eNt/1xT/0EVy/hu40250jUxrFtHPqEdxcDUYHCtJjedow3Vdm3HbHStadJctzWGHpUYqEUfPh/4JxfB0ncviPxQufS5tef/Jal/wCHcXwcIUN4g8TttJOTc22f/Sf2r3n/AISh59OvptCuEsodPsYLiwt5Ix+/jKkjIPJBxsG08GtNvEF+8NxeLiKS2uo4TZMo3srBePXcSxwenFc9SpGm7NHT9TgknZa/8D/M+dJP+CeHwXsoGlk8ReIbeNBlpGurVQPck2+BUn/Du74QyKGHiPxOQeQRdW3IP/bvXsuva3q2o6RqtrdyiMRabM95atGEa3l8wCPnqysu7BHpnPOK17W8uvEl3daTJfW8NvDNJbTWzbTIY9o8t0BBOejBuR6DjNazgqc+VmNPD06rdo7f8H/I8A/4dzfBzGDrviY855ubb/5HoH/BOX4OAYTXvEyj2ubb+tvX0/baDY2qXUULTol2hjdUlZNilnOEK4KY3nG0jGARzknirvVvEF7DpUVxd3cM2jXFhbaq6EwrcXr30EPGzG5DGs7lGABS5gbbyNpyofsKf8p4u3/BOn4PtjOv+JuBj/j5tv8A5HpV/wCCdPwdXn+3PEpOMZNzb/8AyPXtd78SZk8Q6tp1hfaS1pYWk7h7ho4jFPFNDEysxn5+aSQBZFhDkKA+0mQVLfxb4k/tK4nXXdNlkvLHSfstu9jIir59+8DyrGLhg4UNy6MVfMJDbQC5yIX1el/KeQn/AIJ3fCDnbrviRSepFxbZP529NT/gnX8I4ySniPxQM9vtNt6Y/wCfevoHRdXk1HX7B7m1g+0yWmqW0sy7+DaXkcOY1LERrIWLMOSdsYLNsBqPUfFHiS3vdR06x0qOebS0uLwkQSN9qgRIniiRQco8hkkjWTLAtbSEIeVQ5Ih9Xpfyngh/4J3/AAmOceJvFIz6XVt/8j1G3/BOn4ROMP4l8UkZzg3Nrz/5LV7bqvivXUuIvEVnLAllb6drN8LZkdkurW3ltwjBg4G6QBnSXaQqS4Cv95o7/wAbav4d0qCaOGO4E2p6sHnvLiOOPEV7Isdv5kssaoWUkKcuVWI4jcA7Tkj2D6vSX2UeLD/gnP8AB/BH/CQ+KDnjm6tuB/4D0g/4JyfBkHcda8SE/wDXzbf0t6981HxBfSeO9L0T7fBaxR6i0f2PkXF3F9glk8/O4AwhzsxsI3xZ3ZG0ZPhzx19ouNavNLNhcaXBd2l3JOq4kaC5lkjeSRxNIV8pEjfMgQrHGUMca7SpyofsKfY8Y/4dxfBnodb8S47j7TbYP/kvSH/gnD8GWzu1vxKc/wDTzbcf+S9e2av4ynh1Dwp9rhtItWu3t5ZbG4iIa2ju5ljAUPMhMqJ5qF1jkPDZWJXIMmqeKNTn0nWk1S2sLqD7JrNzbQrHJGALC4EYjm/eHzlkypYDYMBlIYNw+VB7Cn2PDx/wTi+DSjA1vxL65+0Wv/yPTh/wTn+DyrtTXvEy/S4tf/kevrCilyoPYU+x8oH/AIJ0/B84I13xOCPS5tef/JevD/2nP2N9M+DPhmPxz4V1Nr7R1nS2u4byNDNAz52yb0ChlJ+UjaCCV6g8fo/Xz5+3g6J+zdrrP0F7Yf8ApQlDikjOrRpqDaR+aOi+HpvEGrWmhaBpT3t/fzLb21vAmXkkY4AAz6n6fzr6bn/Y1+Gfhw2vh74lfHHw/oni6/hjMWmiFXSKR+iO5YHGSACdueozXjX7Mnizw14R+PHg/wAR+J9Rjs9MtbxxPPJjZEXhkRGY9gHZTn/CvXfjR+yn8d/G3xy1vVNA0v8AtTSfEWoNe22sfaU+zxwPyu5s5GxcDABOAMZ4qVrqclNKUeZK7PAfih8LNX+E3jK98G+KLC2hu7Xa8c0Kbo7iFuUlQ91I/IgjtXqH7GfxJ8UeD/jX4d8N6Vrs7aNr119gvdOZz5Dh1O1wmcBlbBDAZ6joSK0P26dZsn+JOi+Coi8114P8P2ml3l5KpVrmbbv3DP3htZefUt6V59+y7LGf2hfAKsxB/tqIDI9j3o5tbD5lCpyrufWv/BQj4h+L9Cg8M+B9A1d9P07V4ri61Dypmje4CMiojFcHYMscZwTjI4FfE2ieH73xHqY0bQtEvNU1CYSSJDaR+ZK6ohd9qqMthFJP0JzX1B/wU0mWDxb4GcpISNPusFTx/rF4P+e1cb+y/p2n66PC/hE+I9EjfW/FCXEptLW5i1zTBFbSs6i9RVjjWcReX5e/O1yyjO7Ckm5Crx9pWcWeWD4S6/NZ2l3Z6NDexz6DN4iaKK5jDW9jFI0bvLkgKSy/KmdxyB1OK5J006KR1u9NNuYN6bGTy9pzgoQ3VgRznqa/XnWvg78Np/DiaVZ+FdL0gacqzWF1Y2USTWMsXzRyxnbyVYBsMCGxhgQSK/Mj9oGTRNS8S6drdj4n0TUr65tSmrLYxXwuFvRhpJLn7WFbzJGdvljAChNu1cAsNWWpFfDqjG7Z51LZ6bCBDPYxIYU3O0SiQhf7wwBjnrikOkaa5Ny2mW0TSMGA3FyCMclcHHbP1/L6G/Z/+C3hn4nfCLTJ9fu9L0dY/G8sN5qEgjhv72NrSHyrGCRyCzySMdoJ2rlmxkc4Wk6b4R+I3xD8fTeNvB8ng7TvAnh+6vk0Xw/FBbXKC2miiEM8skbGWQiRt8jgksQfugKSacJSi3snL5KCm38r2tv6XV4jSlKKlHrp822v03foutvFLjStLkmZhZwbV5Z4417knA7jggfgKH0DSZpdotU8z5iWkJdcYBwc9DjPp9a9+8OfCXwpH8W/A9nokN+mieLvCM3iKGPUEtLyezlNndExO0kJikw8IIbygRnI2soNafhH4dfC7x34M+DXhbWtN1XTvEPjC21qMX+ktbwR7ormfY91mFnuMFVQDemFzgngVMuaHrorerqL/wBxsFSla97aX+TUWvwkj5yk0LTVdMW0BJXaGGWUY7AfNnP9PzVtI0tt2I4ZMHY24YfIA4APOK9L8K+Dfhp4e+H+i+N/ii2tzp4o1u50y2h0W5hiFtBbFFmuXMschkYM4CxqFJAJLcgVr3PwItmk8deEdEmuNV8V+DPEVjpaxAIILqwu38hJQmzcsiytGWO4gCToeDVKM20lrfb/AMl/LmjfoteztLp1Iq76f/bfrFpedu6PHW07S4kjEdkiwqMlDGnJBOQOvP8An3pIotGt5SiQRw4BAAxkEdjgdDXteofDn4MaOfivq+oz+LtQ0j4f6lp2l2aWd7bwy3ssxmhlZpGgZQokiO0hT8vBBJzUN18EtAtPjf4h+GtloXjTxPYWWmRajYRaYbaGZhNBFIgurmVfKt0USYaQI2TtwozSScnZa6J/fFSX/kruU6E46S/rW356HjZi0ZuXtgzP8oDp8oGefrwaebTTFRjtRdy7ijRggL/ngV2/7Q/w30b4Sa34dstEh1SOPWtCt9Vltrq9t72WymeR0eET24WOUAx/eA71No95pnw4+BGn/EK18L6LrPiHxTrt5p0d1rGnRX8el21tHGdscE4aLzZGlzuZThVwAOtNK6lK+3+aj+f4A6ElNU3u1f5cvN+S/Q8/M9msYUtFjbhd6Zz7ZAx0/nUYgsSrCOKFdxJ3cA8njgjAzz2/GvXfCvh3Rv2g/G2lyz+Cv+EM0+30O7vtcuNNFvY2mpC0BJmt0lCRW7N8qMS3lKcsdoBFR638KvhJHqfgZ5PG9noWneINUbTNdtJvFOl6zc6dEGBS5FzZERiNlJGXRdjA53DmmoO6Xd/rZP5v590hezXK5x2X+SbXqk/R9GzyIw6fCGJWCSTGQFjz2+nTkdPSr+mW2m3P7x9OgQJ/Cy7STxk8/T9a91/4U54R8AfFr4areeAfFSabrOvJbuNS1Cw1CxvENwghkhvIItkikEM8Lx52/KG53Clrfwf0n4jXXi2++H8mrWus6f44i02eyubmOWKOxupmhWZRHEnK3AIIIwEZB1G4z8TjFbyuvucF/wC3p+S+dnUpcqab1/4En/7bp36dL+ST6fo0SN+4RHcZAxwwz1x07df/AK9Mjj8Nvy9pAhVQDuj7/wB4Hv8ASovHa+HtE8Z67pPha8uJ9Hsr2WCzuJpkeWeKNiokZlVV5wWAA6EDtX0P4b+Hfwp8Ia14r8Cavpuo6t4v074e3Wqy3V79ll06O7eyWcLBD5fmI8YdCs28nIfAXINZxtKn7RPS1/wb/JE08LKVb2DdndK/a8lH82jwM6TobEFRDKSc4aMEDHP5Ui6XpKlwbW3k3dwMdh0B+lel+FfhJ8Nynw+8OeN9a8SL4k+JVuLu0utPlgFlp4mlaK0E0Txs85d1y+149oOBnGaf8PfhH8Pbnw1pmpeP73xRPqGpePX8FLHpF/BFbxgLEfPJlhdjgu3ygjd8oyuOdPYtXu9tPnzRjb5Skl21vsQsPJx5r6Wv8muZP5pN9zyi4s9GgZAIEcRNh0Izz6c9OmP8mr134VjsdJsdevPDFza6fqhkNjdzWLpFcbThhG7DbJt6EqTz1rvPiR8PPhxoHhHWdb8Fah4hFz4V8XDwrejUpoHhvD5cjGeNEjUxZeF/kZpOMHOciut+JXhJbbTPih4MfxJq02lfCBLD+wYnFoGm+0yoj/aXSFXl2h2CAsNucDjIqZWUV3eq7WSi3+Eo2/GxrHDTckm9Hdb9buK+V4tP8LngMul6WylFhRSFwokgyuT0/wA+3vVcaJbQozDSopYwefQHOOef8KrHX7l2+Z5bcKNpRQBkjoPy9qkj1ZpHTzr4x8BVYoDxjHI9efpTu0Y3nEnWw02YBnt44yBtG6PO1vUdc9/ypP7BtmOGWCQD5huhXH1I69M5+nvUMl4A6yi/jPIG4HnGPT6UwatdLIXaeMISVaQqCcenuPb2ppvoHNLoWU8N2wclIkYIMFlXau0+jEcdqibTLSIt5mno33l+dFcg49R/jSrqs0jFkuo+Y9wCnYh9eD1J5/Og6jlsu/mMflUKTjJ9SPx/LFLnl1Dnl1IymnWrDy4IYpFUghxsJJxyB9MipVubQncbEzOiAZZQQF49hjP48UovSjgpFEW5BcRn0weD6fpSi5Qn7JPNC6K3CPGQd3qckc5OMUnNPcXtE90PWSwmUKsdpBIgK7MnIycHoOn4561EyaaCywyQXDhTvDIXLE56du/X1qDzLCVEZodrIpAYEqAoGf4uxJ4/rVby4VBFzcpEoO4OykiQngDI59ec000UpRNKOOzeNXZbJhEMbCgyRzjI/TmmPaafiNH0m3dmXezNtA/EA8dD1HGKoQpDIjZUE7QS0nPmbuhAJHIqEk2vzwPl2yModuE6dhgcjrn14qtHsNW6M0YbPTjE0UlhEjnaIxsyTjkgjsPfvQ1lozqrS2LKFxuVIFHfhs9znvWdFHflCTOylM53g7efcDH/AOo057u/WSWZJojcNgkbivU/ewR0GOtK4766MvR6dpasmyOGJCCMbQAB154/X+dPk0/TGfzbZIRhApYhD1PPv69RWfLqep2UeycW02Qu0yhWQ4UHAC8Ac9SaZPrOpFmF1EEUNhXWLbtyc59cDsOeRRruJXfU0vJsFkL/ALh9uRhIV546kgds8D3p0SQNMkUEdo5UhTkAMeuQT2FZb6y01xveGVmZi485tozzn5uhB44J9qrPf3D5MdqI1Kqrjzhlsdf1z+dFl1HbudC+nxMwM9raFFwcQxDKgYGOo5wBz9agWK0iYL9ltc4PIjyE7ZJGcECsUTOoCfOZZATIG+TbxwAM4PTP9KljuLgxhpYtgAYEq68nj9MZo23DY3Jbq2Vlkks7WR3wcKhUNgHnrnv19RTJ7uKZT5mn2YbbyBguMADOOh75rGmv0jgKvbhY3P8ArCo5PYZP9O1SprEkamZYUKjgggfMOef9r8zSVuwKK3sXtttuIj0mI5wy5RVx6nGf5f1pxjgMoU6dAN3yneoUE9umSwx26dapS+KWZ1E4CRAEqzBlIHbHB7e+OKibxNBEGUKrk5VyyckHsS2eKav2D3uxaezgZlmXTIIyMsDhSOv0zjtip7fT7aXO7TkQvn51fyUzgYOAM9B6VT/t1ni4gkePbhSuCAwPA4B6ZPp0psutRPv/AHkix9VU5btwTtHy0cz7DvJ9C+LOFpPk0uCFGTlgm4j3yfb2z9MUyKyspB5p061BZs/NE2D05OB1/wAKo/20riNJJppCx5Y/NhfYdzRHrJDmJJpWDAYX7gQg/eOOOgovILyNKS3snT5LO1fjGEQBunPUA4qJ7O0Rd8GmxgEbiR82857E9OnWqT61bsWZ7p5FzuKuxJJH+T+BpF1hHxN5+0ocB5SEPrx7dOg9KSuCuaawRJJI4sVSQgAN5W7gH1zxj19hTHitFIEqwtwefLwd3pnvjPNZQ1drllASdxIpO5cYIyeR2xkf/XpBLd70kihCKpwQ+AHwcdKdu47LqarHSwqq9jEVRgocKduD2zn0p3+hKITHZwpvxgsoYdPTsPyBrLFysDBHuQHB67MkcDp+vapVulKyuYcR8HduUBs/rg0aINDRjMEm7yLODaMklQAM5weefQfnUv8AZ6T5kkghLoCDtZQfQdBVL7eGPkJEiKqlAV55HBOOP15FSJeTXI87yY42Iwp2HCgZ9qnmSIbtqkXE0e0wTJZQoflUAoD9cnr/APqqc6PpStkRp04YLjcDnoAOnX8P1pvf8eWHZkAIdlGwAfKevGSR796ga4VEVSqhc4YnjgdFyDu7daXNcnmb6mmNO0lR/q4MbtpJTeRxzweOOn5VG1hoVuRtsoZ+B8wjA3cZ+pHGOelZfnscqZUJfBB3k4AOe/OenJqTc87KQXLcr8vOOSMn/PSlYWncvPFpKRkiwt1LZB2kMcnp09vaprK5t7SQXFrZGJ4iWWVF2OpHcHOQf1/rjvPIm0TytHIWOMnJPXIxyB/gKQX1mmWMYLOe528/jx055p2RVkfp/wDsO/EXxR8QvhBcN4sv5b650XVZNPguZpC8rweVFIgdjyxXzCMnnAA7V+fnxJ+Jnib4k+LdQ8S+J7uW6uJ53KCRyyW8e44jjB4VFHAAx+pNfav/AATduEufhJ4laNiQviRxkjBz9lt85r85b6VDf3G66581xhMt3PHpW3RXOuvK9KFzsx4S8Xu+m/8AFK6zv1xHl0xY9OkLXyJyzQYXMqrjkrkADmsacPaxRXFxp87Q3O8QsYiol2HDAHo2DwfQ1+qP7LMvhjxJ8A/AN/ZJZXkulaWtoJQitJbTBdky56ox/iHfPpivjn/goDqvhbTfHnhn4beF0t7Ow8K6Uwa0gQeXBLcyF2X2JVY2Pc5GaLK1xToKFPnufODX9gCS1jgkcAsAf8e9Ri9sEcstnHgdiDjPoRW38IPDPh7xx8S/DXg/WtQMFhquoRW8rRsEZlJ/1aE8BnI2A4xlhXp3he2+Fuv+JWtfEv7Pl94e0rSr66ju7uyfWLpIWS3kaO3vUDu4w4SR3hMbBUbCAEkNRVr+v4W/z/rQ542enovvvb8jx1NYg58q1RlPHTbkd8kU8X8PVrWMgDA2sQR+ldh8bPD3h/QJPDGr6FoHh6x03XtKN1b3Oi319Na3pWV0Mqpej7RCRgKUfI4yDyQIfi3YaPpnhn4aXFja21q9/wCFhc3bQQKj3Mv225XzHIALttVVyecAelTo481uvL8/e/8AkSnTSm49o83yvFf+3fgcv/acEmQkKqcevX/GgX1ouS9uJQeoZOM16nJofwt0v4T+E9UuoPBUWta7o95dSy6u+vG/mdb25hRoPsh+yLhYkVRKANyksNpye3+L/wAHvhZonhX4keNfBOlC2tfD95b6NBAbqeQ6ZfxXwinHzMS6ywvE437sFnAxtrStSdDR93H5xsn8rtL1aNPqz5ObyT89Vdfhd+iZ86ve2jcNYxgA54XBFRtcWyvl7c7TyDjkfz/WswzxupMd5Hg5ySADz/n0phuH8wxiSA/7St39vX61mmjBNGor6VIDl8AnpsH+FDQWZI8uaJu/B2n8eKyyZ2LO7xoeBkt2/H8ahe4EbYkbJ+6TtGPwql5MafZmzLp8JG9ZohjgDAqv9lDjAaPJrNEkSqTmX/vkqDT/ALdAGPyyhuT8p5H+I+tNNofM11LzR3Ee5vKXAHO3n/6xpBI6fNG7J39c/gBVVdRjKqXllVm5APFSCZiuImR27g9/w9aHLug5+5bTUGX5ZWhkHbMYB/UcVMl9ahQ3kmNuc4AI/CswSuxKvbRk9Puf1pp3KCz2WPTEZ/nkipbjsK8TWXUbckMhjYr3YBTVi31SJZFligCSoeGwBjuMEVzbXIU5NqQpwDjoaI9QSIn5JePRc/mKHFPYTinsfqz+xb8QNf8AiF8F0vPEd/PfXWk6nPpa3M7FpJI0SN13MeSQJduTzhRXgXj/AP5KN4s/7Dt//wClD16l/wAE6riC5+BOoyW5JUeJboHIIIP2e2zXlvj/AP5KN4s/7Dt//wClD1Udj2aDbpxv2Pzo/wCCgn/JZdG/7Fi3/wDSu6r5kr6b/wCCgn/JZdG/7Fi3/wDSu6r5kpm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7r4UfB/xR8W9XksdEEdtZWpU3t/MD5cAPQADl3IBwo9OSBzXC193/sn6Vaaf8FdKvLeMLJqdzd3M5A5Z1maIE/8AAYlFJjRzdl+xT8Okt1XUPE/iOecD5nhkgiQn2UxMR+Zqf/hiz4W/9B/xV/4FW3/xivfqKVx2PAD+xZ8Lf+g/4q/8Crb/AOMV7R+yV+y/4B8FfEnUtT0rV/EEssuhzW5FxcQsu0zwNn5Ygc5Ud/WtY9K9K/Z5/wCR5vv+wVL/AOjoaLg0ev8Ahf4c6Jp/jTw/eQ3V8z2+q2kqhnQglZlIzhenFedf8FZnePwZ8PZAG2/2peqSOmTFHj+Rr2/Rf+Rp0b/sI23/AKNWvRvjf8DvAX7QHgeXwJ8QLOd7QzLc21zayCO4s51BAliYggNhmBBBBDEEGlOLlFpHFj6EsVh50obsT4QfGn4d/FrwJpXi3wn4n0+aK4tYjPbm5QT2k20b4ZUzlXU8c8HgjIIJ6m5PhK8uFu7t9JmnUYEjtGWA9MnnFfHen/8ABKz4VaerovxH8Tyqz7lEkVucfkozVv8A4dgfDbkL8SvEqg9lgtx/7LRGU0thUp4hwXtIK/XU+vzd+HMxk3Wm5hGIyXj+Qe3pSTXugzFpP7SsUmZCizCVN6/Q18gL/wAEvfhmrFv+Fk+JySMcxW5/9lp4/wCCYfw0UAD4ieIuPWCA/wDstO8uxp7St/J+J9P6VpWkWlxa3N9q+kyy2kLwGWIqr3KsACZSWO7pnHrzW8Lzw4JluRdaaJUXYsm+PcF9AeuPavkNv+CYvw6IwvxK8SIOpAt7fk/981A//BLr4bykGT4n+KTg5x5Nvj/0Gqc5zd5CjKqvsfifZH9s6P8A9Baz/wC/6/40v9s6R/0FbP8A7/r/AI18ZH/glp8Mef8Ai5fijJ9Ybc/+y08f8EufhwOP+Fo+KcDOAYbbA/8AHaV2Vz1f5fxPsr+2dI/6Ctn/AN/1/wAaP7Y0j/oK2f8A3/X/ABr43f8A4Je/Dlht/wCFn+J1HXiC36+v3aG/4Je/Ds7dvxS8UoV7rBbDP/jtK8uwc9b+T8T7I/tnSP8AoK2f/f8AX/Go7jUtFuYJLaTV7cJKjIxjuxGwBGDhlYMp9wQR2r47H/BL74eKcr8VfFgP/XK3/wDiaaf+CXHw0J3P8T/FTHGPmitz+P3KLsOet/J+J9jQaloFpBHa2t/p8MMKCOOOOVFVFAwFABwABwBUn9s6R/0FbP8A7/r/AI18ar/wS4+Ga/8ANSvEpPYm3tiR+OynJ/wS9+HEefL+Jvidc4/5Y2/b/gNF32DnrfyfifY/9taP/wBBaz/7/p/jS/2zo/8A0FbP/v8Ar/jXxzJ/wTA+HEmd3xN8T4PT91Bx+lRt/wAEuPhm33viV4mPt5Fv1x1+77mi77C5638n4n2V/bOkf9BWz/7/AK/40f2xpP8A0FLT/v8Ar/jXxsP+CXHwwDFj8RfEbZ7GC3x/6DSj/gl58NlG1Pif4rVckhQkGB/47Rd9g5638n4n2R/bGkf9BSz/AO/6/wCNH9saR/0FbP8A7/r/AI18ex/8Ex/h/ECE+KHiY5/vQW5/9lof/gmR8PX+98T/ABNkdCILcEf+O0Jy7B7Sv/Ivv/4B9hf2xpH/AEFbP/v+v+NfKX/BQX4u+A7D4RSfDtNetbzXNZvLeRbS2mWR4IYn8xpZAM7FJUKM4JJ46HGYP+CZXw927JPib4mce8NuOPThaVf+CY/wzUn/AIuD4hIPQNBAQPplaT5trGdR15xceTfzPzma8sXOPNbb3Bbt3rsND+MPxC8N2EOleH/iVr9lZQSrPFbQahKsSMpBHyZxjIHy9D+Nfdbf8EyfhgwIbx1rpz3+zwD+lQn/AIJhfDMOXi+IviSMHkgQwf1WpSkciw1dbafNHmXx9vPCn7TvwH0z9oXQprO18XeE4ksPFFmkgSRot2NwU8sA7bk/2XYdRXiX7KVyz/tE+AII4SwOsxNkgk4wcnp9Sa+vk/4JmeAY0eOL4p+K0WQAOFjgG4Dpn5ea9J+Bf7Fvwz+BviX/AITKy1TVte1mKN47WbUGjEdoGBDNGiKMOVJXcSeCcYyafK27s29hVnNSkrd9T5x/4KkT3kPi3wGLYMA2nXmWC8f62PPP9K+cvhx8cNe8HaI2g+II7rVtF0yG7vfD9jb3C20FprbkCG9lKYeXyvnIBOQduMCv1S+Of7P/AIC/aA8P2uieNIrqGfT5WmsNQspAlxbM2NwBIIZG2ruUgg7QeCAR8/8A/Dsz4fblb/hZniQ7f71tbHtgdU6e1OSbegV6FV1HKCR86+Nv23viH4o0iz8MmDUtT00eDRp+pG6kSGSXWWjLHUVa3HPlyBGROBhBuwSTXz/4s+IOueLdcvvE/iuF9R1e7KtdXt1Ll3ZAqncoG3dtVQOR0r9BIf8Agl98MIgg/wCFi+JjsGB8kIHvwB3qyP8AgmX8MkIeHx7r0cm0Kz/Z4CW6HnKnuKlqXYynQxE37yv8z4AT4uaqPh/B8PBBZWmn2msNrsU8cTm4iumiWMKrFuECxg8AEE/e7V12s/tQeKvEFzrGt6l4c0eXUfEPhk+FdX1CC0lD3sWUbz3xLsNwfLQF8AbeNpPI+zf+HZHw1LB3+IWvs/r9ltwcen3aZJ/wTB+GEjtIPH2vIW6bbaDjnPpSlFyvdb7/APgPJ/6Tp6BGhXjay/Hzv+ep8TaX+0h480zxB4P1yDSdKin8H+H28NWC3FvP5Mls8U0bPNiTLSgTtgjaMgHb2J4c/aN8b+F7zwBeafpmnXX/AArr7bFpZmhlcXAuZHd2n2yKGwZCF27cALnPf7WH/BL/AOGyjCfEjxGuQQcW9vz/AOO00/8ABL34bcBfiV4jQbcYFtb9fX7vWqkpSd2vP/0p/wDt8vvZTo12rNaWt8tF+i+4+L/Bnx917wfosOgaj4R8O+I9PstWbWtOttctJ3On3hwGaJo5YztYKpMbl0JAJFP8CftN+PfAHxN1n4s6dJZajrOuQzx3/wDaMMjwyGWRX8zYjLhldFK4wBtAHFfZI/4JbfDbjf8AFHxU+OmYoAfzCj2p3/Drj4Zeclx/wsvxP5qkksYbYk/UlM/rRaV7+Vvk0l+SS9Euw3Qrvfvffrdv823833Z8L6T8X9U0Dwd4l8Emws5LXxZcWl7ezzoxlL27u6mNgdvJlfduDE8YIrrZv2qfEepeIfEviHWvDnhq+t/FOnW2lappVzHMtpLDbrGInBimE6OPKU5EgGSePT69P/BLr4Y+b5o+JHifcF2j91B+J+7UY/4JZfCwcn4i+JT/AHswWxDf+OfoOKSg7t9X+i5fy0F9Xrt3e/r53/PX1Pib4mfHa9+K99os+p6Bomlr4esF0yxh0i2kjiS2R2dFKs7Ald5CkYOOuTzT/BnxxuvC3hy/8G3vh7RPEWh6hKLt9L1e0meOG7UbPOheGWKWKQpwWDqCOCDivtRf+CWHwtUgj4jeJBg54gt8/mVJp8n/AAS1+F8gKv8AEvxWwzxlYD/7LSUGr+e/33/PX1FLDVXJS6rTfola3pbT0Pj+T9qLx3F400Xxbpcfh/T4dCsZdMstCtrP/iVxWUinzoGhLlmEm9i7FyxOCTkDGVqnxtt77VtGvdJ+HvgLSLfQbo3EdlFpDzQ3zMfmFybmSWSRMDARn2qD8oBwa+1f+HWnwtO3d8R/E7FRwTHB19fu+wpX/wCCW/wwZdkXxF8RxLu3ALDAece4P1p8r0b3X+d/nrr667g8NVelvy7JfkkvTQ+R5/2itamg8P2+heHfDfh6y8Oa0viKDTtHguDBJqBZW86X7RNI5UBQoVWUAEgDoa6v4d/H7T/DviDx78T59X03RtS13Srm0tNA06zupBNeT7SsyF/MWNUcGY+ZLu3cIDnA+j0/4JefDZQFPxL8TFQc48i3Az68LUh/4JhfDfB2/EvxMpJyWENvnjOP4fU5qXTbTXdNel0k7fJJeiXZC+rV1JS7NP7ndfi7+fU/Ps3+iuzR+cQ654dACeO4PPXt27V65b/tUeJLbSry0/4RHwxeardeHn8NXGv3FnOb6WwMXlhWKzCPcqFBv2biEUMWAxX1X/w7G+HWFH/Cy/EwAUrjybc/zUn9aa//AATG+HjqE/4WZ4jCjOMWttnnryUzT5Hbl6P/ACa/JtejJp4WvSmpw3Xn5p/mk/kfIfhT9pXxN4W0zQrFdB8MapqHhhJYtB1fUbCV77TBMSxWNllWJgrMWTzEfaTxgVn6L8cdZ0jQNH0QWltNFo3iceLY7iWB5JJb0LGCJCrYMZ8sZAAbJPzdBX2K/wDwS3+GUuPN+JXidyCOTBbDj04SnJ/wS7+GsYUR/ErxKoUY+WC3BIyTyQvrj8hVOLldt72/BqX5pPza1KeErWt/W1vy0XZbHxZrHxnu/EOia9oUkenpD4k8RDxNdNDEwkiu9so2x5cgR/vm4YFunzdc9T4q/an8S+LdC8R6bceEPC9lP4witYtc1OC0nW6vWtyjRSMWmZEb5BkKgU7mO3OCPq5v+CYXw4dyx+JfiYgnODBbf/E0p/4Ji/Dtm3P8S/ETdiBaWwyMY7Ln9aXI7cvT/gJfkkvkuw44fEQacenn3bf5tv5s/O43BmBku/LjYDcrd+hxwAeOOlN+0XUcZhuGeMAY3DAzz3x2AzX6Ij/gl/8ADMSeafiN4kLZzkwwZzkc9PbvQ/8AwS8+Fs0hkn+IHiJyRg/uYBn9PXP5mnZk/Va3Y/O0TQRmXyZFZwMgE59MgEjBOee3WlkvHiiKF5CNxI3IOxxyOnUfqa/RBf8Agl98NUxt+JPiUY6fuLc4+ny0v/DsD4bFt7fErxMWPUiC35/8docWH1St2PzqS8MgxFHljyZBkocZ6j/CnnUJ7fiSNFf5iTKfkfoQR3xyDX6Kt/wTE+GzBVb4keJcKQRiC37f8B4pP+HYXw1ByPiP4k4YsMwW56/VaLPsH1Wr2/E/Oxb66fAjMYwcZTGw5Hp9eP6URX85fcIJdwyWZHGQwA5z0xxnNfokv/BMP4cpJ5kfxM8TKSdxxBbkk9OpXPSll/4Ji/DycsZvif4pfecndHAc85x93pRysX1Sr2R+dJ1OeRI9tyNyggEptKjGce+ST2py3N2ZcJcp5spyUkk25x1zkcHg81+iy/8ABMf4eIAqfE3xMqDoogt8A9c/dprf8Exfhy6lX+JPiRjwATBBkAf8BpWl2D6pW7H52pcamxTy4SA2QpQs3mYPUk8c5x9M0SarcPte5MW5BtIKE7WB74AOfTrX6Jyf8ExfhvKwdviR4lB5+7FCF5GD8uMUxP8Agl/8NIdnkfEnxPGYyCCsUGeMdfl56UcstxfU6vY/O2PWJhGpt5EGDhVRyGYdc9ODj881Yi1WymnxP50jEKqQtiQ7Rnj19ea/Qp/+CYHw4kdpX+JniYu2SzG3tuc/8A4qGT/glt8MZhiX4l+KCcAAiG2XAHOOEx1OaOVvcf1Ko+n4nwRHqsMKMluifMMSEwAAYz3OPX/OKrSavfEmcTuwBJWNsbsZzk565FfoBH/wS3+G0X3fil4tyDn7kHPXqNuO9SD/AIJefDHaA3xJ8UsQcgskB/Tbj/8AVU+yaI+oVE9j89/7Wu7geTDIHVOSoQEnHqcdMfyprXF6oednCqMEcoCc8gAdenT6Yr9DpP8AgmH8NpFCH4l+KQAc8JBn/wBBpP8Ah2D8Nef+Lk+JwWXax8qDLL6cr/Kl7NroP6lV7H52CW4fdH9vGG+RlwqupGNoz9RzxUjRSyybxbXdwwzukQ7QehGRjjHT37da/RJf+CY3w2QYX4keJge5MUBz/wCO+vNTD/gmf8OcBG+I/iVlycgxQcg9QcL/AJxRyTWyB4SutkfnLEskCqJokaTlZVRWUjPU5457fXFStHc+SAwiaBygTdId4H91vQnk1+i//DtD4ZBEVfHmvgxnKt5MJI/MfT8qjm/4JmfDmaQyH4jeI1z2WC3x+qn3/Ojlmw+qYhvb8T8741BkSSZI8PkAbipU+3T3wM5P5CkEcLHfLKIgigAhhk5PqR3z19a/RA/8EyvhqYzGfiF4g5zki2t88/8AAf1pf+HZnw3yMfEbxJgdB5Fvgf8AjtHJMX1TEdvxPzvVtLkBkjZW8pckH77H0GTzznv+FMWO2LNHBZj5sqx7DHX24Hue9fosP+CaHw22BW+IXiI4JJIhgUn8l46npTv+Ha3w/Cqi/EnxIEU/c8i32n6jbRyTF9UxHb8T87YYmlYrEwjCvgsIASD0JOecHngeveiOwtzGFcctwXbkkA9AOgHfP5V+iT/8E1/AUgAl+JniV8DAJgt//ifSop/+CZ3w9nLH/hZfiRN/B2W9uDj04Xn8aShUD6nif6Z+d5jiSZt4iUFmGXiJx6dcdevpUkUVo0zRuODgodvGBkd+lfoX/wAOzPh4wxJ8S/E7+uYoPm9M/L2qI/8ABML4ZEbW+IviUrkHHlQev+7/AJxT5Jj+p4j+mfAxewjDl2iCspyVwufy47f/AFqhe908jiRMqACMbuM9/wA/avv8/wDBMH4abgy/EfxNuAxkxwf/ABP+c0N/wTE+G5JZfiT4lBbGcwwHj0+7S9lIX1Gufn8Lu0Kn9wx/hGAOVB6ZPbNMlv4gQXhRGkyfmOAM/wAhxiv0Eb/gmH8OW5/4WX4lDH+IQW+f/Qaj/wCHX3w52lR8TfE3PcwW5x+a01TkNYGt/TPz/F3IkhSFg/QuOADg+vXNOa/QAmRLeN+GRck5J68AHP0r77/4dcfDMBgPib4qAbOQI4Of/Hf85qVf+CYHwzRQF+IviLcAQG+z2+4Z9DtpeykN4GqfntLqyTOCEGwvjBdcHGPlHQZ57+uaVtUZU8o3CZZl2hWGMkA5PHB/z2r9C/8Ah2F8M/NEx+IniRiDkboYOMjkZ259e/ekb/gmH8NWCr/wsbxEoU5wttbDP/juafs2H1Kr2Pz0XUiUBe5ljydv3F7nB574HrjOKilvDcyAG63MBhcKQe45I9P85r9D3/4JhfDhmDj4leJVI7eRbkfqtRH/AIJdfDViC/xL8TMRz/qbfr6/dpqmylg6q1t+R+fMbLCkjpMYnkA4VckjrkHqP/r+1Fxd6ZbLMttcxysMgjkkjPBOevXt2r9Bf+HXHw0wAPiZ4oAGSP3UHBP/AAH6/nUkX/BLv4YB0+0fEnxVJGCC6hLdSemcHZhfyo9nIf1Oqaf/AATLuYrz4NeJZ4Iikf8Awk8iA8YJFpbZ5HHevze1Ngl9c77WRcTOrZZc5DHP0Nftn8LPhb4N+Dfguy8B+BdONpplmWf523yzSscvLI3G5yfYAAAAAAAfPnxK/wCCdHwl8f8Aim98VWXiPWtAk1GZrm4tLRIZLfzWOWZFdSybjkkbiATwAOK0cXZWOirhpypxjHofKP7FHxV/4QDxl4kt9Y8Q32naC3h2/v5bRLwQpcTxIpTy8/KJdu4KQM5x1xWH+0Z8bvgn8ULCwT4afCK60LV/tRutQ1q8n8y7uiUIMbbXYPksGLsScqAAMmvqH/h1t8Ny+5vib4kIznH2a3HPrwKP+HW/w5ByPid4jHPUWtvn+VFmZ+xr8nJY/Pfw34ht9B1y31i80Wy1cWpLtaXUlwkbttIXLWssUqlWIYbZFO5RnIyD65P+1/4subm1vLrwnDNPp5ZrWaTxX4oZ7YkbSUY6tlCQSDtOcV9VH/glp8OTw3xS8TsPQ28BA/Sn/wDDrb4b5BPxP8TEjube3P8A7LT94Sw1aOyPhr4mfFm9+K+o2Wr6jolvaX1tG0cl4mpaneSzJkFVd7+6uGAT5sBNv32znjGf4n8d6z4r07w5puqR2sEPhvTf7JtXhRlMkXnSS7nJZgz7pW6BRgDjufvQf8EtvhuM4+J/iYZOci3tx/JeakH/AAS8+HABU/EnxCVIAK/ZoAOPoKPety9N/wA/82J4evdy7q3yun+i+4+E9P8Aif8AEzStB/4RHTPid4mtND8uSL+z7fWbiOzMchJdfJRtu1izEjbyWOe9U5vG/iq4TUrO98Ua7cR65Mtzqkb38hS/mViyvMM/vWBOQWyQTmvvpv8Agl78MztK/EPXlI6kW0HzD0PFH/Dr74bkBW+I/iAgDGPssGD+lDc5bi+rV7W6ep+d4lg43JOSoyGUD9MilF1btkNKgyc/OgGOenpX6Gj/AIJefDkYA+JXiEAHOBawDP5CnD/gmB8Ohkf8LK8Q4POPssH+FKzF9UrH56N5QwcxuOM7cE/ocfhTtkbr+7iSQL0PmsOe+Ocf57V+gx/4JdfDY52/ErxIm7k7YYRk/lTW/wCCW/w2bOPib4nUnqRDBk/pRZvqL6nWPzy85LU/Ok65GAwmByAPcUg1Lep2zuQCOqr/AEr9Eo/+CX3w7j+58TvEf/Ara3P8xUi/8ExPh2p5+JfiM+32eAf0oaY/qlXsfnS2ojy8vE3P8eCD+vH41GdSjLgBnz1ywI/xNfo6f+CZPw8JDf8ACyvEe4dCYID/AEqGT/gl98N5MlviR4hOf+naD+WMUK/YFhavb8T86v7Rk6LeeXzkAhqDr1zb8Svu68sGBx7Yr9Dx/wAEtvhupO34neJcH+E29uR/6DSf8OtPhv2+J3iUf7tvAM/kKq190P6pU6o/PL/hI45NxeMnPBDtke3pmkOr2cyZVnVh0AbGf++uK/Q0f8EtPh0Mf8XT8THHTNtbn/2WlX/glh8LmdPtPxI8TPGGywjht0JHsSpAPvg0uRB9Sn2/E6j/AIJoyCX9n/UpBGyA+KLvGe/+jWvIrzvx/wD8lG8Wf9h2/wD/AEoevsr4XfDLwr8IPBOn+AfBlmbfS9OUiPed0kjscvJI38Ts2ST74AAAA+NfH/8AyUbxZ/2Hb/8A9KHqloenTi4QUWfnR/wUE/5LLo3/AGLFv/6V3VfMlfTf/BQT/ksujf8AYsW//pXdV8yUF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SyavgOvvz9l3/khfhn/t9/9LJqTGj27wp4Zk8WXtzpVpexRXq2kk9nDJ1u5UwfIT/bZd20dyAo5Ir07wl+yh8RfGXhvT/FGm6x4dhtdRhE0UdxczrIoyRhgsJAPHTJrxcMVIZSQQcgjtXsvg34IaN4t8Jad4l8XfGfRfDs1/E5sbG/kjaQwxu0YPzzIVXKYGAcD8qhlHk+vaVLoWt6joc8iySaddTWjuoIDNG5UkZ+ld5+zz/yPN9/2Cpf/R0NcX4utDYeKtasGvpb022oXMJuZX3vNtkYb2b+ItjJPfNdp+zz/wAjzff9gqX/ANHQ00Jn0Tov/I06N/2Ebb/0atb37UX7Rdp+zz4Rs9Qt9KXVNc1mSSLTbWQkR4jC+ZK+OSq74xtGCS45AyRg6L/yNOjf9hG2/wDRq14l/wAFSZpoG+GLQkAka0GO7HH+hH+lObajdHJi6kqVFyhvp+djhJv+Clfx/R2CeDvAQA/v2V5n/wBKqib/AIKZ/HZAS/hnwBx3GnXuP/SuvkZbe8vr5IFmEAlkWPzJX2xpk4yx9M9a9h+LH7PHh/4UW1/aal4x8Sz6vZXEEEEdz4Sls9P1LeR5htLwzOJVVSWDMiBgvy9RUU41KjjFfadl66f5o8uNevJP3ttX/XyPU/8Ah538dzjZ4T8BNnrjTr3A5x/z9U9v+CnnxxjUGTwj4EBAy2LC8IH1P2rivF/HH7PXiqy+JF74O8D6Zc3unT+KLzw1o8t3dwCW5ngKEq/KKDtliO4qqEtx0IGhp3wH0+9+EOqeLZLW8u9d0nbNdG08S6LJZW1s0qKrzW6zG7jkH7xBF5ZLMUO5cFCU1Krbpe342/Rp+jvsbTliITdNt3T/AFa/NNLvbuept/wVE+NoJC+EvArHPAWxvDx9ftVMb/gqD8euCPBXgTaehNjecj1/4+q4D4o/sm+MfC/j/UNA8C6L/amj/wBsR6Pp1xLrNi9yZZELRR3Co6mF3w23zEj3cAZJGfJdR8G+MNF0Gw8T6rpElrp2qXFza2TzOiNLJblRMPLJDgKzKCxG3OQMkEDONXmXMvx07f5r70TOrXg2m3/V9vuf3M+mv+Hnvx+k4g8GeAWPA5sbzGf/AAKFOP8AwU0/aGTBk8I/DtR3H2G9z+A+118i/aZpsh8ADvjAHsMe9IGn25jlY/dO1T8uSM4zx/PtT5pGf1mt3Prkf8FOv2giQB4O8AHPpp97/wDJVOP/AAU7+PSNiXwp8Px6gafe5H/k39K+Sv8ATEQrNJHAD235OOnOfanx2iqw2XQycAkMAox9Pr60vaNdRfWqv8x9Yt/wU6/aA3ssXg3wDJg4+XT73APuftXr/OnJ/wAFOfj23B8J+AM+n9n3q4/O7/zivlRLRfMKrH5obggsQM8dTUT28eSTZoDgEMGzjGcH2o9o2L63V/mPrL/h5z8eQxD+FPh6OOMWd4ecf9fVNb/gpv8AH4YC+FPh9njg6fejr/2918nNE0Kj/R4CpHBIO76/X6etLFEvzbDbgZ6hcHb0789f50e0fcf1qr/MfV4/4KbftB7gD4Q+Hig+tneDP/k1j/8AUalH/BTT4+LzL4T8Abe7Jp94cfX/AEuvkx4kbIedCcldoTj/AOvUZe4iwY5g0Z6ARgkfnR7Rsf1qq/tH1sP+CnXxzUfvPC/gLr8pGm3vP53fFDf8FOPjun3vCngAZPB+w3mD+P2r618kCcyBS2HAOCpGD754/wA5qnM8qsFw7DH3Qo447fpVKTY1iKr+0fYX/Dzf4+j5T4P8Als9rC96f+BVRj/gp98eRgP4P8BgnsNPvj/7dV8eLJeHH2a4mUH36UpF9KQ8kskq8fdbqKptrqX7ar/MfYDf8FQ/jmPu+FPAIPPDWF6v87qmH/gqF8ewu8eEfh+RnBxYXx/9uq+QHsoH5cMuc5BDZ/PODTBY3ibRb3Ecg6fMSMClzeY/bz/mPrz/AIej/H9gPL8I/D4sT0bTr4f+3dJ/w9G/aCH3vCHw849NPvvXHH+l818hS2eqxZYW7e+BwRxUBuJ4AY5Fl2k8ZUHB/wAmqUm1oylWqPaR9j/8PR/j8is8ngzwBgHH/Hjegj8DdZNeo/s4/wDBR3xF8RfiZpHw++J/hbQ7OLxDcpYWN7pKTReVcyHESyJLJJuV2IXIK4LDrzX5xPd2k/LKVfoT1/8Ar16H+zpDbt8ffhjK7In/ABWWjbSO5+3Q4FF2ty4Vaiau2fubRRRWh6YUUUUAFFFFABRRRQAUUUUAFFFFABRRRQAUUUUAFFFFABRRRQAUUUUAFFFFABRRRQAUUUUAFFFFABRRRQAUUUUAFFFFABRRRQAUUUUAFFFFABRRRQAUUUUAFFFFABRRRQAUUUUAFFFFABRRRQAUUUUAFFFFABRRRQAUUUUAFFFFABXw18Rf+Cg3iix8U3th8O/DugPpFrM8EM+pRTzS3IViPMHlyxhFPULg8d+w+5a/EFTfanrX9maZY/aLm6uvIhjXlnkZ8KB25Jx1pM5MXUlBJRdj6v8A+HiPxpLNs8L+C3A/6cbsceuftVIP+Ch/xsYlf+Ea8DIf9uxu8f8ApVzXZeBfh/4d+F+m3CaboEN8ttqS+H/7Tt9Li1LWNe1lV3TxWUcx8m0t4mDrvIJPlkseM0/4l/C3RfiVZaTYazpzG+8S3N1pNheXmmW9lrGi6zBC8sdtdG2xHcW8ioVyRlQyMp54m5j+9t8Wpxh/4KFfG0E/8SHwCAB3s7sf+3X0/OmD/god8bQ+2TQvAQA5JFhecD6fas96+dPht8M9Y+JdxrMNjrWk6Pb+H9Jl1q/utR88RLbRMiuQIYpXZhvBwFPQ+wq/42+CXjrwXYWWvRmHxBoWo6fFqcOs6NFcy2iQyOY0EjSRI0LFlK7ZFXk4HOappxtfrt+P+T+5mUatWSbUv60/zX3o+gx/wUM+MS5EmheB1P8AtWN2oHp/y800f8FDfjGTgaH4DyByDZ3Y/wDbmvmofCn4pRx6hM3w98TKmkDdqDPo9zi0GwPmU7MR/IVb5sfKQehrofGfwL+J/gr+yptR0Oe60zVrWyuo9XtLa4ewh+1Y8uOScxqqyDcMrz1GM0km2knu0vm72++zJdepFNuT0TfyVr/ddHu7f8FC/jIoJHh/wO30srs4/wDJmhf+ChHxpYkHw/4HiHUF7C7/APkqvGtS/Z88W+HpPHNrq51O6uvBrRwA6Lod1qFpdTFQ7hrnaiW6RxkMzPg4Iwp61xHhnwN468ZxyzeFPBfiDW0gcJM2m6dNciNjkhSYwwBIBOPQGpjJTScXfRP5PYqVStF2cnu181ufTbf8FCPjR0TRPAhOcc6feD/26ph/4KGfGzeU/wCEc8Cg56Gyu/0/0rmvmq28AfEHULPUtQsPAPiW5tdJeWK/lh0qd47N4xl1mcKVjKjkhiCB1q3pXwx8d6rrraBJ4U1uwnt5raG9ebR71vsRuDiEzJDE8g35+XCEv/CDVxTk7L+ridWsldt2Poj/AIeE/HY52+FvA55wD9gu8f8ApVUT/wDBRD45ocHwv4GB7hrG7X/265r54b4a/E37Le6rp3gnxRf6TYyTxSalb6Rdm3zCWErb2jXAXY24MFK4O4Agiq83g/4l22mafrd14L8SRabqrRRafdy6TMsF28n+rWJyoWQtj5QCSe1KLbV15fjsU6ldbvv+G59Fyf8ABRT46p/zKngjHc/2feY/9KqY3/BRr44gZHhbwN/4AXn/AMlV4Efh78YBrKeGJPhn4nXVpYTdJYHRbhbloQcGTytm8pnjcBjPeuevYdW0i/n03VLGa1u7WRo5ra4QxSxuDgqysAQR3BwafNbcHXqx3Pp8f8FHfjVkj/hGfA54z/x43f8A8lc04f8ABRz41rzJ4U8Ekf7Nld8f+TNfK7TJKhzbAhu4IHHt2FRGSJVyzFAeB6j0Hr+NHMmL6xN9T6zT/gox8YZBgeHfBaEdd2nXf/yVxUqf8FDPjWQH/wCEc8Dup6FbG7/+SuK+Rd6vyt4cgd1zz+JpoY4wsyYA5IRh+pxR6MTrz/mPr3/h4f8AGUMu/wAO+CUB6g2N3n/0pqaL/goR8Yd6NLoHgkxE/MFsboHr2P2o/wAq+O1uJEJC3atnGM89frUtvOysQRg5GQOv5f4VLTWzE61VbSP2I+CPxZ0740eALXxpY2TWUjSva3dqX3+TOmNwDdwQysDgcMM18jeP/wDko3iz/sO3/wD6UPXq/wDwTyDD4HakX6nxLdHrn/l3tq8o8f8A/JRvFn/Ydv8A/wBKHqou6uepRk501Jn50f8ABQT/AJLLo3/YsW//AKV3VfMlfTf/AAUE/wCSy6N/2LFv/wCld1XzJTN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rxwzSrI0UTusS75CqkhFyBk+gyQM+pFfRXg3xZeax4U0HT7b9luDxLZaZaxWiaibM/vmGPMYN5RHLl2PzEZJJxk14T4Y8S3nhe/lureGK5gu7eSzvLWbPl3Nu4+aNsEEdAQQQQyqRyK+g/CPxT8M2vhDwp/wkWrfEDw7Yx2otZbuxLpZNNaoFiSIhSrCRd+8BclipYjaDUMo+dvE0bQ+ItVheyks2S9nU20ihXhIkb5GA4BXoQPSu4/Z5/wCR5vv+wVL/AOjoa4bxJqFvq/iDVNVs45Y4L28nuIklbc6o7lgGPOSARk5ruf2ef+R5vv8AsFS/+joaaEz6J0X/AJGnRv8AsI23/o1a8O/4KobwnwxZOMHWgT6f8eVe46L/AMjTo3/YRtv/AEatT/tpeGfg54g+FAufi9rNxpC2F0JNIvbOJZboXRU5jjjOBIGUHcpIGFB3KVBDnqjlxcOei1/Wjufkvpp020uoby8tWvI45VaSCRmUSKCCVyOmRxkdM17J4i/aR0JvAWtfDnwT4F1zTdP1x7ZXt9S8UPqdnYRwyCQLaRNCnlEsq/OzucZHvXLXekfAjzGCfErx4cd/+EJs34/8GwHp2qt/wjPwOZy8/wATPiERnOz/AIQmxX/3LVnCcoNST2d/6/r82eLCPI+a/wCK/D7/AMuyPUNH/ap0CLxOfFniD4YXV9c2njO78Y6Ytv4h8hbeS4SNWgl/0Z/NQeShBHlnI5GMg8rq/wAYfB9/8L7b4dQeA9b010uXv7m5tfEMQg1C/Y5We4hNkZHCKdqxiZQo9zk8/wD2R8AoipX4g+Ogc9W8E2ZPp21bjtS/2J8BXBkPxP8AHnzkkZ8FWYAHJ6f2rz1pKcotNPa1vlZL7uVfcnujaVarNtya13283/7dL72up23j/wDaT0vxRNr03gvwtd+FNU8Xa/Y61q2pz6wb7y3tCTCkKJbxmJVdg5J3sTx0wK579pb4p6V8UfiTNeeGYEfQtNQ2um+XE0EUpLtLPcrC3KebPJJJhgGwQD0xWLL4f+ADHMnxP8cqoOAR4JtBn8Tq2TUQ0r9noHa/xO8fSHpz4Kszzzj/AJitRyLlUV01/BRX3JW/pWOecrtvV6Pbu3+bv+XU4Hy/NYB5Igc5KkenuPXjipfs92qD7NMSg68Z3N9friu9ew/Z8iXcvxE8dhsdR4Hs/Tj/AJiv+cU2PT/gKWLf8LB+ITFuc/8ACDWYxn1I1b2o94y5Zf1Y4CSe8jYLna3cMAO/Xj8utCx6iSWNwqEHPUryT7HHrXff2d+z/wAo3xA8fEN0z4Gssg/+Db/OakTSfgJ5mR8RPH4DDGT4Issd/wDqLUWfQOV+X4HAPPqsanz71XGza2HycfTj/wCvTRLM7ESajz948fz9v8K9Caz+AMTMJviJ4/wMYB8EWXp7ar7fpR/Y/wCz86jzviD8QMYPXwVYg/gf7V4/+vRZ9RcrXb8Dz8mICQLfNznOF4x9fypHmUn5rxy2c7mH+cfzr0AaF8AGZgnxF+IJAUYz4Is/r21QZ/Ko30P4ABSW+IXxBYHp/wAUXZEdv+ot1/LrTSHyv+mjhRcWrERyrtHAGzPOM8D8+pqVIoZHLxymPDYwze4PT1/HtXaR6X+z+r7h8RPiGcdx4ItO/v8A2r9P0qRNE+ArlYR8SPiCoHIVvBVlngf9hb/OabQcj/po4drCQZYTKwHBbGT16dQD/n1quSiDyyjq3X5hgew/z616VDpXwMD+ZL8SPHm6MY+bwVZKe4z/AMhbmnHT/gG2RJ8QvHjAnkf8IRZAkjv/AMhTNJXBKXX80eY8MpZfkYjgA5z71XO5iXWXaR2yPzHT2r046R+zwwJbx548xkj5vBNnnp6/2r2qH+wf2eJQC3xD+IGe3/FF2Y56/wDQVqti0n/Vjz1ZpipUTk4H3X/SoppLkr8vlqcE5B6+vXtXob+HP2f0G4fEvx8px/D4Isv5f2rUR0P4Dr0+J/xA2H5Tu8B2Z/nq31pcq6DUfQ8+j1PVFUpHcKyn+E4wPbP4VFM7zruuo5SwwC2Qy/kK9EbTP2fQm6T4h/EBv93wPZfy/tc0n9nfs9Z3L8QviEmT/wBCPZD/ANy1O1tUilFrZL8DzB4bY8lSPw/wFegfs6Wjt+0J8Mtj7tnjHRWIA6AXsRq1JonwAkBA+Kfj6I57+BLIk/8AlWr6P/YZ8Lfs13Xxj0+5b4i+I9W8SWe6bQ7DV9Eh02CSdVzuBiubje6gMyqWTkZwxFVr0NYKTkkmfpxXOfEXxPqXgrwNrni/SdB/tq50aykvVsPtHkGdYxuZQ+x8HaGI+U5Ix3zXR0yaGK4he3njWSOVSjowyGUjBBHpVVFJwag7O2nqevG11fY868I/HDw74o+B0fxxkt/senLpc+o3VsZt5geHcJId+BuIdCoO0Z4OOa4rRPj7498eeE/h1rPh7w/4W8LX3jrUpg0Ovaus5i0+LcDJDFut5biWQ7dixqwAILEAgj5a1i58S+D4vF/7E2lR3Cz+IPGtqulS7SVTS5yJGJ9AAkDH2aT0r3z426Fp3hj43/s4eGtIhEVjpV3cWVtH/dijjhRR+QFFOaqzjOPwzlBJdrrml911H5M8x16qhKMn71OMua3V35V6aJy07o9X8FftF/DDx98RNc+HHh7xDYy32jGKOORruILqMzCRpUtV3bphEseWZRgZ9Bk9lYePPA+qa9P4V0zxnoV3rVru8/TYNRhkuotv3t0SsXXHfI4r458KeHtO0Dxr+1Dq/hnwxptvrnhu3aXQJIrGNZtPZ7e63NbEAGLcuM7MZ461xXgP4V+N9X+Gfw68YaRq/wACvCkUOpQXmm69LeXNnrd1dK7breedlZJZC2QYxnoAMCpo1HU5E+qg3/2//lb57F1sVUoynFRvaU0vSFl97vvsvy+y3+N2maRr3jy28YwaNo2h+CIreU6kPEFtczXAkTdiS0Q+bbNnCor8yEjbnNXvhZ8bPAvxX8Ef8Jzour2dtawrJJe2897CZtPjDuFNyFYiEsib8Meh6kDNfOk2l2OsfEX9q+z1HTre9QaFaypFNCJV81LGR42AIPzK6qynqCARyK808Q6bFpX7HXwnbw9peh2UXibxFDH4guZ4fJt70xz3Hki/kiw7RAg5JOQF4wQKUKkvZKT1bVP75tr9PIJ4mdOrJfZXtb+kOWyX39b9dz7+8N+L/CfjK0kv/CHijSNctYn8t59NvYrmNH/ulo2IB9qkvvE/hvTNXsPD+peIdMtNU1Tf9hsp7uOO4utgy3lRsQz4HXaDivmT4LfDHxx4L/aHGtatqvwa0I3WhPb6h4Z8GXU8Es8Od0V19jkXqG2gyAqMepJz1n7Zeh31r4I0L4vaDCW1f4b61b6ymOr2pdVmT6H5CfZTWjmoxjOWibV/Jc1m/lv+BrTrVJ05y5fejsu+if47LzPb/wDhJ/DX/CQf8In/AMJDpn9ufZ/tf9mfa4/tfkZx5vk537M8bsYri/i78YP+FV6l4J07/hHf7U/4THxDb6Dv+1+R9l80gebjY2/Gfu/Ln1FeY/suOnxP+I3xJ/aKdHa11m/XQdBaRSCLC3VdzAHoHIjJ/wBpWrN/bvtvEV5Z/C608IXSWuuT+MYI9NncgLFdMuInJIIwHKnoenQ1MpShGnJrVuF15SktPVxa+bCVfno1KkHouaz9E9fvTt5WPQfG37RR0z4q6b8Gfht4NPjTxLMPN1QJqItbXSIeMvPKI5MEAgldueVAyzKp9D1D4kfD3R57+z1nx54csLnSUjfUYbjVYI2sw+NhlDMDGGyMFgM5GK+VPgvaan+yj8e5vhh8QdSh1Wx+JUMN1Y+JJItssuojIeKRzliGkZgAWPLRnje1anhn4d+CvH/7aXxWXxr4bsNbgsNJsjBbX0CzQq8kMKl9jAjcACAeoycYNKMpNRS1bUm32cVrH5W9Xvs0QsRP3pSVnzRXL2T2fnda9unQ93+Jnxai8G+BrLxx4TtdC8S21/dwwQvN4mtNMtZI5N37xLqY+W5G3hQctzjoayZf2gtHsPjbrXwk1+ws9JsNE0BNdm1671RIoQGeJfLZGQKg/e/eMnbpzXxVIzx/sY3mnLI5t7D4oG3tkZiRFGIwdoz2ySfqTXu0/gbwl48/by1ux8ZaBZazZ2Pg2C7jtb2FZoDLmGMF42BV8LI2AQcHB6gU1JycHHaTe/b2Kmvub+fpopliKm2zSj6X9rKD6dUv+BfV/VWj65oniHTIda0DWLHU9OuFLRXdncJNDIAcEq6EqRkHoe1Z+g+PvAnim/udL8MeNdB1e9sxm5trDUobiWEZx86IxK88civg+yvdc8LfszfHrRfB7zWtjp/jiWxSKAn/AEayeZI5FXuFKBVPsTXefFbwj8NfAEfwI8QfA/T9MsfEV5rdhDZTaYFWXU7KRAJmmdfmlByoZmzw7DuRRTqe0aaWj5F53mk18lf569hyxcowbtqlJvtaLcdPN2+Wnc+u9K8YeEtd0671fRPFOkahYafJJFd3VrfRSw27xjLrI6sVQqCCQSMDrVGH4mfDe4j02W3+IPhqVNZEraayatAwvRESJTCQ/wC8CEHdtzjBzivi/wCMes618FfGPxZ+Dnh+1nI+LYs77w6iAhVuLuYQ3aLjgFt0g/4CtdP8XvhT4Y0z4sfs3fCfUbGK90ewtrqznhdfkufKSJm3juHdSWB4IYg9aVKbq8lvtOMf+3rPmX/brS9bjrYp0lUVtYav0cko/wDgSbflbY+t/Dni/wAJeMbaW98I+KNI1y3gk8qWXTb2K5SN8Z2s0bEA47HmuF8MfGPU/EfxNvvh0vh7w8q6bJcfab228X2d1J5SbfLK2iD7QJCzMHWRI1Tbw75Ar5r1Kzf4b/GX9orRfhhp6aLbweBUvrez06IRRxTeTCTJGi4CFRLKRtxjccVyvgL4WeNr/wAEfC3xlpOrfAnwpHBqFreaXrAvbqz1nUJ1Yh7aeVlZZ5GJZWjGcEYGBxTpTdSUJdGlf/t6Uo/hyt+d7EVsXOCcEveTe3VRUXb58yv2sfoHq+raboGlXmuaxeR2lhp8D3NzPIfljiRSzMfYAGvle9/b1uW83xH4e/Z+8Y6p4Gt5SkviTDxxhFbazhRC0fB7NMvbO08V7F+1DpOsa5+z94503QopJbyTSndY4+WdEZXkUDvlFYY71wHwo/aM/Z90j9nbQBq/jPQYY9K8Pw2V/okssX2uSSOIJLELVjuk3sGxwVbdknGTUSm+afvW5Un635vwVlt3OivKXNCmpct766dOXRX066/oezeH/ih4F8R+ALH4nW/iKztPDl9brcC9vpkt44QTtKyM5CoytlSCfvAitrRvEfh7xHpS654e17TtU01wxW8srpJ4GC9cSISpx35r41/aC8VD4o+IPgV/wr2w0H/hFtda7m02w8VWk1vpMt0m2OOO4ijwSB91FGVYsMblY5m8OfCLX9J0v4zeHvFHxQ+EnhKx8Q6ZBHe2HhnVZIrTRLwMqo00EwX7NHKCyN83O7AU8AXKo/fajtzW9Y9H6/5d9Mo4l+0jT+L4btbe8r3X9d+2v1noHxH+Hniu8n0/wv488O6xdWqGSeCw1SC4kiUHBZlRiVAPc1wnhj9qj4LeKPEXiXQ4/HGiafB4cljg+3ahqdvbw3zHd5jW+5xvjQqoLjgluOME/NHw9sb74P8AxH+GWmfE/wCC/gi5iv54tK8N+L/CF8YZLsyIqefOkTgXasrruaWNQQ7EZyQeh+B/we8D+N/FP7RfhG68LaPBINYn03TJRYxrJp8cv2kL5BAzGvCHC4B2ihylaUoq9oydvOLjp3XxLTz6kQxNWo4RsotySd77OMn/AO2vVbn15rHi7wn4e0mHX9f8T6TpmmXBRYr28vYoYJC4ygWR2CksORg89q1gQRkHINfBPw38S6j8ctU+DfwH1iCUzfDy6ur3xVEynC/2e/lWqNnrkbUPu9fXPx8v9c0z4KeN9Q8NySx6lBod28Dw/fQiM5ZfQgZIPbFFWpGFKVaOsdWvOKWj+buvkdGFrPES5WrWsn5Se6+St8znvjJ+0n4M+GHgvV/E2gXui+LdQ0W6gtrzSbPWolmgMknl5k2CRo8HsV68cV6Dq/jnwj4Z0mz1nxf4m0jQLe8VTHJqV/FbIWKg7Q0hUE818GfFHwH8HNO/Yh8GeLtE0nRo/Ed09mRqMKp9rurlmb7VG8g+Zwp3/KxwuwYxgV6xomg+F/H/AO2Brmh/FjTLDVrfSvCNifDenapGsts0bRxtNIkb5V2BaQ9Dj5j/AA5Djzc8qT3Umr9NIczt69P8kcyxc24zsrSjFpecpNK7t0W/T7z6g1Pxp4O0XQ4fE+s+LNGsNHuNnk6hc38UVtJv+5tlZgh3dsHntVeL4ifD+4utSsYPHXh6S50aNpdShTU4C9kg6tMobMYHctgV+enjU/ZvgR8WfDfh+ZpfBOlfEa3g8PsJC8SKWl82OJufkA8o8HHzZ7mvXvGnwS+F2n/tW/CXwfYeDNKt9Fu9BuZL6xS2UQ3zW8crI06gASksqli+d20bs1NObqtWWjtb501P8NvPyNJ4qcL6LRa6/wDTx09PVq6Z9Y2/jvwPd+G5PGNp4y0ObQIQxk1WPUYWs0AODmYNsGDwcnrXCaF431/TvGd3q3jXxfo9r4M1oiPw/c3GoWCWl68jKbVbF0bzZGaLzDKJScvs8r5c18uwafa6J4F/ax8LaJaJaaTp2oRNaWUC7YYAZZchEHCjCKMDso9K2fi/rGlzfA79mfTYb+CS5l1PQpljSQFikUCpIcA/wuwU+h4pwmpSjJdVT0/6+Xv8420FWxMo05JrWPO9O9N2+6V9T6U8O/Gg6/8AHfxT8E/+Ea8j/hGtMg1H+0/tm77R5giOzydg2Y83rvOdvTnj02vHPCGiafbftQ/EDXE1XS5Li90DSYvsseoQPdIUL+YXt1YyxrjyCGZQDvGCecex1cG3Si5b638/eaT+6x1Qcueab0vp9y/W4UUUUzQKKKKACiiigAooooAKKKKACiiigAooooAKKKKACiiigAooooAKKKKACiiigAooooAKKKKACvw50jxJqPhbxpY+Jrdllm0nU4r+KJnwrPFMHCtjtleTg1+41fkt8Uv2Jfjp4c8XajZ+FPBD6/o0l1JJZX9m8J8yFjlQ6F1dXAOCCuM5wSKmV+hxYyMpcrir2Prbwzd6T4y8P3er/D+DU/FvhnVdZPivTR4d1KC31zw1qcmTPE6TMA0bO0mOo+dlKlSDXH/FD4qRfCpf+Es8Y2kOkalpn2u78OeF5NQS/wBXvNWuYvKbUtRljJjhVEJCxg8YwP4QPko/si/tKF8J8JdYjz1IeIcY/wCunWmj9kL9pDOG+EesMAcY3RD/ANqYxS1MHUqW+Fi/Az4yWHwtufGV5qFnLfT674VvNH06NrGC6iF1I8To08cx2NCNhDDa+c/dNfRPwz/aB8BePviVaa5r9zbeH/Cy+DV0fxRoup3dnZWFtJAfNg/suHzN8waRMeWIwy7+4Ix85n9kX9pY7lHwh1kA8f6yHH5Bx29c0n/DHf7SBxn4RawB2+eAke4G+rdSTSv0TS+fN/8AJv8AAyjGpFcrTt1084v/ANtX4nqF9+1P4V8ZaGh8b6j8Q/D+sWPiDV9atpfCtzBC12l2hVIZJmkUxeX8se4Ry/uwy4+bifXf2sfBWraXrenJpviYR6l4X8N6LapLFCES40+482Zj++4VgW2EAkknIWvLIv2Q/wBpWP5h8JNYZhwC0kIIH/ffNTr+yL+0gPufCnVkfg7x5Q578bz/AE+tRH93yqK+G1v+3U4r8H9+pUpVZS5nHXXp3kpP8UfRlv8AttfBRNV1jWX8OeMoZdRvdSnBksbW5Ypc26RIUMl1i1I2DesQ+fapLdRXh/wd+OelfD7wDq/hi/TWft2p+JNF1ZJrUxeWLaznEkqMxkBDEAbQBgkcletZJ/ZL/aXRllX4Z6mWbgsoiVh7nD/yph/ZG/aOdg4+FWqhiOcmPHp031nTiqduVdIr5Qaa/Fa9yKntatrx6ye3WSaf5n0D4c/bC+EOn3OtX83h7xWLjU9Y12/VvsdpcsYb7Ii2GS6H2Uqu3zFiU79oy3UHmrH9sTRBo3w1tNR0XWU1LQNUsbrxbdwxRFtThsVaO1EeZBvOxtzb9oDqMZHNeRf8Mk/tIEjd8KNWZjwWJjH/ALUOacn7JP7SSDCfC/WlI6YMRGPxerh7jTS25P8AyS/L+bKqzrVnJyj8XN0/n+I+qofin8N9f8Dv4+n8f2Gm3B8D+ItHXRDqdqCsk8ztAJbYyi4+0PlcqkUkZ6+ZwN3OWv7aHwg0HSdPj0Xwzr7XNrd6LctbXdrB921QRyB7szvLMwUkxl1AGxFAUZavnp/2Uf2miCrfCjUpFH3cNEuB6feoP7K37TqBv+LRalJu7GSL/wCL/pURpqKUYrRWaX+GTkvxZU6lecFFx6NXt3jGL/CKPVfCn7Snwt8Jrruh2Or/ABI1bT9ds5k/tDWIdOv302c3fnqltYXMrw+WwP71mkJd1VgqkDHg3xa8cxfET4i674yE2r3CajcBkl1JLZbl0VFjVpVtkjiDbUGQi4H+0csegb9kn9o6Y5m+EerIcYyhhOeMd3pYv2Qf2ihlf+FV6yM45Lwj+TVe1vLT73cU5VZpprd32e9rHmIlQIPJmxt/g3c/4VIdSkj4f7pxlX44r05/2P8A9oRgAfhXrW0f9Noi2f8Avuqzfsf/ALRyMXh+F+sjGcZeLP8A6H/WndPcx9nJ/Zf3HnP9pxIcm3Y8jOC2MU9dT0yQYaPys9FLMM/0/SvQF/ZI/aaUlf8AhVOtKPVZYsH8N+ajk/ZD/aWfkfCbWueuJY1/9nNHKmP2Mn0ZwTvYOTsdF64O8N069O1QyRx7cqA477Xxj+Vd+v7IH7SgwP8AhUmurk8/PAcfT56fH+x7+0/IyQQfCzVW3tgCaWBVH1LSYH1zRytbMFSqLv8Acfd3/BNh3f4BakWk348T3YHzZwPs1txXm/j/AP5KN4s/7Dt//wClD19C/scfBjWfgZ8Frbwn4knifWb2+m1TUI4X3xwSyKiiJW/i2pGgJHG7djIwa+evH/8AyUbxZ/2Hb/8A9KHqz2KScYJM/Oj/AIKCf8ll0b/sWLf/ANK7qvmSvpv/AIKCf8ll0b/sWLf/ANK7qvmSg0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0bok/wABdU+G/h3wX8QPi3r8Js7dLptNtlLW1tcS7nyHS2YFlErDDOwXcwPIOPDfCWo6BYX9xD4m01rrT761ktHeIAzWrNgpPGCQCysoO0kBl3LkZyPUfDHiP9lbTfDemWvivwDr+q6ytuv265tZpVRpepwDcoB6cLjjv1MMo8l8UQ6Zb+JNXg0QodOjvrhLQo5dTCJGCYYklhtxzk5rt/2ef+R5vv8AsFS/+joa4nxT/Zv/AAkurnRk2aeb6c2i7GTEHmN5fytyPlxwea7b9nn/AJHm+/7BUv8A6OhpoTPonRf+Rp0b/sI23/o1a8X/AOCol+9qnw1gPzRTnWN0Z5UsPsWCR7ZP5mvaNF/5GnRv+wjbf+jVrw7/AIKnuYx8MSM5P9tDg4/58qKivE4cer0H8vzR8Fy6hdy3HlW6qxdgoUDqe3sPxrrfHPwc+IPw8iuv+EzPh+yns5lt7izi8S6bc3kbt/etoJ3lXtnK8Z5xmuWson89J7qeNIt4ZiignAPrX1Jqv7RXgS//AGjdS8UT6xo1r4fea9bSNet/C1ulza3ElnJFBdSslut3MEkfO2QscgMASqkZNQUY8r1fNf5KNvRu7S6aeTPJpqFte6X331fkutj5MEMmF8mPzGY8FRkj8f8A61XNP0S+1vU7PR4tsU9/PFbxs5yFZ2CgkgEgZPOB0r6ruv2g9A0ttQvNO+JE2q+LIvhzLoh8VW9tdxPqGqtfxyxIjSxrLujhUqJ5VQkp1HFXNG+PHg7UNS1bWIvio3hXxLqqeFJ77Xf7PvDJfLa2iLqNoZIImkDNNyTgJJtwWKnNbQhBTXM9Lq//AIFKP5R5n2Ulo+t1aVqcnCavZtbb2Ttvvd2XS6d2le3zY3wd1yP4sj4QNqFg2ttrq+H/ADzI5tftBn8nfu2b/L3Y52Zx27VzesaYNE1W90W9jiMmnXMtpK0bEqzRsVYrkAlcjjPJ9K9fn8ceFT+1ivxMOqD/AIRz/hOk1k3gikGLMXol8wxbfM+4N23bu9s8V6dN8d/hfB8WvDHjvQPHDaP4d0ux1q2Tw+NPmb+zb2W0uEF0rJFiYXMro5dh5gJw4CgYwi70YVJPW02110jFr73dLu35M6J0qUq1SEZaKVou/S7X5Wd/8z5U022srwXJjv7aylhiEkSTrKzXTl1URoURgGwzNlyq4RhuztU7HxG8I638NfGer+BPEM1lcXui3P2e4ltZHaF2wDlNwUkYI6gH2r2HVPjVo/i3wa0/ijxRdaj4mvPh+dCu7m4gmlnnvE19LiON5dnzkWiBg5JXA253cV3Pir9prwVr/j3WbnxT4iufEXhiy+IGh63odrNazOsWnRx3AunijkQeWATCTGcFyeh+YjoqUIJwSkr3lfXtOMU7+jcl3j6XY8PSVJyUk3v5/BzW36v3fXvsvkOOVGXEVoXPQFlIHb6g8804Wk7Nl4w24dMk49eF4B6V9V63+0R4Ps9Z8IReIviG3xGL6nrFrr+rpZ3UKx6BfhIvshE0aPIUG+YIFKowVEJHNZEH7QPhrw34o8ZReB/E17Z6TongAeFPBuoRwTpNdXCXFvIZhgboXlcXEu5gmPlyQcCuays35N/dFu332iu7btdK7zeGip2U1va/q0u/a7fZWvrKy+cVtFSRvMIBb5s7Nxzx0/Go/s0UbExXDoRjjZt55r688IfF3wt8QvEPijUvGdrNrHh3SvDeg+MdQvDC0e3XrC2t4pI2MoUM1xI8luSPvkqRkc18reJ/Fuv+M/EeqeKNahEuoatdy3tw2f45HLEL6DJ49sUVIulPkvff7k7J/NqVvJJ9TKdHljzKV9u29k2vknH5trprmGNOPOe5LEdQMqTjoOenWnpAdxys5bcFGcDn14FI7XpRg8SNjKjLAcZ7jqelN825QEIiqM7dquSOuccn+VIysSvDcH5lWRMEgHfg5+n+NMeUqPLuLYsD0YyAKfx5waX/AFhwk2GGCfMXGOuSf04pPKmLYUpKgOOnP4npjHv3os+oLzGNHbMEBiMYBwWDH/D61Xmn5CuQPRt+SeO/v1qbybiL/ljt9uAB7gkj8qjKIyb2ZGI5wOeAPbjtVo0RCb+ZGyYIZSe5J5+tRyXHmOAbSGIDrkEjmrCokaF4sMoHcdD6c1EZpF+4qsnQZ5/nT9EWrdiE2dww3QyFVJOCq4UfkaiY3MIEdxZuwPTCk596vl0K5a1TofmQ0x7vyVzFHJ64Ix+R9aOZsak3oZxnSFsiLAHQdMe+KctxEVZXRN3XIf73PQjvWidaiMbLPpqnPRsdu/brmqFx9nvAGj8lD/dGd3v1H6U077opa7obIySoVhnXa3JQcfiRiu+/ZvjuV/aC+GUttPKhHi/Rw2DjKG8iDfmCQfY15u1jz8kmcc4zn9MV6F+zsLoftAfDCMhgg8Z6Icbv+n6HNPTozSCSasz90qKKK1PXOOu/hD8Ob/4jWnxau/DMUniyxg+zQaiZ5QUj2sv+rDeWTtdhuKk4PXgVb8R/DfwX4t8R6B4t8Q6N9r1bwvK8+k3H2iWP7O743HajBXztHDgjiumopJJWt0d15Pe/rclwi73W+/n69zhZPgd8K5fiQvxcbwhAvixQV/tBLiZd2YzES0QcRsShKklScVh6X+zJ8CfCvihviB4d+F2nJr0DtdW5WaXylm6gxwu5hjbOMFUG08jFerUUuVK3Lo1tbp6CdKnJ3lFPW+q3Z8/fAP4c/EQ+Pvif8Sviv4Ms/Dw8cvaQRaL9vivyIYomRt8kfyMrAgdifmyAMZ7XQf2bPgh4Z8O654S0f4f2cej+I2R9StJp550mZM7CPMdjGV3EgptweR0FemUUcseVRtokl8l/wdfUmFGMdXq7t3dt3u/Ltp0OE+GnwM+E/wAH2u5fh14MtdImvgFnn82WeZ1Bzs8yZncLkA7QQMgHFdbrmiaX4k0a+8P65Zpd6fqVvJa3UDkgSROpVlyCCMgnkEH0q9RTklJcstVt8i6cI0laCt6aGF4I8D+Ffhx4Zs/B3gvSV03R7Df9ntlleTbvcuxLyMzMSzE5JPWoPF/w78HePLnRLzxXo/26bw5qEeq6Y32iWLyLpDlZMRsobH91sr7V0lFNu7u99/mthKEVHkS02t0sch8RvhL8Pfi1YWWnfEDw6uqQ6dcfarQi5mt5IZcY3LJC6OOO2cHAOOBU2ifDLwR4c8X6r480jR3i17XLeG11C8e7nlaeOJQqAq7lQQFHIAJxyTXU0UlFJ3X9aW/LT0G4Rk7ta/5bfceZt+zd8Fm8HzeAW8GZ0GfVf7bktP7Ru/mvcY83f5u8cAfLu2+1dLa/DXwVZ+P7r4oW2i7PE97YLpk999pmO+2BUhPLLeWOUXkLnjr1rp6KEkrW6f5cv5aemmwuSO9v6vf823667nI+GvhL8O/CVp4gsND8MQR2viq7mvtYgnlkuY7yaUESFllZgAwJyoAX2rD8Dfs3/BH4beIn8WeC/h7Yafqz7gtyZZpjDuyG8oSuyxZBI+QLwSOnFelUUJKLTW6Vvl29AdODSTS0d/n39TlPE3ws8AeMfFGg+NPEvhyG+1rwxIZdKumlkU27Eg52qwV8EAjeGweRg1Lr/wANvBXijxXoHjfXdF+0634YMraVdfaZU+zmQAP8isEfIA++DjtXTUUJKNrdHf59/XzHKEZX5le9r+dtr+nQ5ay+GPgbT/HGrfEi00JV8Ra7aJY6hdtcSuJ4FCBUMTMYwMRpyFBOOeprmPDn7MXwG8JeLl8deHvhtp1prMcpmimEkrxwyE53Rws5ijI7FVGO2K9QooSUWmum3l6ClThP4knrf59/UK8i1X9kr9nTWvETeKtQ+FumvqEkvnP5c08UDvnJLQI4iOT1BTB75r12ihxTabWqHOEai5Zq68zlPGvwr+HnxE8MxeDvGPhOw1DR7fZ9ntdpiFvtG1fKaMq0WF4+QjjjpVPwd8E/hT4B8MX/AIN8KeCNOs9H1UMt/bOGn+1qQRiV5SzyDBIAYkDJxiu3oosnfz38/XuHJHmUrarby9Dy/wAD/syfAn4ceIh4s8HfDyzstWTd5VzJcT3BhJ6mNZnZYzgkZUA4JHQ1Nq3wc8B+H/FeqfGvwj8OLfUPH6208kGzUpLQXsxjK7DljCjOPlLlD1yfWvSqKLaaaWvbyvvYlUaaVuVWvfbquvr5nz/+zZ8IfF/h3xj48+MPxI8NWOg+IPGt9uh0q2uUuTY2wYswaVCVZnYqTg87AeCcD36SOOWNopUV0cFWVhkMD1BHcU6ihJKCglolZLyClTVK7Tu222+rb1bPGp/2PP2bLhtQZ/hZYqdTcST+Xd3KbSG3Dytsg8kZ7R7QRwRjiuo+IfwJ+EnxWgsoPH/gq01U6cgitpjJLDPHGOiCWJlkK99pbGecZrvaKXJG3LbQPZU9fdWu+m/U4LVPgT8JdY8A2/wvvPBVonhe1lSeLT7aWW3USoSQ5eJldmySSSxLE5Oa2NQ+HHgzVPGmj/EO/wBG83xBoNvLaafefaJV8mKQMHXywwRshm5ZSeeK6Wiq6367/O1vy09NB+zha1lbRfJO6Xyeq89Tj9J+Efw60S78VXun+GYRJ42cya+JppZkviQ4O5JGZVBEj8KAOenSuN039kL9nPSGt5NO+GdtDLa38WpQyi+uzKk8eShDmXdtBOdmdhOCVOBXsVFJRSaaW1l8lt93TsKVKnNWlFPd7dXv9/Xucxp3w18FaT481T4m6fovleJdatY7O+vftMzebCgQKvlljGuPLTlVB468munooprRKK2Raik211CiiigYUUUUAFFFFABRRRQAUUUUAFFFFABRRRQAUUUUAFFFFABRRRQAUUUUAFFFFABRRRQAUUUUAFYlbdYlABRXlH7Sfxm1n4I+AI/E2heGY9Vuru9SyWa4LfZrPKO2+QIQzZ27QMqMn72QFbV+AXxG1f4sfCnRfHeu6ZDZXmoG4V1gjdIpBHPJGrorszAEKOp65xxinbS4HoVFeM/ELxZ4q0f4l6lpen3OoW2ivoGmyajqUTrImjQtc3ay3SwseZCFRd4VgiqXcMECsvxR+J/iL4cmO18GRLrFnoWm2t5qcVzam4cW0khjjdr2W8jILiN8bYrhyVyQcipi+a3m7fn+Gn59jOpUVPmv9lX/AC2+/wDq57LRXi8nizxt4e8QfEvUZ/FNlLY2eq2NjpVk2jz3csdzcW9oIUQfa412s0hUr+7Bdi5dRlah0Lxx4i8YSeFp/FmlJaaponji80yeOGJI/MMek3bhvLSedUYiQAqJpOR15wFGakr+Sb9NPyuvvQ3Pldmu9vkm/wAbO3oz26ivF9P+NHimz0dfEmu2+h6ha6n4UvfFVjaacskUtmtv5X7id2dxJnzgDIqx4aNxsPbqvAPijxhqHizXvCviy+0K9fS7DTb6K40qzlt1/wBJNxlGEk0u7aIVwwK5yTgZAFJP+vVq33ph7RXS7/8AAf5NHfUUUUFhRRRQA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+uvg5p/jrTPhRoc3gf4T+Hr43ySy3t1qd2iS3TiV9jAY5TZtA3MCMMMAYZvkWveZfjB8IY7HT9A1D4W69bvotuLNZbfWpraXIJLhkVhj5yxwSSMkDFQyjyb4iXE934+8S3V1BHBNLq947xRuXSNjM2VViBkDoDgcDoK6n9nn/keb7/ALBUv/o6GuH8S3Wm33iHVL3R1uFsLi8mltluHLyrEzkqHYklmAIySSSea7j9nn/keb7/ALBUv/o6GmhM+idF/wCRp0b/ALCNt/6NWqX7cX7P178bPAem6xourWNlqnhKSe4jF/crb281vKE85Glb5Y2zFGQzYXggkZyLui/8jTo3/YRtv/Rq15b/AMFNPFeq6X4f8D+FYNQmg03WptQuLuONsebJb/ZhFn1A8+Q46ZwcZAom0o3ZyYuUY0ZOSuv+CfFNx8EPF0RKLqvgI4PRfH+gjn1+a9/p3ql/wpHxvJMZBq3w9QZz5jfELQWPv/y+VyF1d2SyuDA7Y43MScfj6VAb2eRWMUZHO0lRwD26VhFnjRa7fiehD4JeLBjf4g8CSZ6geP8AQDx9Te5pz/BLxvJz/a3gHbuyg/4T7QeQM/8AT5jp/OuCi0vW7nSrnXI9MvptPsJIo7m6jgYwQPKT5au4GELbGAB5O046VTaaZkxbsRwMAHj8c8mnbUdlvb+vuPQpfgT45Z8JrHgUFc8v4+0HGevA+2n0pV+B/jfIL678P0IGRjx9oP8AW8rzvydQYZaXCHBwhwc1d07wzqmsw3lzpNhf3qabB9qvpYLd5FtogQvmSEDCLlgMnjJHqKbt1HeO39fkd0fgd4riPmt4g8C5I5z8QdAGf/Jzvikj+Dvi8ZX/AISD4fhc5APxB0Bs9v8An9rzs29sOWk80Z5Ayo47e/FOLWQwFgVDkDO3P/jxOKnQm8ez/r5Hft8EvFUhJbxD4CDcEFfiD4fA/wDSz6/lT1+C/jHzCP7f8AnI7fEHQM55/wCnyvPfKswu6SQ8dlAPPXHGQPSkXcx+QMqgcFVz19+P8mjQLw7P+vkejH4K+Kpi6S+IPAWOjf8AFw9CPBAzx9s4qFfgX4rk5TxJ4AQkHn/hYOhED8Ptn8q4IWRnkYOjEnkKGCjHv+ePxpwtLpDjy1deP4ufQ9OvShW2QuaC/wCH/wCAd1/wonxiGYHXvAJO3kj4g6Efc8m8BHSom+Bni45J8R/D5cDqPiDoOfp/x+dPy6Vz+ueDvFvhYxHxJ4avNFNz5ixLf2klu0hQgOAJAMlSQGx0PWssRl/vtFhcADcWOfT+VCknqVdJ6p/18jtk+BfizeC+vfD/AIycH4gaD/8AJtSp8FfGqgLFr/w/zkEsvxB0Efh/x+cf/WrgTBbq2Y4oXI65BPTtnt/+v1qRXtj92cRSL2UHj8BnNNyC8ez/AK+R6LD8HfGDsN+teAgjD5h/wsHQTuPJ6/bPWmv8DPEcj7jrPgJGOMMPiBoOR04x9rrz0rLwILs7nPzfJgE/h35qvJOv3UKhv4l28H8+vNCsCUel/wCvkeiH4EeKuo8T+BBjIBHj7QSOnHW8/wA5qA/AXxkeY/E3gFM8n/ivtC5/8nOtefm7slP70Sxj0CevoaiM9vkLbSTMPaMD2/wq9S0vX+vkegf8KJ8cx5Ka74BwRyp+IGgDP/k5g01vgl45B2tqvgE7hwV+ImgDk/W85zmvO5Z7wfLs3jnhipOPoDUa3UTrtdhG2cklQMHnii19S7Lseir8DfFQG4eIvACc9/iHoGeff7aaVvgb4qbIPiL4eSAno3xB8P8A8/tlebGSP7ksu5R6jOfalXyGU4faw/hKYwM9sflRyrcLJd/6+R38nwG8aMpMOp+AJMHHHxE8P4H/AJO17/8AsZfspeJNf+Luj+Mte1fwpHpvhK8h1WSPTPEtjqlxLNE6vCoW0mlCDeFJLleAcA5r5AnR0X5Iycn5Xyc/pxXp37K3inxJ4X/aK+HV3ot/JAb3xJYabcbHOJLe4nSGZGHQgpI3449KejNKfK5K6/E/buuA/aB1LUdH+A/xH1fR9QubC/svCer3FrdWszRTQSpaSskiOpDIysAQwIIIBFd/VbUtN07WdOutH1jT7a+sL6F7a6tbmJZYZ4nUq8bowKsrKSCpBBBINaSXMmj3cPUVKrGpJXSaf3M+XbT4na18PPiBo3gvxb401JY/B3gXxLrFxc3kk959v05Tpr2N9PEHD3UkSm4hLFvMZ4pSCPMyb9j8VfjH4v8ABnj3wP4v8C6XP4jsJdLs7eK5sIbBLuz1EsGk+xpqs+5440lcR/bYpZNuAsTYLfQ114T8K32oRatfeGtKuL6Cyl0yK6lso3lSzlKmW3VyMiJyiFkB2nauQcCsO2+DHwesvDt54Ps/hR4Og0HUEjivNLi0K1W0uEjJKLJCE2OFLMQCDgk461c5c611/X3m/k2nZtedraGKuo04rTl3+79G72fRLzv4UfjF8QfC3hTwP4B+EHha38R65qDa0LyaDSPLCPp90kdzG1pqurWkvnu8zM7teTMGV3xMrbx6R8YdY1PX/wBknxtrut6Sul6hqHw91K6u7FLmO5W1mfTpGeISxFkkCsSNyEqcZBINdpqfwm+FeteFbLwLrHwz8KX/AIb05laz0e50a2lsbYrnaY4GQxoRk4woxk1u3Oh6LeaLL4bvNHsp9IntWspbCS3RrZ7crsMLREbShX5SpGMcYxSk+aMk929/v+7pprtvqzXDVFQrU6ttIu9vR3+frp6HhzfHDxa/wq1Dxp4astJtZrPXtF8NWWl6tZ3C3VqZ7+2tJZb1N6MjOlwJYkAGEMblnD7VsWHxF8YTeLNJ8H+OdP8ACmr6ppPxCk8OnU7TSpbdBG/hubUUuLaKWeZrecCXyGbzHDIZcY34X2C68H+Er6aa4vfC2kXEtwLUTPLYxO0gtZPNtgxK5PlSfPHn7jcrg81IfDHhpr46o3h7TDeG8/tE3BtI/N+1/Z/s/n7sZ8zyP3W/O7y/kzt4q5ShJTut0/vfLr+Ev/AvImhyUqXJJXdpJfNWXyX47ny38F/ip4++GPwW8GDW4dB1jRT8J7vxPpVtaWk1rdW7abDZgwzztNIkwlF2DuSKLy9hGHzkeg/8Le+JfhseKNP8SN4W1+58KWGjeJbu/wBGsbi2tjpF3cTrcxCN55m8+GC1llV95WQMn7tM17DY+E/C2mR2EWm+GtKtE0qzfTrBYLOOMWlo+zfBEAB5cbeVFlFwp8tMj5Rit4a8A+BfBel3Oh+DvBWg6Fp17LJPc2emabDawTyOMO7xxqFZm7kjJ706lRTbklrr9/M2r/Kyfp5lVZwqSula7d/nbb5XXq77pHl2sfF74galaeGrrwWfDlvb+M/G9z4e0i8v7Ka5jXTYbC7kF0Ujnj80vPZM6YZFaF0HBO+uZ8SfHv4s2/gPT5fDdrpF941trrxGmoWNp4dNzb3tro989pPcxmfVLRLNGYRNh553Hm4VZNpNfQMPhbwxbWekafb+HNLitfD5RtJgSzjWPTykTRIbdQMRYid4xsxhWZehIrN1j4Y/DXxFb2tp4g+HnhnU4LG9m1G1ivNJt5kgu5mZpZ0DoQsrs7szjDMXYkkk1lNe44w36P0Vk2tt9Wuu2mjQpwtFyWq37byb/OKT3XLfq704PEes+LvhDb+L9CGnabqes+HotTt1v7Z721gkltxIFkiWSJpUG7BAdCR3FeB/8NB/F+HSPBOjfCv4R6depH4B0bxXqdpZQ2FvZrFcpIotYDdanaGyhjMOPNWO7CqygoMDf9G+JPCC6z4Qk8HaDr2oeE7cwx20NxokNosttAuB5USXEMsKqUGz/V5Cn5SpAIzX+DXwru9E8NaBrXw/0DWrXwfbw2+hnVtOhvZLFYkVEaJ5VYo2EX5hg8CteaHtJSSsnKLS8lz3/OPrZ7deWEZxhCM3eSi035tw/O0vS6eo74qeMtS8EeCX13SYLI3097p+m273xJtreS7u4rYTS7SCyRmbeQGXdtxuXO4eH+LvHvxt1zW/CfhPSfGvhvStf0H4mHw3qWqQaLdvperI3h+e9XdaLfI6ovmhGha4k/exo+75dp+mNS0zTdZ0+40nV9Ptr6xu42huLa5iWWKaNhhkdGBDKRwQRg1zz/Cj4Wy+DY/h1J8NvCr+FISGj0JtGtzpyENvBFts8sYb5hhevPWoptRleSvqn9zT/JP15tdkbxkoxt1tJffFq/3tP5eZ5P4F+Nfxo8a/E+90uL4dRW3gpdZ1Xw9Hqcy2KfZriyM6iZnGqNcz+Y8C/wCj/YImVZN3msq7mZqfx18Sa38MvGusL4e0OWfwb4F1K78SWV1DJNbjXYlmQ2P31JhU2s5dT8zRzQEMoOW9jg+HPw9tvF0nxAtvAnh6LxRND9nk1tNLgW/eLGNhuAvmFcADG7GBV1/CfhaS01iwfw1pTWviFpH1eA2cZj1FnjWJzcLjExaNVQl85VQp4AFRZcqi+1n5vVfq36pLVIunOMKyqNacydvK97euijr0u9Gz551rxX8Xfg3pfg/4afDrwtp/iHWPEq6jrMT2diLjyLWE27NBJ/aetW73U5Ny2bj7TkKgP2cgHbe8YfHH4x2VrreqaPpfhTR18LfDnTfHmqabqFvJqMss0hvjcWMdzbXSRKMWYVZwJVBJO2QEY9v8WeAfAnj3SYtA8c+CtB8RaZDIs0Vlq2mw3cCOowrLHKrKCAeCBkVNL4O8IzxXUE/hXR5I77Tk0i6R7GIrPYJvC2rgr80I82TEZyo8x+PmOdYyje8lfX8NbL8r3ve1+rTijyQSVRX0V7afaTl965kmrWv5HjPiz46ePNG+L2m6JoGm2+q+D213TvDWsOdGWF9PvruKORR9tk1BWlIWaF9kVg64faZFOSvdfGDxj4x8MXHgnRvBEuiwX3i3xH/YklzqtnLdRW8f9n3lz5gjiliLMGtkGN4BBYZBIYdBd/DX4c3/AIlTxpfeAPDdx4hjWFU1aXSoHvFWJt0QE5XeAjcrz8p5GKpfEj4T+CvizBolh480mHVdO0PVP7VXT7qCGe1u5Ps09v5dxFKjLJHtuXbHB3KhzgEHNW5FF73/AA00+/mfdJpXdrip6TcpvTkstPtWlr97j91+p5f4f+L/AMW/Fut+F/BelXfg2z1LUF8Uxajqz6Xc3VpK+kaha2yy20C3UbKkqzSZRpmKNgb32Hfp6D8YfHF7420U348Oy+G/EvinV/CVppltbTLqlhNYLeMbuaczGORH+xHMQhQx+fGfMfofWbDwp4X0o6a2meG9Kszo9q9jpxgs44/sds+zfDDtA8uNvKjyq4B8tMj5RivaeBPA9h4qu/HVj4N0O28SX8ItrvWIdOhS+uIhjEck4XzHUYGAWI4FWmk1fXR383fe3ppbp0HJpxslZ/8AD2V93a61er5bPdnK/FX4p3Xwrv8AT9Q1Oxgn0G/sb+JCgb7S+rRRiW1tl52kTIlwoGAd6oATvxXnXxA1fxVH8QfBmpeOdN8N21j4fi0gajqcen3d3HJqV5cKj25W3vFa0RJFt5ImuYLmIuyNujaMuPf9U0XR9chht9a0mz1CK3uIryFLqBJVjnicPFKoYEB0dQysOVIBBBFZWqfDr4fa34nsPG+teBPD1/4i0pdthq91pcEt7aDJOIp2UyRjJP3SOpqIe7JPs7/JX289Wu2i7WJl7yaXVfe9Pwsund+TXkPgT44fF/xf8U72xb4aGLwHDreq6CL9jYRvBLZGdfN83+02uJmkaBQIP7PiKrJu8xlXc3NePfF/xF8c/Ayw8YaxrXg1rXxNqnhLVtF06ys547jTw+u6eViuJWncXQUsA8iRwYYbdvOR9CQ/Dv4f2/jCX4hQeBfD0fimeLyJdcTTIBqDxYxsa4C+YVwAMFsYFQWfws+GOnXOp3mn/Dnwva3GtXUN9qcsOkW6Pe3MUgkimmYJmSRJFV1dslWUEEEZp02ouDl0t+Du/v016Wst2zSM1GpzpaXv8v60899zya5+LXxhtNRg8BteeDpPEX/CfjwhLqw0a6Wya2k0FtUSdbP7WZFkUlIypuCGCsQU3DbNbfH/AMVeHvC+neJPHGmaVcwyXniDw5O+mQSw/adcsL2WC0SFHkfy0uxbTBUZmKyNGm9t2a9nfwt4Ykvv7Tk8OaW14L0an9oNnGZftgg+zi43Yz5og/db87vL+XO3is7Vfh94a1UaVAbNbSz0rWTrws7WKOOC5vN0knmTLt+Y+fIZ8ggmVVYk8g0+VxS66XfySk157tedr7aOpKm4rkjql12b9569bNuC8kmlvrb0XWJIodJ0HxTqukL4pudNF3c2drJs80xiNbiWGJ2aTyVkkUZJON6AnJGfDvGnj288HftRajpemW8UV54j8KeG9Nh1K+t5X06wZtQ1bD3DIRgucRxIWTzJXRNy5zXucXhbTIvF1z41JmfUbjTodLG9gUigjkkkOwYyC7SDdyc+XHwMcv1Hwp4X1h7+TVvDelXr6pZrp181zZxyG6tVLlYJSwO+MGWQhGyoLtx8xyKXvKbXe6+/RfK34kRfLTqU/wCZJJ+jjK7+afroeAfGTxb4v8T+If7Lt9R0Cz8OeFPiN4T0i5spLKWXUb25e60+6EyzidY4IwJwvlmGQtsZt69B0+hfGLxxe+N9GN8PD0nhvxL4p1fwlaaZbW0w1SwlsFvGN1NOZjHIj/YjmIQxmPz4z5j9D6RqXwz+HGs+I7bxhq/w/wDDd9r1msSW2qXOlQS3kKxuJIwkzIXUK4DKAeGAIwasWngTwPYeKrvx1Y+DdDtvEl/CLa71iHToUvriIYxHJOF8x1GBgFiOBRTkoQUGurfzcYL8eVvyvZbIzkuabku0V93O/wA5L15dd2cN8WPG/wAR9I8ceHfBHw9vPDdi+r6FresXF3rOmT3wQ2L2QREjiuIOG+1OCS3GFI6ENyfg/wCPXjJtI/4SX4h3Xhyy0rVvh7/wntk+naXdO+kxKsZkhnBnY3mPORgY1gJ2su3OGr3W60XR72/g1W80mznvbaCa1huZYEaWKGUoZY1cjKq5jj3KDhti5zgVVg8I+E7aKCC28MaTFFbaedJhRLKJVisTt/0VQF+WH5V/dj5flHHAqFZRs/P8p/q4f+Avu73UfNycult/P3ov/wBJUl812Pm6/wDjJ8YNR+FHxZtfHHhXw1HrPgnT7bUWh1rw4ostV0+eKSRoZLGHVLrZuWJ1DPck/MC0IA2t7N8Or631Tx58TJ20mygu9O1yy0r7VEHM1xAulWdwiyF2YAK93NtVAqDcTt3M7NX139n34d6h4Ul8D+F9Ng8EaFfMkeq2XhfTbCyTVLRQ4+yTk27FYj5jcxGOQZO11BYH0Cz0vTNPnvLqw062tptQmW4u5IolR7iURpGHkIGXYRxxoCcnaijoAK1Uo2enS3z93X7k16tuxnSUo39prdf+3X/BaHi1p8Rvinpmu+Odf8R+MvB158PfCGnX8s2pWXhC9gmhvYiWEKN/aMwvBAiuJykcWZMIhDCRY/OYfiH8Rrb4ZfGyTxJ4G8LWviHQYbbXtQGs+HQbXXbWa3OY57OLVbormK28pS1z8o25gAXa30JovwR+C/hvXb/xR4d+EPgrS9Z1WOeK/wBRstAtILq6SY7plllSMPIHPLBidx65rK139n34d6h4Ul8D+F9Ng8EaFfMkeq2XhfTbCyTVLRQ4+yTk27FYj5jcxGOQZO11BYHOk1Bpvsl+N38tF6rRptXHWUp6Q7t/Llsl/XXVW2OJ1P42/F+f4133g3wl8NRfeE/Duq6bpGr3jmwT/j7it5Tc+fLqcU0QRbg7YlsZ/NMe1ZAWISlZfF34565r2nWemah4FtLPxF4w8SeEdPE+h3k0tidOkvTHdyst4guNyWRVoVEWWfcJFA2V7XqXw6+H2s+J9P8AG2seBfD1/wCItJXZYavdaZBLe2i88RTspkjHJ+6R1NXYPCnha1kt5bbw3pUT2l5cajbslnGphu59/nzoQPlkk82Xe4+ZvMfJO45cOVRSkrvX8bf8H0vvorXJ+5aOjvH7kndfNtPzttqYPwn8aap44+HGneKtbtbdNRf7VBdpZoyxPPbzyQO0SszMqs0RZVLEgMAScZrh/hL8XvHHizxD4ZtfFJ8OXNh478M3HinS49Itpo5tIihktVNtdSPNItwzfawBKqQgNDIvlnqPYdN0vTNGs10/R9OtbG1RndYLaFYo1Z2LuQqgAFmZmJ7kknk1maB4E8D+FNR1TWPC3g3Q9Hv9cmFxql1p+nQ2819KM4ed0UNK3J5Yk8miLtNylqv+A/1af/bttpMmKapqL30/r+u/keNfEfW/+Ef+L/ijUP7I0zUvM074dWfkahb+dEvn+JL6HzQuRiSPzPMjb+GREbBxiuL0j4rfHrwT4I1GaO9sPGureJPiXrvhrQIY9JxNpwivdRc+ab3VoIrlNtuiQwia22KQoaUhQfqO98MeG9Supb7UfD2mXVzMLUSTT2kbu4tpjNbbmIyfKlZpI8/ccllwTmsi/wDhT8LtV/t4ap8NvCt5/wAJSYjrv2jR7eT+1TFnyvtW5D5+zJ2792M8YqpTUo2/q3uaf+SvXfU6qteNSLVtbxd/Snyfn73nazPMtN+J/wAbfEGpeA/CTaP4d8Ja74i0vX7zVRqtoNR+zPp15aQxlYrO+MYMqXDM0f2mQxllBdjGwerpHxu+I2qfGOLwjbWlld+D9fudZ0vSNYbQRaC2vrBJPMVmOpSTXYWSGRCfslsh25WQ8bvaNJ8GeD9Aj0yLQvCmjaami20llpq2lhFCLK3kKGSKEKo8tGMcZZVwCUXI4FVbL4bfDvTfEtx4007wF4ctfEF3KZ7jVoNKgS8mlKeWXeYLvZihK5JztOOlRVSqJpaXUvxbt9ytbXRo5pN8iUdGmvPRNt/5em54d+zl8R/iZbeCfhZo/wARPFWja+3iXwPqHiBtQ+w3FvdKbVdNWKOaSa6m8+T/AEq4aSX5N2EwibW3a/wo+MPxT+Kmo+F44JvCml2l34C8NeMtVLaXc3Ek0l+12J7e3xcoIlxbrsd/MK85WTI2+ly/Bj4PT2psZ/hR4Nktjqja2YW0K1KHUWADXm0pjzyAAZfvnA5rd0jwr4X8PtE+g+G9L01obGDTIjZ2ccJSzg3GG3XYBiKPe+xB8q72wBk1pOoqik2rN2t5fF9+sorzUbvdo2nUhKMko6vr/wBvJ/8ApN18/K55b8NPjX4g8aap8LdPv7fSF/4Tb4f3fivUhbI4aG7ifTlCRZkO2LN5OCG3NlF+YYbN7x/4i+MEPxQ0Hwr8OPEnhGW0u/IudV02/wDDN1c3FlYCQia5kvY7+JIt4Uxwobd2aQHqiyNH2mgfDP4b+FNXuPEHhb4f+GtH1S8aZ7i+0/SYLe4maZkaYvIiBmLtHGWyfmKKTnAqn4h+DXwg8XeJ7Xxt4s+FPg7WvEVj5X2XV9R0K1ub2Dym3RbJ5ELrsY7lwRg8jFKc4ylCSVrXb+bk0vNJNLXdLo9oqNS5uVWvt/X9a91v5p4e+OPj3UPjdaeFH0621DwPrt7q+mabqa6Ktg0N3p6v50fmtqEstzh4ZULfY7dONyu3AbmPCvxr/aG8UaF4b1BNR+HdvceKvAs3ja3z4fvmSzFubcSWrj7cDN5v2pdsgMflbTlZs19AWXw2+HWneJbjxnp/gHw5a+ILyUz3GrQ6VAl5NIUMZd5gu9mKErknO046VbtPB3hGwitILDwro9tHYWD6VaJDYxItvZNt3W0YC/JEfLjzGMKdi8cCsrPkst7fjaWvn7zi/NRs99UnrK/WSa8opq6+av8AN30PmT4qfFTxt408ReDpPBfwbHiKXS/DGm+OJw9xaRqUu2dhbNJPqll5cSvbRu0hivI9yxs0IZEJ6bVPEut6N4++L3xdg0TQ5Lf4aW0kD2UcN017qijRbW9GHN0LWCXfJ5bTfZ3d4lRCVCAn2bXPhb8MvE0ejw+JPh14Y1aPw9tOjrfaRbzjTtoAX7OHQ+TgKoGzGNo9K27bR9Isri/u7PSrOCfVJFmvpYoFV7qQRrGHlIGXYRoiAtk7UUdABVzcbSUFa/Nbyu1b7lp+PoqD5Evbe9pFPzatf72m/nbofO2n/HL4+Wnw/wBY1zxb4D0vStSXUfDsOj3N7FaJBdQanqUdq+bey1W+bEcbhlmM0YkZuIwEYHdX4rfFaKa78AXN94QHipfGq+E4NdOk3KaYEfR01NZmsTdGRn2t5IjF0NzfNuUfJXpuh/Cf4WeGdPutJ8N/DTwrpNjfXcWoXVrY6NbQRT3UUiyRzuiIA0iuqurkFgyggggVe1rwH4H8Sadqmj+IvBmhapYa5Ks2qWt7p0M8N9IqIivOjqVlYJHGoLAkKijoow7w10/r3P8AKWvXmuODiocst9dfNqydvxt8jzLwP8cNf8Rat4d0vV7TR4FvNP8AFn2+5hDiKa60bUbazWa3LOdsEokml2tvYDaN52ktctvi94kn/ZOX47my0z+3m8AHxV9nEcn2P7X/AGf9o2bd+/yt/GN+7b/Fnmu61X4afDnXtK0vQtc8AeG9R03Q3jk0uzu9KgmgsXjGEaCNlKxFRwCoGB0rRXwx4bXw5/why+HtMGgCz/s7+yhaR/Y/smzZ5Hk42eVs+XZjbt4xinKUXCUba6Wfzk3990rf3fM0pTpxnByjonqu6vt92l+p4xffF/4keGU8W6N4q1Pw5JqlppWg6loV1pnh25lQzardXFrDZyWr3oM7ia3UCUTwIfNBYRhST13wC+IfjL4heFdWk+IGhx6Xr+ga3c6JeRRwRwCRoljcSeVHdXSRZWUfKLmXGPvAkqvZat4K8G6/bX9nrvhLRdRt9Vs49Ov4ruwimS7tIy7RwSqykSRqZJCEbKgu2Byal8OeFfC/g+wOleEvDel6JZM/mm206zjtoi+1V3bIwBnaqjOOigdhSvHmk0tGrL1urP7rp97rqrvnmm1BRezV/P3bP75e8uy0WjstWiiioKCiiigArErbrEoAhvbKz1K0l0/UbSG6tZgBLBPGHjcA5G5TweeeamAAVUHCqNqjsB6CuN+Knxb8FfBzw0PEvjO8uFSaYW9rbWsXmT3MuC21QSAAApJZiFHAzkgG38NviHoHxT8G2Pjfw0LlLK+MqCK5VVlieORo2VgrMM5XIwTwQaLAVNb+Huo6r4gu/EFh8SPEOjSXcMdu0NlZaSyrEgOEDz2UkrLuZ3wzsA0jYwDiuZv/ANnrTNU+xf2n461e7/s6D7LZ+foHh2T7ND08uPdph2J/sjAq94s+LM/hv4hP4Bht7C4v7/TLOXRbaWUwtcXc01wj+ZISQsKLCjEhd2TgbmZFNvxJ8Vo/BVxPpOs+HtX1i70nSIdY1a70m2hS2gt2aRWl2zTh8Awu2xd77cY3HOJVnaS7/ir3+7W/r6mM4QbcZX6X1fW1vv0t6GZqXwGt9ZvbrUdX+Imu313fWv2G6nudE8PSyT22Q3kuzaaS0eQDtORkA4qTS/gedEggtdF+JniGwhtpzdQR2ujeH4limMZjMihdNAV/LJTcOdpx04pni/4ialpWtWVv4e/tfUGXxbFpN7YpDa7po30prkQwM5UBSTE5aR1YNvG4JgVpj4wadPpunXOmeEPEeoajqBvQdIt4rcXduLOXyrkyF5liwkmF+WRtxYbN1JcqV9v+GUvu1u+27E6dO/Xvu/Nfe7fPoZ+m/A7+xrjULzR/iX4gsZ9WbdqEtto3h+J7s88yldNBkPJ+9nqaufDb4LaN8MNY1HV9E8Q6nOuqW8cE9nJZabbW2Y2JR1S0tYdrDfIODg+YxYE4IuN8XfCf9nXOqwLfTQRaTZ6zbbIlDXsN0zJEsKswJkLqEKttwzoD1zUeofFvTNP8R3egSeGNflh0/UrPSb3Uo47c2tvcXSxGENmYSsCZ41JSNtpPOByaUVGXKt9vxtb79PUfJTXvdtd311v81r6andUVz3g3VZdYsdS1KTUrm7T+1r+2jWW3jhFutvO8BjQISWXMTHczFmLE4UYReA8PfFfVrP4fXnj3XLfWrzTrpopNMu76PSdNX7PIpCEiS9RWZSPnZ3j3lh5aBeilNRV/JP7+nr+Gm5rfW3m193X+tfI9gory/Tvi/Y3HgLQNS0CLW/FWo6zptxcQG2htEnZbfCT3EuZEt1VZCowjEMWGwOOa6v4Z6xqPiH4c+Fte1e4+0X2paNZXdzLsVPMlkhRnbaoCjJJOAAPSrtrJfy2/G+3/AIC/6uQqsZctvtJv7rf5r+rX6WiiikaBRRRQAUUUUA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+33/wBLJq+A6++/2XSD8C/DXPT7b/6WTUmNHqoxnnpX1LD+zp8WvEPiOTWtdu/BCadd3RuJ/wDQUZpYWcscYhDkkd2kDc/ezmvlqt3V/HvjfXoXtdZ8XaxeW8jMxt5b2RoRnqBHnaB7AAVLKKvimy03TfEur6do10Lmwtb64htZgciWFZGCNnvlQD+Ndt+zz/yPN9/2Cpf/AEdDXmp6V6V+zz/yPN9/2Cpf/R0NNCZ9E6L/AMjTo3/YRtv/AEateHf8FTygHwxZwCB/bR59f9Cr3HRf+Rp0b/sI23/o1a87/wCCk/wv8WeNPB/hPxh4b0ufULbwvPepqEdvG0kkUVwIMTbVGSimDDEdN4PTJBP4TjxsXKg0vL80fnDpem3+talb2Ok6Xc3N5czJFbRIpd3kY4VUQAszEnAAycmvtLUfhxrfxB1PwZZfFK0l1rW9A+Hf2zVNK1W11C/1aSQ6jKIwtvBdW07S7JF+/KAqEkjuPiuZngUxvcFcHq5AP09fWqEkonn2K0su1uFUYUfif8azjO8bW63/APJWl+d/keRRk4Sk+jVvlzRl/wC228rs+8dK+E3wp0jW/jB8NJUOmeHINZ8LS2ljdXbxC5uJLSeaKya4cyGJZJX8vexbaG+8Tg18z+EfCFtq/wAftC8GeL/CK6Ta3fim103UNDMkyiCJ7lUeBXZzKAFJG4uW6EHvXmiJKm3d5cWSMEsB+h560M67iY0PyPy2AcnOOp+n+e5GcViI1mrpct13sorX15fPS2m7k6lRVI8qVvP1bdvx6fO+lvsXQPh18DPEupeDdJb4N6faf8JX4i8QaDLLFrOps1vFYoTFNGGuCPNLMu4tlCFICDORlfDn4K+HJv2bdb13VdKnmOq+FNU1v7bpyajHCJ7OR2givJxeC0eRWRiIBakhedwPJ+SZrm53ABg2P4VIJHoDjIHf86aQ85B8qRwOcM2M+/8AkVnFWp8st7JX+Vr/ADev4djT2qclLlVlfTTq7rp0Xu/ifVt/4H+CnhvwVqt+3wb0vUtQ0HwD4c8Si4n1jUkN3eXxijl81UuAojzLu2oEORjcAcDa0/4DfBuLx78SrGLwFq/iH+w5tEOmeGtMjuL6e3tLq1SWeVYkvbWaVVdggfzX2bgWVuSPj1YJUwWEIj5ODg4Pc8/jTh5Uu5WjDY4JDY49MHgVq60ZTlO297eV5XXlorR22XS5HtVZK23/AMil+d5ers7pHpeneDvAE37RsHgK9tbnQ/DUvin+z5Ib6VPtFvbG52eVJKjsgYD5CwZgDk7j1r6P8BeC/Dvgv4leDry5+Etr4R8Tay/ivSovDs97ezG5tYrJ/s90glnMm6Ri8AwdkgYtGqnaw+HZLTeSVCfKc7Xck/55FSJHGrMnkpyM/Nz6nHv/APWrJNKl7PfSSv11SX+e91q9L6mkK0IVZVVHdppdrX/zW1tl00PrwfCT4Yj4SHxPf/BzxHPqtzpes3WpzWFpcLD4evoGkC2sz3GoJ9lEQRSyXEE0kgb5XLcDhfGvgb4QaR8JYPi7pGlxeV40ttO07QrFbqcmw1KJnGqOyl97KvkjaHLD/ShxwCPADZpJlYYoo2GBlUIIyB374piw3oOYUD5HA2c//q/KrhUgqiny6Xi7eSbuvmnbutHrYj2tOyXL3/G1ntumr9ndqyR9naz4Y+Gvjn48+NfAWs+Cr/U1+HujzQaFpyahqOqX+phGiCxBJr6IyJCryukEMsRI3cuRg8prPg/4R+D4/iT4mvPg1dvHoF/4ahstG165ubSS0+2RSm4DJbXbMM7QypJKzJ8oY5DA/Lhe/wDmVmI43bdu0Ak+h59TUbG9+Yrn1O4AA/U+vIopSUVFTV3ZXff3lJvy5l7vlf5Fe1g1JOK1vbyVkktum59qaN8BPh63iTUNH074Zt4m00fEDU9D1e8OqXER8L6TGimKb93Iq8BnbzJg6nytmNzZr461aKCDU7m1tpnnt4Z5I4boLjzYwxCt+IwcVQiW68wFGKg5B2gcip47iSMZaMtIzZw4yR05z+X51nyr3bdEl66JX/Bv5u7ellVqwndRilq36Xbdtul0vRLRakAlUD5yCM9Wwpz6H9aY8BlAkPmADjgnjj1rUjkimcKm3LAHcvBUdf6AVA+nOzHypy3TCPkgg9eSP61SZipIz/s4jOZsnAzkH/OKY32ZW2yRsG4+YcZ+lXfsN6imNYkwc5UvjPHv+NVvst4owlsXB569PfjtVerNFJdx4eEKAs7qRk4dBxz2NMlNoAHuEhkUdCFH9KYDMgIeLKEdeuPXp/Wo3a3bKsEViOjAjPXjj096XK7gkTGHw9OjAyujjtzjtyKoXVqFw9q05U/xHIBzU4si44WOQdOOn445pRYtHkKGTnGUbIx9DQny9SotLqZey9iPDEj6H+teifs53jp8f/hjGgXLeMtFVmxng30PFcJMPJBLT4HTpmvcP2Ovhj4k+Inx78G32gadc3Fl4f1mz1i/uxAfItoraZJTvfoC2wKozklhxVt33RtF3ktD9nK84/aT4/Z2+KB/6k3Wv/SKWvR6ralpunazp11o+safbX1hfQvbXVrcxLLDPE6lXjdGBVlZSQVIIIJBrSSumke7hqqoVoVX9lp/czxTTvjbr9x8NNT8XaXZ6bZG21bTvDVhYapbzRXGnzTXMNsbnUFLKVU+ekyRKFJi2HzP3vyUp/jF8V0urLwLDceEZPEqePf+EMvNaGlXP9nTI2iSakLiK0F15iOh8uNozcOMo/zDcCntdz4S8K3v2/7Z4Z0qf+1LRLC+82yjb7VbJu2Qy5Hzxr5j4Rsgb2wOTVfR/APgTw9pelaJoHgrQdM07Qpjc6VZ2emwwwWExV0MkCIoWJissi7lAOJHHRjnXmi5Sclvb81f8pf+Bf3UY0UqUOV62TS8rxaXrZ2+7zZ4HrX7Qfxq/svwt4c8JeCbLWvF+qX/AIktL6ewsbd7Z10fUPskjQ217qllt87IkA+1StEAfllGWHaW3xL+J3ibW9N0rTB4S8Jy2PhnS/EuvW2tBtQMhu2mR7aCe3uEijETW7A3H79GLrhMcn0DX/hj8NfFei/8I34p+HvhnWNJ+2Sah9g1DSbe4tvtUjtI8/luhXzGd3YvjcWdiTkmpNX+HPw98QT6Nda/4D8O6lN4ddZNHkvNLgmbTmAADW5dSYSAAAUx0FSmr7db/n/wNNnbdXY6nK3LkVlrb77q/d20vvr1OV+Lhx4y+ERwDjxnP1/7AOq14J4/+JHi7xr+zdfaL4fh8HeGdNt/hPp3iLVrJNLlZZY76CdFtbBEuI1tEjNuQHcTD51XYMbj9e3ml6ZqE1nc3+nWtzLp8xubSSaFXa3mMbxmSMkZRvLkkTcMHa7DoSK53V/hH8KPEFvpdrr3wx8J6lBodubTS47zRbaZLGAqFMUAdCIkKgLtXAwAMYrSFRRSTXVfhzf5r7jSrNVKXIlrypX/AO3pN/epW8tzh/8AhZ3ji2+LieG9ZfRtN8J3eoHRtLxpkt1NqNwLIzsft0NyY7aQOsq/Z57ZSRESJCWUV5t+zx8a9Q0r9mtdXttFVrT4cfD+0u20q4hkh1DU5kshMs8ZchFtG2PGkm197rIcqI8P9Fw/Dj4eW/i+T4gweA/DsfimaLyJNcTS4BqDxYxsNwF8wrgAYLYxVuw8I+E9K+w/2X4Y0mz/ALLsm02x+z2UUf2W0baWt4tqjZEfLTKLhTsXjgVim1Bx6tL70pa+e/or6LRChKMVytXV4v7t15aad9Lt6s+UdU1z4na18K/FFx4y+Hll4d1LU/Ffg3WbXUXWzjGpST61ZxqZIbXVNQYpGkEKiUyxh1OEjQIa9NX4rfFaKa78AXN94QHipfGq+E4NdOk3KaYEfR01NZmsTdGRn2t5IjF0NzfNuUfJXpuh/Cf4WeGdPutJ8N/DTwrpNjfXcWoXVrY6NbQRT3UUiyRzuiIA0iuqurkFgyggggVe1rwH4H8Sadqmj+IvBmhapYa5Ks2qWt7p0M8N9IqIivOjqVlYJHGoLAkKijooxpzRUXG2nRdvgX5Ra+ewQkvZ8s9Xq7+b62/G3cxfhV411fx/4DOt6hHY22p299qekyzW6M1pNNZ3c1qbiJS27ypDD5gUuSA23ecbj4Z4Pm8ZeG9A8R+M9Ws/AXiHQNa8XeG7XTLyDw3e2aX8k2swRzXUUVzqN2Fgje4Mts0ZjXzhJMqFWV5Pp200XR9P0iLQLDSbO20uCAWsVlDAqW6QhdojWMDaE28bQMY4rlfC/wADfgp4HW5TwV8H/BHh9b2S3luRpfh+0tBO9vIJYGfy4xuMcgDoTyrAMMHmiElGv7RrTT8Hd6dL2/qyJi0rXWzvby7X3f8AXdnO+G/ix4l1rxsPh9Pp+nrq+i32qN4iEUUhWPT4gpsXjBfKSXCXNq43bl/d3Cjlcr5T4x+NvxX1f4ReIbsax4ftLjxd8L9c8ZaBcaJa3MdzoAtoYf3M8n2kmeU/ahsnjEG2SFv3bYr6ig0XR7XVbvXbbSbOLUr+KKC6vEgRZ544txiSSQDcyp5j7QSQN7Yxk1maN8PvAPh271i/8P8AgfQNMuvEL+Zq89npkMMmovgjdcMigzHBPL56msktLS10t21s18tWn3XLZaSdrpVFTqKbV0pJ28k72/Nelr6o8E+IPxs+Mvwx0rSlt7rRPGN5oWk2mreLFsfCr2sP2S5uHjgkW4uNXBgyscgISO8ctGzbFDKlfR8OsaTcapc6Hb6paS6jZQxXFzZpOrTwRSlxG7oDuVXMcgUkYOxsZwa5Rfgd8FFt9NtF+D/gkQaNFNBp0Q8P2myzjlcvKkI8vEau5LMFwGYknJrf0fwtpmi61ruv2xmkvPEFxDPdPKwO0RQJEkaYAwgCFsHPzSOc84GkpKTfq3972/rY5oxlF76WS+a3fzPH/EHxe+KGn+NfFDWJ8L/8Ix4U8Z6B4Yms5dOuGv7uHUo9OBlW5FwI4mjk1AtgwuHVAvyn5yzw58cPHmpfHCz8Jvp1vqHgbXb7V9L03VF0VbBobrT1fzo/NbUJZbnDwyoW+x26cblduA3s8vhbwxO148/hzS5G1C7g1C7L2cZNxdQeX5M8mR88kfkw7HOWXykwRtGKFl8Nvh3pviW48aad4C8OWviC7lM9xq0GlQJeTSlPLLvMF3sxQlck52nHSlFxSXdX/wDSYr81J+Vzas1OFqejuvuW/wA2ch8TvGXxD0/4g+F/AHgLU/DGlnXNF1rVbjUNc02e9SE2UlkqBY4rmDIYXUm7L8YUjoQ3jXi749fE/wAf2nhSx8L/AAZtvECDw1pPjrVbRpbJ7aSR5ZTGiS3ep2RiiSS2EguPJulG5CYgQu73/wAdfBf4dfE3xLoXiXx94bsdf/4R61vLa00/UrOC6sybl7d2laKVG/eIbWPYwIxufrkY1fEnw2+HfjOTTJvGHgHw5rsmiSCXTH1LSoLo2TjGGhMinyj8o5XHQelKFo8rfR3+5yt+cdPLfUqcouForW1vx/VaX6X8jzSMap4r+OGpeKbZvC2n2vgm8t9BuLe+W6e9vXntIp1nRkuUt42Vbx4ot9vM5BmCyRiRlrW8K/EV9I/Zb0n4rR+GtNgez8Dw66ukabF9ls4ytkJRBCvzeVEMbQOdqjviu6vfAPgXUfFNn451DwXoN14k0+JoLPWJtOhe+t4jnKRzlfMRTk5AYDmtOw0nStK0u30TS9MtLPTrSBba3s7eFY4IYVXasaIoCqoUABQMAcUJ2pOHXT8L3+9u/lsgjKKd5K+34Hn3wy8b+NdR8Ya94C8c3vh7VbzS9L03W4dT0GzltbYw3r3KrbtHLPMfMT7KW8wOA6yqdidDh+K/jZ4g0GTxZDBb6QZND+IPhrwparKj5ktNR/svzXYCQZlH2642EYUeWmVba2703wn4H8FeA7GbS/A3hDRPDtncTvdTW+k6fFaRSTN96RkiVQXOBliMmquqfDP4b654ji8Ya18P/DWoa9AsKRapdaTBLeRrFIJYgszIXASRVdcH5WUEYIzWkZxVWMmvd0uvRpv70nH0d/Iim1FPmV/6Wv5u3TbbU8Xsvi78c9c17TrPTNQ8C2ln4i8YeJPCOnifQ7yaWxOnSXpju5WW8QXG5LIq0KiLLPuEigbKz/EXxq16Twro3xCvfDmgXOvaH4F8beIYXkinMEWp6VJbWwaKPzfljk8ybOS0gR9qyLuff9EQeFPC1rJby23hvSontLy41G3ZLONTDdz7/PnQgfLJJ5su9x8zeY+SdxzBJ4F8EzWh0+bwdob2ptbuxMDafCY/s10wa6h27ceXMyq0i9HIBYEioTirej+/lav97v8A0jWlOMcW6s1endvl8m9F8lp/w7PHPid8T/jT4J8Pacmi3mga34qv7a914abYeE3kj/sq3SEurSXGr20aMjzIpmMhL+YNtv8AK1Y/jz4r+IWsrjxe2heGZbbU/gxrHiuxR7KddQs5o0tXktmvY51ZreQzx5WNInBhVt5ONvvPiXwB4E8ZxWEPjDwVoOux6XL59impabDdLaybdu+ISKdjbTjK4OOKwrb4O+GF8UXviLVLm51a0n0Z/D1noV5bWY0vTdMkEXnWsMMcCFo5DDGWEzS8Dau1flqqTgqjdRXjrp5cs1b53jvf4W7+9YwhzQlTlvy2v52nCT/BSX/byXS5z3hrxN4suPF+oeHPC9x4N0Hwf4Ku7LQZdJnsZftlx5lnbzI8EyTpHboBOsaRGGTeYz86ZwIvBHjS38N/sqab8ToPDNkpj8G/8JLPptqzrDLO9qbmZd8hkf55Gcs7l2O4sxY5J9Cu/AHgTUPFFl43v/BWg3PiPToTb2erzabC97bRHqkc5XzEU5PAIHNalhpOlaVpdvoml6ZaWenWkC21vZ28KxwQwqu1Y0RQFVQoACgYA4qW+anKL3dtfk7/AHt38tloXS5aaSa2t+G54V4S07VPhpd+BPDGpr4E1s6/4taSK40+yu/MsUk0fUJVeI3V3cOrqlskEcgcJ5BeNI41Cgdh8S/F3xHtfiH4X+Hnw8vvDeny69o2s6nNe61pk98sT2clisarFDcQEhhdODl+MKR0Kt1fh74ZfDbwjDFbeFPh94a0WGC+fU4o9O0m3tljvHR43uFEaACVkkkQuPmKuwJwTW1NpOlXGpW2s3GmWkuoWcMtvb3bwq00MUpQyojkblVzHGWAODsXOdooqS57W6J/k0vudvWxUZJOLkr2TT83eTv+K06WPmfxZ+0/8Rbbwf4U8deENBs76N/C+keKPFOkDSBKLSC+OEK38uoW4iBKTABLa6k/d5KcgH2j41+NfEHgDwC/iHwvFp0mpPq2j6bCNQjd4ALzUra1dmVGVjhJ2Iw3UDORwb+o/CT4U6wdMOrfDLwnenRLT7BphudFtpPsNrgDyYdyHyo8Ko2LgcDjipviN8PfD3xS8Ky+DPFUckml3F5ZXk0SBCJTa3UVykbh1ZWjZoVV1I5UsMgnIc3Fy91ac17eV9r+go8qr8z+DTT039bnkeq/GL4p6bpmu+EY77w/qHjjT/FEXh/S7jSvDUtza6oz6et80f2SXUoBbypEZAxkvdmIw3VxGOL1/wCKureKfC+h/FTXvCmlnUovhT8QLi80e/hWeylmtbnTo3imiWR1aJ2hO6MSuNrFRI4+c/RbfCb4Vt4Sh8AN8M/Ch8L20qzw6IdGtvsEUituV1t9nlqwb5gQuQeaur4A8CLp6aSvgrQRYx2d1p6Ww02Hyltblg1zAE24EcrKpkTG1yoLA4qqM1SmpPX/APYcfldu9i8PVVHEQqte6r3Xe7/y/rt494p+OXjzRPi3peg6Dplrqvg/+3NN8M6ww0VYG0++u4o5FH22TUA0uFmhfZFYOuH2tKpBK8/8MvEvxPjudKXxlrvhnxMmq/FbxNo2kvdaJcfatHEC6229JpLyTPEEcUYRI/LgaSPL7gy+93fw1+HN/wCJU8aX3gDw3ceIY1hVNWl0qB7xVibdEBOV3gI3K8/KeRipLb4eeALLxBc+LLPwP4fg1y9uY7y51OLTIFu5p0ikiSV5gu9nWKaVAxOQsjqDhiDNNqMWpbu/48v6qTT3SdrtK5nCTgnF7WX3qM4t/Pmi/Pl21PIJv2gvGFz8P/F3inTdI0iPUPAfgrUNS12CWOWSKLxDAJgLNSHU+UjWk7OD8zJLAQy5y1PxT4/8bvb674G+I9l4U16CWTwZdILOwurSBrLV9ZNnLbTRtcuZmQQOd+5Uk3hXi2hlb3Z/CfhaS01iwfw1pTWviFpH1eA2cZj1FnjWJzcLjExaNVQl85VQp4AFLdeFfC97O9zeeG9LnmkW0R5JbONmZbWUzWwJIyRFKzSR/wBxyWXBOaqnKMZJzV9V+d2v0Xkl5lxlBJJrZv7rwtf5KV/OV+itx3xf8X+MvDE/gjRPAsui2994s8R/2I9zqtlLdQ20X9n3lz5giimiLMGtkGN4BBYcZDDiPhx8Yfinq+seFZPGR8LT6Z4kvNd0T7PpWm3MFxFeaZJcK1yJJLiRTFMLVyINm6Pco82Tk17je6TpWpTWVzqOmWl1Lp1x9qs5J4VdrafY8fmRkjKPskkXcMHa7DoTVa18LeGLJrRrPw5pcBsJ7i6tDFZxqbeacsZ5I8D5HkMkhdhgtvbOcmsvsNLd9flb+v8AgIxq3lycmiSV/P3m/wArL5ebPnX4fftLfF/WPCOvfEzxj8LEsvCy+Fb7xTo8rS2EB/cKjLal4dSu5bjIZt0zW1r5ezDR7m2ioNb8XaB8QfHGpeNpvB/ijUpz8Obf/RdHlhsY4rnW7iNGWKS4mYzRCXzEl3gb1jcIuNtfQujfDb4deHdX1bxB4f8AAPhzTNU17P8Aat9Z6VBDcX+Tk+fIihpck/xk1BoPwn+Fnhazl07wx8NPCukWk8tvPLBYaNbW8ckkEpmgdlRAC0cpMiE8q5LDB5ralUjCUW1tb8JXf4aX029RuznGXRSv8tPu66efkeU+KPif8Qrv4efEfx4b7wgvh/SbHxNY2Whvb3UepfaNOW5j3yXUdyu7zDBvMUcUTojgiUkZqOb4n/EHw1rmtad4csvB9l4M8E+K/DfhFdKXS5xdS2uoQ6aoaKdbgRQmF78kDyXDIgX5D859fn+GHw1uta1TxJdfDzwzNq+uWbadqd/JpNu1zfWrLtaCeUpuljI4KMSpHGK0ZPCnheU3Zl8N6W5v7u3v7rdZxn7RcweX5E0nHzyR+TDsc5K+UmCNoxNOUY8vMu1/OzT+enMvLm0Nuam9GusvufLZLtbla89zyzTPjZ4gvdQ8F2MlvpAfxH8QvEfhO7RUfelpp66oYnQeZxKfsNvvJyp3vhV3Lt9VhvNH8XaFLLo2tR3dhfxywJe6bdg92jcxyxnhlYMMqcqy9iKzYfhn8N7fxTJ45t/h/wCGovEk0onk1hNJgW+eURtEHM4TzCwjd0yWztdh0JFbOlaRpOg2Eel6Hpdpp1lEXaO2tIFhiQsxZiEUADLMzHjkknvUVOWpFJrpqRUnerzwVlr/AOlNr7k0vkeL+A/FniTxZrXhLwdfa3evqXgK1vZ/F7QTMj3d3AZLG1WZQfmjuCLi6VTwfJjPPFeUeBPih49l8DfEn4tX3wV0/TNI8QeCtV8U2E1/JavbyPBGZFsmii1a5knjdppnlZbexAcvvj8yUkfXljoGhaZqOo6xpui2Fpf6u8cmoXUFskc148aBEaZ1AaQqgCgsTgAAcViWnwo+Fun3eu39h8NfCttc+KI3h1yaHRrdJNUjcEOl0wTM6tk5D7gcnNK/M7z1bTT7Xd76fdb/AAq6d2OlKFOcW1eKlF28l0v9/Tr0PB/EF/rnwW0OznbTfDGq3uheB/GHjXR5Gt79vstzbR2PlpK9xeSvcuRdTJJOxV2QhU8oFw2hrfxh+OnhmbxS+pX/AIEu7fwdpukeIrwQaHeRveWV68ytZx5vWEUsf2dyLg71bco8lMFj79qfhbwxrSGPWfDml36Gyn0wrdWccoNnOEE1vhgf3Ugjj3p91ti5BwKbdeEvCt8L0XvhnSbganbxWl75tlG/2mCIsYopMj50Qu5VWyBubAGTWrnFrbX/AILf5WXnbzd8aiboQhDSS5rvu3a33a/fpsjxfVvjb8X5fjfqPgzwl8Nvt3hPw7q+naPq97IbBD/pUVvIbnz5dTimiCLcHES2M/mmPCyAsQnuVjrGk6pPe22m6paXc2m3H2S9jgnWRrafYsnlSBSSj7JEba2DtdT0IrK1P4d/D/W/FFh431nwL4ev/EWlLssNXutMglvbRck4inZTJGMk/dI6mrPhjwtpnhS2vbbTTM51HUbrVLmWZgzyTzytI2SAOFyEX0RFGTjNZx0govz1630/Dd+TdtVtU9ZXj5fdZ/je3rq9D59t9Y8deCPGnxU+MBj8KeJtA8N6LqM08um6He6fcXF/AoYWcEs2o3EDlUgVLmaOCINIkSnc0bLF3/wF8ffF3xomqxfFTwVHovlQ2t5pl0i2EH2uGfzflEFrqeofKgjTEzSoJN52xrsOep8P/Bf4O+EvEd34x8K/Cfwbo2v34lW71XT9Ctbe8uBK26USTRoHfewBbJO48nNaXhD4e+Afh9Dd23gLwP4f8NRX832i7j0jTIbNbiX/AJ6SCJVDt7nJpU/diovpFL0d7v8Artprdsc/ed13b+Vlb8n999LJHifhDx5e6X+0d8RPAGnQRWsut+K7O5k1HULeU2rRRaDppa0gZSqvduoZlQsNqJJIQ+3YbuifG/4han8abfwlFZWd54L1671jS9K1c6GLP7NeWCyeajO2oyTXYWSGRCfslsh25WQ8BvaZ/CXhW6kuZbnwzpUz3t5BqNy0llGxnu4QghnckfNIgiiCufmURpgjaMZ8Pww+Gltr954rt/h54Zi1vUXeS81JNJt1urhmjMbNJKE3uTGShJJypI6cUP4Uuqjb10SX5dNt+rHWl7R3jp8P3Lf7/wDgdreB+A9c+IXgHw94y8e+f4I1HT9f1rTNM0LVrXQ7/TYbq5ur0QSXZjn1G6zYJJdb41iaESMZ2UKsqyvX0fxT8QPCmkfEfSbPWtL1Pxxr3xFOlW50/wANSywX840SzllSK2fU7f7ORFDI2+S+AUoeSSBXuPh34E/BDwhY6rpnhP4N+BtFs9dgFrqtvp3h6ztor+EZxHOscYEqfM3ysCPmPrVofB74SDw03gsfC3wgPD73Ed22k/2JbfY2njChJTBs2F1CIA2MgIuDwKa5bST6x5fleD/9tfrzW0UUQ9XFrpJy/wDJZJfjL8NNWZH7O/iH/hKPgv4W1Q+Gbbw8UtXsjplsqrFam2le3KKFeRVGYs4EkgGcB3xuPo1UtH0XR/D2nRaRoGk2em2EG7yrWzgSGGPcxZtqIAoyzEnA5JJ71dpzlzycn1JpxcIKMt0goooqSwrErbrEoA5P4mfC/wAHfFvwy3hXxppzXFoJkuYZIpDHNBKoI3o46EqzKeoIY1o+CvBXhj4d+GbLwf4O0pNO0nT1cQQLI7kF3Z2Ys5LMSzMSSe9aWp6npmiabcaxrWpWmn2Fqoae5u50hijBOAWZiAOabpOr6Vr2nQaxoep2mo2F0paC6tJ1mikAJUlXUkHBBHXqDQB554w8IeMNV8U61qFj4L8OarYapptrpZa+8UXFm5jheSVXEcdhIYpFkmfDLKT8iMNrVj33gr4r6nFqy6l4V8O3M2teH4/Dl5cP40mEjwL5370bdICiU+e5Jxt4GFHOe8vPiPoVh8QrX4b3VrfJf3lgL6K68tfspJMu2Hdu3CQrBMwG3bhD82cCjSvif4I1HRvD+s3ev2Okf8JPDHLplrqd3Db3E+8DCKhf525AwpPJqUk9v63X+Zk1aTbk193k109Dh5PB/wAUZNYTW28EeFvPTWo9dCjxpcbPtCWP2MLj+yc7PLGcZzu5zj5apXnw++LUqQyaToei6NewXOozrfWPjWTzil9OZ7iEiXR3QoX24+XeuxcNnJPsLa5oiJLI+sWKpBdJZSsbhAI7hioWFjnhyXQBTySy8cistfG2kXHjf/hCLHUdInvILR7m8hGqRfa7c5TYv2YZkIIYsWO0Abcbt3C5VK0e/wDl/kvmtOonT5V8T006d2l07t+nyPOJ/h949lm8KPH8N/CMEfg5FisIY/G13skiUJsjm3aWTIqvFFIOQd8anJ5Bs3XhH4pXc2sTyeCPCobW9VsNYuAvjS4ws1p9n8tU/wCJVwh+zR7gck5bBGRj0DVvF0Wk+LtJ8MT2yCLU7C/v3u3mCLAtsYAQVI5BE+c5GNvfPBf/ABD8AaU1omp+OPD9m1+kUtoJ9ThjNwkpIiaPcw3hyrbSM5wcZxVLV3T6/jf9XH52F7NR+1t6bL5dL/icpoFr8YPDlhPp9j4C8HPHcXt3fMZfGV0WElxO8zgY0sfKGkYDvgDJJ5rnJvh98VP+EV8N+F7Dwx4esP8AhE3jk0y/h8ZSPcxskTxZYS6O8TEpI4OY+M5GCAa7vxT8StN8IXdomry6THZXGtLpM902pqgslNk9yZLgMoEbfJjYW5V0fdztrodN8S+HNZjt5dH8QabfJd25vLdra7jlE0AYKZUKk7kBIG4cZIGamyavft+Cuvw1+8pw15XJ6+nV2fTueMRfC/4q2ek6VpulaPpOnzaUl9Ct9B42drieC7m82eKTzNGZCrOFIIRWG0YYc59Z+H2jX/hzwTonh3UrO3tZ9Kso7ERQXzXiiOIbIz5zQwl2KKpP7pQGJABABO1Z3tnqNpDqGn3cN1a3MaywzwyB45UYZVlYcMCCCCODU1Wk43Xf/g/5v72EKSi073srL8P8l9wUUUUGoUUUUAFFFFAB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qz9kn4waFZaM3w08R6hDZXCXLS6XJMwRJhIctDk8B95JA/i34HI5+U6KAP1Qor80rP4lfEXTrdbTT/H3iO1gQYWKHVZ0RR7ANgVP/AMLX+KX/AEUrxV/4Obn/AOLpWKufpKelelfs8/8AI833/YKl/wDR0Nfkh/wtf4pf9FK8Vf8Ag5uf/i6+kP2C/iF4+1b4waxb6r448QXkS+Grhwlxqc0ihvtVqM4ZiM4J59zRYTZ+tGi/8jTo3/YRtv8A0atYX7eHxz8Y/CTwloHh/wAD6gdM1HxRJd79QRtskMNv5QZYz/CzGdfmHICnHJyPOvAmu63N8QvCsU2s30iPrdirK1w5DAzpkEE8iqP/AAVNzn4YYdl/5DROO/8Ax5cVNS/LocmNlKNBuLs9PzR8mXPx9+OIkbPx38dqfRPEd4B/6Nqs37RHxuVTs+Nfj9uDjPie+/8AjlcDFFBdXqI8qybpFG1c7m5x17fhX2B8UP2e/hfNr2pfDrwzoXhfwxr9x4tsNJ8ONp/iCbUbme0kB8+S/t3uJjAEyGX/AFTMfl29zm4SjGMv5nZffFf+3L5JvoeRHmcXJy0X+Tf6ffZdT54/4aG+PJwR8a/Hq4OCD4mvSTz6eZ6Zp8n7Rnx6hUAfGnx4xUd/EV7k59vM/nXoWkfsu+E/FGpaA3h74rT3nh7VLrWLC51CXQfImtrjT7ZrllFuJ28xXQAqd4IB5UEbaXUv2ZfA6+HW1fw18U9QvbiXwhdeNLK1uPDn2dZLOBirpLILp/LkJV9oVXBCHJXIpS91c0u1/lZv11UW13S0NXTqqXK9/Xs0n16Npersebn9pD9oFmIT4yePBk5y3iK8xz/20pW+Pv7RBw3/AAu7x2M84HiO8HtjPme9dvqn7PmiaX4fv5H+IM8mvaBoWneJdZ0uPRh5VvY3TRbvJuGnAmljSeNihVFbdgPwcdZ4H/Z1+EFl428L6Z4p8a6/qT+I9G1PVv7DutASyu7aCOyllt55jDfvsDbDIiFstsUMAr5pzvT5ubTlTf3JvT/wF67aO7STadOFWo48vW342/zX3rujx5/j1+0IRib44+PoQe//AAkl5nHQ9JKX/he/x2Chh8efiE/b/kZ7xQfzlzXaD9m3w0nw9Tx3e/GKw01tT0++1bRrDVFsLSa7t4GdIllRr7zllmMTBVhinUNgF85xW/Zc+Gv/AAtW88eeFrHRtPv9WuvCUg0uS8jR/s90by0QTqxBKFQzjcvOCQOuC1CblKPVJu3om7eujQlGr7t3pJpJ+ttfTVPz6HJp8dv2gHG9fjn4+2jqT4nvf/jnpSD9oL49B/k+Nvj9iOfm8T3gB9Osv1/Kus0n4E/D+9h8Zatq3xZ1ePRfB+pafpb3a+Gd8tzNctKhKwvcoURHhb7xDFTnapG0+h/DP4I6L4Z+I1l4c8VXWj6vpdpr3i7QpFm0OBmZ7LSg4ui7bpJBl0ZYmOI2QspyxNChJxlLtFy8rJJ7+ko/er6XtpTw9epPl13t+fn/AHX93fQ8Pb4+/H53fy/jn49QAgc+Jr0nHqAJPTn8KVP2gvjyp2t8bPiCOgz/AMJJfMOf+2g/ya9B/wCGf/CfkjxVbfFG5Hg9fC7eJJdR/sMfbUH202Yt1tBcFCxlXhvOC45JHea6/Za1W81C70rwr40XWbiO50NrdG08xGbS9UUeVekb2ZNjsiyRkYXIO4ip5Z35Wutvndq33p/JN7JswarJNvZa7+Sl+TXzaW7seeD9oL49Alh8aviI6sMZ/wCEivAOnb95Sf8AC+/j3IPl+NfxEAAGWHiS+H85a9B8Lfs6+CfEYgl/4XLe20OqeMrnwXpEsGgiaK6mRIjHO5+0r5UbmVRxvI+Xrk46DQfhTpehfAq7fxL4n+H9hqevWOoavp7apbWDX8cMMmzyYp5buOcNM1sQhS1m2EsA8ZZhSfNGDqdLJ/elJf8AkrTtv5XNI0a7ny6/f5td+6t2PHj8ePj4hDP8dPiLj28RXnT1x5n+eKnj+O/x8wHh+NnxAlHo3iW95+h82uCd7VeTGRnnczHJBzioGWCRg0WAzfeVmJB/D60uZsw9pN9WehH4/wDx/hH/ACWLx824kgHxPesRz/11GaZJ+0J8eEAb/hdnj8g88+JLwEd+nmfSuAWXBAyFZTnsRj24+nHtVaSNywePYM9SQeapN9SlKXVno6/tAfHhuE+OvjsjOct4mux9P+WlRP8AtCfH6HCt8cPHLHuT4ovP6SfWvN/solb5wiHuMf5zSraxK2RIqsMfK4ziq+ZfM+530n7Svx3HDfG3x6DkjKeJbw/zkoH7RXx8kQNH8cfH5bqAfE950/7+VxRgYqGZFk68rJkdfSq7abakjDSwc8hW6/SlzIanfqdv/wANCftAuNh+OPxBQjGSPFF7x+cvNKv7QH7QRTenxz+ITDOM/wDCUXp59/3vHFcVJ4fmkQyRXiHb69e3FZ1zDPaNjMTFuoHXFUpKWzKU3LaR6K/7Rf7QEKt/xfT4gFs9P+EjvSCPr5nFevfsn/tdfGnS/jb4U8NeJvHOveJdG8T6ta6NdWurXst3t+0SLEkiNKzMjI7q3ykAgEHOa+VTfT4CzQ5x3K4/WvRv2dJ4B8ffhiHRnZvGWjAA/wAJN9Dzn+ntTs1uaQcoyTP3NrnfiN4t/wCEB+H/AIk8cfYhef8ACP6Vdan9nMnliXyYmfaWwdoO3BODgc4NdFTJYop4nhmjWSORSrowyrKeCCD1FXJNqyPYg0pJyV0fMNn4x+IHgfx78R9e17WPCuseILrS/BVhb3Vlp89nptsL3UL2CJ5Y3uJXdYvP3sRInmADAj3ZB4v8W/EPxTrngzwzd6j4bHirwl8VP7F/tmDTJxpl07eGry5EwtDcGRdq3PltF9oJ3xn5xnA930P4UfC3wxpd/ofhr4a+FdJ07VYvs9/Z2OjW0EF3FlzslRECyLmSThgR87epqO4+D/wku/CVp4Buvhd4Rm8MWDmS00WTRLZrC3cq6lo7cp5aEiSQZCjh2Hc1q5rmbt2t8nH8rPXrza/ChUH7KLUt2pK/+KLW3zvbpbTc8s0D4v8Axb8W634W8F6XdeDbLUtRXxTFqGrPpdzdWcr6RqFrbLNbQLdRsqSrNJlGmYo2BvfYd9TQPid4j1n9o/So7vw/Z6p4b1GTW/D+i67/AGN9hks5bQlrqFJH1GaSfMtqUZxZW6t5akSMAob3fT/CnhbSTpp0vw1pVmdGtXsdN+z2ccf2K2fZvhh2geXG3lR5VcA+WmR8oxRsvht8O9N8S3HjTTvAXhy18QXcpnuNWg0qBLyaUp5Zd5gu9mKErknO046VKaTi+qT17t3V7dNH029GKp70OWGjuvPTmbtfd6WV3vbXU8f/AGgPHp+HHxm+H/iNNOe6f/hGvElsjsjm2tTJdaQv2i6dFJito875JMfKoNS/FD4tfFzwlqniy28O3ng6W38C+A7LxlftdaTcu2puXvxPBCUulFurrZLsdvN2FjkSA8e43Wi6Ne38OqXuk2Vxe20E1rDcywI8sUMpQyxq5GVRzHHuUHDbFznAqhH4F8ERWc2nReDtDS0udMj0WaBdPhEcmnoHCWjLtw0CiWQCI/IN7YHzHLpyUVFSV7X/ADk/wb+fXRI6FUpuymrqyX/kyb++N15Xuj5++IOt674g+Iuk6f4Zs/D2j6npvxbt7S2vZNPeVZ2fwdJN592iSI1w6iYoMPHlIolyNuaseJPj38WbfwHp8vhu10i+8a2114jTULG08Om5t7210e+e0nuYzPqlolmjMImw887jzcKsm0mvoA+FPC7Xo1JvDelm7W9GpCc2cfmC7EH2cXG7GfNEH7oP97y/kzt4rO1j4Y/DXxFb2tp4g+HnhnU4LG9m1G1ivNJt5kgu5mZpZ0DoQsrs7szjDMXYkkk0qr5qfLDR6a+ail+au11WmmjRKrCfI5LWMVF+fxt/e5Kz6Wduzyb74my2fwNl+MS6MJJI/C3/AAkYsBNwW+y+f5W/HTsWx05x2rP+GXjfxrqPjDXvAXjm98PareaXpem63Dqeg2ctrbGG9e5Vbdo5Z5j5ifZS3mBwHWVTsTofRLXT7CxsIdKsrG3t7K3hW3htoolSKOJV2qioBgKFAAAGAOKzPCfgfwV4DsZtL8DeENE8O2dxO91Nb6Tp8VpFJM33pGSJVBc4GWIyaqUoOc3FWT28tf618vM5KalGlGM3eS3fd6a/g9PO/RHzj4q8e/E7wjqPx51XU7zTPFvhy117S9C03w1NpzCSJ7+y0uJT59xfpbi3AuZGeErCJJC7GaIMQNjwF4v+K3hf4faF4Hn8H6X4O8T6r4pl0C1vNbC3kXzWcl815cW1vql1I0kjJJGIn1AyMSshcBgte5X3w+8BaprN54j1PwRoF3q2o6e2k3l/PpsMlxcWLHJtpJGUs8JIBMZJXI6VSg+EnwptvBsvw6tvhl4Ti8KTktLoSaLbLp0hJyS1sE8skkA8r1FZx92PK1fSK+63Xe7s9Xf4rdEzec1Np27/AHuNr2236abedjwPxl4s+KHhD4iePPH2i6x4NutQ8L/DHS9V1cNp1xNbailre6y7w2+25VrZnEbDe7TeW3BV8ZrSh8f/ABZ8MeM/jDrT+K9DvtFt/FGiaNo+m3+n3I/s2a+tNKjSZp/tZQW0f2l3eFIUMkm5hJHuIHvMXgPwNBZT6bB4M0KOzudNTRprdNOhEcunpv2WjKFw0A82XEZ+UeY/HzHMd78PPAGp6vd+INS8DeH7vVL/AE86Rd30+mQSXFxYkgm1kkK7nhJAPlklcgcVfMl0vuu27T+W1v7t21rvUqkZPmtq1Ff+Axgl+Un53Se2mF8J/GPibxI3inw94wk0q71fwhrQ0e41HSbWS2s74taW9yJI4ZJZWiKi5EbIZZMNGTu5wMTw38WPEuteNh8Pp9P09dX0W+1RvEQiikKx6fEFNi8YL5SS4S5tXG7cv7u4UcrlfRfDXhbwz4M0W28N+D/DumaFpFmCtvYabaR2ttCCSSEijAVckk8Dqang0XR7XVbvXbbSbOLUr+KKC6vEgRZ544txiSSQDcyp5j7QSQN7Yxk1M9Xp2t87LX79bba28zHpouv4dvu673S87/Kfwf8Ai545tdK8ZfGfVPgsul6LrPhm98W2c5u7SPc1viQWi+Xql47h2mmkkkW1s1WTeXiMkhru/H/xU+NXw+8K6VbRDwr4x8U+KdYt9O0ttB0xYYrVJra4nBktrzVIUnOLcoh+2QeZuJVQVCN63ovw3+HnhrWdV8ReHfAXh3StW10k6pf2WlwQXF+SckzyIoaXnn5iap2/we+Eln4Zv/BVp8LfCEHh7VZjcX+kR6JbLZXcpIJeWAJskYkAksCcgUpWcVFK1kl9zvb7tL2T021ZV1zOXdt/erJ/J62vrffQ89svid8Y9ftfB/hn+zPDngvxZrVpq99qD65AuoQRx6fcxQmJIbO+2LLKsyyEC6kEADKfNINchpfjD4geEviF8RfFmk33hi40Wfx74W03VrNrOaaa6N/p2jWvm2tysypEsZnWQb4pd4BHyZzXu2o/Cn4Xav4ZsPBerfDbwre+HtKdJLDSbjR7eSytWTlGigZCkZXJwVAx2rUPhLwqy3Kt4Z0ki9ure+uQbKPE9zb+X5Ez8fNJH5EOxjyvlR4I2jGkJRjU5mtPzXMn8tFy2+e7HTkorlktGrfin/T3OM+OOs6voOmeFb6wtPD97Zy+L9Dsr611fTGuy0c99FEkluwlQQTxO6ypIyyAFBhQcMOK+H/xt+L/AI0+K91pjfDbyPAaa5qnh8ag5sI2t5bIzr5pl/tN7iZpGgXEH9nxFFk3eYyrub1Lxp8PLbx1qmg3eq+I9Yg07Qr6LUjpFt9nW1vrmGRJbeSdmhaf91IgZVjljUn74cYAtw/Dv4f2/jCX4hQeBfD0fimeLyJdcTTIBqDxYxsa4C+YVwAMFsYFTTaive7y/FRS/FS+9PyMpptu3aP4Obf5x+62zucd8XvF3i621jTvAHg3UdA0u61bRtV1e5v9ZspbyMW1obdHhjhjngJkf7UD5hkwgQko+cDxf4Z+LbrwT4Wttc027jt9Rb4Q/Dyy08yaY+oB7y4uNRhgj+zrNAX3ySIvM0ajdlnUAmvp7xV4G8FeOre1s/G3g/RPEMFlOt1bRarp8N2kEwGBIglVgrgE4Yc81Hc/DzwBeaVcaDd+BvD8+mXenQ6RcWUmmQNBNYQ7vJtXjK7WhTzH2xkbV3tgDJp05clKpB7y5fwcvu0kkt0rX1u0a8yuvRr7505fP4Pxtsj561jx98Tfib8FdSsvENvouieK9N8UyeHpNOn0Ca4uNUu4lSWBbSKx1lDaTZZXLrfSrGkbuzIA2y34p+LXx78AaloXwy8I/DPRtb1Pw74TsNY19dKgs7fT33tNCbe2N9qtq9nChtz++2XeAw3RggbvYtU+BnwS1zQYPC2tfB3wRqGi21z9sg0668PWktrFcbBH5qxNGUV9gC7gM7QBnFWb74P/AAk1Ow0PS9S+FvhG7svDAUaHbT6JbSRaWFxt+zIUIgxtGNgGMD0pRaTTfeLfnaNm7ebu7bWstNb5JPlalq/et5XldL/wH3b73u9dLeJr4v8AHXgf4m/FPxPol14efRf+E98O6fqGl3lpK17eG70zSbf/AEa4SZUidBKHCtDL5hUrlM7h0Xhb4v8AxQ1LxTo9xq58Lt4b1vxv4h8GR2dtp1xHfQfYDqLQ3TXDXDRtuXT9rRiEcybg4A2V6pJ8MvhtL4vX4gy/D3w0/ilDldbbSbc6gp8tY8i42eYPkRE+991QOgFaMPhXwxb+R9n8OaXF9lvp9Tg2Wca+VeTeZ51wuB8sr+dNucfM3mvknccq65OV72t+CX6N+V/K50SqQnFprXTX0jJf+lOL80rPex8taV8bfiR4e+HEWq+BtJ8FabpmgfDLRviDqFjcadeTve3F7JePcwRzfagYt5gLCaQTOHdmcSE8e6/DXxb421DxZ4t8E+O7nQ7y90D7Dd293pFjNZxNb3aSFInjlmmJkQwsC4YBwQdiciumXwF4FWxl0xfBehCzn02LRpbcadD5UlhFu8u1ZduDCnmSbYyNo3tgDJrUg0rS7W/udUttNtYb29SOO5uY4VWWdY8+WHcDLBdzbQTxuOOprSrOEpNwVrt/c3p9ysv+Hd8q79pW56ekdNPSNn97u/8Ahlb598IePL3S/wBo74ieANOgitZdb8V2dzJqOoW8ptWii0HTS1pAylVe7dQzKhYbUSSQh9uw6Hh744+PdQ+N1p4UfTrbUPA+u3ur6Zpuproq2DQ3enq/nR+a2oSy3OHhlQt9jt043K7cBvZp/CXhW6kuZbnwzpUz3t5BqNy0llGxnu4QghnckfNIgiiCufmURpgjaMUrL4bfDrTvEtx4z0/wD4ctfEF5KZ7jVodKgS8mkKGMu8wXezFCVyTnacdKyd3FJbqNvwST/D5b9WOvJ1Ph0+H7lv8Af/wO1vn/AMK/Gv8AaG8UaF4b1BNR+HdvceKvAs3ja3z4fvmSzFubcSWrj7cDN5v2pdsgMflbTlZs1d8Y/tGfF+fVtCs/hX8L/wC2Ek8I6d4w1NJGsMPFd+aBAJbrU7M2yoYfmnWK6A3jMYwN/v1p4O8I2EVpBYeFdHto7CwfSrRIbGJFt7Jtu62jAX5Ij5ceYxhTsXjgVQ1z4W/DLxNHo8PiT4deGNWj8PbTo632kW8407aAF+zh0Pk4CqBsxjaPStOaPNe2l7/jP9HBW/uvu2TUblUlKOzvZf8AgFvynr05l2R5brvxf+KFj4y8TSWX/CLjwz4V8ZeH/DM9lLp9w9/dxanHpwMi3IuBHE0UmoFv9S4dUC/KfnMPgL43fGDxl8VbvTm+Gwg8Bx63qnh8ahIbCNreWyM6+aZf7Ta4mMjQL+4/s+Iosm7zGVdze1y+FvDE7Xbz+HNLkbULuDULsvZxk3F1B5fkTyZHzyR+TDsc5ZfKTBG0YpRfDr4fQeL5fiDB4F8PR+KZ4vIl1xNLgGoSRYxsa4C+YVwAMFsYqNOVJb2f3uMVf71J/PysXNxlC0Vrpr6L/PXztbqfPvhX41/tDeKNC8N6gmo/Du3uPFXgWbxtb58P3zJZi3NuJLVx9uBm837Uu2QGPytpys2a9ov/AImNZfA+X4wppHmtH4X/AOEjFj5u3cfsvn+UXwcDsWwcDnBro7Twd4RsIrSCw8K6PbR2Fg+lWiQ2MSLb2Tbd1tGAvyRHy48xjCnYvHArQtdPsLGwh0qysbe3sreFbeG2iiVIo4lXaqKgGAoUAAAYA4pzcXGSit9vLWf6OC/7db6u8yd6/tPsXenyjb8VL/wJdjwnx/8AFT41fD7wrpVtEPCvjHxT4p1i307S20HTFhitUmtricGS2vNUhSc4tyiH7ZB5m4lVBUI1bXfjP8atO8HaFruo+GtH8LzW9lqd/wCKZbuxXWWsY7Sfy0zaWGoF4llQSSM8cl2IChjYO3NesW/we+Eln4Zv/BVp8LfCEHh7VZjcX+kR6JbLZXcpIJeWAJskYkAksCcgUl98HPhFqdjoul6l8K/CF3Z+Gzu0W3n0O1ki005BzbKUIh5A+4B0pJ2fzXyVrW87PX+917NLZJ9tfPX52utP7ttLnj2j+N/i5o3jP4yeL08UaPrnhPw9rmmzJo7aXdNdQWDabps1w9tP9rKKqwPO4iFv882Wyu4rXsnw28XX3jvRrvxUVtP7Hvb+b+wZIAc3GnphEuHbcQ/muskqFQB5TxcZyTNr3w48I65darrS6Paad4h1bSZNFl8Q2VpAmqJaP/yzS4ZGbaDhgpyoYA44rc0jSdO0HSrLQ9HtI7Sw063jtbWCNcJFFGoVEUdgFAA+lNNKKXZJLr6tvvoresl2Y5tyaf3/ACStp5tu/pHzR8/fs5+PL288UeI/h1ZwRWMNh4r8W6ldTX9vKr6kra3dqEsTlUcRMUMz5bZvjTbl9y918XvF3i621jTvAHg3UdA0u61bRtV1e5v9ZspbyMW1obdHhjhjngJkf7UD5hkwgQko+cDvIfCXhW3ktpbfwzpUT2d7PqNuyWUamG7n3+dOhA+WWTzZd7j5m8x8k7jmHxV4G8FeOre1s/G3g/RPEMFlOt1bRarp8N2kEwGBIglVgrgE4Yc81nVj7SmoeVn91k/lo7dbWe7NnVX1ida2jk5Jervb/g9L+SPm/wAM/F3xx4M+C3htvCzeHIrDwJ8KtC8V6pb6pbTS3OsRPbSr9ltXSaNbdv8ARSBKyTAvKi+WOpvxeMvHPgv4k/FHxXodxoDaI3jzw7YX+lX1lMb+7N5pmk2+LedZlSJ0EoYI0MvmFSuUzuHvF98M/hvqbaE2pfD/AMNXZ8L7DoRn0mCQ6VsACfZdyHyMBVA2bcAD0ok+GXw2l8Xr8QZfh94afxSh3LrbaTbnUAfLWPIuNnmfcRU+991QOgFdVStGpWlVtu39zkpfkreW5zYePsKKpf3Uvmkv1Td99bdDx3U/jj8VNJ+Hni74nPYaBqFppfiS+8LaVo9nYNHctMmuHT4bma5uL2OEqEwzRHygzDPnRhsLn+FvHPxk8N+E/C/hX/hCNA8HeItf8dXGhzyanZRzxyRy6dc6jJfNa2eqXJjlaZCCj3rswBYlfMXb9Cf8Ix4aGlXugjw9pn9mak9xJeWX2SPyLlp2Z52kjxtcyM7s5IO4sSckms/Qfht8O/Cum6fo3hfwD4c0fT9JumvtPtLDSoLeG0uWRkaaJEULHIUkdSygEh2GcE1hCy+LXb9G/vs9eztZWRvOcXOUorRubXldNR8vduvuv1Z5P8Nfi/8AFTWta8KHxi/hSXTPE17rmh+Rpmm3ME8N5pklwjXPmyXEimKYWrkQ7N0e5R5smCa1Php8a/EHjTVPhbp9/b6Qv/CbfD+78V6kLZHDQ3cT6coSLMh2xZvJwQ25sovzDDZ9TtfC3hiya0az8OaXAbCe4urQxWcam3mnLGeSPA+R5DJIXYYLb2znJrO0D4Z/Dfwpq9x4g8LfD/w1o+qXjTPcX2n6TBb3EzTMjTF5EQMxdo4y2T8xRSc4FXGcVNuS01/KS/OSf/bqS8sad4wkpattW8lb+vz334D4tfGjX/h+vxSOn2+kMfBPgC38Vab9rRz513I+oqUlw67os2cAAXa2Xb5uVxznij4y/GCz8VeI49AfwcmjaF4v0LwpHbXmmXUl1OdStrFvPM6XKonlS3pbb5R3om3KH569j8VfDT4c+Orq2vfG/gDw34huLKKWC2m1XSoLt4Y5V2yIjSqxVXHDAcEcHNXpPCXhWZ7iWXwzpTvd3kGo3DNZRkzXUAQQzucfNJGIogjn5lEaYI2jBGULxcl6+a5l+cU15N3Nak1KMlBWbTS8nyxSf3pv52PGbfx14h8Q3nhXwz4+07w/q+oWHxJuPD95c2tncW1rK9rpN1fwXUNu08hRwyQ/LI8qqylh8wRly7P4tfGLXfgh4W8Zy6j4cPiL4jW9iNC0jS/C1xcssklpJPcRFpNVtlYmON3WRpoBGEK5lYqa99Xwv4ZW5W8Xw7pguEvm1NZRaR7xeNEYWuA2M+aYmaMv94oSucHFUdT+Hfw/1rwxbeCtZ8C+Hr/w7ZeT9m0i50yCWyh8rHlbIGUouzA24Hy44xUS5ZU1BrW0b+bS952297T5K2wKaWttVe3/AIFNx+5Sivk3ueF+Avih8R9e8NfC7wh8PdH8I+Dptb8Oa5NPDqGlS3sFhJpV1a2qRRw294gCt5smQJ5Avy4kfaS/W/Bvx4fid4usvFep+HNPtL67+HHhzWo5o2keWA6jLetPbqzNtEe61hPyorMVG8sFQJ6jpvg/wlo5sW0jwtpFidMingsjbWMUX2WKd1eZItqjYsjojOFwGKqTkgVJpPhnw3oJQ6F4f03TjFZwachtLSOHbaQb/JgG0DEcfmSbE+6u9sAZNa+0i1JyV5Pr85X+9NL5eZMOVYf2cl71kr+akm3+GnYo2nifW7nxjeeGJvh14htdNtoRLF4imn086fdNhT5caJdNdhvmIy9ui/I3zfd3eW/Fz4s/Ezwt4s8YWHhG78IWumeCvBln4tuBrNjcSyXzPNfLJbLLHcRrAGWzQLKUk2sxJR8gD3OuE1j4JfDbxH8R1+KXifwvp+t63BYWdhZHUrK3uUsPs01xKk1vvjLxSlrlwzq3IVMAYJOK6f131t11tps+pcJQUZ8yu9LL/t6N9el4p67q+nQ4a5+MfxESb4n+J0ttBj8O/DeMy/2XJYTnUL/Oi218qNceeI4Nss7Bj5MmUGMKV3N1Hwy8b+NdR8Ya94C8c3vh7VbzS9L03W4dT0GzltbYw3r3KrbtHLPMfMT7KW8wOA6yqdidD6Bb6No9pPf3VppVnDNqsgmv5I4FVruQRrEHlIGZGEaImWydqKOgAqh4T8D+CvAdjNpfgbwhonh2zuJ3uprfSdPitIpJm+9IyRKoLnAyxGTV3j26JfPr9/f5GcrOKS36/hr+D0877pG3RRRUCCiiigArErbrEoA8q/aN+Ck/xy8DQeHbHXzpV/YXyX1q8gZreRgjIyyKOfuuSGGSDx0Jre+C/wAMx8IfhxpfgI67LrEliZ5Jbx4vKDvLK8h2pubao34xk5wT3rt6Kd9LAeKfEY6e/jjxDNOniCO5bRtOt9OubLwpq18tvqFtPPcxy+ZBbPE6AzRghXJOJEYDkV59Db31n4Qg8MxaXqV3JqnhG08LarPceDPEIFiYjLuntR/Z584HziQjmL5o0O7sPqD+2tH/ALY/4R7+1rP+1fs32z7D56faPI3bfN8vO7Zu+XdjGeM0ul6vpOuWv27RdUtNQthI8XnWs6ypvRirruUkZVgQR1BBBrNRttt/w6f5tP5djGcZSk3dX9PRrr0sn9/c8RuNY0OT4i22vxxeMT4eJh1K8s38Da6ZptUgiMMMv/HntKGNkZsnIe3iIHJxi+FZNJ8P+Pm1u90HxffWMWr3+r218+leLjJG1yJcoNNNp9kVh5zJ5obledgY5r6TrKTxPoraraaI080d9fLdvbwy2ssZkW2dUmYblA2hpEwejhgy7hzTSaaa31/H/hl8l2FKlJqza6dO11383823ueKfFTUNH+IWu6HqNk/jOwg0m0vUdH8Ca3ItzLJJbPHFNEbPEtuTAwkTcpIIAPJxF4l1q08Ut4pv73RNfhuvEPguPQEjXwXr8kcN2Dcs/wA5sATFmePDbdx2nKjAz9C1lXnifRdPvbbT76eaCe8vhptuJLWULNcGEzBUbbtYeWrHeDtypXO4EUlG2n9a3X43t9xXLNPmuvu7NPv0seKXOr6VceJ4tZbT/E7W8fi2DX9jeCNeLeRHpIs8Y+xY8zzRuAzjbznPFZOvXdq2gWWn6JYeMra/fXtVFxcWvgjWgsej6jdSyXCndaKQ4jaNhtBxLGnVcmvpainy3Vntp+it80rMXs5pWT6W223s991dtedjM8NX2l6joVnc6JZ3dpYCPyreC60+eykjRCUCmCdEkQDbxuUZGCMggnToqlpmtabrJu/7NnaYWNy9nM3lOq+cmN6qzAB8E4JXIDBlzlSBV23ruapcqS+Rdooqlp2s6dq0t7Fp87SnT7k2lwfLZVWUKCyqxAD43AEqSAcqeQQDyGXaKwPHXin/AIQzwxd+IvssE/2dokxcXP2eCPfIqeZNNtbyol3bnfa21VJwcUnhfxfD4i0DRdZksZoH1lT5aQJJcQqQrEt5yoFETBCUkcIHDJjBYLQtb26CcknZnQUVzR+JHgsJqD/20CNKu4LC9xbykwXM03kxxMNvDFyvHZXRzhGVj0tG+o7hRRRQBo6d/qG/3z/IV8J+P/8Ako3iz/sO3/8A6UPX3Zp3+ob/AHz/ACFfCf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o39l74D6J40tJfHvjO1+12EFwYLGyfiOd0wWkk/vKCQAvQkNnI4PzlX33+y4qr8DPDZUAFjeE+5+2TD+lJjR6dZWNlp1utpp9nBawIMLFDGERR7AcCp6t6PYJqurWWmS3sNml5cxwNcTsFjhDsFLsT0UZyT6CvYNG/ZZ8T+LbnWJPBXjLw3qemaVqD6el480qfaGWONyyhEkUAeYF+8eVbqMEzexR4melelfs8/8AI833/YKl/wDR0Ncn468H3/gHxVf+EdUuIJ7vTiiSyQbjGWaNX+UsASPmxkgZ9K6z9nn/AJHm+/7BUv8A6OhpoTPonRf+Rp0b/sI23/o1a8X/AOCpml39xpvw41SK2la0t59UtpZVU7VklFqyIT6sIpCP9017Rov/ACNOjf8AYRtv/Rq1J+2j8WPBXw4+GUej+K/Bll4rn8RyPFZaXeqTCTFtLTMVww2F48bCGy4wRyQT2OXFqMqLUnZf8E/JqKaS0wYYkSVTn5TnHuf8+tbOs/FLx7qvjdviFe+ImTX2vU1A36JHE/noQVcIgCKQVHAAHFdNd/EDwq7sP+GffAgUc4N/ry4/AalVQePvAcDNKfgD8Pt45LC618/z1P8A/XWEXZp31W3lt92y+5djxEoNNNrX1LN7+0F8V9V1jT9cufEkQvNLS9S0FvpNnbQp9sRkum8mKFYy8iuQ0hUsc5zkZrOj+Lnj+0t4bGHxGPJt9Bm8LJH9mgwmlysxkgyUycl2+f74zwwwKtH4p+EG2iP4CeBCAf4LzX1HX21L370H4n+BY1Jk/Z+8CAnlyL3Xj6nk/wBpcd6Hd6P+t/8AN/e+7NHKUndy1+fdP80n6pdkF1+0H8T5vDtr4Vm1+GTTLWK0t136batLLBauHt4ZZ/KMk8SNyI5GZOMYqfUP2jfivqPiq28aSa3ocOu2s0k/9o2vhnTYZ5WkjaJxM0duDOrIzKVk3LjtxVN/ir4AZyx/Z/8AA0jZ4H2/XmwPx1LFMHxU8HIB5f7O3gMKRgZvde5GOuP7SqneW/8AV9xq8VZS/Msw/Hr4orocvhddVs102RbxYo10HT1+ypdZ8+O2byN1rG245SEoo5wK5vwz4s8Q+DRqZ8L61Jpb6vYnTbxo41LtbmRJSA5BKHfFGwZCGG3g9RW+fip4WlGyH9nvwEx6f8f+vdSP+wkKB8R/DcJ3N+z/APDxM9f9P1/dn2H9p1Gt276tW+W1vS2gnKT3ltr137md4j+LXxH8TRa3BrPiAXEfiOayn1VotOgiN5La7vIkcpGG3je5Zs5fOWLHFXovjT8Tl1eTWx4tk+3SX+paoZVsbcZudQhEF5Jt8vb88SquPur1QA804fE/wwThf2fPAB3cEC81/nkdv7S57Up+J3g9JMyfAH4fg/xAXmv5/H/iZ+9VzSacb6PR+aaSafySXokuhaq1I7Tt835/5v733Knh/wCK3xF8IJYx6Br7CHTtJm0SG2udPtbi2exmma4eCSKWNklVpZHb94GI7cAAS2vxx+KWneMtY+IEHim7i13XNPfTb68SKEb7VlVTEqBNkQCogXYq7dq7cEVMPij4XSR/s/7PfgFzkDKXevYz7/8AEy9afF8UfCXH/GP/AMPiR2Nzroxx33al/nFKTlN3m73v+O/33d+92QpzX2+3V9LW+6yt2sjF0T4oeMfDdhpGl6LffZbbQNa/4STTUNvExh1DCKJssp3cRRjaxK/L05NaNn8efiVpvhZvBsGsW0mkql3FEk2mWlxNbR3OfPSCeSJpYVfc2RG69T6mrP8AwszwYrMG/Z/+HaAjgLfa7joeoGo01viV4SH3PgB8PQxA63evAj6H+0+nH6U3JyVm9H69kvySXokug4zlH4ZW+b8/83977nAx3s28LsDgn+Nh1HGT61Ms1vIPNnVTlsArjJzzj19a7hfiV4YVh/xj58O1zx82oa9z/wCVLH/6jT/+FjeD1Iab9n74f7R1KXmvEDp1H9p0OyIcV3X4nE/YrYnYgYE8qpY4PPXgjsP6VXktruNWBgHljgsg5yenX/PFd9F8UPBMHzH4C+AweikXev4I/HU+OKkPxT8IxEN/woL4fg9AftmukEfX+0vahXBRa6/mebOzGMrKrnIxu2HgY6ccVVYxD/WDDZ4IH6cV6n/wtPwuCR/wz/4B3ZP3bzXunf8A5iX1qAfFXweABJ+z34ByeMfatfPv/wBBGmWl5/n/AJHmqvEcrtKtjqox19aJIzMhAlkcAZwOcdf5/jXocnxQ8BMAP+GffABPIw95r4/nqVQP8SfApAlH7PPw/ODg7b/xB/8ALL/OaLFcq7nnIt3GcNKhPXHJP4flTwkwXy8xtg4w0e0/nXoQ+K3hHaFj/Z9+H5Yno954g/rqfSg/Ffwofv8A7Pfw8PsLzX/XHH/Ezp2Y7Puv6+R5s6uMkwJ9RgfrXpX7M3h+71P9of4bJY2jSvD4q0q6YKwJ8uG6jkdvoqozH2FRSfEvwQyMZ/2dPAJUHtqHiAEfh/aeTX0J+xF+0D8K/D/xi0zw5c/BTwx4evfEsy6XZaxps17LNbzy4VEP2y4nIWRsIShT7wzkZp+hpTV5LU/UOvOP2k+P2dvigf8AqTda/wDSKWvR6ralpunazp11o+safbX1hfQvbXVrcxLLDPE6lXjdGBVlZSQVIIIJBrSSumke7hqqoVoVX9lp/czxXTvjTrF38Ldc8X2MltpEljd2ugaPp11ok93qEN88kcEQu7Uz2/M7yxGOPzIlEckcjS4c7ON1jx98Tfib8FdSsvENvouieK9N8UyeHpNOn0Ca4uNUu4lSWBbSKx1lDaTZZXLrfSrGkbuzIA2z6K1TwP4K1y31G01rwfomoQaxaR2GoxXWnwypeW0e4xwzBlIkjXe+EbIG5sDk1hap8DPglrmgweFta+DvgjUNFtrn7ZBp114etJbWK42CPzViaMor7AF3AZ2gDOKqdpyk2tHb77xd/Wyl3TutPd15oRdOMIxezd/TlaS++3Z6PXXTwn45a58SoPg74q+F0154I0h/DHw4t7/xElrpdw8V2bhbmEW+nIblTaxo1qQJJPPzvVdgxk7viT4l/EbXvjzD4f0b4Tx6v4c8B65p9jcX87WKiCa8tod16ssupxSRGOK7kVUFhOZMMqSKXYL7Bf8Awa+EGqWOkaZqfwp8HXdnoFu1npNvPoVrJFp8DLtaK3VkIiQqACqADAxitDU/h18Pta8T6f421jwJ4ev/ABFpK7LDV7nS4Jb20Xk4inZTJGOTwpHU1pzpzUn3b/H79tLX03TugULXt/Kl+Gv373t5WseDfCPxb478Jara2xm0O68LeKPib4y0b7GthMuowTpd6rdicXPneWyk2jR+V5APzhvM4211/wAJfi9448WeIfDNr4pPhy5sPHfhm48U6XHpFtNHNpEUMlqptrqR5pFuGb7WAJVSEBoZF8s9R6vB4W8MWxtzbeHNLi+y302qQbLONfKvJvM864TA+WV/Om3OPmbzXyTuOa2geBPA/hTUdU1jwt4N0PR7/XJhcapdafp0NvNfSjOHndFDStyeWJPJqYyimrrZW/Br87Py5bLRs6MRONWpKcVbmbf3yb/JpW2bu9zg/H/iL4wQ/FDQfCvw48SeEZbS78i51XTb/wAM3VzcWVgJCJrmS9jv4ki3hTHCht3ZpAeqLI0et8X/ABj4x8M3HgnRfBEmjQX3i3xGdEe51WzluoraP+z7y58wRxSxFmDWyDG8AgsMgkMNLxD8GvhB4u8T2vjbxZ8KfB2teIrHyvsur6joVrc3sHlNui2TyIXXYx3LgjB5GK6a90nStSmsrnUdMtLqXTrj7VZyTwq7W0+x4/MjJGUfZJIu4YO12HQmojblSl319L/5fd0faVJKTdvstL1s0n8m7/L7/mb4hfF74h+IPhUmhQaTo+teI7iTxLaa3pNv4fe4tdTsNJvXs7mVTNqlmtpE5EeVeedsTbQsgDE9RcfGzxt9u8I6zbWmiaF4L1HTNCub2aXTZdSb7RqDhRab7e4RrHYHh2Sy28sbmQZMYVjXq2sfDH4a+Ire1tPEHw88M6nBY3s2o2sV5pNvMkF3MzNLOgdCFldndmcYZi7EkkmmzfCz4Y3Ot6R4luPhz4Xl1fQIUttJ1B9It2udPhQYWO3lKbolA4CoQBVRaUm31afy1v8AfdaO6TTfWxFVc0v3ekUpaddWnHXySab3d/K5z3xx1nV9B0zwrfWFp4fvbOXxfodlfWur6Y12Wjnvookkt2EqCCeJ3WVJGWQAoMKDhhw/gX44/F/xd8Ur2yf4aGLwFDrWq6D9vY2EbwS2RnXzfN/tNriZpGgUCD+z4iqybvMZV3N6r40+Hlt461TQbvVfEesQadoV9FqR0i2+zra31zDIktvJOzQtP+6kQMqxyxqT98OMAW4fh38P7fxhL8QoPAvh6PxTPF5EuuJpkA1B4sY2NcBfMK4AGC2MClHSFut5fjGKT+TT+9PyFJXlp2j+Dm3+cfuts7nzHdfFb4gJqyfHO+vPC13K3wb8SeKtB020sZ1SyQPp88cF3KbhjdHcoDPGsA4YBR1r0K9+MXxP8LSeI9F8SP4TvtRhtfDV5pV7bWNxaWtqusX81kFuke4kaUQND5hdXi8wNt2xn5q9OsvhH8KNNn1W6074Y+E7WbXoriHVZIdFtka/juMeek5CZlWTau8NkNtGc4rZu/C3hi/F6t/4c0u5GpWaadeCazjf7TaIXKQSZHzxqZZcIcqPMfA+Y5tyj7NQtt595yk1ffZpc2+l+pa5LylbVu9/lTirr0jLTb3l2PnLxd49+Nuua34T8J6T418N6Vr+g/Ew+G9S1SDRbt9L1ZG8Pz3q7rRb5HVF80I0LXEn72NH3fLtM3gjxL4l0mZ9K8IeHdB1DXZpPifqNhNfWzGb7RbeI4wlskisDHFMZhvHOTHEf4MH3F/hR8LZfBsfw6k+G3hV/CkJDR6E2jW505CG3gi22eWMN8wwvXnrWvZeF/DOm3MV7p3h3TLW4g+1eVNBaRo8f2mUS3O1gMjzZVWSTH32UM2SM1SqJRcV56+fJy38ve96y0NlWjyqLjorde3tP/k0vl5niHjD4+z6z8K/F/jrw34WtPEPhphpOiaZbSogN7c3zRR3BlM08URijF5EhRnh+eGdWkXOU6v9m1vGMHgGfQ/G/gh/DWoaTqMtuI5Z4XmvFdEmNzKseoag0bs8rgiS7ldtockBwB6FF4U8LQaHceGYPDWlR6Pd+f8AaNPSzjFtN5zs82+IDa3mM7s2R8xZickmo/Cfgzwf4C0dPDvgbwpo/h3SonaRLHSbGK0t1ZvvMI4lVQT3OOazTScnbe36f8Hvo7dEzmd3GKfRv/L/ACvtrr5HP/CLXTr3hXU78aRpmm+R4m8RWfk6fb+TE/katdQ+ay5OZZPL8yRv4pHdsDOK8S079o74vWXw0tfH+vr4Lvpdf+Geq+N9OsrDT7qBtPubK3hkCXG+5kNxBI0+MqIShULl925fpyx0rTNLt5LTS9PtrKGWaa4eO3iWNWmlkaSWQhQAWd3Z2bqzMSckmuG+HPwB+Evwv8HN4K8NeCNGNpdadHpmqXE+mW32jWIUj8v/AE1kjUXBZchtwwcnjBxQ2nKT+77pfq0/kdcatJVHOUbpzvb+7du1/TTzOb1jxl8Y7S/0HwnB4k8B2usa9Yajr41C80S6+x29na/ZR9j8oXoaWU/aSTceYiqqZ8k9K1dQ+LuqS/sy3fx10rRobTUf+EJl8U21hebpIo5hZG4WKTaVZk3AAkFSR6V2vinwH4H8cabBo3jXwZoXiDT7WVJ4LTVNOhu4YpU+46pIpVWXsQMjtWnqGlaXq2mXOiarptreadeQPa3FpcQrJDNC6lWjdGBVkKkgqRgg4obTjJJa9PLf9Gl/27feTOfDuNOcHUV0t/PXX9fvtskeH33xf+JHhlPFujeKtT8OSapaaVoOpaFdaZ4duZUM2q3Vxaw2clq96DO4mt1AlE8CHzQWEYUk834F+JXxXg+Gh0rw74H0jRPE1n4w1HStY8zTUuTGqxm6mvv7Oi1N3nkeSVAyR30zr5hclsFB9Cat4K8G6/bX9nrvhLRdRt9Vs49Ov4ruwimS7tIy7RwSqykSRqZJCEbKgu2ByayL34M/B/UvDq+ENR+FPg660FbhbxdLm0K1e0E4UKJRCU2bwqqobGcADPFKTTlJxWjVl96+eyd9feur2au4knaKi9t/P3LP75e8uy0WjsYuvfFK7tP2c9V+Mnh+403U7yz8IXPiC0k+zTxWlxNHaNMuYnKzJGWXlGIcDgkEZrgvEHxr+LPhBNb0rUn8G6tqkK+FruxntLC5t4LeLVtVFk9vcRtcSMzou50mV0D55iATDe0eLfBGieMPAWs/Dm7WSx0jWtJuNFlWxCRNBbTQtERFlSqlVb5cqQMDgjiqvh74U/DPwpoLeGPDvw/8N6dpclzFfS2lrpNvDDNdRusiXDoiBWlEiI4cjcGUEHIFUnH2jk9rrTyvqvLpr5W2bNVKMYQVtU3f0923rtJWfe+6R5d8Qfit8WfAaa9E+reCrybwF4YTxVrZk0e5tzrcUkt0FtbJPtjG0YLahfNdrgNJIo8tc16d8R/FmreEPBE/jPSrGGaPTHt7zUYZ0YsunCRTdsu058xIDI6jkEpjHPGhr/gTwP4r1HS9Y8U+DdD1i/0Ob7Tpd1qGnQ3E1jL/AM9IHdS0TcDlSDxW1NDDcQvb3ESSxSqUdHUMrKRggg8EEdqlv3dN73/ry6W/zI91y8v+Av8Agu/n5I8A+Ifi3xl8R/AG3w9o2lXem674knt9OuVhmnuLfS7RWIv44YL21nuHa4gyjW8yMsU0bhX2tu57V/2gfiXaN4a8PfBH4eWPiTTrPwdp3iO7ktLa0tbWe2lMsSwxC/1KyksY1+z8yGK6KBwrRgqN/vuufDD4a+J/DVl4M8S/Dzwzq3h/TRELLSb7SbeezthGu2MRwuhRNq8LgDA4FGv/AAx+GvisaSPFHw98M6wNAZW0kX+k29x/Z7AAAwb0PlEbVxsx0HpRC0H5XXzsra+fWyt1110W697ez9Fd30+Wl91o9WteUs/GvjvxB8Q9d0/TdU8KaZ4c8L6lbaRfWN9azSajeyTWsFwJYrhZ1jhH+kBEjMMvmFGO9c4Hh3wu+K3xN+F37P8A4aeZvDGo2K/B7UPFWhRJp9xFLaTaZbWm2K6kNwwuUk+1KTsSErsI+bIYfUl74B8C6j4ps/HOoeC9BuvEmnxNBZ6xNp0L31vEc5SOcr5iKcnIDAc0reBPA7abBozeDdDOn2unTaPBaHTofJisJQgltVTbtWFxHGGjA2sEXIOBTptRi0+v6Rkr/wDgTUvLbY6KFSnCS9qrxun62/r5nlH/AAtX4r+HrjxTa+JIvDWrt4d0rRPFLPpmm3NsRpV1cXSXcGx55TJPDFZyyJICquSF8petej/DbxdfeO9Gu/FRW0/se9v5v7BkgBzcaemES4dtxD+a6ySoVAHlPFxnJOlrXhDSNXsNVtYUOl3er6b/AGVNqVhHHHeJbgSCNVkKn/VmaVkBBCl2IHJze0zR9P0TRrTQNFt0sbKwtktLSKFQFgiRQqKoIwAoAAGMcUScbycVp0X5/kresrnNb4Uvn62X4OTk/L3UtNDwCf4m+PdDsvGmk6HB4ZHjKT4gPoel/wBl+EnmGrn+zILsGeGTUrdTOtvuVp5LuNCtuuFGVSuP1P48avLq3wj+K+t+GPs2rX3hfxXZXMARjaWM66jpdu9xdPE0ogtkMZkkcPIqLkB3wGPveifA/wAEWnhrUfDfjG3/AOE9XWdUGtanceKbKzumvL0JGiStFHBHbqUSGJV2RKBsB65J6ix8F+DtMWzTTfCejWi6fBcW1oILCKMW8M7K88ce1RsWRkVnUYDFQTkgUJqPL1skn8qfK7PdXd/z0Y6UnCpzPb3/APyaTcX8lb533PJfih8XfiH4Ll11tHu/CckXgTwlb+K9aW7sZy+uK5uVa3sttwBaZNqdsj/aPmlRdpxuPoHxP8S+LdA8ENqngXS7W71y5ntbe1gvNpC+bKqyP5TTQ+e0cZdxCJY2fZtDAkVevfhl8NtSOhHUfh74auj4XKHQzNpNu/8AZZUAL9lyn7jAAA2bcYFaXiTwx4a8ZaNceHPF/h7TNc0m8AW4sNStI7m3mAOQHjkBVuQDyO1KbTjZd/S6v5baaabdBq116evRfrd+d7PY8Qtvi/8AE7xJfeEfC3hXxN4Mh1HVdP8AEk2rapqPhm/jht7nS7q1hMYsnvI5Iv8AXyBw0zgFQyuyj5s2+/aN+IV74M/4TnRLLwvpsGgeBLHxzrOn30U9zJqiT/aM2tlKssQhGbU7Z3SbcZox5Y6n03Xv2efg94lv/DEus+AtCudL8IWV5Y6VoUmlWr6XCtxJbuXFs0ZVXRrVNhXbt3PwcjHUa34A8B+Jb3SdS8R+CdB1W70CUTaTcXumwzyafIMYeBnUmJuBymDwKpNaN99fvl/mtNtNym48qVunf+9e1/TTm31ukfP/AIl+KHjL4f618QP+Ff8Ahd9W1/xV8RrDR7KN4beUW7t4YsZ97RXF5ZxynEBQIbmIktwSQEbR8Q6x49+LWjeCfA/ijw34e8LeJNTj1XVr06yXuoohp1xHbtCsenagBuuI7jMkf2uVEjMkcgnG4V7lrPgXwR4j07VdH8Q+DtD1Sw12RZtUtb3ToZ4b+RURFedHUrKwSKNQWBIEaDooxR1H4U/C7V/DNh4L1b4beFb3w9pTpJYaTcaPbyWVqyco0UDIUjK5OCoGO1Jyvby5f/JYpaejXN57Ow6k+dxfaNn5vb8dvK2l7nlF78ZPipb+I9duraXwbJ4c8M+LfDnhu4tY7G5kub2PU4dN3TQ3QuBHH5cmoMy5hcOiBfkPzm9pvxp8bN4s0y71D/hGn8Na/wCJdZ8LWumxQyx6jYS6el45u7i5aYxvG/2E7oxAnlieM+Y/Q+unwl4VZblW8M6SRe3VvfXINlHie5t/L8iZ+Pmkj8iHYx5Xyo8EbRivb+AfAtn4nvfG1p4L0GDxFqMAtbzV49OhW9uYRjEck4XzHTgfKSRxTbjy2S111/7divzUn5X8gbg4pJa6fgv89fO1nufNXjL4rfGzWvhrqNje+J9F8K+Mo9U8I30dtBoN3H9htLzWIYWRpo79or+ElWRpYZoxIgkVo4xIpH07oOpiWP8AsPUvEGk6l4g0y3t/7XWwTyQkrpkP9nMkjwI5VmRXdjgY3NgmsjSvhF8J9B0TVvDWh/DDwlp2ka8WOq6faaLbQ21+WGGM8SoFlyCc7wc5rX0Lwn4V8LoY/DPhrStIU29vaEWNlHbgwQJsgi+QD5I0+VF6KOBgUrpRcUt3f8ErfK3/AG9dt6mbbaS9f0/W78tka1FFFSAUUUUAFFFFABRRRQAUUUUAFFFFABRRRQAUUUUAFFFFABWJW3WJQB5D+1Bb/Ga5+GpT4MXV1HffbI/7QjsX2XstqVYYhbORhyhbbhsdDgMG3PgDpfxH0b4T6Hp3xWmmk8Rxi4M4nuxdTJG08jRrJKGYOwQr3OBgdq9Cop30sB5B4z8C+KPEPxWvdc8M3LaTfWug6dBaapLAxh2tcXiXMQYDDOIpVkC9nWEniuFvfDHjXw9oGm+H9GbXPD/huHXPEHmtY6Tqd3Mp+2E2bGPT54LoxNH5hDhmjOV3Kcqw9w1v4U/C7xLqc2t+I/ht4V1XUbnb513e6PbzzSbVCrud0LHCqoGTwAB2qj/woz4J/wDRHfBH/hPWn/xusuS2i8/xd/w6eepjUjObei+/srduvX7rnAautxdeKPB2m6ze/EeK5t7GwudU1axtdcit76UYCwG3tGe1hZmBacy52qQuSSXjreIdP+Ks2r6LqOh6dqk1zbz+K4rmaXes8di+pwmNbd5FKLK0CfuA5CEAEcCvSP8AhRnwT/6I74I/8J60/wDjdH/CjPgn/wBEd8Ef+E9af/G6bTevm39/l/V/myYwmui6dXfRW3t537/gcT4z0bxHrcuvahoF345trXTvBFrd6DHDeX9u7airXTAOm4NNPhYQ8coYnKh1ORU3ifw/4k8TeJoLPUodfNhH44t5klt5LiEwWf8AYW13jlQhoo/PZ1LIVAdmGQxrsP8AhRnwT/6I74I/8J60/wDjdH/CjPgn/wBEd8Ef+E9af/G6dtdv65ub/geg+Weui1Vt/JLt8/mzgLy28SWOlaRp/imX4gy6DZ3WvWxk0mS/k1F5EvCunGV7f/SZI/ID7XYlGOwyEgg1euLf4tx2fh3S7t9We78XaNZadrFzBI2NHu4iGuLjKHbC0kLzLuTA82KID7wrsf8AhRnwT/6I74I/8J60/wDjdH/CjPgn/wBEd8Ef+E9af/G6IprfXVP1339b/guwOM3eyS+e2t9NOltF5vucnrWh+LZvFPiLxBb3vixZLDxRocelww3t0LR7F1slu8QBvKljw1xvLKwUqzZUgmu78CRavN4fv4dea/WaTWNXVDcNIsotzfTiHaT8wXytmwjjbt28Yqh/woz4J/8ARHfBH/hPWn/xuj/hRnwT/wCiO+CP/CetP/jdJK0eR/1ol+n4lL2id0l9/r5ef4I5vwpo/wAQvEltrGieItT1zSW0PS5PDtpf+dJE19dFif7SBBHmfu1tiG5w7Tr/AHs89qvibxbrHwo1X4iaxf6tpMmo6jo9jDbabcSloLeG+hhneARZZjNI1wQUBLxGIc9K9F/4UZ8E/wDojvgj/wAJ60/+N0f8KM+Cf/RHfBH/AIT1p/8AG6LS6+X53f36/J26InlqdEvv+SW3Sy+evV34fStQ8R6IINds4PHM3hK28VCSGK8t9QutRNg2nSRuXglDXbw/a2UqrqWGNwAUKQzRbzxO2q/D+/1C98Q2l7qPiXxFA1pf3VzCJbPbfS24lt2YKyqFgKFlJVQoUgcV3f8Awoz4J/8ARHfBH/hPWn/xuj/hRnwT/wCiO+CP/CetP/jdOztb/h9kv69ROFRpKy/pt9vP8EeW3Fh4i1P4ezwWlj44vPGXnaRLq0Ospftp/wBtTUbd5GhDgxCMbXbNoPLEQyegrprzV/FvhrwAnjPUU1x9f8N6r9o1uwmncQ6lvHlSRWucRvCVkR4Ao+8iq2JDJXWf8KM+Cf8A0R3wR/4T1p/8bo/4UZ8E/wDojvgj/wAJ60/+N0rO1lp/S28tNvTsPlqdl9//AAN/P/M3fBmmavpPhmxtPEGoS3uqFDPezSSF/wB/IxeRUJ6RqzFUHQKqgdK2qyvDnhTwt4PsX0zwl4a0rRLOWUzvb6dZx20TSkBS5WMAFiFUZxnCj0rVq276msU0knuaOnf6hv8AfP8AIV8J+P8A/ko3iz/sO3//AKUPX3Zp3+ob/fP8hXwn4/8A+SjeLP8AsO3/AP6UPQU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z9l3/khfhn/t9/8ASyavgOvvz9l3/khfhn/t9/8ASyakxo99+Gvhb/hNfFEfhg2qst7C4e6aXyxYIo3tckkhSqBTkNwVJAwxUjurP4K+PvFGg6PN8N9GvL7TQhlubwa1bi1nuSQHaOMlWjIMYU53E7FPHGfH4ppoGLQyvGzKyEqxBKsMEcdiCQR6GvePhCNI8G+DbfWvEGsfEW2h8Ree0UvhvctnarG7RlpSDzKTGxwAcLtPepZR5n8XfD48K/ETWvDqalLfJYSRwpLLMZXVBEm2MuQM7BiPoPuVtfs8/wDI833/AGCpf/R0Ncp490W58P8Ai7VNLu9Qlv3Wbzkups+ZcRyqJI5HDch2R1LA8gkg8iur/Z5/5Hm+/wCwVL/6OhoQmfROi/8AI06N/wBhG2/9GrXiX/BUmaaBvhi0JAJGtBjuxx/oR/pXtui/8jTo3/YRtv8A0ateHf8ABVDeE+GLJxg60CfT/jyoqK8Tix2tB/L80fBDLNNdAzyzQwlwJHC7tq55wMjd9Mj6ivUdc+EHw6svhXP8StL+IfiOTzb1bHR7LVfDUFkdVkBHnmF0vpjsiU/NIV27iqgliQPNLAabbzxXN5DNcxrIDJFvKF1zyoOCASO+DjivWvih8cvh948ktZtO+Geu6dcaTb29lpFo/iO3uNLsIIiP3awCxR3VgGLHzQxZ8lj0rNcrSXn9y6vz7L5vok/Hpu0nddNPX5a+vySWras6D+zvHdj4e2+s296YvE3iqHRNY1PTNe0u+soEldPLhi+zPMVnMZdy0u0DgBDgtVCx/Z8uovGzaN4qivLPRr2x1+90l/tECXVxHYWtxJFIYuWEbPCo3mNQ43bD3HeeL/2yG8V3Ph65Hg3VII9B8Y2Pi0QXPiIXMKLbqy/YrZFtkW3hIIx98jnO7Oa5nxD+0fH4k8XQeP8AWPAkS+IW07U9HvLuC/8ALS8t7m0ltrdmiERCyQpKMspAkCAFVJzTbikrb2n+MI8vzUr2+bfd9lB0IzSqPS8fzd/la3nsjzyX4ReLYfB0njy3sdKvNIt1tjcy2GtWV1PbCdtsPnwQytNCWY7cSIpzweeK7+b9mTxrpnw9Go6tprx+MrzxTp2gadpEeq2TjbdQSOFuEVi0ExdY8CVkwrHK9xr+JP2shrHwvf4c2fha+s3ksdHs0K6yG061ewlik82CyEC7GlMfzlpGOWznAwU1P9qbw3LqsesaJ8Jby1vbrxxYeOdT87xD50c91bBt0US/ZwYUcuSMlypJ6jAGiVLm5ZPRyWv93mjr6uPN+Vnc54KDalJ/Zf3uE9NukuW333VrPkNP+BHjPRPE2l23xM8N3jaPeRanK/8AYGr6dPM32G2aa4iEiyvFFIm0FlfLhc7UZsKeG8HeBfFvxB1C70/wbYi4NlbPqFyZ72G2gtbdcFnluJmjjRRuUbmYDPHcCu70b49HToRbt4YjlI1LxNqHzX+3A1awW02DEZ/1WN+f484wuN1YPwv8eWfga28R6RrnhubxBoXijSxpt7b2+oCyuFZZo5klimMcgUq8Q4aNgQcViuT3b/yXf+LV2+Tsr7dUbVYYaMYKm73k7+UbpJrRa2uztfHX7M/jG08far4R+HdsLvT9Is9Je7utR1iyhRLi8tomEfnyNHE5aRnWNUJLADG7qadn+znr1/4Ai1HTLDUj4uh8T6jompWUs8MFrZW9naxSySSs2BFtaRwzvIExtHXk6muftNeHfEmq67B4o+FF1caBq02i3Vvp0PiH7PcWk+nQeQhNx9nYSJIm4MpQHn5WB5q3D+1xrd7pHiTw94n8DWOpaV4v8QX+sa3bC98gywXEcKxwQyCMtC8TQI6y5bdjDIepKijyzUd2tPXmg/y5099F3dhU40Eoub6JP/wFpvbXXld9NW9LK55pp/wj8calJZLp+gLdLqel3ms2x+2QhZbS1aRZ5c78DaYJePvHbwDlSegtv2YfjBe6THr0XhHSo7KTT7fVfOl8RadEYrOZd8VxKsk4aGMjHzOFGcg88Vq+Gf2htG8MeFbDS734eXF9rGj+H9Y8OWeor4iCILW+aZt0tuLY+ZJGbhsFZFDD+EZBXO1r9oRtb0LXNCbw8IDq/hDRPC/m/btxiOnvExuCvlDd5nlfc425+82OXJU1fkbev4e//lBesnulpKp0LJ8z3/D3Lvbu5v0S2e+VB8Afis+vax4ZbwrYW15oDwwag19qlpawwSTAeSpuJZlhdpMgqquxYHIBFW/D37OHxf8AEQuv7K8KWam11efQpEuNTs7WU30IBkt0SaVWkkAYHCA7snGcHHbW/wC106674yvn0fX7Cx8WPpk+3w/4nl0y9tJrK2W3yt2kLb0kVSWjaPHIwcrmubt/2jo7S80W4Xw9dzf2N8QJfHAa71iS4mmRhCPsrzSIXLfueZmLMdxyvHLUYXs5dtbdeaKenknJ262Wt9HMYUnBuTd7vTys7dP8Pbd6dRuqfs1+MU8FeGvF2j6hperS69pl9qk+mRXtmlzaxWzyb9sRnMtwQkRZtqAo2UYbgRXnWv8AhbxP4TttIu9Ztvs8Gu2K6nYAmN5JLZmZVkKgkqGKNjcASBkDBBr1Twf8evD0mqfDG31Kyl8PXfgnVZc64t29xatp9xdSTTxy2awGR2xKyZWTBBI285HC/Fnxtb/Er4har4psYjYaaZFtNLsydqWlhCBHbxKvRdsarxnGdxrOas7rZt/JXdvPrFL0ldvQutCjFy9m7pWt5+dreTb/AMUdtUcaJzIFLYcA4KkYPvnj/OapzPKrBcOwx90KOOO36VdawkGWEysBwWxk9enUA/59arkog8so6t1+YYHsP8+tNeRgrdCqsl4cfZriZQffpSkX0pDySySrx91uoqfhlLL8jEcAHOfeq53MS6y7SO2R+Y6e1XuaXEeygflwy5zkENn884NMFjeJtFvcRyDp8xIwKtLNMVKicnA+6/6VFNJclfl8tTgnIPX169qm72YKT2IJbPVYssLdvfA4I4qA3E8AMciy7SeMqDg/5NW49T1RVKR3Csp/hOMD2z+FRTO867rqOUsMAtkMv5CqTe0i4362Kj3dpPyylX6E9f8A69eh/s6Q27fH34YyuyJ/xWWjbSO5+3Q4FedvDbHkqR+H+Ar0D9nS0dv2hPhlsfds8Y6KxAHQC9iNPQ0ja66H7o1m+JfEejeD/Dmq+LfEV59k0rRbKfUL648t5PKt4ULyPsQFmwqk4UEnHAJrSrifjf4d1nxd8GPHvhTw7ZfbNV1nwzqen2Nv5iR+dcS2siRpuchVyzAZYgDPJAq5NqLaPdw8IVK0IVHaLaTflfUXwT8YfAfxAvP7M0K81a11BoGuo7HW9Cv9GupoFKhpooL6GGSWMF0BdFKgsoJyRXa189+KfDXxY+Mejaetp4I1n4cXfhvSdUSzm1jU7I3dzf3Gny2kSp/Z89wscAMxkaQyBw0ceEP3hgWnwk8WwaD4nvfBPwcPgnSzd+F7+z8HLd6fG99faZqv2y9u0+zzNbI9xEsMavJIrSNEDL5fWtuWHNZvTTXfS9r28lrbV+iaZhRvNR59Lv7tv83vZaPW+h718QfH9p8P9OsLh9C1TXNQ1e/TTNM0rTDbi6vblo3k2IbiWKFcRxSuS8ijah5zgHWbWpF1y00QaHqbC4tJLuS8EafZrbayKIpH3cyNuYhUDcRsWK/Lu+a7n4Ha58SvGMfiX4hfBqzbTLr4pxeJm07Xjp168GmDwwln5kipJLHu+1xRqURmO5FcZVQ9T+EfhD4+sv2kk+Jtx4HfRvM1LWIdYvtPs9DtNP1LT5IpBYyGSD/iZXMnEHmC5baJdxRNoVhElyK710v/AOSRfL68za+Xra69qai4a3S+9ykn90Un879UfUFFfIngr9kqytfDvhDTPEnwh0JnX4bXGn+IYpUtJBceIENp9kabDETzRgXXlzHcI8na65GW/Ez4CfE3xpqXgrU/E1p401MWXhHTNOUeH5/DbXGi61GJPtV28urQyPAX8yMfaLF/O/dH5WwhF8i5uW/W34zV/wDyVP0lHuTUahUlCOqV9e9uT8+Z/wDgMux9e1gz+K/I8XQeEP8AhGtdkeeD7SNRSzzYIgDZ3T52q4ZVXyz858xSqlQ7JB4f8VXeteK/Enh1NI8ux8OG0tf7Qa43Nc3ckPnSx+XsG0RxyW537juMrDC7Mt4w/wAM7LUv2oX8eaj+zGbNtNdl0rxpZWWgAXFy9ttkv7yf7UuoPtUmCOLyWA5dt2UMWV7SS6Wb/wAvv6f5XaN4N9f6/r+rP6Mor5j/AGW/gh4u+Gni291fxdZeMY9WfTHtNY1G9k8OjTNbvDJEftUZ0+CO/uXxGxWW/PmIrsvzli1an7Qngr4lavP8SLXwZ8Pr3xJH4/8Ah2nhm0ntb+yt0sr2E6i3+kC5mjbY4vYwrRrJyrbggw1axhFuKb3/AK/LXW3Y0pwjOUoydrNfO7Sf3Jt/I+iKjuJltoJLh1kZYkLlY0LsQBnAVclj6ADJrzr46eCdX8efDBPCml6WL+eTWdAnntjKkYa2t9VtJrglmYD5YYpGxnJxgZJAPlHjL4E6taeG/FfgXw58J9MuvBGp+OLbUINEsNM0W5MOmHSbZZJrC01E/YYnF+kjMJVztMzqjMyk58rcZWeq2++K/wDbm/8At1/IpRU4Kcnbq18vze39WPpLRNSl1jR7LVZ9JvdLkvIEnayvlQXFuWAPlyBGZQ4zggMRnvV6vj7Vvgj8Q/8AhV3gHQdU+GF/4u1zw3ZapZ2dvqjaLfadaSyXRNrNeQSTQCMpFHEFmsGEkStIiRgYUe7/ABz8F634++F8fhax0qK+u5tZ0C4urZZ1VDBBqlpNckNIVyFiilOM7iBgAkgVbSb0/mt8r2v6df1MqN6nJz6XSb8tv63PSqw73xdptj400nwLLBcm/wBY02+1SCRVXyVitJLaOQMd24MTeRbQFIIV8kYGfnvxl8CdWtPDfivwL4c+E+mXXgjU/HFtqEGiWGmaLcmHTDpNssk1haaifsMTi/SRmEq52mZ1RmZSU8PfBf4w2/gLwz4egnu9L1nTPAXjHw7Dqdxe23nWN1d3dmdOybf5F/dQEgwpsjEYAVflSkklrLtf/wApuVvlK0fN6b6G0IR9tGlJ6NN36Lsn59bH1DRXx/4X+CGseEfhJ410tPgL4g8WTaw+npH4V8V2vg57F7pJX82/htLAW1nIU8zzC9w6TTGKNT5eA1dD4Q/Zw8LX7fDjQ7/4DLpfgzQtC8SW2paL4hg0mTbfXV1YSRyyW9nNLbEytDcSqIspHhRiPCKFJWbS6L/229vv09WvO2dNKbV9L3/D/P8Arpf6frK0jxRoWu6prei6VfefeeHbuOx1KLynXyJ3giuFXLABsxTRNlSR82M5BA+RfFP7O/xT8RWXw6bxbY+NtQfSPBOkaQF0G68Ny3OiazCri5unn1aKV4WYPGPtNjIZv3R+VsIR0fjv9n3X7rxH8YLrwl8No7LWfG1xpuo2vi3To9JjuLrT4k09L3STLcB5BLObW4fbLA9q+8eY3zMtVKKhJq90uZfc0k/Rq7+Wl9E75EpuEntbXpra/ra/+dj6srK8OeKNC8W2dzqHh6++129pf3emTP5Tx7bm1neCdMOATtkjdcjg4yCQQa86/Zo+H0/w38BXWiPpPinSYJ9SkubbTfEA0SOWzjMUSbIoNFRLKCIsjMEjySzO7HLkDyaw+ALeG7DX9MT9nOx1Oxbx3qGv65a2cWkRR+M9KuJNQktIMPMgmNq11ATDe+VGCh8ssAKTSUrX6J/O8dPxf3drtTFKVNy6328rSf5pfefWdFeP/CuXxR8PtM8H/DXU/DwFxrN1rmo/ZTfBh4f0dbh5ba2yodZTCtzZ2wRWCAbirMqAMnxz8ET+J9f8Napq3wpPxL8NWFvew3Xh3fZHZeyvbm2vvKvZYoH8pY513b/MTzcxqxJpTXLKy27/APDX66dr9bakx1vf+vvt/n5X0PYa5/xR410rwnqXhnS9Rt7uSXxVq50azaBFKxz/AGW4ud0mWBCbLaQZAY7ivGCSPC9d+Efi27+IyanafDUf2tJreiaho/jQX9tJ/wAI9pFslmLzS9zyC7/eiC7TZFG0Uv2ndIynOPRvjZ8OX+JN/wDD2wuvDlrrei6X4qN/rdtd+W0P2P8Asy/hy8chxKplnhUoA2Q3I2hsUoq0Xfd2t5af5tdrp2bVmXBRfNzfyyfz5W1+KVlv0aR2V74u02x8aaT4FlguTf6xpt9qkEiqvkrFaSW0cgY7twYm8i2gKQQr5IwM7lfMtp8EfiXY6Qvh/wALWq+G/sWgfEPRdGuYbuJI9LF/qtvJpCxBCxjQW8QKhVIiWMKQpAWsTwJ8CPFvhr4Y+LtJ0nwZ4yt31O70eW78Pa1ceGrOHVIre782/jtk0aOG3zcwl42luSrzZRZPLUE05Rikkn0/9va89o2btd26aourTUOVJ3d2nbydr+j6XsfSWgeOdJ8RXPii1sbW+V/CeptpV7vhDGWYW0NxmJULM67LhAOAxYMMdCTT/HWj3V9oGiajb3uka34i02fVLXSr6H/SEhgMInEhjLxI6G5hBXecluM4OPmyb4KeIpfh14i8MWPwCtdL8M6947j1M+Fo9N8O3d1Z6UNMt4lktbe5kk0yOVbmIbg5bCeaUDMUzZ8LfAPXdNn+C2t+OPhTH4rvfBlrrOjyS3kek3F7o7TX8EunX+XeOIJBHAxxbfPHvAii6qJsly37Rv3u4Xfl8VlZ6Lutbc8JXlyy/vv7pNRXzWu12fVtFfLP7N/wY8d/CnWtY8Q65ofjG78RJos8GoT3tz4ch0zxFqG6NlmjksIEvZ3YxkLNqHzxrIw+cszV9M6JdalfaNYXus6V/Zl/cWsUt1Y+es32WZkBeLzF+V9rEruHBxkdaVlbR9Ff53+/bXtdXtdXbdpcvr+Fvu30762vZ2u0UUUhhRRRQAUUUUAFFFFABRRRQAUUUUAFFFFABRRRQAUUUUAFFFFABRRRQAUUUUAFFFFABRRRQAUUUUAFFFFABWJW3WJQB5R+0n8ZtZ+CPgCPxNoXhmPVbq7vUslmuC32azyjtvkCEM2du0DKjJ+9kBW1fgF8RtX+LHwp0Xx3rumQ2V5qBuFdYI3SKQRzyRq6K7MwBCjqeuccYrvL2ys9StJdP1G0hurWYASwTxh43AORuU8HnnmpgAFVBwqjao7Aegp9APOtUgk/4XxojDU9VWFvDOoXLWiancLaPLHPbIjtbh/KZgs8gyV7g9VUjgtS+JHxO1f4Z3Wo6jfeH7c+IvAep69ZvYWM8ctjLAkO5SzTt5m5bjKsAhRlH369D8Q/CG213xofHkHjDVNL1VIlgt5rXStGkktowm0pHPcWMk4U5ckGQjLsBgHApn4LTmzi04/FHxJ9lhtJLCOD+yNA8tLWQKJIFX+zcCNgi5QfKdoyOBWMo80OR9mvvcn+q+4xi5QqufK7XT0t0UV362f3nLL4k8S/DHw3NoXh6HwXZ2vhHw5F4hv4Y9KltI9RWWSbMVuiznyGxCQ0rGbdJIPlGa3tZ+IPjuD/AIWFq+nNocOm+CraSWG2uLCaS4uZP7NjuVDyCdVQLJJg4Qll4+UjcbGqfA863c2F5rXxM8Q39xpTB7CW60bw/K9owxgxM2mkxngcrjoKsy/CLU5o9Qim+LniqRNWBF+raZoJF2Cgj/ej+zv3nyAL82flAHSrm5T5n3v+L0+5aW+ZFJSp8qcXZW7dEvPvr531OU1b4nfFbQV8QT3tx4TuIvDOnadrVyItMuUa5t7ppAbdM3J2OvkuRKdwbco8tcE1qeKPiv4p0b4jWmjaTZwX/h/+2rHQdQdtOERtbi4RGAFy12GkYCSN9qWrLg4Lg5I1Lj4NXl2t0l18VfE0y30MdtdCTStAYTwx52RvnTvmVdzYU5A3HHWqt18B4L7XE8TXvxF1241iPy9moS6J4fe5XYQUxKdN3jaQCOeCOKd/3kWl7qd36X2+7T1133i1X2bjrdrR6b99+/4aemJ4I17xhBNZP4o1DSteiuvHWsafab9OlFzYrEuosTHI87jOIlRAFXZGzp82QQQfGTxrB4dl8QXq+Hboan4P1HxVpcFpDKrWJtljKwXJMp84EzKC6iLDRuu3nI34PgebXVp9etfiX4hh1O5mW4nvY9G8PrPLKqOiyNINN3MwSSRQScgOw6E1Ha/AaCxOqNY/ETXbc64GGqGLRPDyfbgwIYT40397nc2d2ep9ahKSil5W+fLb87O/lbqzbmlzX5Xa991/M337O1tuvRG34H8R+ML3xFqfh7xbNo9w0OmWGq202nWstuFS5adTE6ySybipg++CuQ33RjnB1rxp4ksfEd7onhez0Cyu77xhBorXdxZSSbkbR0ufOlVJEMkgKqg+YDYqrxjdWtF8Ltet7lr2D4y+MI7h4Y7dpU0/Qg7RIWKIWGnZKqXcgdBubHU1C3wh1J7n7a/xb8VNcfaRe+adM0Ev9oEflCXd/Z2d4j+Td12/LnHFW3eV7af8FP8AJWFFzUbWd7eW9vXvqb3w/wBf1jxF4XN7r62Y1G2vb/T7h7NGjhke2upYPMRHZmQN5e7aWbGcZPWvHfhzN478O/CyT4pX1ibqWDwtcanFeXvjrV9S+0zLAZFMmnzIsEe4rzskyvRTzmvS7X4YeILGJoLH40eMbeN5JJmSKw0NFaR2LuxA07lmZmYnqSSTya5zTv2Z/DWjzXFzpHim9sZruCS2uJLbw34biaaGQYeNyumAsrDqp4Peoak22t2vx1/z/wCHB3vH3W0n5bX+fT5+ZNc/Ejx7oKatY60fD13e/Z9Em064gtZreCA6jdSWwE6tK5cRsm4srJvBxhOtVLXxL4j13xHo2n+J7jS7m78P+PJtLFxp9pJbxTKNDnl3GN5ZSp3TMCN56Ct+7+Dl7qEVzBf/ABX8T3Md7bJZ3KTaVoLrPbqWKxODp3zIC74U8Dc3HJrP8Pfs/W3hSFrbw78TPE9hCb1tRSKLTtD2RXBiEJeJTp+Iv3Y2YTACkjHJzT1ctN1p96t9yT13d9dif3lkkn57dYtPr1k0/JLTsZGj/E/xVb2PhC5isNA0bw1caVo73TwabJcRJPdEKbZRDOGslUGMRs8UiHeAWUKTT/h5rni3RNWhtvP0iXQdc8b+INNNv9llF5FIJbycS+d5mwrmArs8oHDA7+1arfs/WD6hp+rP491lr7SY0i0+5OheHjLaIn3Fif8As3MYHYKQB2rY0z4VXum31leN8TfEd1HZX51EW0um6KkckzFvNYmOwV1aQPIGdGVyJH+YE5pp+85W7/c2n+j/AOH1KfNLSz6duia7938+u9jvqKKKZu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78/Zd/5IX4Z/7ff/AEsmr4Dr78/Zd/5IX4Z/7ff/AEsmpMaPVK9I+G3x/wDiB8LdJuNC8PSWM9jO7SrDewNIIZCACyFWUjOBwcjvjk15vX0R8JPBtt46+E154d8K6P4QuNWvIbhNRur+crqVtMHYwvGuxv3OzyxuBXlm64NSyjwTXNa1PxHq15rus3TXN9fzNPPK2AWdjk8DgD0A4ArvP2ef+R5vv+wVL/6OhrlPHekaboPie70bS761vIrOOCGWe1cvC9wIU8/Yx6r5vmAHuBXV/s8/8jzff9gqX/0dDQhM+idF/wCRp0b/ALCNt/6NWp/20vDPwc8QfCgXPxe1m40hbC6EmkXtnEst0LoqcxxxnAkDKDuUkDCg7lKgiDRf+Rp0b/sI23/o1a8X/wCCol+9qnw1gPzRTnWN0Z5UsPsWCR7ZP5mibtE5MXPkoydr/wDBZ8g3ekfAjzGCfErx4cd/+EJs34/8GwHp2qt/wjPwOZy8/wATPiERnOz/AIQmxX/3LVxMuoXctx5VuqsXYKFA6nt7D8a6rWvg58T9Bh8SS6/oC2MXhO4Sz1eWa7gWOKd+ViV95WWQgg7IyzYycY5rC/KrvT/gWv8Addfejx48z2ivx/rozS/sj4BRFSvxB8dA56t4JsyfTtq3Hal/sT4CuDIfif48+ckjPgqzAA5PT+1eetebiGTC+TH5jMeCoyR+P/1q2PDXgnxP461mPw74c003WozQTXCRedGh8uGJpZG3OQowiOcdTjAycCnbr21+S1b+S1YJptJLV+p1cvh/4AMcyfE/xyqg4BHgm0GfxOrZNRDSv2egdr/E7x9IenPgqzPPOP8AmK1wI06NcSNIST1B5HvXTeNvAWoeAr3SdN1lrKZ9W0iy1mD7LIzAQXUSyRq25VwwUgEDIzwCetUk5WSV7tL5u7S9dH9xSad7Lb+u/mbj2H7PkS7l+InjsNjqPA9n6cf8xX/OKbHp/wABSxb/AIWD8QmLc5/4QazGM+pGre1cz4q8Maz4E8S6h4R8Q6SdP1jS5jBdwGVJikmAcF0JU8HsSKyXu5SgMqApweSQcH26f/rrOLUknHZkv3XZx1+Z3f8AZ37P/KN8QPHxDdM+BrLIP/g2/wA5qRNJ+AnmZHxE8fgMMZPgiyx3/wCotXARyoy4itC56AspA7fUHnmnC0nZsvGG3DpknHrwvAPSndLcXOl0/r7zvms/gDEzCb4ieP8AAxgHwRZentqvt+lH9j/s/Oo874g/EDGD18FWIP4H+1eP/r1w62ipI3mEAt82dm4546fjUf2aKNiYrh0Ixxs2880k49Bc8e35ndjQvgAzME+IvxBICjGfBFn9e2qDP5VG+h/AAKS3xC+ILA9P+KLsiO3/AFFuv5da4gxpx5z3JYjqBlScdBz0609IDuOVnLbgozgc+vAp8w+dLp+f+Z2cel/s/q+4fET4hnHceCLTv7/2r9P0qRNE+ArlYR8SPiCoHIVvBVlngf8AYW/zmuKeG4PzKsiYJAO/Bz9P8aY8pUeXcWxYHoxkAU/jzg0c19g54vZf1956FDpXwMD+ZL8SPHm6MY+bwVZKe4z/AMhbmnHT/gG2RJ8QvHjAnkf8IRZAkjv/AMhTNecNHbMEBiMYBwWDH/D61Xmn5CuQPRt+SeO/v1pqzGrPp/X3no50j9nhgS3jzx5jJHzeCbPPT1/tXtUP9g/s8SgFviH8QM9v+KLsxz1/6CtedG/mRsmCGUnuSefrUclx5jgG0hiA65BI5q7M0S8vz/zPRX8Ofs/oNw+Jfj5Tj+HwRZfy/tWojofwHXp8T/iBsPynd4Dsz/PVvrXnhs7hhuhkKqScFVwo/I1ExuYQI7izdgemFJz70FKz7HozaZ+z6E3SfEP4gN/u+B7L+X9rmk/s79nrO5fiF8Qkyf8AoR7If+5avNTOkLZEWAOg6Y98U5biIqyuibuuQ/3uehHeny6bDt5fn/mehyaJ8AJAQPin4+iOe/gSyJP/AJVq+j/2GfC37Nd18Y9PuW+IviPVvElnum0Ow1fRIdNgknVc7gYrm43uoDMqlk5GcMRXxbIySoVhnXa3JQcfiRiu+/ZvjuV/aC+GUttPKhHi/Rw2DjKG8iDfmCQfY0adS6bSkrpH7mUUUVqeuFFclrHxe+E/h6/k0rX/AIn+EtMvYWKyW15rdtDKhHUFHcEH6iqR+PHwOUlW+M3gUEYyD4is+P8AyJRcnnj3O6orhB8e/gYc4+NHgQ4wP+Rjs+5wP+WnrTT8fvgQASfjX4CABwf+Kks+D/38oDnj3O9orgX/AGgfgMhw/wAbfAKnGcHxLZDj1/1lIf2g/gIpCt8b/AAJ6A+JbL/45QHNHud/RXAP+0D8BY8eZ8bvAK56Z8S2Q/8AalL/AMNA/AXAP/C7vAOGGQf+ElsuR/38oDmXc76iuCb4/wDwIQ4b41+AgcZwfEln09f9ZSD9oD4DFBIPjb4BKN0b/hJLLB/HzKA5o9zvqK4NPj58CpBuj+NPgRwOcr4jsz/7Uob4+/ApPvfGrwGOnXxHZ9+n/LSi4c8drneUVwh+PPwNHX4z+BeTj/kYrPr6f6ynP8d/gfGCZPjL4GUDru8RWYx/5EpXQc8e53NFcJ/wvv4F4B/4XR4Ewen/ABUdn/8AHKb/AML++BON3/C6/AePX/hJLP8A+OU7hzx7ne0Vwf8Awvv4F4J/4XR4EwOv/FR2f/xynN8efgahw/xm8CqffxFZj/2pSug549zuqK4Rfj38DGzt+NHgQ4648R2f/wAcpP8AhfnwKPT40+A+P+pjs/8A45TuHPHud5RXCj48/A09PjN4FPfjxFZ//HKafj78CRjPxq8BjPT/AIqOz/8AjlFw549zvKK4MfH34FEZHxq8Bke3iOz/APjlNX9oD4DMSq/G3wCSOoHiSy/+OUXDmj3O+orgh8fvgQVLj41+AtoOCf8AhJLPA/8AIlB+P/wHALH42eAsAZJ/4SSz6ev+soDmj3O9orgB+0F8BSAR8bvAOCcA/wDCS2XX/v5Tm+P/AMB0xv8AjZ4CXPTPiSzH/tSgOZdzvaK4JPj/APAiUhY/jX4CcscAL4kszk/9/Kkb47fBBSob4yeBgW+7nxFZ8/T95Rewc8e53NFcKvx4+Bz42fGbwK27OMeIrM5x/wBtKRvj18DEzv8AjP4EXHXPiOzH/tSldBzx7nd0VwZ+PnwLUZb40+BAMZyfEdn0/wC/lNP7QPwGX73xt8AjnHPiWy6+n+sp3Dnj3O+orgT+0B8Bh1+NvgH/AMKSz/8AjlNP7QnwDVQx+OHgAAgkE+JbLBx1/wCWlAc0e56BRXBD4/8AwII3D41+Asev/CSWf/xykX9oD4Dt9342eAjg448SWfX/AL+UBzR7nfUVwa/Hz4FPyvxp8Bn6eI7P/wCOUf8AC+/gXt3f8Lo8Cbc4z/wkdnjP/fyldBzx7neUVwR+P/wHGQfjZ4CG3g/8VJZ8f+RKcvx7+BbBmX40eBCE4YjxHZ/L9f3nFO4c8e53dFcL/wAL3+B4DE/GXwNhep/4SKz4+v7ymn4+fAoEKfjT4DBPAB8R2f8A8cpXQc8e53lFcF/wv74Ebd3/AAuvwFtzjP8AwklnjPp/rKR/2gPgPGSH+NngJSOufElmMf8AkSmHNHud9RXAj9oD4DEqo+NvgElvugeJLLn6fvKVvj/8CFIVvjX4CBPQHxJZ/wDxyi4c0e53tFcC37QPwGQ4f42+AVJGcHxJZDj1/wBZQP2gPgOcY+NngI7un/FSWfP/AJEoDmj3O+orgR+0B8Bido+NvgEnrj/hJLL/AOOU7/hfvwJDBT8avAe4jIH/AAkdnk/+RKA549zvKK4Rvj38DEO1/jR4EU5xg+I7Mc/9/Kb/AML++BGAf+F1+AsHof8AhJLPn/yJRcOePc72iuDHx8+BRxj40+Aznkf8VHZ8/wDkSlX49/AtxlPjR4EYZxx4jszz/wB/KV0HPHud3RXCH49/AsMUPxo8CBhyR/wkdnkf+RKYP2gPgOTgfGzwFn/sZLP/AOOUw54vqd9RXBj4+/Apunxq8BnGBx4js+/T/lpSH4+/AkcH41eAxzj/AJGSz/8AjlFw549zvaK4EftA/AZgGX42+ASD0I8S2X/xynD4+/Ao9PjV4DP/AHMdn/8AHKV0HPHud5RXN+HfiX8OPGF01j4S+IHhvW7lBuaHTtVguXA9SsbE4rpKY009grEv7iCwl2XD7A3Kk9CK26iuLa3u4jDdQRyxnqrqCKBmB/a+n/8APwv50f2vp/8Az8L+dXT4T8PEk/2XHz7t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P7X0//AJ+F/Orv/CJ+Hf8AoFx/99N/jR/wifh3/oFx/wDfTf40AUv7X0//AJ+F/Oj+19P/AOfhfzq7/wAIn4d/6Bcf/fTf40f8In4d/wCgXH/303+NAFL+19P/AOfhfzo/tfT/APn4X86u/wDCJ+Hf+gXH/wB9N/jR/wAIn4d/6Bcf/fTf40AUv7X0/wD5+F/Oj+19P/5+F/Orv/CJ+Hf+gXH/AN9N/jR/wifh3/oFx/8AfTf40AUv7X0//n4X86VdUsXYIkwZicADkk1c/wCET8O/9AuP/vpv8as2Wi6Vpz+ZZ2EUT9NwGW/M80AWLSMxwgMCC3zEHtXwf4//AOSjeLP+w7f/APpQ9fe1fBP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/P2Xf+SF+Gf8At9/9LJq+A6+/P2Xf+SF+Gf8At9/9LJqTGj1SvdvCP7PXgrxJ4StNYf43aDZ6peW8F09qTETaK6ndFJ++B3ZZRkgYKkYOePCa9Y8I+JvgVZWsa+Ivhvr+oIumW8N+YdQkVJLtXYvLhZEwrZXAPA2jAzkmWUcZ8SdE8P8AhzxpqeieF9Wi1PTrRo0juoW3Ru5iUyBDk5VZC6jk8KOT1PSfs8/8jzff9gqX/wBHQ1vfGXwj8NbbwNovjbwJ4S13w5/adwixQ6jKHjurdo3bzY/3sjcMi5yRw4OMEVg/s8/8jzff9gqX/wBHQ0ITPonRf+Rp0b/sI23/AKNWvDv+Cp7mMfDEjOT/AG0ODj/nyr3HRf8AkadG/wCwjbf+jVqH9tP9m7W/2gfB+jz+EbmBdf8ADU80ttb3Enlx3UMwQSx7+ivmKMqTxwQcZyHNXRyYuEqlFxjvp+Z+UllE/npPdTxpFvDMUUE4B9a+mf2hvjV8Jfi7eak8WrC0Xw5q7XujRQwXK2niC2mZTN5sbKTFdAhsSOEVk+U42rXOTfsI/tTLlYvhTuGc4XW9NHPrk3P9O9VP+GDv2spJy/8AwqZE5zvbXdOZv/Sis1KbUb/Zba06vl/+RX47nlRpVVGUeV2e+j7Nfr+CPWdf/aC+HV54k0vUrr4kp4j03/hYGja3pFv/AGVdw/8ACLaTAf38eHiAzt2p5cG9T5e/q2KzvCH7Temz+JtC1XxZ8S9TjubLW/FNsL4x3TNa6Xd2cS2W4ohYxC4G4RrkoUB2jC1wY/YQ/anXG/4YySZPONa0w8fU3GaR/wBhX9q2Qkn4VrtVvlH9t6bnqcf8vGOn86LycXG2jTXXqoRfztBa76y76dMa2Ii1JQ28n/e+X2npsrLsegaR8Xfhto/wc1/wnq/xWk1/WNV8Oa3a3o1C9127N1q80kjQSwQSILRI3wj+bIonDPlth3GsL4i/G/4ear8MNG0XwH45n8O+JdF0jQBqE9razKdbe1t40+yCZYw8LW8qM65IiYtuDbgtcrJ+wb+1c7DZ8Lm4zy2t6bjPXgfaT6U5f2D/ANq8kFvheqEcjGtaacfncVfPPe3WL26x5rfL3np6ed4TrJfD0a2fW1/O+h62/wAUPCXxM+IvxB1fxH4quvGnw+sYLXxvp7N9qH9kXNlKojsCl0iBPPMrxFYtyHzFIOc4+OfFPibWfFHiPU/FWvL9o1LWLuW/u5A2P3kjFiACcgdQBzgV7eP2DP2pVPmf8KxlZiOR/bmm8/8Akx3xTk/YW/atGVPwtKqDkA63prf+3Fc/K1ypLRK3/Bvvsor/ALdQqjrVE7wervs/kvk3J+smfPsuobwNyMwIxhHOOvTjjpTVv7pm8xLeRtpJBYl/YDORivoB/wBg39qiQlm+F7huoK63pgH/AKP+v5U4fsJ/tWhyT8LzgjqNc00HPP8A08U+V9EY+wn/ACP7meCJrMwIf+z/ACyRkHDcN7EnH/66Q3l3KSBZgH0z0HTj/Pevf2/YR/anm3LN8L2weD/xPtOOQQM8faKh/wCGB/2p2+78M/LJHX+3NPwPw8/+VCi+wlQn/I/uZ4Q7XpRg8SNjKjLAcZ7jqelN825QEIiqM7dquSOuccn+Ve7/APDBH7VQJz8MMnb1Gu6cee/JnBFMP7A/7VZyf+FY7eOCut6dn6f8fHT8ulPlfYfsKn8r+5nh3+sOEmwwwT5i4x1yT+nFJ5UxbClJUBx05/E9MY9+9e5p+wP+1RvDP8Lhxk863p3/AMkVKv7CX7WEYCp8LwDnJZdc04Z9v+Pj/OKfKHsanSL+48C8m4i/5Y7fbgAe4JI/KoyiMm9mRiOcDngD247V9FxfsN/tVM/7z4VlUIywOuaacnk/8/Geppj/ALBn7TcjFv8AhVexjj5xrmnce3+voSfYFTqdYv7j51VEjQvFhlA7jofTmojNIv3FVk6DPP8AOvoo/sD/ALUnb4cuMA4I1rTT246z1XP7An7VnVPhuEzyf+J1p3P/AJMdaq3ctUp/yv7meAl0K5a1TofmQ0x7vyVzFHJ64Ix+R9a99H7BH7WSZKfC/II5U65po/8AbjBpp/YP/a1yVb4Skgg/Muv6YOe+c3HPWlyMao1P5WeDHWojGyz6apz0bHbv265qhcfZ7wBo/JQ/3Rnd79R+lfRK/sCftV9V+FroffXdNz+f2g0rfsCftVnIPwtDgnOG1vTf5/aKEuXZDjSlHaL/ABPmlrHn5JM45xnP6Yr0L9nYXQ/aA+GEZDBB4z0Q43f9P0Oa9Jm/YC/axx+7+ERY54H9vaYBj/wJr2D9lv8AYO+Mui/FrQfG3xU8OWvhvS/Dd7DqaqdSgup7qeFg8SoIJHUDeqlixHAOAc1fvG0YVLr3T9Ka4D4+67qfhn4L+M9d0a+ayvrTSJ2guVzuicrgMuOhGcg9jg139eWftSHb+zz49bYrY0aY7W6Hp1q3selN2i2fl54F0JvGHjTw/wCFxM1xNrWpQWbOgJYCSRUZwuQCQCT+ea+tF/4J5NLdxxt4knhtpNXvIpCYom2acsbm2f73zO7qgYYGN5OPl58G/Yb0n+3v2jfDCPFsGmi5vm6E7Y7aQAH0+d05r7X0Lxnrmrftc3fhmT4gTXnh/TvD8rw6exWGE6i0xDRRoFBlaOJclmLkZPIzgZxS6nnYenCUeaavd2PhH44fC+X4L+KLLwZqWoW+o3J0q1vdREVv5UVrcyli0KtkmTaFX5xjIboDmvPWvIGYCJoN07FlQZDp1HJY8A4PbHNetftvaxHqP7TfiqOSbyo7OOytRl/vbbaInsecuccVs/sQeINE8N+NfH/iXWbcXekWHgm/ur2A7G8y3SW3LqQCc5TIx71dOl7WTinayk/uTf6HPNR9ry9L2/G3zPDF+zzbS8NvGxUpFC6AzFSfXODz/SkuHtpGWPzgQF+cswV+gGO4P3a+3/FnwV8CXmofCH4eXGotrXhq20vxTrmmRW0xRtTtzLFc21uJF5yUkXJXkhGIxmuP8LfBX4Y/EnwpoDWPhC38K+LPH3h7ULvR7J7+5eG1vbG5G2VEmkLss8TMSJN4Aj+UjkmZU58zjHpfy/m7/wCB6Xduo/YPmaUlZden2Xp5e8vXprofKK2enyuIktoUYnLOq8px3yecY6+/SnGDTiUeKSB+xdUAYf3eMLjPvX2P4R+GXwm1/V/iB4T0XRr1PDWmeMfD2gm1i1q/SC8xMsdy8qCcLITIH2kg7MApiug+D3gH4a6d420bxR4M8MR+GpE8QeKfC9xsvLi4S4traGQRysJnYhwE52kLy3HTEuLUOe+lr/hFr5PnivLdrQz5XzqDlq2l13vJP7uR+T6HwuRpqhtrKoDY2uAN2OhyOMcepp7tCpSVYlCquDGJCQT3zwO3P+NfU03wa+HGtfE7Xfgz4Z8Jw20l/wCDrXVfBniAarczf2m4CtJOwMnlnzFLjYFAXy2I65r53/aBk8GaN8XfEnh34daSltoej3H9nQhJnn82aEBJpC8jswJlVxgcYAxilLmhJJ9b/g7P016Oz8t7X7GSi5N7Wv8ANJry263tp6X5wXtpEzh4QOMDAIAOcdc9Kct5aDCpbYZvnYnBzgY6joM1z41O6aPItSFYdgGJPckZ6ZFRtf3E0YH2VGJzysgzkdecYwM9BxRYjlR0ctzp0KmNG+YEfKGGGz+uKjbUISAgeQ7iVBx8pGMdQc1zkNxdKVjMBZVYNhVAZSf9rGBz6VZmmuFT93abmKq2ZJzKU5wR269eDRZLqFkt2a7XFlIAGuUQZxhQV/Tpn6j8aSO/jJX7EnnBOGyFHb0ycDnisZ7iWSRYpowwYFjmM/ux6AAEcj+ladsDIBDMZNquGLGTazHI5OPy49KHJIHJRWp0VtJbLAFuGiDMNzb1C4P48YpjXthA4ltrQMm0jbjC49vrzXNzRi1myJ0BCkEds++MbjUJ1NgQYixlZexPI9MDjB+tSknqjJQUtUddHf6NOgSZHCIAM42nnpkjjP5U9pNMcbVkUfMG24BJ9M1xU908khdm8rPD+WrBT+B70xpwPl80tnnBGfyIx2p8i7lezXRnbSz6YQDIkTE/Ku1cHOOo7jiqsWoWcOIZrcgIWYOVBz9R6VzIuxAEXzeTkbR97/vrsPahNUZ1ZVQNCB/EGIHPahRWwKCSOob7NOcLaOSQFwGGcHp1FQyad5svmqi5yNvnoAV9BnHA/KsAapewQGFmYRNwSXwVI+vanQ6nv+5JKUOMrvJ3f4fhxTV1qhpOOzNjYUO24t41GeGUDH0PHP5042MEhV1eZPMOAjHAz1wB9KzJNRsiv/H5MrY5WXk5xj8PwqL7dcMcWt24ATnOf84ppthzS6aGz/ZEMsoVWJf+JjtXaR0+tRvZG2l3QRR4BBAUn5ufRv5c1mpqscxjDXcjKr8eYPu8dcjkj8acNSUBW83z9gyBjA46HnrUty6i5prcsPKkRVDEVbJbITeT7HHT8aEu54kLi1wEXBkZiuPbnIyfTrUaam4VTDOGKEcjb8rei4PHFOXUI0mERupMcfKQrg55zxnPtS5uge0Jv7UjmXy7l1jchioSHhh3wS2PwHFR/a7GNmjsnkRkG0kxhQ+fUnp9PyqE3cDkJPbrkFiCygHAPUBc554xj8qqH7LGrCdpSicqETJDH+8vQfTrTTGpo01v4Fj3G+IlQbArgDHHGT/+uhrlZsxwfZpFSLJYDeT654BrOg8vy3XaI9gA4HLA8/NwRkfgaqzAp+6RyC33y/Byemec8fh71WjY04s2o3VohB5KGQkyLsxgjsCccnjggGlLwykytYmR2wGfzFIDeuBWRBazeWJYp5FZRkbcNn34P64qN/OSQQfbjbs0u2UspUj0xj1657UutkO6b0ZtotnBMfNif58YTYSWOenGD/noaUJHuYo0oHzsUjDn65GBWRHd62Atta3chR9w/dLvDDnI3MOvHPSo/tOtK4F5bSTOQcZJ57YJ5wMU/mK9+pr+fEudxmIzuLk5JYdh39Kfb3JdTM2qrEJAAH24YjodvsOn9Kwxe6hHz9kRXBGBKjFmUdORkHH1FVwLxyFn2vGPvhCVOO4GRg5paFaPqdGzxRhS9wm7ORINp4GQQAB37k0kN+ygAzmMMpUKVXDL355xz+NYCvchhJEqRKGzhlI+T3x6etP+1eVgs0Jcn7xf5Se3Xgfj9aNA0ehuR6zcAnY8KIvBJjBbk8dvXnkUedfTBikPmYUNuVdox67ccHisNNTu5J2ZAxkP3irZBGDnDYAx9KkOuX8G6CI52DcGAAwD7EZz+NHogemyRsNJeqhkdY1DdGDbQo7HJGfamN9pmTy40hOxcsBGy7M+gHIzjvWMviCUKk/kSs39/wAsAE+vfP1zSx+Ib2YbmBRiMK7uy/8Ajx4/Wi8uwe8uhrww3THy/KSWNQflf7gPXIxyelTPFMqH7JHbLHuD5jj2jJ6j5s8D1/SsOTXRIyo8Soxcuu1yWPoBzgHjrmov7YRWlkWFif4Qx4B9TgkE9f8A63WneTD3mb0aSSSsiKXVecgBju7nOegzUpaYRlD5gAXdgxbVYH6EjHTnFc7JqnlNHuhk3qQArsCC2O/p9KVtWtwRvRsgfeUEgk9hS95h7xskfuwwjt1JY5ZFAZjjoCev15p6C5hYeZGoO3AKFVIP4j/OKwxqwk3MyNGuM7nJOe2AAM4pg1G4uXCxW7yjcVy5KkqPUHoMZ5HpQrsevU2vtEKYCytIFPzLkFQTn9KX7cgURrAroGXadgz+AAyR7frWM32pyjrIsYjYlGLbiR+XT39qcZxE2CZ2LfPuQcN2Jyew+tP3R6M1/to+Rl2x85cryVx3bP8A9fFSR3E1yu8OiocBWYHH6YNZS3cp3sVAQgFRzuPTnGP88VZF9czO2BlVGwFQRjH1+nTPepbRLaNHyVnRt80TS46PnPXrk/hVlIYQPMnb5N+XZBkAdMdqyI7ueZRLcT4ZsMxXHUcY6+lSTXm9v3q/J90eb8xLc9BzgDOfek5X0Icn3NXy9MdzmNCQSOAG49M5OT2pVfT/AJY2Z/LYDIjRRyDkA96xZ5mZVWRQ0bR4TKeZ+PbB+hqMMSuQxfZyPkI3Ejg5x7EUugrp9TaN3HuMUUEXPBZhuP0/T6c1FcXyZJECEKN3A2hfY5HFZUroRK3mxgj7xaQL04II9OTTDdxDdICzqowSvCH39M0JLcas9jpdM8U6xoOpWmuaLe/ZNQsJxdW1zE43ROhBBBHuPx6dK/Z6wna5sba5cANLEjnHTJANfh1PrEQhYCIBfLJG0EbuOD6EfrX7g6PzpFj/ANe0X/oIramrXR6OB+0XK/Kz4kftT/Fvxl4sv9WsvHXiDRrQzutrZabqE1pFBCGIVSImXe2OrNkk9+gr9U6/EjR9J1DxP4ysfDFrepBPq+pR2ERdhhWlmCA478t61UisZJrlSZ694O8WftS/EKW4Hgrxn8RtUFuR5z22s3rpFnoHYybV/EjNJ438U/tRfDaSNfHnjb4k6TFcHbDO+uXhhlOM7VkWQoWxnIDZ9a+l7XTbLR/DqpoX9mR6TH4rk8D6HpmrSvHo+meRuSW9vY42BubmaSNmHmEgmRBxmrGo+FtG1ePQfCk1lpS23inWdS8LeIbXSVddKvDDbPMmpWsTEiGWF1TLIRhvMUk4FIy9k7bu58df8L5+LJyw+Mfj4jHGPEF5z/5Epg+PPxbWTj4xePGUDOP+ElvOfbPmUv7PngnwL8SviRpfw/8AGkWtt/bc4gtrvTNTigNttjd2LpLby+bnaAAGTHPXjHSeEvgTpfxYttYm+HdjcaYLXWrHRYH1rxGJ9k07OCzpFYL5inaOjIU9JM8D0tbW9vxaX5tL5nOpNQc3LRf5N/lF/cYK/tA/FpSQPi344cdMr4iuyT69ZKd/wvn4vcFvi147UYwCPEV0Qfzkrbf9kzxwSp0nxR4W1aORdUSOWwvbjbJd2AzPZgPCpM2AzL/AwRjvxjNDw58CrmD4z+Cvhb471aFB4njs7m8TS5/9Js4rhC6xuZI9qyhcEgB1G4cnsU+WpJRi97fje332b9NRVHKlGU5Xsr3+Vr/ddL1Kp+PfxdbPl/FzxxnHOfEF3/8AHKQfHj4tAnzvjB42YHsniK8B/wDRldR4g/ZK8R6T4q1zRT448Lacui6bLrt1HqF3P51jpvm7ImuPKgZRIy4bamTjPAJAO14N/ZSul8TXnhnx1dwSjTtc0bTri90jVyFMN8N6NFFJat5hKkfMzx7f7j1NNqootdbfjLlX46fJjqKdPmvfS9/kub8rfejzx/jv8WG4Hxd8dLz1HiS8Jx/38ph+O3xeEmG+MfjkA8g/8JBeDP4eYP0rqdb/AGVfGR8TW1h4W8R+HNR0fVLnWFh1M3swisYbBys5uy0K7SgwCyKyk/dyCM59x+zD8R3s577RdT8P63B/ZMOtWLWF3M39pWzzeS5gWSJW3RsV8xXCFdwxnpThJTSa6/5N/km/k+xUoVINpt6efml+bS8rq5jD42fGFwcfGzxqBn/oY7z/AOO0j/GX42gjb8ZfHHPTb4juzkfQy118H7G/xCudQk06Lxr4GS5OsTaBBG17dYub6GASyRJi2xkDeMtgbkYE9M8vJ+zn47tvDb+MbjVNBj0ZPDj+InvPtE3lqqzeSbQ4jz9p8z5dmNuf4qd0le+n/A5v/SdfQahWe1+3zvy/np6lWX4xfHQDevxj8cbRwP8Aio70f+1KgPxs+ObD5fjF4559PEl5/wDHK85W5wD/AKZnuQDn+dP+3QqdwuWU5/u5/DH+FVdoj2kl1PQW+O3xxjJ3/Fzx0oA5z4hvP1/ecUD48/G9PmX4yeNfU7/EF3j9ZK4NNREiAi6X5ui7evbp3oMrKm7YH9QDj8R/hRzrZh7V9T0NPj98aT8svxY8ZH3TxHedP+/tSx/Hn4u7Q4+MXjhc9Q/iC84/8iV5kJYJCQ1vhun3zn8qb50H8QZcdAZCSfwwKWgufzZ6ivx5+MRIZfi741kx1KeIbvH5eZU0Hx9+LYkWVPi142ZkPKtr94R6jIMmDXkZubYNwjgcZPXH40+PUYIjlp8AEYJBx/iKTj2E2+jZ+tX7J3xW1v4u/CSLX/EkyXGp6ffTaZcXCoF88oqOrkDjO2RQcdSCe9fN3j//AJKN4s/7Dt//AOlD16p/wTtkil+BWovDKJFPiS65B7/Z7bivK/H/APyUbxZ/2Hb/AP8ASh6qOx69BuVOLZ+dH/BQT/ksujf9ixb/APpXdV8yV9N/8FBP+Sy6N/2LFv8A+ld1XzJTN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kL8M/8Ab7/6WTV8B19+fsu/8kL8M/8Ab7/6WTUmNHqlfQ3wm1Xw94h+FVz8Pn+JGg+FfPhuYtTttRs1V7os7PHcJcF1B2gxrs5OEbpkGvnmvoT4V/BbW/iJ8GZodM0XwpHPqepPJFrF68ovYI4ig2RhYiNpZXB+bGHPGQMQyjx34gT6Q/iSay8PapJqGl2EUFrb3DIUWVkiRZZEQ/cV5A7gf7XPNdP+zz/yPN9/2Cpf/R0Ncr498H3XgHxXf+Eb67iubnTvKSaWEEIXaJXYLnkgFiASASBnAzgdV+zz/wAjzff9gqX/ANHQ00Jn0Tov/I06N/2Ebb/0atfQjOqY3HGa+e9F/wCRp0b/ALCNt/6NWvf7n+H8askf50X979KPOi/vfpVWigC150X979KPOi/vfpVWigC150X979KPOi/vfpVWigC150X979KPOi/vfpVWigC150X979KPOi/vfpVWigC150X979KPOi/vfpVWigC150X979KPOi/vfpVWigC150X979KPOi/vfpVWigC150X979KPOi/vfpVWigC150X979KPOi/vfpVWigC150X979KPOi/vfpVWigC150X979KPOi/vfpVWigC150X979KUTRkgBuT7VUp0f31+ooAuV5V+1RDcz/s6fEJLOOR5RoVw4Ef3sKNxI9MAE/hXqtMmhiuIXgnjWSORSjowBVlPUEHqKBSV00fjx+yX8UbP4M/E6Xxh4k1OWxt20q6shN/ZhvQkkjxsMRiSPGdh53evHOR9j2v7f3w4V1Nz8RoZBGcyIfBNwjlfr9uwD74xXe6p+wV+zVqV/PfxeEb7T/PYsYbHVJ4YUJznYob5Bz0GAOgAFUm/4J7/ALNEjl5vDurykgD95q0zcDp1NQlJHBCliKa5Vb8T83PjX8Sr3x58WfE3i62gtZIdX1OSe2MsG1miBCIQgdtjbVU43tz04qh4A+Lep+AW1L7R4TstVOrW32CY3F3qVoTbc74f9CubfzFkO3csu5fkTGOc/pzH+wF+zbDH5cXhzU0GQwK6lICCBjOR34pp/YB/ZxbO7RNaOQBzq83AHTvU2kuhj9Urc3NZX/ryPzyP7S07tpBHwq0HPhtcaSr+IPEaHTkJGRbg6p+6J2gkp6DrTrr9pzxBqPiO28YXnwz0ObXrYbLfVH8S+JJb2BcMMLL/AGr5gG1mGAR941+hb/sAfs3yEFtA1b5en/E0k4qH/h3v+zUOmg6yOc/8haWi0y1hqyVtP6+R+e2lftG33h77Uvhr4X6BZR3F5HdzC38Q+JYfOnRtyzOBqvMityrHJBzg1ft/2nNa07DW3w80i0YXU90og8S+JVAnnBEso26r9+QMwdgMtk5zX3yf+Cen7NJCj+wdaGwEDGryjr1z61Cv/BOj9mBeP+Eb1kjuG1iZgR+Jp8rat/XT/Jfch/Vqzd3a/wDX+b+9nwj4c/a01jwh4h0XXdF+FXhSLUvDUElppAur3XLoWMMilGjhim1JkQEE8BfftXnPiv4iJr2snUrPwdpWhO8eZItMlvJklcszNI7XNxLIGO7kbguFHAOSf04H/BO/9mQFSvh3WVKkkbdZnHX2BxSn/gnj+zGWLnw3q+SoX/kLzcD060nBytfp/wAP+eoPC1ZR5Xa3+X/APylPiVHTfNjcGyUUMR+WAB+tLH4kMzkRRBZAuwbAq5HTb9O9fqwP+Cd37MSjC+G9YHGP+QxPg++M4z70g/4J2/sxDAPhvWCoGAv9rzbfyz70ezRH1GX9M/KxtcJJAhmhfcpzkLg/xdAD16ACo11tElc/aJzHtyyglC5+h6V+qp/4J1fsukAHwtq3y9D/AGvNkfrUi/8ABPH9mFX3jwvqZP8AtapKR+vWl7MPqM/I/KaHVV3Rnz5I2PLfu+D7Z7/jxWnHqdsnl7Y5eBu3lsOuT1xjP0PH4V+ojf8ABO/9mVmVj4f1oFQACNXmHTp0NPT/AIJ6fszp93w9rPTGf7YmyPpzx+FHs2J4Go+x+Xq6xGynFrPOvBVs/lwTz/PIpsmq2cqFktJ8tn5Xz149a/UX/h3t+zT5gk/4R/WMr0/4m83+NOH/AAT5/ZsByuha2CCSD/bM5wT6ZPFHsrEf2fU/pn5ZS6oVYsoeLg/LG/Abp0/DpSQ69AGwZPMycMruFzx144r9S3/4J6/s1SndLomuuR3bW7jP86Rf+CeP7MqMXTw7rCsSTkavN3696fs0X9Rm1rY/LuXWrX/lrY3G1wBvDbx6jkZ7ev1qIalCzDZbH5uGd2I288fjX6lL/wAE8/2Z1Uqvh/Whlt2V1icHP1Bpw/4J7/s2KNqaJrqKeoXWZgD9cGj2Yv7Pmtrfez8rm1GZmEjXHlxjAO/1Pp69+4qN5xGfOguFSJvkw7le/O3k/ga/VQ/8E9v2aSAG8P6w2BjJ1aXOPrTm/wCCfH7NDDa3hzViuc4/tWXA+np+FNRaH9Sqrax+U8V5Y5VkIyrkuVBYJn155/Cnm4ZMs24lsj/Wfe5PQHoa/VRv+Cev7MpbcPDWqr7LqsoH86Q/8E9v2aCMN4f1phx11ib/ABo5WN4Kq/8Ahz8qFup3UnydwB2lpP4OOcN/TpT2ubm3BkaRSMqfMyMqemCoB49+lfqt/wAO+f2asFf7A1nB/wCovN/jxSf8O9/2aAcr4d1dTgDI1abIx070crD6nV8j8qvtl1MwEl0xbh8spRhz6foKkzqMUoSa3T5TljISuRjOcnn/ADxX6oH/AIJ7fs0k7v7A1oEkEldYmGSPXBpG/wCCen7M7bt3h7WDu+9nV5uf1o5WL6lV8j8qluLmaBMG62A9eSB/u46c+9L86yqr3DQyPyxeNiAB2JB5z2r9Vv8Ah3v+zUDkaDrQHoNYmxn1xnrS/wDDvn9mzbs/sLWcf9haXjnNLll0D6lV6W/r5H5VYv8ACO00MYKsUI2xqoB4yAc+9C393OdweedsBWCpvII/hHJOPoa/VR/+Ce/7NEjF38O6sXOQW/tWXcQeuTSH/gnr+zPuRl8O6wpjGEK6vMu0e2DRySF9Sq9bH5U/2nISrSMkhX5pI5EKqQDxnnOf0qza6zbqzxeU3mEneWk/HgN1r9TP+Hef7M+MDw/rY+mtTj8etRyf8E6/2YJhiXw1rDHJO46xOTz75ocL6MbwE3o7H5hTazNLAVQyeU3RWkB5Pc4HT8f0qmb6WJgqTvJu++Mndn6d+a/Ulf8AgnV+y+vTwzrHTB/4nE4z9ealH/BPP9mRTlfDOqjIwcarNz+tT7K2iJ/s+otrH5Z/ab6YF5LiTMgwd0uCO445wOOtQyOyxpvujIpUsXiZvl/3SevXpzX6pN/wT0/ZleTzW8N6sXxjd/a03+NL/wAO9v2Ztwb/AIRzV+Og/tebA/DOKPZsf1Gr5H5XRxb23B5p2Awu/I3Ln5VI447cZNL9kmgaN3iit1GSVifc7jOP73AH5iv1TH/BPz9msHI8P6wOdwxq83B9etSx/sCfs3xMHXw7qm4NuBOpyEilyTF9Sr90flSiSXA2+ZFGUyi3BjUkDrtYDuce9O+87o9xGu9juIUcHA9xkenP1r9VH/YF/ZxdWT/hH9VCv1A1OQA1Gn/BP/8AZvjOU0LWR1/5i8x/mafJMX1Gv3X9fI/LLzIZRlDFv27ZCqkNjPfGP/r0v2ixjlMccUpLceZsL4GcHOevtiv1NP7AH7NxJY6BrBJIJP8Aa82f505P2BP2cUOV0LWOhAzq8xxnuMnr70vZyF9Qr919/wDwD8sywlYx29l5uBlMLnKjv0H5EfSnpFd8ELIobJd0bagP90tjjgfn6V+pP/DAn7OABVdA1dQRghdWmGfrg0f8MCfs59P7F1rHAx/a82P50vZSF9Qr91+J+WyW8McgIJZmCqGkIds9wvb05x2/CmSxrGwaLzNqpwVUNnB+Ycn+lfqXJ+wF+zlIuxtF1vHOR/bE3OTnJGaiT/gnz+zUilF8P6ztPb+15j/Wn7OQ/qFfdtH5bm4thLvZiwKkOWYZHfJ6cfX/AOvV7+0NPjKAzKy4ICnnPHQf579q/Ttv+CfP7NL53eHNWOeo/tWXH5Zprf8ABPf9mY9PDWqjnP8AyFZf6mh0mweX1X1Py/bVbUDYqsCo3DC449eetIupRndGIVPIwC55A9cdfWv1BP8AwT4/ZpPI8PawpxgkatMCf1ob/gnv+zU6lG0DWiD1/wCJxN/jS9iw/s6p3R+XMuqMcLJ5YMn3iOcenHrx6U0agNzvBcptTBZmbKkj29q/UQf8E8f2ZwhRdA1pQeoXWJh/I0n/AA7t/Zhzn/hGdX9R/wATebjnPrVeyZX9n1O6Py/OsguVS5V5wcqI488dxnI9v5AVV/tXzZc7ghILY+YkDJ5PpjI49xX6oD/gnz+zWECf8I/rBUY4OrSnvn1pR/wT6/ZqUll8PavkgjnVpTwfTJ49qPZNAsvqLt/XyPyuk1IMREkrM5DPuAYA9hjnrj+lOa/UH5/tCtgtxMWx6enqePWv1Pb/AIJ9/s2s29tC1piPXWJiPyzio2/4J6fs0Ek/2BrQDcEDWJgCPzo9mxrA1PI/K5bmGWXfJMS4PzNLtxg5x1OQOTU4ubCNVEjSMsSEbc7gr9Rx1x09a/Uj/h3h+zGc58Oauc/9Reb/ABpP+Hd37MZOT4c1n3/4nEwz7cHpTdNsp4Ko+p+WVxq6iVYLG3mkaXMccRjIZnbgAKO5PQCv3b0uOSHTLOGVSrpBGrA9iFGa8T8CfsTfs6/D3xFaeKtF8FyXGo2DiW0e+vJbhIJAch1Rjt3A4IJBwQCMEA17qOOKuEeU68LQdFPm6i1+Ex1KbSdc/tTTp7i3ubW78+GZYyCkqPlWXPGQR71+7NfBXxO/4JwR+JPFl/rngX4hQaRp2oXD3P8AZ13YvJ9mZzllSRHG5M5wCuQMAlutOSb2Fi6U6lnDoUvDX7V3we8Rabf6xdeMLHwXrXiARy+JND17w3PrGj394ihftUKQgmN22gtng4GRkbq4n4p/tUeFNKsr2XwR4yufGPi2/wBOk0m31j+ym0vS9BsZFAljsLJhuEjjgyPzjHpitdv+CYvi92+f4saSV9Bp8v5cv0oX/gmL4wQ/J8VtHGDkf8S6bA/Df1pamDjiGrcv9fefK3w0+JGsfC3x1pPxA0K2sZdQ0aVp7eK+R2gJKFSGVWVjwx6Ec45r0D4A/tK/8Kk1tbTWNPiufD1/4gs9c1M21qzXoa3Ziqw7pFQAlzkP6dRXsv8Aw7B8ZZb/AIuzo3zdcaZID+j0/wD4dheLe/xX0Y+o/syUA/k9VFuLT7Wf3NNfik/kYSw1aUHTa0f+TX5Sa+ZwWlftZWV58UPDusanZt4d8I+GdevvEFtZeG9LD3F/NcSHebkXFzsDSRsysyNtXcwVMEY8/wBT+Pfia4+Pc/x00+0tG1FNXbUbK0vY2aKKNflhicKykqkYVflYZ2176n/BMPxcgIT4saQufTTJcfq9S/8ADsjxWV8t/inpJTjA+wS5B+peopxdLl5fs7d+n+SS7W0NKlKvVUoyjdS3/H/Nvzb1PINe/av+J/iXS9T0zXdJ8OXN3q+j3WhXWovbzC5eymuPOCeYZtp8s5WMkHCsQdxOat2/7Y3xGt9au9ZfSfDX2i+vdJ1CVPsVxtEmnRhIAv7/AO6yqC/JJPQrXqx/4JkeJRtMfxS0xT0YfYpsEe3zcUv/AA7M8VnG74p6UMDGRYy5/PdSinG1ltb8G5L7pNv1FKliJ3ut7326pJ/gkvRHjOk/tVePNIbS0t7Tw/5WmXWsXMltLZSyRXiam265gnXzvniyBtC7SMDLHrUujftXfELQ/Gnh/wAX+HdO8N2EPhjS5NH03Rre3n/s9LR8l1ZGlMrEttcs0hO5VJ6Yr18f8EzPF4AVfirpQUdR9hmOR+LUH/gmV4pbIb4n6OQe50+Un/0KiMfZpRirJaL7mvybXzfcbp4mWj/Tvf8ANJ/JdkeN+Hf2mviL4VOiyCy0e8l0XxFd+KI5ruKYvPeXMbRyCXbIMx4YkABSD3I4rQ8QfHOwl/ZytPgno9xrl1eXOrtqurXFxbQQwwRMfM+yQESO8kYm/ebnCHI6c16n/wAOyfFy58r4s6YmTn/kHyHB/FqD/wAEyvGagiL4v6amf+odJ/LfRyaOK62/C1v/AElL0XqEaeJje3W/431/8ml958dC58s7ZbifOAAHiDDp7EUgvlO4hoTjAJCFcj619kD/AIJmeMP+WvxV0eUdAH06X/4unJ/wTM8TrwfifowHoNNk/wDiqp3M/q1X+X8j40bULZkGWG7swII/IdKQamgcGK4Bbg5U45/HFfaLf8E0vFDYJ+J+jnHY6bJg/huqvJ/wTH8TSEt/wtDSATkDGny8f+P5oTfVAsPV/lPjkarcnmKeMgHPzOAf5U4eJJFBS4Kt24cAD8D1r6+/4dh+LtxJ+LGkMOwOmy5H476R/wDgmF4vf73xY0j8dOlP82p8qe6H9VqPeJ8hHXbObOQzDnI2gEe/HSmG/tJE3wz89wFDZ/Lmvr3/AIdf+L+M/FXQ2wf+gXKM/wDj9Kn/AAS58SyOgm+LWlxJu+Zo9MkYgd8AyDP0yKXIugfVKi2R7n/wTSljl+AGqPGxI/4Sm7Bz6/ZrWvO/H/8AyUbxZ/2Hb/8A9KHr6w+AXwg8PfA74bWPw/8ADs8tzHayPNc3cwAku7h8F5WA4GcAAdlVRk4yfk/x/wD8lG8Wf9h2/wD/AEoerPVpRcIKLPzo/wCCgn/JZdG/7Fi3/wDSu6r5kr6b/wCCgn/JZdG/7Fi3/wDSu6r5koL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yQvwz/ANvv/pZNXwHX35+y7/yQvwz/ANvv/pZNSY0e0eF7PRNR160sPEWpvp2n3DNHJdqm7yGKkI7DqVD7S2Oducc16p4Q+CHhvxN4dh1Hxf8AG7Q/D01vPPZQ2ly0MqhI5Wy0btOgZGcuwKjGSTnOa8Xr3v4K/Biy+JngGaXXbC0sbCG9u5E16K8EdzbOIoR5ckTIVki43cspGXwRnmGUeU/EnQYvDHjK/wBDt/EP9uQ2qW4i1HcCLmNoI2V1IZht2sNuGPygc10n7PP/ACPN9/2Cpf8A0dDXHeMNBsvDPiK90TTvEFjrdvbOFjv7JswzAgHI+mcHBIyDgnrXY/s8/wDI833/AGCpf/R0NNCZ9E6L/wAjTo3/AGEbb/0ate/XbqmwuwXJIGTivAdF/wCRp0b/ALCNt/6NWvZvFpwlp/10b19Kskv+dD/z1T/voUedD/z1T/voVxuTtX6e9Jk/5zQB2fnQ/wDPVP8AvoUedD/z1T/voVxmT/nNGT/nNAHZ+dD/AM9U/wC+hR50P/PVP++hXGZP+c0ZP+c0Adn50P8Az1T/AL6FHnQ/89U/76FcZk/5zRk/5zQB2fnQ/wDPVP8AvoUedD/z1T/voVxmT/nNG73/AJ0Adp50P/PVP++hR50P/PVP++hXF7vofxNNYj0H5mgDtfOh/wCeqf8AfQo86H/nqn/fQric/wCyPzNG4eg/M0Adt50P/PVP++hS+dD/AM9U/wC+hXEbh6D8zSqf9kfmaAO286H/AJ6p/wB9Ck86H/nqn/fQrjM+gx+Joyf85oA7Pzof+eqf99Cjzof+eqf99CuMyf8AOaMn/OaAOz86H/nqn/fQo86H/nqn/fQrjMn/ADmjJ/zmgDs/Oh/56p/30KPOh/56p/30K4zJ/wA5oyf85oA7Pzof+eqf99CnRyxGRQJUJLD+IVxWT/nNWdNJ/tG1/wCuyev94UAd3RRRQAVXGoWDT3Fqt7bma0VXuIxIu6FWBKlxnKggHBPXB9KsV49d+FNJiuPipoNnLLZQX2k2jz3GJbqQu8VwWd/vSSe4GTgYHYUpOybKiuZpHqGi+IvD/iS3e78O67p+qQRv5by2V0k6K/XaShIB56Ua14i8P+G4I7rxFrunaXDK/lxyXt0kCu+M7QXIBPtXnPw31sX3irxB4qu73w/DpT2Glacs+mXhlsmuFeYBFnZEDviSJcBeC6pyRVn4p3droPiPSvEc+oaLEx0y/wBPEOrvJFEyymIlonWN1eb5MeTw0gJAIwaKj5Fdf1p+unpe4oe9v5fp+X42PTVZXUOjBlYZBByCPWs208T+Gr/VrjQbHxDplxqdoCZ7KK7jeeIAgEvGDuXkjqO9Y3wyWTTfA/h3w7qlwi6vZaLZm6tWYCaIFNoLJ1AyrLk91Poa5HT/ABH4H8ZeO7Sx8O6zodmPDM98tnbw3UMdzfXskbrNshB3iJd0jFiPnf5h8q7mdT3JNLW1/wACY+9Hmem34/1+p6RpfiTw7rlxdWmi69p2oT2L+XdR2t0krwNkja4Ukqcg8HHQ1JPruh2tpeX9zrNjFa6exS8ne4RY7dgASJGJwhAYEg46j1ryD4XXGn6tqfhHStMu0aXSfCFxYa7HbyFZbW4MluBHKVOY5N6TEAkNwxHrUtr4f0G08E+MvD51f/hHtJh8VqHuhCZxDGptXJYtkDcR80kmVG4s2Rmjy8m/uko/drf+ta/zS++Nz1nRtf0LxHZnUPD2tWGqWocxmeyuUnj3jGV3ISMjI496g8M67/wkWnTah9l+z+VqF/YbN+/P2a7lt9+cD73lbsdt2MnGTi/DbW9R1uy1VrjWP7asLTUGg03VisYN9B5cbF8xKsbbZGkTcihTs9QSZfhn/wAi5ef9jBr3/p1uqb6eiJRpWfjPwfqGv3PhSw8WaNc63ZqXuNNhv4nuoVGMl4g29RyOSO4q7baxpF5qN5pFpqtnPf6eIzeWsc6tNbiQExmRAdybgCRkDIBxXzR4d8ZeDviX+0zbaT4Y1Lwz4e0T4f3+ostvHPBBf+INauInjuHjhBDtGg3Fnwd7Lk5/h0/g5p/hX4QfFH45GS9u4tH0WDRb+8vLuWW6nbNnLLNNI3zO7FizHA74A6Cs4TUoKb2te/zS+S1v6WfXTFVXKbjHW0rf13aenrftr71J4s8Kw+IYvCU3ibSo9cniM8WmNexi7eMAkusOd5XAPIGODWtXyJ4wDXvxUOkeC9b0fVrrxD438O+KRG4uItXtYFhj3FIniCyWohVmMwkwgZo2Xc1fTem+NtH8QaPqmr+FI7nXDpN1c2EttbIIpZLqBtskKfaDGm7cMBiwQ/3sc04NuF5KzV7r0Ub/AHOXL5tX62KVRObituj9XK33qPN5J26GtqeqaZothPqus6jbWFlaoZJ7m5mWKKJR1ZnYgKPcmsk/EHwCvhseMj430AeH2baNVOpw/Yyd23Hnbtmd3HXrxXL/ABT+IXhbwr8IdR8efEzwZLHY2iLK2iapHa3Er3AlAgjIjeWHcZAjBgzbeCcEED51066aTwJ4b+IGpeNvDA1bX/iN/wAJJqWpWt1He6L4ZmktGVYLsRyBW+QIvMkeJJAd/GWlzfM4rpb8ZJfk2/Kyv8SFUrKFrbtN28km7/ekvO7/AJWfZNrqem32nR6vZahbXFhNELiO6ilV4XiIyHDg7SuOcg4xVTw94o8M+LbFtT8KeItM1qzWRoWuNPu47mISDqpaMkbhkZGc8186+Crrwvc/stWvwu1TV7/QL7xHoWuPaSm1uLhp4YpZGmu41jjz5LB1kWPAYxuFXfjcZPgn43s9K8QeN/iX4i1HQbbwtcWXhzTIb3QWnu7Ca7VHhwjeUjlx5kCuuz93uVGPyE1d06jittLfNtfmrd7vyYvbWjFvre/yt+ju+lj6C8R+MPCPg63hu/F3inSNDguH8qGXUr6K2SR/7qmRgCfYUup+MPCWi32n6ZrHijSLC81dtmn29zfRRS3bccRKzAyHkfdB6ivGf2rviToHgvTNJ8O21n4e/wCEx8Vpc6TpOo6y0MMGlWsqhLq4knk/1abSBtB+c4GGxg+T+PtH03w3o+veEoNaj1xtW+HHh/RvBd7FKHGqzwXDBhaMCQ7+YYZSqEkLtboM1EZ8z011tp192TaXnol6u28WFStyT5Fva78rtJN+t36WT+0j7JutY0ixv7LSr3VbO3vdSMgs7aWdUluSi7nEaE5favJwDgcmsuH4g+ArjxK3gu38b6BL4hQsraSmpQteKQu4gwBt4IX5jx056V4z418IWGkftTfCfxU8t3Pq2tRaxFdyTXDPGiQ6cirHEhO2NNxdyAMlnYknjFTwRrL+F/jFH4d8EfESbxN/wlHibWrzxVokumJbtpCiPKT4KC4jCskMQeRzHKGBRR1q4u8op9U/vTt93Vu1l6ailWaV7dV9zTflrfS3z8j6RooopnQFFFFABRRRQAUUUUAFFFFABRRRQAUUUUAFFFFABRRRQAUUUUAFFFFABRRRQAUUUUAFFFFABRRRQAUUUUAFFFFABRRRQAUUUUAFFFFABRRRQAViVt1iUAFFeQ/tQW/xmufhqU+DF1dR332yP+0I7F9l7LalWGIWzkYcoW24bHQ4DBtz4A6X8R9G+E+h6d8VpppPEcYuDOJ7sXUyRtPI0ayShmDsEK9zgYHanbS4Hdw39jcXNxZW97BLcWhUXESSKzwlhuXeoOVyORnqKLG/sdTs4dQ028gu7W4QSQzwSCSORT0ZWXII9xXmnxPsPE2ma6dR8I6beTzeLtOHhu6mtYWf7FN5hNveSFR8scaS3RZjxnyx3FV/F2na94d13RPA3g+7vLbS/E9hFoyCC5ZTpCWh3STxDOU32zPHuXpIsHc5qItv77fnv+H362sTKXLfy/4G34/dpe56XrWvaT4et4LrWLr7PFc3dvYxN5bPunmkWOJcKCRl2UZPAzkkDmr9eC/EDT9a1Tx15F/YeMLq6tvFWhTaQlrHfNpSaYkts00knlf6MXWQTljNmQAKRhQDS6I/jy6+NMMrxeJLHS7u+1Sz1OyaLV3tY4Fik+zzi5nmNoN5RGUW0aFC4UtngkXzRv1u/uSi187tp9mrdGZzquE+W2nu/e3JP8Emu616pHvNQXt/Y6ZB9q1G9gtYd6ReZPIsa73YIi5JxlmZVA7kgDk15LoEvxKXSfEE2sabrN5P4S0afRbK3a5lgOu3S7m+1q6kFi8SWwWQfMrvOAcg1wEOg+M9b8FeL9K1ZvGGp6Vb3+ganYD7LrdpcbVuQ14sIu5pLyQoke7aG+8FZEVipJzdttPubt+Wv5jlUcWlbV3XzSv+en4q6PqCqek6xp2uW0l3pdx50UVzPaO2xlxLDK0Uq4YA8OjDPQ4yMjBrwv7P44l+JtnLbeIfFmn6NHPph0WF9E1i7W407y4vNW4ma5WCOQt5wkN7C0y53Ak7QKvii08V6bpkJt7fxgDHqviK4i0vTbfU7db2WXUpXgZrqyy0J2cp56NAyy7j0zTT2b63/r16W3vp5j53ZtdLde6f4efbXyPe7DXNL1S/1LTLG68250idLe9TYy+VI8SSqMkANlJEOQSOcdQRTpNZ06LWIdBadjfXFvJdJEsTsBEjKpZmA2pywA3EFucZwceQ2Fr44s/ivreoaho+rQeFb3WbKWRrHzRcPdf2fapG0mwfvLRXV1cxkjeBv/dq9U/D9x4+k+N9tdmDxDZaZPqGp2upWMtvq01mkCxyG2m+0XErWeJGRGUW8Sbd+wt1BIttxv21+5fq/PT10mVW0b26pfe/8l/VtfYfEnivw/4RtIr/AMRagLO3nlEEbtG7BpSCVQbQfmbGFXqzEKuWIBv295Fcy3EUaThraQRuZIHjUkorZQsAHGGHzLkA5XOVIHn3xV+1HWNEGqHxaPDJgu/tZ8M/bftP23MX2fzPsX7/AMvb5/T5N23fxisLUNN8Y6vqsOmST+L4dLn8XWqyOlzcW8o07+w137pYiCkZuMhipC+bnBDUoty/rzS1/P0szSUrN+Sv+F/+B63PZaK8U03wv4q1fUPDvhvWtS8aR6Ta/wDCTQzTJqd7bSukd9GtgZrhHWRz5IJRmYl1BOWBbOJq8nxFl8PaTJqv/Cd/223hCwOif2Yl0if27h/O+3iICMfN5GRdARbfM75oUr/16/jpt5oTk0ndbf5pfdrv2Wx9DdOTUFjf2OqWcOo6ZewXdpcoJIZ4JBJHIh6MrLkEH1FeOFPE0vxeeG6Hi3UIb2doJFQ6nYWWnW32MqWR1JsrhDIMggpcK0g5O3FdB+z1pEegfDDS9Eez1+1vrBFt9Qh1c3paO5VFDiE3JIMPA2mH911285pwfNr5L/g/dpd99Bc95W/r/h/LtZnpVFFFM0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+fsu/8AJC/DP/b7/wClk1fAdffn7Lv/ACQvwz/2+/8ApZNSY0eqV6d8PvAni/4ieE5NOXx1o+heHbO8k2xapqDQRz3GxHfagBDlVCEk9A1eY16t8MfFni7wj4Oubm28D6VrPh261eKK4vL6BWSCTCCWJ3/gSSN1QlxtwzY5zUso4Pxn4Zbwd4lvfDb6rZ6k1kUU3VmxaGQsit8pIGQN2M+1df8As8/8jzff9gqX/wBHQ1gfFO+1LU/Hur32raVZabPM8ZW0spY5YIovLURBHjOxl8vZ8y8Hrx0rf/Z5/wCR5vv+wVL/AOjoaEJn0Tov/I06N/2Ebb/0atez+Lf9Xaf9dG/9BNeMaL/yNOjf9hG2/wDRq17P4t/1dp/10b/0E1ZJzh7fQfyFJSnt9B/IUlABRRRQAUUUZHrQAUU1mx0pjOaAHs2OlMZzTTJx1qJ5doJJ4oAm8zHU0ySXABzxVSS4CgsWAAGSc9vWqV1qawrI3mcxKzNjGVAxkk9gMjP1oA1PPUj73vxUa3KAnBz0/U4H618xfHL9tz4cfCue98O6Y7+J/EdtmGWztHIit5wAQJ5XBCkZ6IC30yM/CHxe/ab+MPxouWXxH4mmsdLjcSwaRpbm2s43Q7g/UvK4wCGduSBgDJoA/Y9Z94DKDg9D61MkuRXyn+yF+1D/AMLg8Kf2J4qvAPF+hRJFfykAfboOiXQz8xYk4l4wHORw4r6ctrzzEC7wSDQBqKzelOVs9ahjkJFSK2etAElFNWnUAFFFFABRRRQAVY07/kIWv/XZP/QhVerGnf8AIQtf+uyf+hCgDu6KKiuIpJ4WiiuZLdmxiSMKWXntuBHtyKAJa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WT4Z0L/hHdOm0/wC1faPN1C/v9+zZj7Tdy3GzGT93zdue+3OBnAtpZXK2r251e7aRmyJysW9BxwAE2447qTyfbDntZ2+z7dSuU8nG/Cx/v+n38px0P3dvU+2ADjf+FL+D/wDoMeO//C913/5Mo/4Uv4P/AOgx47/8L3Xf/kyu0S3lW6e4N9O0bLgQEJsQ8cghd2eO7Ecn2xGllcravbnV7tpGbInKxb0HHAATbjjupPJ9sLlXYz9lT/lX3HH/APCl/B//AEGPHf8A4Xuu/wDyZR/wpfwf/wBBjx3/AOF7rv8A8mV2T2s7fZ9upXKeTjfhY/3/AE+/lOOh+7t6n2w5LeVbp7g307RsuBAQmxDxyCF3Z47sRyfbByrsHsqf8q+44v8A4Uv4P/6DHjv/AML3Xf8A5Mo/4Uv4P/6DHjv/AML3Xf8A5MrsEsrlbV7c6vdtIzZE5WLeg44ACbccd1J5Pthz2s7fZ9upXKeTjfhY/wB/0+/lOOh+7t6n2wcq7B7Kn/KvuON/4Uv4P/6DHjv/AML3Xf8A5Mo/4Uv4P/6DHjv/AML3Xf8A5MrtEt5VunuDfTtGy4EBCbEPHIIXdnjuxHJ9sRpZXK2r251e7aRmyJysW9BxwAE2447qTyfbByrsHsqf8q+44/8A4Uv4P/6DHjv/AML3Xf8A5Mo/4Uv4P/6DHjv/AML3Xf8A5MrsntZ2+z7dSuU8nG/Cx/v+n38px0P3dvU+2HJbyrdPcG+naNlwICE2IeOQQu7PHdiOT7YOVdg9lT/lX3HF/wDCl/B//QY8d/8Ahe67/wDJlT2Hwk8K6bfW2o2+q+M3ltZkmjW48a6zPEWUggPHJdMki5HKspUjIIIOK6lLK5W1e3Or3bSM2ROVi3oOOAAm3HHdSeT7Yc9rO32fbqVynk434WP9/wBPv5Tjofu7ep9sHKuweyp/yr7izRUCW8q3T3Bvp2jZcCAhNiHjkELuzx3Yjk+2I0srlbV7c6vdtIzZE5WLeg44ACbccd1J5Pthmh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HPazt9n26lcp5ON+Fj/AH/T7+U46H7u3qfbABZoqBLeVbp7g307RsuBAQmxDxyCF3Z47sRyfbEaWVytq9udXu2kZsicrFvQccABNuOO6k8n2wAW6KrPazt9n26lcp5ON+Fj/f8AT7+U46H7u3qfbDkt5VunuDfTtGy4EBCbEPHIIXdnjuxHJ9sAE9FVEsrlbV7c6vdtIzZE5WLeg44ACbccd1J5Pthz2s7fZ9upXKeTjfhY/wB/0+/lOOh+7t6n2wAWaKgS3lW6e4N9O0bLgQEJsQ8cghd2eO7Ecn2xGllcravbnV7tpGbInKxb0HHAATbjjupPJ9sAFuiqz2s7fZ9upXKeTjfhY/3/AE+/lOOh+7t6n2w5LeVbp7g307RsuBAQmxDxyCF3Z47sRyfbABPRVRLK5W1e3Or3bSM2ROVi3oOOAAm3HHdSeT7Yc9rO32fbqVynk434WP8Af9Pv5Tjofu7ep9sAFmioEt5VunuDfTtGy4EBCbEPHIIXdnjuxHJ9sRpZXK2r251e7aRmyJysW9BxwAE2447qTyfbABboqs9rO32fbqVynk434WP9/wBPv5Tjofu7ep9sOS3lW6e4N9O0bLgQEJsQ8cghd2eO7Ecn2wAT0VUSyuVtXtzq920jNkTlYt6DjgAJtxx3Unk+2LMSNHGiNK0jKoBdsZY+pwAMn2AFADqxK26xKACivKP2k/jNrPwR8AR+JtC8Mx6rdXd6lks1wW+zWeUdt8gQhmzt2gZUZP3sgK2r8AviNq/xY+FOi+O9d0yGyvNQNwrrBG6RSCOeSNXRXZmAIUdT1zjjFO2lwNnW/hT8LvEupza34j+G3hXVdRudvnXd7o9vPNJtUKu53QscKqgZPAAHaqP/AAoz4J/9Ed8Ef+E9af8Axuue+Jtlrlz4kuNRFxf6poum6Wkk2m6P4ql0i9spA0jNcFI2jWdXTaAJZFVfKOAdxIwrzxz4wtdd1vxd4b8RwT6DY/Duz1+20/VLKZ5ZSUu2RmKzqqSFkQyN5ZLKAvykBqzTT1a/q0n+PK/6uZSpx5rcqe3zu4r8OZXO+/4UZ8E/+iO+CP8AwnrT/wCN0f8ACjPgn/0R3wR/4T1p/wDG6x/E/wAVNW0rVtc0vTI9Ll+yWegmzmm3FI7jUbuWDfMVbmNAsbhRtJ5G7kEcVY+NPGvgqHxTb2FvY634j1rx9/Zaz21mkVuJP7Lt5NywT3kYJxFtCNcqSx4JOELSV2rbfnzRVv8AyZf1tnL2UUnyr7unK5fp/XX03/hRnwT/AOiO+CP/AAnrT/43R/woz4J/9Ed8Ef8AhPWn/wAbrnYfHHxU1STwvoUNnoOhazq1lq898b+2N4kT2c0MaYS2u9q7xISyec5QnG5ip3c/pnj34larrk/i7TL/AEgwTeAdL1lNCuVkWJ7uY3O1Ene4WOImUKC7IdyBE+UjfS93t/Vpf/Isrlp2vydunml+p6F/woz4J/8ARHfBH/hPWn/xuj/hRnwT/wCiO+CP/CetP/jdeZ+KviRrEWm+HtY8R2z6tq3h3xfsuNP0zRZ7S4BOlXLrGYHlmycPnekjoV5HQitr4g+N/F+o6F4c8J6Po+leI7rxjp93eXD2MaS2kttH5ZMMazXtr5gZZgC4lyVVj5WGIRNxs2lezt+F/wAr/cHLSW8el9vNq35fedl/woz4J/8ARHfBH/hPWn/xuj/hRnwT/wCiO+CP/CetP/jdTat4r1fSfhFeeN10q0tNTsvD0mpiyMqzwRTpbmTyt0TYdAwxlGwR0PeuL1T4ofELQYtU0+8bw1qGpRQaHd2stvaTwwQrf3ot2hmQzOzMoyyuGXd/cGObaSnyW12++/8Ak/6sPkpqKk47+Xp/mjrv+FGfBP8A6I74I/8ACetP/jdH/CjPgn/0R3wR/wCE9af/ABuuA+MHjnxd4at4rG8ttJ8TtoMVprOtQRaI9vbhTdN5D+ZJqA8vmM4UJcnfHuKjKgdzF4s8V6j4y1i1sb3QLPRvD1/Bp9zaXUEjXt20kEcu+OUSqkefNCohjfeUb5lzxK5bXfn9ysr/AHu39Oy5afM48uqt0XW/6L+tLzf8KM+Cf/RHfBH/AIT1p/8AG6P+FGfBP/ojvgj/AMJ60/8Ajdc98IPiV8QfHt7Df+IfCsFjoOrae9/p86m2VkKugEX7u8mkn4c7nMMG0pgrlsD1iq5VZNocYU57R/A4j/hRnwT/AOiO+CP/AAnrT/43XReHPCnhbwfYvpnhLw1pWiWcspne306zjtomlIClysYALEKozjOFHpWrRRZItU4Rd0kFFFFMs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5+y7/wAkL8M/9vv/AKWTV8B19+fsu/8AJC/DP/b7/wClk1JjR6pXtnwb+Jniz4feBb+XSPB11rmjJfyzayk1lmzMDxRoP345RwUYFWVlKvng9fE692+GPjv4eXfw/wD+EA8e+NfEPhuGKC4hkhtYRLZ3sUrNIHYCN3EoLjB4GEUc5IqWUeY/E7XPDviTxrf6z4T0uXTdKnjtlt7SVArQBLeNGTCkjAZWxz0x06V0P7PP/I833/YKl/8AR0Ncn461LQ9V8TXdz4ZhuY9LjjgtrX7SQZpI4YUiEj443Ps3kDoWNdZ+zz/yPN9/2Cpf/R0NCEz6J0X/AJGnRv8AsI23/o1a9n8W/wCrtP8Aro3/AKCa8Y0X/kadG/7CNt/6NWvZ/Fv+rtP+ujf+gmrJOcPb6D+QpKU9voP5CkoAKMj1pGptACsR601mx0prvjGDmonkIFAXtuSF6jZzUDT84zzjNUrvUERRvkA9OetHLJil7rSbWpdeYLnkccnmqFxfmPoxDc42/eP+yPrXAeOPi74V8Jl7W9vVnvHVlWygKvMxwSMgnCDIHLevHevgX4+/tbfFTxvrms+EdNvz4a0WC6ltjb6fKwuJ0VsfvbjhiuB91T3PWojVhObjB3sd1XLsXh6Kr1abUW7JvT8z7G+Lf7Wfwv8AhpfJ4fbVBrevSzxwR6TpmyV0kZgu2eUnYi8nIY544Vu3wX8d/wBqH4pfFi+1Hw/cawNI8PRzPDHpenExxuiOVBlk++7deBhRzgDNee+DIlufHPh6Jhu3atavIFbjHmqWPp0yemeDnNYE6/bryabynfzp5bhYw3LbpGwM9gQSM9t2e1WcsY3a+Rv/ABAvH1bVLXxRJG6rrGl2VyWZSA8ohEUmM9TuiJP1rlAGfkcZ7V7Z8bvil4H8daJpuk+EdPvENvJEAJoBGLeJAR5SccjJxnvtB715JcWU9v5MLK+REMgjJJyc/wBKSuzrx+HoYaooUKqmrdDW+H/i7X/hz4t0zxn4avTbalp0u+InOyRTw8bjoUdSVOf72eor9YPgp8X/AA98VPB1n4s0N9glBS8tWYNJZXKj95C5HXae/fk9CK/IQ7VOJVaMH5Wf/Z7r7Z459q9g/Z2+OGofA/xtHfyPO/h/UCker2yHcQmfluIh2ePJYn+Jdy9SKqxwn652twGjyG7lT7EdRVpZCa4zwt4istb0621TTbyK5tLmJJoZ4mBjkRh8rKR/DjH06HkGurgm3DqKQF9GyOTT1qvG2anBGBzQA+imrTqACiiigAqxp3/IQtf+uyf+hCq9WNO/5CFr/wBdk/8AQhQB3dFFFABVbUjqK2FwdIjtnvfLb7Oty7LEZMcbyoJ2564Gas1R1y11O+0i8s9F1RdNvp4WjgvGgE4gcjAfyyQGI6gE4z+VKW2g1uYPhDXfEd3ruu+HPET6fdyaR9mZb7T7Z4InMqFjE0bySESIApPznKyIcDvX8aeKPENhrtl4d8OzaTZSzadeanLd6pC8sXlwGMeWqpJGckyAli2FUZ2nPE/g/wAK+JfCujNpD67otxiRJEli0meNnYvuneYvdSNLI4z8+Rhjkhh8tP8AHPgy68XizEF9pcQtS52ajo8d+iscYli3MrRyrg7W3FeTlW4wqidvd/rT9H99rPcIWvr/AF/X4dDS8HeIV8WeFNH8TJCIRqllDdmMHIQugYrnvgkjNYE3iPxlo3i3TNN1saNcWGrtebLeyhlFxZxQoXWV5WfbIpAVWxGm1pFALd+i0DRP+EdsLPRLGeP+y9PsoLS2iaI+cDGCpZpN2GBULwEGCCcnIA57w94K8VaV4k1DXNW8UaTqianIwn3aPLHcrb/N5VvHL9pZERM9BH83zE/Md1VU1k+Tzt+hMdI+95f1/X5Gf4M+IHiTVbnSv7etrCaPxHokuuadDYQtHLCqNH+4dpJCsjFZkw48sZDcY5qtP8TvEtv4I8R6/f6RZWGqabrK6Va2u17oKZGgVBIIyDK4MxJEZGcYXPU6/g74c3vhrUbC61DxDFqFvommvpOkxJZGBobd3Rj5rmRvNfEUaggIMA8c1o23hPVNMtdbGjeIha3mraq2pxzNZrIkWVjBidC3zqRGQSGRsNwVIzRp8rP/ANKVvny9f13r/Nf+k6/j/VibwRrk2vaRJc3Ws2mozxXDwymDS59OMLAA+XJbzu8iOM5+YjIZTjHJq/DP/kXLz/sYNe/9Ot1V3wn4Zm8PjUru/wBQjvtS1i8+23s8Vv5ERcRpGqpGWcqoSNRgsxzk55ql8M/+RcvP+xg17/063VN9PQlHkVx8dPiZYwa34uuD4Wm0PRvHzeEBpKadcJf3MP2hIlkjuDclGl/eBtnk4IVuR27eH9oPwrJpviHW5vDviG30vw7qUujSXkkEBW71BJ1hW2t0WYyO7u67SUCc8spBA4zwF4OTwbr2u+K779m7xDq+u6t4gvdcg1SW08Ord2azkEQLMdSZyF+b5gVzuPyiqR8FeJZfAuueDrj4VfEDztS8SzeKLO+ifQUayujdC4iGw6oRIEdQDkjcM/dzkZQbUYqX8qv62gmvX432vZbb8vPNOUlfd20e15tPbRP3E0tbXe97ejWXx78LTa9ZeFtV0PXNG1a41UaPc2t9Hb7rC4e3a4g85o5nQpMiN5bRs4LAg7SDUdr8f/DOqaTol/4f8M+I9Xu/Ef22XTdMtYbcXU9rayFJbr95MsaxE7SpZwzb1AUk4HlPiX4beNPGPhvxbF4g+HPjoeK/Fd1Y3ja3YxaJBFYSWeBbeRbnV2YbV3gkyksZG5AwBu6h4e8ZWL+E9R+H3wm8aaDqnhDSJNBtZbpNDvbeaydIwUkiGrRHcGiR1YOMEHIYHFLmlZ38v/Sf0lv5PTVD9rPonbzTvv6fy6rzWuh12r/tI+FNMtfCmqWfhbxHq+meM7iCy0q9sVsyHuZGZTC0Mlwk4aMqd58sqvrnipdK/aL8H6r4ii8PpoPiG3SbW7/w7HqE9vCLVtQtEZ3iyspk+ZFLK2zaehIOQPIdN+F3xJ8MeKfCmv8AhPwL4r+zeD9MmsdOsta07Rr1Y7i4kZ7q8DRa5BiWQsw+6QqnAHTGxbeAfGEEmlSH4Z+Om/szxlqPi3GzQh5n2qOZPs//ACFuNvnZ3852/dGeCUpa28//AEqKX/kvNJfJNXWsqrU7Pp08m3+Nl97T109H8N/FzStL+CmnfFLxDqur61DqJV4c6fBDeXEs9wY4beOCJtgO5lRQXY4ALOTk1j+Hv2iJptW8U6f4k8LXsN1Y+I7fw/oei20Mf9pXU0lok7RyEzmAsuZCZBIsYRQdx4J5pfBvisfBPSPhF/wq3x8tzobW1xZauh0IbLq3nE0UhhOqEFdwAK7+RnkdRk2/w9+JCatqHjC48C+M5PFM/iOHxLZ3qWWhpa28y2gtZIXt/wC2S0kLR7hjzVcZX5iQSW2/aO3w7L0vH8bc2/l1uEqlTlhyp33ej35Z/hfltbz6I7m+/aMluPF3hfSPC/hLUtUh1RdZt9U0pLeMaraXtiI8wfNOsCkb2JJcqw27GO4Zu6x+1J8OtG8N6P4wl0/XJdE1aKKU3wghiS2LymIxss0qPLIjqwdIFlZAuSACpPm1v8OviZpGu6V4y8OeC/Glr4itbnV9Q1C5ubHQp7e+utQEayMIRrCGKNBEoVA5PC5Y/Nu5q+/Z78Xrod1oHh/wV45tIdS0e10y+nvbHQbu4Lw3D3DSQP8A2unkJJLIS8YDZAGGGM0Rk/d5vK/4t28tkuvrqEqtT3uVPrbT0t8921tvqtD6h+IPxK0j4dR6G2paXqeoS+IdUi0exh0+ONna5kVmQN5joFU7MZzwSM4GSOSv/wBpTwdYeBovHreHPEb2QkvYryExW0MljJayGOZJnmnSHzAwwsaSO787FbBxQ8cTeMfGl94SvT8HPHVmfC2txayVEmhSfadkUkfl/wDIUGzPmZ3fN0xjnNeWXfwY8dEvNpvgfxpDcT/2/E73NhoNwsUOqT+a5gU6wPKnQHYJcsGUnKColKolKy72+Sjy/e+ZP06ddJVZcysnayvo+rd/uVmun6fRHij4t+F/Cvw2t/ipPBqN9ot1FZzwLZwBriRLpkWIiNmX/nopIznrwTxWIf2gvC0ct3pF14c8Q2/iW21SDSF8OSRW/wBvnnmiMsRjKzGDy2jV33tKFARtxUjFeeeOND+JutfAfTfhHoPwj8YDUNNg0m2TUZ7jRIUYWksLNIEGoybWKxEhTuGSATjmqEngD4g3Wv3PxCvfh/41fxw+r22q22ox2uhpZQrBbvbpbtaf2wWdDHLJuPnKxZgQVxitpte0ko35b6el4/jbm30/IzVapyxutba6Pez/AFtt+Wp6VP8AtFeFpre2tdE0HXr/AFy4OoRz6RFbxfadNeyA+0m6BlCKqFk+47l96+WHyKw9C/aYktvA/wAPNf8AGPgXWLi88eR2cME2iraG2a8nz+6SKW6FxhQMs2xlAI+YniuMt/hr470rUoPFWg+AfHVr4nuJdUfWb+W30KWC+F/s84RwDV18nYYo/LO99u35hJk5ztB+GHxc8Maz4I1jS/CPiS6HgTQf7G0621PR9HniSRuJrpBHr0e2R1wnJYBfXqIhKV1z9eW/b7XNbrZ+6u93fVKxNWrVv7if2raecOVvpde83bS2mjZ6bb/tLaPa3txo9x4f1/XdQF3riwxaXpsEG2DTZFWUN5t2QSA+Q+5d+DhEYqh6b4d/HLwx8SNXg0bTNF1zTpb7Ro9f0+TUYIkS9sXfy/Nj2SOy4fAKyBCcggEHNeQ6H8OPGGjeKZPEx+G/jqbzD4hPk+VoS4/tSWN/vf2sf9V5eOnzZ/hxWt8O/CvjDwDrvhvWv+FWeO77/hHvBsfhLysaFF5+yZZPtGf7VbbnZjZg9c7u1FGTtH2nZX9bTv8Aiofe/VXKrU55cqdru2j2vD9HP7l8+x+JXxM8c/DvxjoCXb+F5dD8Ra9Y6Jp+lok76rdCb5ZrgSbljjETEHZ5bgr1dCQKyvCnx08Ua14y0Vb/AE7S18L+KNd1nQNMWKGRby3ksA+2WWQyFHEphl+QRoU+X5m5rlrrwv8AFi4+OL/GaT4feI7zyoI7LTtO1HTNHn/su1wPNFtIuuoqyyfPmRo2I3YxjIM3hvwV4r8P+MrDXG+Fnju50TRNU1PWtH0rGhJJbXV+CJt8/wDapEka75diiNCu/lmwKVNysubz+WsbLzdlJ9k3bZJinUm5vlTtdW0euj18ldpW3sr7tnQeFPj/AOKtXm+K1z4n8GJ4et/Aen21/Y2Vy267dJLaWYG42sVDMEQhFwV3FSSRXTfAz4ia18QNGnuPEviDSLjV4LezlvNKtfD95pM+mvNFv2yLdzO8yHPySqqI2xiN3bktPsvHuleMPiD4y0z4afEC0u/HEFjHA0Q8Pl9MktrdolkBk1JklJLbsMgAxjnrW38HtE8ZweNPEHivx/4b16HWdasrW3fULm2021sxDbZEcSQ21/dSeaxlkdnbCHGBswFNweuvaP363+92vt5PoVzSco2vvLo9na19tle2/n3PYKKKKo6gooooAKKKKACiiigAooooAKKKKACiiigAooooAKKKKACiiigAooooAKKKKACiiigAooooAKKKKACiiigArErbrEv7iCwl2XD7A3Kk9CKAIb2ys9StJdP1G0hurWYASwTxh43AORuU8HnnmpgAFVBwqjao7Aegqt/a+n/8/C/nR/a+n/8APwv50AcF44+CWkePfEA8Q6x4kvVkh2fZYToui3S2m0D/AFT3VjLKMsC3LnljjAwBHf8AwWn1TUrXWdT+KPiS7v7GOSK1up9I0CSaBHUq6o7aaWUMpIIBAIJBr0H+19P/AOfhfzo/tfT/APn4X86nlRm6UW23182eY6f+z3puk6fd6TpXjrV7Ox1CIQXdtb6D4djiuIwWISRF00B1y7nBBHzN6mli/Z+sIdCn8Lw+PdZj0a6YPPpy6D4eFrKwCgFohpuxiAiDJH8I9BXpv9r6f/z8L+dH9r6f/wA/C/nRypi9jD+mzz/T/gxdaTHZRaV8U/Etkmmwvb2S2+k6BGLaJyC6RhdNGxWKqSBgHaM9KqXfwBs9Q+xfb/iBrVz/AGbbNZ2fnaF4ef7NAy7GijzpvyIVJUqMAjjGK9L/ALX0/wD5+F/Oj+19P/5+F/Om4p7gqMUrK/3v/M840n4FR6DZ22n6H8R9e061s7g3dtBaaL4fhjhnKlTKirpoCuVZhuHOCRnmo9S+AdrrOlroer/EHW77Tlne6Fnc6H4elgEzMWaQRtppXeWZiWxklie5r0v+19P/AOfhfzo/tfT/APn4X86HFPcFRglb9X/mcDqPwf1XVdBufC958ZPGZ0q7tHsZbWO00WNDbshQxjZp4KjacfLjHbFUdI+AFnoGmPouifELXbCwkmS5ktrfRPD8cckyMrJIyjTcM4ZVIY5IKg5yK9M/tfT/APn4X86P7X0//n4X86LK9+oexhpvp5v/ADPNtc+A8Hia7h1DxJ8Rdd1a6tkaKGe+0Tw/PJGh6qrPppIB7gVLc/BF73XbfxRefE3xFPrNmnl2+oy6P4fa6hXnhJTpu9RyeAe5r0T+19P/AOfhfzo/tfT/APn4X86XKkDowd73183/AJnD+EPg7ZeDvE83iuz8W6lc3V4XN8r6Ro1v9uLA/wCultrGKZsMQ/8ArB8wGcjIPoNVv7X0/wD5+F/Oj+19P/5+F/OmlZWRcYKGxZoqt/a+n/8APwv50f2vp/8Az8L+dMos0VW/tfT/APn4X86VdUsXYIkwZicADkk0AbOnf6hv98/yFfCfj/8A5KN4s/7Dt/8A+lD194WkZjhAYEFvmIPavg/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7Lv/JC/DP8A2+/+lk1fAdfev7K15Bc/BDQoYXDPaS3kMoB+6xuZHwf+Aup/Gkxo9br6e+FvwxsfGPhiL4i/GHTNE0/wvY6ZDb24ELQXFxFBEIlmklRg2DsGOrMcAYXAb5hrctPHfjWxtE0+18W6ulnGEC2v2yQwYX7o8snaQOwIxUsoj8Zy+HpvFGpv4T02ew0gTslpbzuzSLGvGWLZOSQWIPTOO1dj+zz/AMjzff8AYKl/9HQ1wOs6rea7q19reour3eoXEt3OyqFBkkYsxAHTkniu+/Z5/wCR5vv+wVL/AOjoaaEz6J0X/kadG/7CNt/6NWvZ/Fv+rtP+ujf+gmvGNF/5GnRv+wjbf+jVr2fxZ/qrX/ro3/oJqiTnCRxz2H8hTTz0pD2/3R/IU0sB0NAAzY6VG7nFIznBx2GTVGW7ABPJABPHPHrQBPJLg4B564qncXwUYc49K4H4mfGn4ffCzSjqfjfxJbaejjdDCzb558do4Qd8h9wMDuy55+GfjF+3/wCMvFck+j/Cmyfw3pjEj+0Z0jkv5YzkEheY4RwfmAaTnrxTcbq4+ZK7W59vfEP41+APh9Lbad4l8QwR6jfyCO00yNfOurhj0xEOdvuRjmvCvH/x88V63dPpGiK2k2kh2s0bgzMOMcj5QD2APrXwN4X8QaifHOl+IdRvZ7u7a+ikkuZ5GlmlLMRy7EsxO7jP5CvsQeHrCOxup77UZIdVjljWC12BkaHCHcMqc/x5IIwQFPDHHg51iJwkqMHa5+q+HOW5bWpzxGMpc84ySSe1mlr8mc3fRX0etRXl0zLGx3tliSeh3ZPrkV8v/ECUt421ySPOBfTtz1xvPP0r7Y8S3uk6r4UsNF0zQYYNSgkRnP2RVKOkTCQLMHLzrI7KwDABAuFyOa+O/G1nHN4s1kQM0YS4kJA+fZJ0ZxjqODx71vlcaKi5Qd29y/EXFVcTgqKqU+XlnJJNrZaXVt0c94ZuJrPVzqakK9nFK6ljjbIyNGn472XHuK0LbSri0gtpLWwlmifCx4QnzSoAIB78mvp39l7xB8Gf+GffGngXxjBCmr3k11Ld2r25mlubZolWBoSByyMuAM/whv4q5b4W/DbxRZwLPruirO2mRskcEiAGNeu9WX5RnI/IV6yZ+XzpxhFdTgYfhj/ZdifEfiCIC5ePzVhU8QA9Mj1P9K4O41qHL7E3TM+GcjsOn9a+nPGOkzv4dlvXuZbe4kRkS1ljyT7Z718warpM6l2+zIyhtzN3X1OKtJy0Rzu8vi1fpYmll06WEytMoZlI2Y6ms1bogb2jB8sZRh1LdMD04J5PA/EVJouj6trci2Hh7TrrUZ3c4jsrZ55OO2FB/WvTfDn7Lfx68SQ70+H9zYRTAssmpSR2nHqVOGrhxGY4XDRvWml31X5GkaFafwxPX/2Mv2jF8MatZ/CbxRqAj0u/mCaBcyNgW10c4tyW/wCWb5OAehU+or9CNPvxKOOCDt2nquCQR+ea/OPwv+wR41vVW58XeMrTTogoBttNV5pifTc2FGODkHOQtfb3gQal4d0PTND1jV7nU7mygS2a9uFVZbnYMB3C/Lv27QSOuPWvLocTZZicQsNRqc0n5aG1TBVaUOeR6xC+RU6tnrWRY3gkAZORWismT161770djk9S4CMdacOOtV1YnGKmB9aAH0U1SPWnUAFWNO/5CFr/ANdk/wDQhVerGnf8hC1/67J/6EKAO7qK4uI7WFp5VkZVxkRxNI3Jxwqgk/gKlooArPfwJ9n3R3J+042YtpDjOPv4X5Oo+9jv6GnJdxPdPZhJ/MjXcSYHCEcdHI2k89Ac9fQ1PVe/1Cw0qzm1HVL23s7S3UvNPcSrHHGo7szEAD3NGwDE1O2e1e8EV35cbbSDaShyeOiFdxHPUDHX0NOe/gT7PujuT9pxsxbSHGcffwvydR97Hf0NUdC8X+E/FDTJ4Z8UaRq7W4UzCxvYrgxg5xu2McZwcZ9DUmueJ/DfhiGK48S+IdM0mKZikb313HArsBkhS5AJx2FD03Ba7FxLuJ7p7MJP5ka7iTA4Qjjo5G0nnoDnr6Go01O2e1e8EV35cbbSDaShyeOiFdxHPUDHX0NT29xb3dvFd2k8c0EyLJFLGwZHQjIZSOCCDkEVQtPE/hq/1a40Gx8Q6ZcanaAmeyiu43niAIBLxg7l5I6jvR1sHS5ae/gT7PujuT9pxsxbSHGcffwvydR97Hf0NOS7ie6ezCT+ZGu4kwOEI46ORtJ56A56+hqppfiTw7rlxdWmi69p2oT2L+XdR2t0krwNkja4Ukqcg8HHQ1JPruh2tpeX9zrNjFa6exS8ne4RY7dgASJGJwhAYEg46j1ov1DyHpqds9q94Irvy422kG0lDk8dEK7iOeoGOvoac9/An2fdHcn7TjZi2kOM4+/hfk6j72O/oah0bX9C8R2Z1Dw9rVhqlqHMZnsrlJ494xldyEjIyOPeoPDOu/8ACRadNqH2X7P5WoX9hs378/ZruW335wPveVux23YycZJsBfS7ie6ezCT+ZGu4kwOEI46ORtJ56A56+hqNNTtntXvBFd+XG20g2kocnjohXcRz1Ax19DXOxfF34Tz60PDcHxP8JSas1z9jFgmtWxuTcbtvleUH3b93G3Gc8YrraFqrrYSkm2k9is9/An2fdHcn7TjZi2kOM4+/hfk6j72O/oacl3E909mEn8yNdxJgcIRx0cjaTz0Bz19DWbYeMPDepR6rcWupqINEupLK+uJo3hhimQAuokcBHC5wWUkBgVJyCBs0bq47lRNTtntXvBFd+XG20g2kocnjohXcRz1Ax19DTnv4E+z7o7k/acbMW0hxnH38L8nUfex39DVmigCBLuJ7p7MJP5ka7iTA4Qjjo5G0nnoDnr6Go01O2e1e8EV35cbbSDaShyeOiFdxHPUDHX0NJaaxpN/eXmnWOqWlzdac6x3kEM6vJbMyhlWRQcoSpBAOMg5o03WNJ1mOabR9UtL6O3nktZmtp1lEcyHDxsVJw6ngqeQetG4XHvfwJ9n3R3J+042YtpDjOPv4X5Oo+9jv6GnJdxPdPZhJ/MjXcSYHCEcdHI2k89Ac9fQ03UtT03RtPuNW1jULaxsbSNpri5uZViihjUZLO7EBVA6knFTQzRXESTwSpJFIodHRgVZSMggjqCKAK6anbPaveCK78uNtpBtJQ5PHRCu4jnqBjr6GnPfwJ9n3R3J+042YtpDjOPv4X5Oo+9jv6GnwXdpdNMlrdQzNbyGGYRuGMcmAdrY6NhlODzgj1qGfWNJttStdGudUtItQvUkktrR51WadY8b2RCdzBdwyQDjIz1oAlS7ie6ezCT+ZGu4kwOEI46ORtJ56A56+hqNNTtntXvBFd+XG20g2kocnjohXcRz1Ax19DUt3d2lhbSXt9dQ21vCpeSWZwiIvqWPAH1qagCs9/An2fdHcn7TjZi2kOM4+/hfk6j72O/oacl3E909mEn8yNdxJgcIRx0cjaTz0Bz19DVLRfEujeIZdRi0e6ef+yrx7C6byJERZ0ALorsoWTbnBKEgMCpOQQK2iePPA/iXUrrRvDnjPQtV1Cxz9qtLLUYZ5oMHB3ojFl545A5oTva3XX5dxNpb97fPt6mkmp2z2r3giu/LjbaQbSUOTx0QruI56gY6+hpz38CfZ90dyftONmLaQ4zj7+F+TqPvY7+hqzUN3d2lhbSXt9dQ21vCpeSWZwiIvqWPAH1oGIl3E909mEn8yNdxJgcIRx0cjaTz0Bz19DUaanbPaveCK78uNtpBtJQ5PHRCu4jnqBjr6GrdNkkSJGlldURAWZmOAAOpJobtqw3IHv4E+z7o7k/acbMW0hxnH38L8nUfex39DTku4nunswk/mRruJMDhCOOjkbSeegOevoaZpeq6XrmnW+r6LqVrqFjdxiW3urWZZYZkPRkdSQwPqDVqjYSaauiomp2z2r3giu/LjbaQbSUOTx0QruI56gY6+hpz38CfZ90dyftONmLaQ4zj7+F+TqPvY7+hqt4l1j/hHvD2p699mNx/Z1pLdeVv279iFsbsHA464OOuDWND8S/Cdl4P0fxh4w8QaN4cttXt4pY2v9SiihLugbYksmwSDuDgZGDgdKV1r8vx2Bu2/n+G50iXcT3T2YSfzI13EmBwhHHRyNpPPQHPX0NRpqds9q94Irvy422kG0lDk8dEK7iOeoGOvoamtbq2vraK8sriK4t50WSKWJw6SIRkMrDggjkEVLT2GnfV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c9/An2fdHcn7TjZi2kOM4+/hfk6j72O/oas0UAQJdxPdPZhJ/MjXcSYHCEcdHI2k89Ac9fQ1Gmp2z2r3giu/LjbaQbSUOTx0QruI56gY6+hq3RQBWe/gT7PujuT9pxsxbSHGcffwvydR97Hf0NOS7ie6ezCT+ZGu4kwOEI46ORtJ56A56+hqeigComp2z2r3giu/LjbaQbSUOTx0QruI56gY6+hpz38CfZ90dyftONmLaQ4zj7+F+TqPvY7+hqzRQBAl3E909mEn8yNdxJgcIRx0cjaTz0Bz19DUaanbPaveCK78uNtpBtJQ5PHRCu4jnqBjr6GrdFAFZ7+BPs+6O5P2nGzFtIcZx9/C/J1H3sd/Q05LuJ7p7MJP5ka7iTA4Qjjo5G0nnoDnr6Gp6KAKianbPaveCK78uNtpBtJQ5PHRCu4jnqBjr6GnPfwJ9n3R3J+042YtpDjOPv4X5Oo+9jv6GrNFAECXcT3T2YSfzI13EmBwhHHRyNpPPQHPX0NRpqds9q94Irvy422kG0lDk8dEK7iOeoGOvoat0UAVnv4E+z7o7k/acbMW0hxnH38L8nUfex39DTku4nunswk/mRruJMDhCOOjkbSeegOevoanooAqJqds9q94Irvy422kG0lDk8dEK7iOeoGOvoasxSLLGkqhgrqGAZSpwfUHkH2PNOooAKiuLa3u4jDdQRyxnqrqCKlr8rPiR+1P8W/GXiy/1ay8deINGtDO62tlpuoTWkUEIYhVIiZd7Y6s2ST36Ck3YxrVlRSuj9PD4T8PEk/2XHz7t/jR/wifh3/oFx/8AfTf41+VWh/FP9oTxNqtppGg/Ezx5dXupXAtbSGPXbxmllOMIMyYzyM9OOSRVbUPi98edJt4r3Vvih8Qre0upJYbe4Ot3yxTvEQJFRzJtYqWAbaTjIz1pcxh9cT15T9Xv+ET8O/8AQLj/AO+m/wAaP+ET8O/9AuP/AL6b/GvyW/4Xz8WTlh8Y/HxGOMeILzn/AMiUwfHn4trJx8YvHjKBnH/CS3nPtnzKd/IPrsf5WfrZ/wAIn4d/6Bcf/fTf40f8In4d/wCgXH/303+Nfk0v7QPxaUkD4t+OHHTK+Irsk+vWSnf8L5+L3Bb4teO1GMAjxFdEH85KXN5B9dX8rP1j/wCET8O/9AuP/vpv8aP+ET8O/wDQLj/76b/GvyePx7+LrZ8v4ueOM45z4gu//jlIPjx8WgT53xg8bMD2TxFeA/8Aoyjm8hfXV/Kz9Yv+ET8O/wDQLj/76b/Gj/hE/Dv/AEC4/wDvpv8AGvycf47/ABYbgfF3x0vPUeJLwnH/AH8ph+O3xeEmG+MfjkA8g/8ACQXgz+HmD9Kdx/XY/wArP1m/4RPw7/0C4/8Avpv8aP8AhE/Dv/QLj/76b/GvyZHxs+MLg4+NnjUDP/Qx3n/x2kf4y/G0EbfjL4456bfEd2cj6GWjmQfXodj9Z/8AhE/Dv/QLj/76b/Gj/hE/Dv8A0C4/++m/xr8lZfjF8dAN6/GPxxtHA/4qO9H/ALUqA/Gz45sPl+MXjnn08SXn/wAcppp9SljIM/XH/hE/Dv8A0C4/++m/xo/4RPw7/wBAuP8A76b/ABr8jG+O3xxjJ3/Fzx0oA5z4hvP1/ecUD48/G9PmX4yeNfU7/EF3j9ZKdg+tLsfrn/wifh3/AKBcf/fTf40f8In4d/6Bcf8A303+Nfkmnx++NJ+WX4seMj7p4jvOn/f2pY/jz8XdocfGLxwueofxBecf+RKluwnjEuh+s/8Awifh3/oFx/8AfTf41ZstF0rTn8yzsIon6bgMt+Z5r8kV+PPxiJDL8XfGsmOpTxDd4/LzKmg+PvxbEiyp8WvGzMh5VtfvCPUZBkwalyt0JeOS+yz9dq+CfH//ACUbxZ/2Hb//ANKHr6R/ZO+K2t/F34SRa/4kmS41PT76bTLi4VAvnlFR1cgcZ2yKDjqQT3r5u8f/APJRvFn/AGHb/wD9KHqk7q52QkpxUl1Pzo/4KCf8ll0b/sWLf/0ruq+ZK+m/+Cgn/JZdG/7Fi3/9K7qvmSmU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Pgb8dtT+EF9PaT2TajoV/Ir3Nqr7ZI3HHmxk8btvBB4bAGRjNeV1teE/Bnifxzqq6L4V0efULthuKx4Cov952OFUe5IoA+27P9qn4IXVus0/iue0dhzFNptyXX67EZfyJqf/hqH4F/9Dz/AOUy8/8AjVfPVt+xr8VZ4Vll1Tw3bsesct3MWH12xEfrUv8Awxf8Uf8AoPeFv/Aq4/8AjFKyHqe/n9qH4F/9Dz/5TLz/AONV69+y18evhP4o+Imo2OheK/tM8ejTTMn2G5TCCeAE5aMDqw/OviL/AIYw+KP/AEHvC3/gVcf/ABivfP2K/wBmPx74K+Kuq6nqur6BLFL4fntwLe4mZtxubZs/NEBjCnv6UaA7n6HeG/G3hi88YaDbW2p75JtUtY0XyZBljKoA5X1r6C8Xf6m1/wCujf8AoJr5R8G/DzWrDx54au5rqyKW+sWUrBXfJCzoTj5etfV3i7/VWn/XRv8A0E0xHMnoP90fyqBztNTDqP8AdH8hUM33jQBieKPEekeF9E1DxDr15Fa6dpls95dTyAlYY06yHAJwM9lJ54xXwR8af+CheoatJLovwd0t7K2LlRrmqQ5uJOPvQwZITP8ACznd6gd/vDxHDDd6fc2V1ax3dvcRSRS20gykyMhRkYdwVdgR6E+1fj18dPhhP8IviJqng9hO9iym40ed+XlspeVOehdMsjf7S571UbN6id3sZ+naT8RPjN4oZYbq913WLx1Mt3qF4EWMknaZJ5AVjHOAOAcgDNTfEf4M+NfhfKsevJp12pKpJJp12biOB2OBG7BQqsT0Het34N+LviXqWj6j8E/hroOmzX3iu9W/l1BkIubbykHzb/4VRVByOdznFeifFPxNc+GPgXF4Ou/Fl3LfzPBZXWm3Tfvbgod8lzwOWDqBl8HkV89WxuIp4uNLT0vqfQYTLsPisHOq73itXbT5HzOjtEyzxSsm0ja6jOMHjHvuA/I19SeFvjfoF94Xjm8RSTpdugW4hSMsFkCgblfpt+XJ+or5ix5u5REuVZnJ6Ac8Djjtnj1rS043cUnlJIzMy/cI+VQev9K9PH5bTzC3P0FkfE2LyKc50bNPSz20d7ns2vftAy3zHTfAGi3LXlwPLe+uI1Uo5BB8tV5zgcE8D8asfBH4H6j4o8SWh8VvNHDdyqbhkUsW8xjksPU4GT06Vc+A9l4fu/7Se/8AIhj08faLi7mULHDEuS7F+owPT3r6C+Gfxk8IWPjrwxpK6NM3hXxFBLFZeJIZ447WW7BdUtEV/mkmJCrs67pI8jaSaqjgo4WKp0UY5pnmNzuUamMnfl0StZJX6HvHh34C/DjwdZLaaB4ftIYwqo7CMZkI5yzHvzwO+TXF/GTXPA/gXwn4p0vTNTlj8Rppc98mm6PGk+qxb4wEuPJLAiNC0bsSOFw3TNed+K/20bfxb4l8J/DTwRLqvgvT9U8ST+GPFsOoWwt9csBIojguIzkLEpZwzYy8bxMpABTPn3w7/ZP+ON14xv7u8lu9C8d+AvFCTWvji/Lz2uvacVEZjILFpNke0qRgNHI0chGDXVGPJrI8uUmzj/BHiDRfG/itPBHh/UrjWNKtvD8Wp6XfXiH+0Lq6GGuxdksd0wkeTIAACIuO9QfFD4P6l4SsU8WacouXG29ktbmMSQrlurr0KDAyD1yMV6H8W/DOifAL9rXw98UNf8KWmieAdbguLX7do8ZEb3L27RzyzxHCREPLkxphWjAIG7fVSf4qeFPjj/bWj6Xpuo6Tc2h825sNSfY9zak/61VHK8kEqehYHowrWcFJWaumRzNbEngL4k+M9f8ABE/iPXPiX4S+H2hRS+QbbQdLiTV7tlH3YUw3lg9sq3U+mR38vxGsPhd4PsbjxLr83g7R7uVn/wCJxI+q65qJOHO/fvEQIQ8BXK55KcA/LD6vr3wd8QahPomk6e+oIGSyvbi3Mj2YJAEsKjIEgBI3OCME/K3budPj8OS+JtLtPDV5/wALh+LWqeVCNV1fNxoekucM6pC+POMYywLYQMeADgH4LNMmp+1tKPu+S2PQjjKiirStY+4bGafVdLstW025U2l3FHcQFt254pFDoeeOjdvToKj8ReKvBXhWzjvPE/inStMExVV+3XqQL3+bBILfhXyJ8Vfjrqfwc0jUPCHg/wAa3HiDx5q7h/EPiN5POS1CkgRwRfdhYAkLGnEYUk8ua+SdZvdb13ULjWNe1K4vby6LPNczztPI7ccbmP8ATA5x3riyzhV1pfWIO0b6O3veq7JmVXFup8WrP17+HnxL8JeN7Ga98KeJrLWbe2nNtJNayblVh2I7dD9cGvRbecSAEZ7da/ID4BfGPU/gj45TXIEludGvtsGsWSEKs1uDneB/z1jJLqR1G8dxX6q+D/FeleJdHs9c0XUYL2wvoVuoLiHiOWNujqP4Qe6nkHNfoVOEoRUXrY5JPmdzuYn5FTBgxPNZ8ExP54P1q0jYOQetWIsrT1qNGyOacOtAD6sad/yELX/rsn/oQqAkEDBqfTv+Qha/9dk/9CFAHd0UUUAFIzKilmIAAySewpaKT20A4n4fXNkPDr+O9WuYbebxRcLetNPIFAikYJaQgn0jMahe7u2OWqh8Tv7Ltdc0bWdR+IbeFpbG0vRaH7PERcSv5QwJJ1aMthceWB5jBjtIwa9Fookr6LT/AIaw07O7MLwfrl1q2haW2uCC11ybTbe8vrFWxJCZF6lCdygsrgZ7qRk4NcFp/iPwP4y8d2lj4d1nQ7MeGZ75bO3huoY7m+vZI3WbZCDvES7pGLEfO/zD5V3N61RTmlNvs7/j/kKPuq39f0zxL4XXGn6tqfhHStMu0aXSfCFxYa7HbyFZbW4MluBHKVOY5N6TEAkNwxHrUtr4f0G08E+MvD51f/hHtJh8VqHuhCZxDGptXJYtkDcR80kmVG4s2RmvaKKd3e/k/wAZc3/ADy81+Cscf8Ntb1HW7LVWuNY/tqwtNQaDTdWKxg30HlxsXzEqxttkaRNyKFOz1BJk+Ghx4cvCf+hg17/063VdZWT4Z0L/AIR3TptP+1faPN1C/v8Afs2Y+03ctxsxk/d83bnvtzgZwE9QPnfwl8Q/AHxb+Jc3xE8YfEDw1ZxaJPPpfgjw1caxbLdickxvfSwF9/2iRhtiXGVXnGWBriPDfj7xv4R8J+FfE0vivxhr0+u/D7XdR1CE6rJNJJNbzx+TLCJhKkUiJIQXCHIXLBjX01/wpfwf/wBBjx3/AOF7rv8A8mUf8KX8H/8AQY8d/wDhe67/APJlY+zko8qetv0kr+rcrv0S0Vrcrp1XLmdt77v+aLtt2jy+jb11v8na7rV94q+F/wAYtGn8b3PiHSdHfw3qdi9prN9dQQCWQfaNlxNK8s0S7G3Fm8sMhYIhXjtovGPjW6+MI07SfHNtBFF4h0u38PwTeJtQuP7R0EwIzNHZRwTR3iSoZWa9kkyjqNzoBk+9/wDCl/B//QY8d/8Ahe67/wDJlH/Cl/B//QY8d/8Ahe67/wDJlaK8ZKS2TWnpy/pG3o2ne5l9Xq8rjdX7/f5d3fTqk1axxnxp/tfUvit4J8M2/ijXdL0290XX7i8h0zUprMztFDEYiWiZSCjNuB68EdCQfnvxT8afGl18N9D1Wfx1qmka9pvhLRdUt7ibVbiI6rNJORK0FtCUSchV/fSTmZVAGI1yzH63/wCFL+D/APoMeO//AAvdd/8Akyj/AIUv4P8A+gx47/8AC913/wCTKmMZRafmn9zk/wD25fd56a1adWo3ayumt+/J5f3X/wCBff8AP82s+JdJ/ab1+8vdRubLwJJ4q0mDU57C8kt5m1CXTVWzWcpjNqZMKy5ALOm7K5FcrrXjS+0bR/Efh228RX/h0za34x1G21BdVubOGW6iuFEUEa2xjkuLkk5SMyiPBYtHIQAPqr/hS/g//oMeO/8Awvdd/wDkyj/hS/g//oMeO/8Awvdd/wDkyo9lLl5U+jX3qNn6pxuvkump7Ope7tunv/iuttmpW+99dPmH4o+NdT8QeAdRbx7401S1S++E9jqGhQxXr29vq1/LG32xmjQhLlwNgKMGCIzOAMbhoan8TNci+JXhm2sPF2oaPNY+KtC0STSZtVuGe7sJraISSi0UpbpbMXwJJElkZzxImFUfR3/Cl/B//QY8d/8Ahe67/wDJlH/Cl/B//QY8d/8Ahe67/wDJlaq6qupbRtO3pKUrfdJx9OnbJ4eq4ct1e1r6/wAqX5rm9T5eg1PUfBp8R6NomvS2VnL8UtRj8Sm98WXmn/ZrExs1m010vmy2cc0gINwqhpCqqzkcjof7U8X3C/DjU9T8ZeZqx8KeLms9ct7a7umWICP7PNtkgSecqmz5/KzJt3jduBP0B/wpfwf/ANBjx3/4Xuu//JlH/Cl/B/8A0GPHf/he67/8mVn7OXJyeSX3Q5P+Dv3XW5qqVRVOfS172v8A3+ft8vx8j5SvNa1fxX+z38R9F13WNT1ptBm0S7bVbHxTcappc5M0fmtDM+J48KpeWCV3WNirBY+APTf7T8W/8Lp0z4TeHPFWt3nhjXruw8aWOrx6xNdY0iC3KzWouGkZ2ikuIrfjcQyzsTndz7B/wpfwf/0GPHf/AIXuu/8AyZR/wpfwf/0GPHf/AIXuu/8AyZWuqkpeafrZL5bxT22utmZxw9RR5dNrb9Nb9Oqcl6tPdHm2lT+OfF/wG+LNlpGpajqGuNrPiSw03fcPJKqrIyxwxliSoC/KqjgZGMV0fhbxv8I9V0nQdG8Bpouo+K9H0OX+yLGGy8640lltwGimKoTZEnCMshjLHK8nium/4Uv4P/6DHjv/AML3Xf8A5Mo/4Uv4P/6DHjv/AML3Xf8A5MrNQkoct/sxV+vupq/zvc6Eqimp2Ts29XpZtO23lY+ffhF4u+I2saVrd1cfEZYbw+C7q41lBqOo61dadq+87J3tjaCOxkQ+aptImJIVWVGC7q5S81rV/Ff7PfxH0XXdY1PWm0GbRLttVsfFNxqmlzkzR+a0Mz4njwql5YJXdY2KsFj4A+rf+FL+D/8AoMeO/wDwvdd/+TKP+FL+D/8AoMeO/wDwvdd/+TKpJp3sunppJy+7W1uy8lbndCq4qLffrvdJdrdLt21b83f548R/FC5/4W1ocfhXx7f2trZ+MdF0WCzm8QXN42paVNBGDcLFvEBtn3jE8onlkdsiVflWvTfj5rsth468MaX4i8UanoHhS60nVpPPs72S0W51VEj+zwSPGQX+UyMkJ+WRhgq/3a7r/hS/g/8A6DHjv/wvdd/+TKP+FL+D/wDoMeO//C913/5MqJ05Tpezb6t39Ypfn73+J3N4Rqwm52XTr2k327Wj/hR8v+D/ABPqOnfDLQbLxD4x1nw5aWnw4tLvwcthfy2g1HWC0u9AIyPtcwK26i3YOCrk7Dkmrd1rPxI1OPX9c8Q+NvFWla3aeM/C+lS2dnq88NvaLd2toLyFYVfy8FpXOCCFYZXBLE/Sv/Cl/B//AEGPHf8A4Xuu/wDyZR/wpfwf/wBBjx3/AOF7rv8A8mVpq5ub6u//AJPzfivdfkl0VjmWGqxpRpp7K17v+TkX3P3l2d+ruvDbbxrr/hm3gbUvGurwaB4c+MM+j3N7fapM4h0vyCUiubiRizxCSQDMrED5cngVoeG/GE03wU1f4iT63pJ1+LxXqukaLr/iG1mvmsIbnUjAqR7UeUDYVVYxhMhA2FBr2L/hS/g//oMeO/8Awvdd/wDkyj/hS/g//oMeO/8Awvdd/wDkypjBpWlrok/PSmn9/I//AAJ79dpU6vNzRst7dlrNrpsuZaf3enTX+HXgbTPhr4K0rwRo9xcXFrpUJjWW4YF5GZi7McAAZZmIUAADgDArpKoaHotn4e0uDR7Ca/lgt92x76/nvZzuYsd007vI/JONzHAwBgAAX61bcndnRCKhFRXQKKKKRQUUUUAFFFFABRRRQAUUUUAFFFFABRRRQAUUUUAFFFFABRRRQAUUUUAFFFFABRRRQAUUUUAFfh6INQ1PXV0y1uIknu7r7PCss6RqWd8DLMQFGT1JAHUkCv3Cr8Jvt0Ona59v+yi4EF35rRTwsYpSr52soIypAwRnoeoqZOxwY525fmfpR+zz8K/DPja81mfUNLsNP8P+GdXtnttC0bXPttkmtiyQXF4l1Gd+CkqKIt5CsG3AkLi/8cvgb4B8LaNY2mj6bpVtoOqF9LfTL3U4LMWvElyPsNzdbltBJKgMwjUs4CsMFST86/Br9snw/wCBtf0nV7+/Gn/8JBNdzeLrG10lYdMsoYIilhBY28RBV2EaBpecb13BtuRxHxc/bS8UfFPwtFp+owQreX1rf2OrWU9qkmnrC8kbWs1qjZaO4jHmgyE5IK9eipNWJ9rSVO1tSj8Fvg7pPjzxT410DxDa6xqtx4U0O91G3sfD17G897c280cYhSXyZldW3MAUVs/KRkdey8e/skw6be2t9oPii18N6NNZaWbxPF9//pFlql4W22LG2gO6QAKxyiBVYFsDmvnfwN8Tda+H8PiWDSbawdfFOg3GgXn2tJD5dtMUZ2iCsP3mUGCQy8ng1s/DP49at8NNDv8AwtHoHh/xDo99f22qix1qzmkihvID+7nTypI2VugOSVIGCCM1rLkly26JX/8AApX/APJWreaXS5zQmlFp63v8tFb8dH5N9bHrej/sbfEfUZ10+78Q+F9J1CbVL7SLeyvL2dZZ7i1iMsmwJCybTGC4YsBjrgkA5Nz+zJ4ztrhppPGXhFdBj0CPxLL4g+13AsEs5JDGmf3PnF2ZSAojOe1ZVl+2T8VINY0rXJrfw9qWoabq+pa3HNPaTDzJryBoJFcJKo2LGwCBcEEDJbpVDTf2o/HlpY2ehXmgeGtS0i38NR+FLjTLy1uDBeWkcpkjkmxMrearscPGyY7Cso3tG71sr+vK7/Lmt8jSLo68ze7t6c6t/wCSX+Z12kfsp+M9V8bah4EPjPwpZapYaeurK8812ba505kDi7SaOB0WLBAzIUYnjFamm/sv3Xijwv8AD+68C+LNP1PWvFltqd7ewuLnyLeC1k2mRAsBdghxG4+ZmkdRGrLlq5j/AIa4+IE8Xiix1nwZ4O1C38WW9tY3kEkN5bJDYwJsis4XguomSADJwWJbe2SQcVn+GP2pfFfhPS9B0Kx8M+Fja+H4tStIYprS5k86wvmd57OXdcEPEWZSCMSfu0y5G7c01ytden/k2/8A5Le3aVraIlOlb3nfXX00vb/ya1/7t+rLev8A7P3xA8PfFPRvhJqM+lJq/iFbeSyuWedLcxzkhGcPGJY8FWBDRhgVPy1vxfs0+KtJ8VeF7PUtZ8K61p2s319C5tNUuI4i1g3+lWzE2/m+YQGRfJjkJJyoPFeYW/xhu7D4maP8TdF8OeF9FvNCkt5bPTNO01obBfJHyh1WTzJCeSzu7OxP3umOx8N/ta/EPw/9jXT9K8MzJaS6zKEeC5HmrqcivcKzLMrqAVGwoVZR1LUlJxs1/eevy5U/xv6ImDpObVT4dNvR3t87W8rnb+If2QfHd54t1cW114K8K2R1CwtbK0lv79ov9OH+jRIXgaYnPyN5gVg2SQF5HmnxS+CviX4SWOmapreuaBqVtql3e6cH0q4mkEF1aOEnik8yOM5VjjK7gcHBrpNZ/bC+JOpy2ktx4a8LWq2l7o+oRrBb3QXfprM0C4adjsOcOM5IHBByTw/xE+MXiX4laJaaDr2n2MUGn6vqmto9krK5nv5vNmU73YFFb7gxkDqWPNSnZWT6u3+H3bX8/iv6IqNSlJfvN3fbv71reXw/e/l3er/sqfEjStLuLu08S+HNY1C202x1ibRtPup3vVtLtgkUm2SJE+9wQHJGM8ggm237J3xBbV49I0zxZ4V1C6j1qHQNRFpeTONKvZU3IlzmEcfw7ot4DZHUGn/E39sC41NEsPhro66Ibjw/pWj32r3dif7Tf7J85jRlnaIRFxkHZvIJBIAAGG37ZnxDXVk1rTfDng3Trltah1/Ums7C4jGrXkSbUe53THj+LbH5YLEnqTVtp1Hb4eb8Of8ALkv583kZKSdG7+PlX38vXz57eXLfqbt7+yt43ttEk1m18f8AgrUE/s/UtSgt7W6ujJcxae5S7EYa3VSY3+X5mVTkbSa6nwx+zBLrnhrwDd6lpmlR2Gp6raW+uavpmq3Ml3LHe4aERCSEWgEakK3lGYhz8xGCB5JD+1d41g0u00xNK8P+XZ6brukxuYJSTFqsoluCcS/eVgAh4AH3g3Wujk/bq+JU0dqjeHfBz3FvcabdG4Fvdh5ZLIjyQwNyEUEDDKiqDuJABOacNJJ9Lx+7mfN/5Lb5mtT2XLL2d72l+S5X997+iJ/EX7L2t2virTtK0PxN4bvdM1691a00+9+2znymsHIlilXyVkebgALDHJvb7uRjN7W/2W/+EH8G+OtY8eeL7K11bwtDpVxZW1s100c8V4zbTIHtg6s+1o0UhSsisZNi4Lcn4e/bA+JXh42f9n6T4YljsptYlKTxzjzRqUgedGZJlZQpUbCjKw5yTUPij9r/AMY+LLDX9K17wj4Sa08Q6bYaZPDDHcqsC2ZkNvLFm4J3qZf4tynYuVPOVh3KEYc+r9293fzl/ku+tzScqLu4+en5fhv+BjfHDwj4Z+G/xW8Q+CfDN3fXemaVPFDDPdOrytmJGbcyKq53Mw4UcAd64mPUYIjlp8AEYJBx/iKn8YfEGy8aeI77xEfD+kaMLwq39n6PafZbS32qFHlxhm2Z25PPVj61iG/tJE3wz89wFDZ/Lmoi5KCU9znnNOT00P1B/wCCdskUvwK1F4ZRIp8SXXIPf7PbcV5X4/8A+SjeLP8AsO3/AP6UPXon/BNKWOX4Aao8bEj/AISm7Bz6/ZrWvO/H/wDyUbxZ/wBh2/8A/Sh60Wx61D+FE/Oj/goJ/wAll0b/ALFi3/8ASu6r5kr6b/4KCf8AJZdG/wCxYt//AEruq+ZKZ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uT9k3w9p2lfCKy1q2gQXetT3E9zLj5m8uZ4lXPoAmQPVj618N198fswf8kM8Nf9vn/pZNSY0epUVc0jSdR17VLXRdItWub29lWC3hUgF3Y4ABPHX1r6Z+F3wM0/R7NvEnxD+F/iCbU9Et40g0yEpLHqE5kd/OBRhyAVUq52jaD82dqy3Yo+Wj0r0n9nn/AJHm+/7BUv8A6Ohrj/GlgmleLda0yOx+xC1v54fsvmCT7OVcgx7gAG2kbc4GcV2H7PP/ACPN9/2Cpf8A0dDTQmfRWh/8jXov/YRtv/Rq17X4u/1Vp/10b/0E14pof/I16L/2Ebb/ANGrXtfi/wD1Nr/10b/0E1RJzHcf7o/kKhm71Oeg/wB0fyqGQZHNAGLqMZkhZMcnJX/eAyMnsOP1r5j/AGpfgRonxU0G0u74PDc6C7Th4goaS1IDSwEnjGQrA9tpx1r6nuYwykVy2v6asyNleByWxkqO5A7nsB6kHoDUVI88XEunJQkpSV12Pzz1L4p/A/4HRaNdfBiFNW1+3XOoSI8rJO4/56zsMlSCQY09Oeor528f+Otf+JPiy68W+ImgjnuSD5FuoSGEc/KijgDv6nv2r0D9qb4PH4UfFGc6baCLQ/ETNfaaqZxExOZbcf7jNwOu11HavISsBAKyqQ3fNceGyujh5+2kuao95Pf7j0Mbm+IxlNUW+WC2S/XubWlWpu5G8sZVQGb6Cui07QJZ7yQIwZnfeqry20Y4x+NcpYXDQpIkMmCykAg+xr2D4P69Fp0kkl/bRyGaRE3Mm44Veg/P9K9inJQu+54017ljqU0vxl8GvgjrXj6x0m3ubvUb6G3kW6iLxW9q4cF5I+hVshcthOeT0p3wq+DOq/FmPxP8CfAj3fi7wjKDrPh/xbDpsttZ6RrSQI8kM5YbYElR0t5UUttdYZAjBWr67+Frab4n8LQ2V/aWt9aXIZJbe4t1liki7q6N8rKPTBOSMVyNt+1J46+CvxI8Vfs/aR8BdGF+Z7X/AIV9pWgKLS2u4pQSZ5W6NvUNJlAGDiSPIwcZ8+tkawVke62P7O3gPUbHwP48/aG0rwv4h+IPhm2tbSfX2Z7e3vbsOFh81HZVnYPsCBwfnGRjIUebeJf27fhbqviy98A+DDqS3V7FqGn6H4p1IJFo1xqsCOsalpGB2ef5YMjBU3Fdx2MDXzP42+J/jf8AaZ8VeEPHWtaT4yvfB0niTTfD/ibwTol5K76dqELmSJrURjeplRXYPxIrwSoXA2kfUmv/ALAnhDxn8U9f8c+OvFVxqvhPVpVubHwzDafZ/skoiAWPzkc4hQPKxjQAOxLOWI3FXjf3yr3Plv4aaX4p+M9rd/DDxv4X+JHiLxb4snZfFOo6/eSx6V4b8mQzW2oQRGLy2lIZU2Bh0ZU3JJkdb4m8F+Cv2err4eXPxdub/WfGM0B8PxeIbKNodPtoUASNbgFx5rRRusalsN5YUniPNfUl5+0P8B/BHjGx+BmneLbRNfs400qx02BJfIglWPbBZvdAbEkY7UxuPLkHnFfEM3xdm+ONhqXh342+N9YudY1/VJdFsfAelaFCjaLeq6iC8Vn+YJDuaN9vzHa+7g1STlrsgsXNV8RfDn4l+JNUsPCE7T3dkWjljMRVJ1T5GaMsTuUFRyOOc968+v8AQfFnhLUo7rwzeS6Texq8ZezuGR3V+xZASAw6k8cV6Z4Q/Zt8TeHRoXiHx8Y9P1jw1JPYoNHl3re2UZxEsrHjjnB++yFd4DA1y/jdNb04vdvbRy27SsEMbsQpJ6c/09Kiahs9RK63PLdT8Nxpbm4vJlS4YF5E3DHmEndk55J4571xtxCgkaNrlE29RjOa7GfXYzK5uJUVWyUUuPm/P3Fcjqtxczyb5oeMnYQOtFOVKMrRVvLsKWvvW0IzbWgQHzk54yATj3x+H619MfscftDJ4F1uP4Y+Jr/boOrT406eZ8fYr1+NhLdIXwvPRSB/er5ZaWRWCGNlI7EVHPuIyyrtwSS2QP05PXHHIOD2Nb1ZQ5eVbmUXL4raH7faVeiYKqKQy/KV7qR2/wA+orbikyM574/Edq+LP2K/2kX8eaIPhx4uvTN4i0KEG1klbP8AaNmgwORyZUGAT/ENp7GvsGxu/NUYbcBwrA8MOv8AXFccZKe3Tc3lFxs312NyJgQealWqsTAgcirKketUIkWrOm/8hC1/67J/6EKqVa0z/kIW3/XZP/QhQB3lRXEUk8LRRXMluzYxJGFLLz23Aj25FS0UAVntZ2+z7dSuU8nG/Cx/v+n38px0P3dvU+2HJbyrdPcG+naNlwICE2IeOQQu7PHdiOT7YnqvfpfyWcyaXc29vdspEMtxA00aN6siuhYewYfWgBiWVytq9udXu2kZsicrFvQccABNuOO6k8n2w57Wdvs+3UrlPJxvwsf7/p9/KcdD93b1PtjmfAer+LtYutabXr3SLvT7K7NlZ3Flp8tqZpI8idirzy5VX+QEEZKP2xmj8R/HOp+GdX0bRtKure1N/FdXNzcS6Ndan5UMIjGfJtnVwC0gyxO0AHNJu1vP/h/yGldtHbJbyrdPcG+naNlwICE2IeOQQu7PHdiOT7YjSyuVtXtzq920jNkTlYt6DjgAJtxx3Unk+2F0u6W+0y0vUvbe8WeCOUXFuu2KbcoO9BubCnqBuPB6nrXJTeI/GWjeLdM03Wxo1xYau15st7KGUXFnFChdZXlZ9sikBVbEabWkUAt3cvcbv0EveV0dc9rO32fbqVynk434WP8Af9Pv5Tjofu7ep9sOS3lW6e4N9O0bLgQEJsQ8cghd2eO7Ecn2xwHgz4geJNVudK/t62sJo/EeiS65p0NhC0csKo0f7h2kkKyMVmTDjyxkNxjmq0/xO8S2/gjxHr9/pFlYappusrpVra7XugpkaBUEgjIMrgzEkRkZxhc9SeX9b8v56B/X4X/I9ESyuVtXtzq920jNkTlYt6DjgAJtxx3Unk+2HPazt9n26lcp5ON+Fj/f9Pv5Tjofu7ep9sY/gjXJte0iS5utZtNRniuHhlMGlz6cYWAB8uS3nd5EcZz8xGQynGOTV+Gf/IuXn/Ywa9/6dbqhqwJ3OkS3lW6e4N9O0bLgQEJsQ8cghd2eO7Ecn2xGllcravbnV7tpGbInKxb0HHAATbjjupPJ9sfNeqftOeKtNm8VXA8U/D+S80DxbLoFl4QNrKNY1OBbmOJXjk+1kh2Dsc/ZyuUPbp61f/HPwlp/i6TwrJp+rSQ2+qW2h3erxwxmxtdRuFDQ2zt5nmFzuQFljZFLqGYE1MJKai11tb5pNf8ApSXq0tzL20LyT+zdP5Xv+Tfom9jvHtZ2+z7dSuU8nG/Cx/v+n38px0P3dvU+2HJbyrdPcG+naNlwICE2IeOQQu7PHdiOT7Y8w039o7wVqHiBNEl0bXrG3k1q/wDDw1S6ghWz+3WiNJJGSspkAKKWVtm09CQQQKV1+0nol14W1vWvD/hbW2u7Tw7c+JdHivooYo9WsYiVNxERKSsYYqzLJsk2MCqHIFS6kVDn6Wv8rc35a+muxopRcuW+t7fO9vz09dNz1hLK5W1e3Or3bSM2ROVi3oOOAAm3HHdSeT7Yc9rO32fbqVynk434WP8Af9Pv5Tjofu7ep9seAeH/ANoXWbnwn53jy8fSNVv/AApZ6xBHpehR+Yk97cNBaiAveTpKzMY9qOig5DOUy0adTpfxhvPB3hLRF+IWjeLr3xBqmvnw95UujW1nLJeSb5I/LRZ2gMG3CLIk0o/vPkORo9G4ve9vnflt63t96Mo14TipLa1/RWvd+q29H2PWEt5VunuDfTtGy4EBCbEPHIIXdnjuxHJ9sRpZXK2r251e7aRmyJysW9BxwAE2447qTyfbHmGh/GXSvHnifwXZ6Df63pKaq+sG606bT7cu8tiRFJb3EhdvK2OxI8oNuIX51AIaDT/j4i/F3X/hVqWmte30Gq2tlpNrpkQNwLZ7RZp7q5MkgVYoy2CwweVUKzGkpKTSXXbz1S/X9dinVilf5fO1/wCvu3PWHtZ2+z7dSuU8nG/Cx/v+n38px0P3dvU+2HJbyrdPcG+naNlwICE2IeOQQu7PHdiOT7Y86f4+eF4vHw+HM2g69Fqs8V7JYh47dftptVLSKkRm89NwVtjyxxo+MqxBBMmg/Hnwd4lFgdF0/W7v7d4ZbxSVgsxK8FsH2CF0RmYzl96iNA2TG/PHKUk1df1u/wD21/cVzxu431Wn4pf+3L7zvUsrlbV7c6vdtIzZE5WLeg44ACbccd1J5Pthz2s7fZ9upXKeTjfhY/3/AE+/lOOh+7t6n2x4noP7SPhux0Txx4h1+48QXz+HNXtYrjTUtLB5LGK7ZUt4ojbTyRy4OS5aUybt/wAq/Klbfif9o3QfB15d6br/AID8XQXmm6IPEOoQJFZyGzsfPaFpHZbkqSpUMVQsdrDAJDAHMrJvr/lzfgtX0RKqwd9dv8+X8Xt18rnqaW8q3T3Bvp2jZcCAhNiHjkELuzx3Yjk+2I0srlbV7c6vdtIzZE5WLeg44ACbccd1J5PtjgNc+Png/wAPeMNG8I6jp2rp/b15b2FjqBjhS3lnmQPGFR5RcSIdygypE0YY7S4IIGn44+Kmn+CPEWi+FP8AhF9f1zVdfgu7iyt9KigYlbZVaQM00saqcOMZODjGckAtySV35r5pXf4a+mpSnFuyfb8dvvOue1nb7Pt1K5Tycb8LH+/6ffynHQ/d29T7YclvKt09wb6do2XAgITYh45BC7s8d2I5PtjzTw5+0P4Q8Ya1pui+F9D17UTqGkx63JdLFbxQWVo0zwu05lmUq0ckbB0UM3HyhsHF/wAIfHDwt4x1fTNLtdK1mwh8QQT3WgX19DElvrEUJ/eNBtkZ1wpDhZUjYqdwBGaa1dl5/he/5P7n2ZPtYd+342/zX3rujuEsrlbV7c6vdtIzZE5WLeg44ACbccd1J5Pthz2s7fZ9upXKeTjfhY/3/T7+U46H7u3qfbHmx8bfEfxn4r8V6J8OH8NWFr4PuItPlk1m0uLhtQvGhWZo1MUsf2dFWRF3lZSSSdnGDY8V/HLQPA16+leItI1Ge60zT7fUfEE2lhLi10aGV9iySvI0cjoWD48uNn2oWKKKSkmk++33Xv6W19NWNzSv5fnezX36eux6GlvKt09wb6do2XAgITYh45BC7s8d2I5PtiNLK5W1e3Or3bSM2ROVi3oOOAAm3HHdSeT7Y4Y/HDwxJ8SJ/hlp2j65qN/ZSW8N9dWdvHLBZtPH5kZlUSeeIyMZmERiUsAziud8GftEf21fXdl4m8E6ppJk8azeDtOZHt5VaVI2bMpWYkEeW27AK/OgUvhiCL52kuv+aj+cl94pVYR3f9Wb/JP7rHrr2s7fZ9upXKeTjfhY/wB/0+/lOOh+7t6n2w5LeVbp7g307RsuBAQmxDxyCF3Z47sRyfbHH6X8X/COpeB9d+IUv2yx0jw7c6hbXr3UahwbOR45WVUZsglDt5ycjgHiuEsv2lFj8V+IIfE/hnUNE0TS9C0vUbS1urVTqlxc3s8kccQWOZ4234iCqCCGZg5XBCpTTaS66r5ptfek7dxyqRirt/0nZ/c3qezpZXK2r251e7aRmyJysW9BxwAE2447qTyfbDntZ2+z7dSuU8nG/Cx/v+n38px0P3dvU+2PMLv9ozwzYXltoV34R8UR+IrjWI9EfQ/JtWu4biS3eeEuROYfLkRDtkWRlBzuK4YhfB37R3hLxlqekabB4Z8TaaNc+3x2VxqFtAkclxZAm5t/kmdg6AH5ivlnBCuSMUcy7/1ZP8mvvXdC9rBu19f+Db/P7n2Z6glvKt09wb6do2XAgITYh45BC7s8d2I5PtiNLK5W1e3Or3bSM2ROVi3oOOAAm3HHdSeT7Y8h+G3jvwnrPxAtvEWl/wBqGT4o6QdVsYp7KKM20NjtidZ5FmbcxMoKBVwo35PNe01XRN/1Z2f4oqM1Nvl6W/FJr8Gis9rO32fbqVynk434WP8Af9Pv5Tjofu7ep9sOS3lW6e4N9O0bLgQEJsQ8cghd2eO7Ecn2xPRQUVEsrlbV7c6vdtIzZE5WLeg44ACbccd1J5Pthz2s7fZ9upXKeTjfhY/3/T7+U46H7u3qfbFmigCBLeVbp7g307RsuBAQmxDxyCF3Z47sRyfbEaWVytq9udXu2kZsicrFvQccABNuOO6k8n2xbooArPazt9n26lcp5ON+Fj/f9Pv5Tjofu7ep9sOS3lW6e4N9O0bLgQEJsQ8cghd2eO7Ecn2xPRQBUSyuVtXtzq920jNkTlYt6DjgAJtxx3Unk+2HPazt9n26lcp5ON+Fj/f9Pv5Tjofu7ep9sWaKAIEt5VunuDfTtGy4EBCbEPHIIXdnjuxHJ9sRpZXK2r251e7aRmyJysW9BxwAE2447qTyfbFuigCs9rO32fbqVynk434WP9/0+/lOOh+7t6n2w5LeVbp7g307RsuBAQmxDxyCF3Z47sRyfbE9FAFRLK5W1e3Or3bSM2ROVi3oOOAAm3HHdSeT7Yc9rO32fbqVynk434WP9/0+/lOOh+7t6n2xZooAgS3lW6e4N9O0bLgQEJsQ8cghd2eO7Ecn2xGllcravbnV7tpGbInKxb0HHAATbjjupPJ9sW6KAKz2s7fZ9upXKeTjfhY/3/T7+U46H7u3qfbDkt5VunuDfTtGy4EBCbEPHIIXdnjuxHJ9sT0UAVEsrlbV7c6vdtIzZE5WLeg44ACbccd1J5Pthz2s7fZ9upXKeTjfhY/3/T7+U46H7u3qfbFmigCBLeVbp7g307RsuBAQmxDxyCF3Z47sRyfbEaWVytq9udXu2kZsicrFvQccABNuOO6k8n2xbooArPazt9n26lcp5ON+Fj/f9Pv5Tjofu7ep9sOS3lW6e4N9O0bLgQEJsQ8cghd2eO7Ecn2xPRQBUSyuVtXtzq920jNkTlYt6DjgAJtxx3Unk+2LMSNHGiNK0jKoBdsZY+pwAMn2AFOooAK+Cvid/wAE4I/Eniy/1zwL8QoNI07ULh7n+zruxeT7MznLKkiONyZzgFcgYBLda+9axKTSZnUpQqq0kfny3/BMXxe7fP8AFjSSvoNPl/Ll+lC/8ExfGCH5Pito4wcj/iXTYH4b+tfoNRRyoy+qUux+ev8Aw7B8ZZb/AIuzo3zdcaZID+j0/wD4dheLe/xX0Y+o/syUA/k9foPRRyoPqlLsfnwn/BMPxcgIT4saQufTTJcfq9S/8OyPFZXy3+KeklOMD7BLkH6l6/QKilyoPqlLsfn+f+CZHiUbTH8UtMU9GH2KbBHt83FL/wAOzPFZxu+KelDAxkWMufz3V9/0UciD6nR7fifn8P8AgmZ4vACr8VdKCjqPsMxyPxag/wDBMrxS2Q3xP0cg9zp8pP8A6FX6A0UcqD6pS7H5+/8ADsnxcufK+LOmJk5/5B8hwfxag/8ABMrxmoIi+L+mpn/qHSfy31+gVFOwfVKXY/P8f8EzPGH/AC1+KujyjoA+nS//ABdOT/gmZ4nXg/E/RgPQabJ/8VX39RS5Uw+qUux8DN/wTS8UNgn4n6OcdjpsmD+G6q8n/BMfxNIS3/C0NIBOQMafLx/4/mv0BooUEhLB0V0/E/Pj/h2H4u3En4saQw7A6bLkfjvpH/4JheL3+98WNI/HTpT/ADav0Iop2K+q0ux+en/Dr/xfxn4q6G2D/wBAuUZ/8fpU/wCCXPiWR0E3xa0uJN3zNHpkjEDvgGQZ+mRX6FUUw+q0uxynwC+EHh74HfDax+H/AIdnluY7WR5rm7mAEl3cPgvKwHAzgADsqqMnGT8n+P8A/ko3iz/sO3//AKUPX3Zp3+ob/fP8hXwn4/8A+SjeLP8AsO3/AP6UPQbpKKsj86P+Cgn/ACWXRv8AsWLf/wBK7qvmSvpv/goJ/wAll0b/ALFi3/8ASu6r5koG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vj9mD/khnhr/t8/9LJq+B6++P2YP+SGeGv+3z/0smpMaPV7W6urKdLqyuZbeaM5SSJyjKenBHIr2q4uvGXhT4fQ+JIPj3rJ164S1upNDju52MNrcBSkjFn5OGQnC/xAZ5rxCvqP4IS/tI6h8OYl8L2Hh250VFeHS59ZXM0YDEMYdvVVYf8ALQEZUAZAxUMo+dPGMmtSeKtX/wCEkm83VY7yWK9k2gF5kYq5PA5JByepPJ5rsf2ef+R5vv8AsFS/+joa47xjY6npfizW9N1q8F3qNrqFxDeTgk+bOsjCRsnrlgea7H9nn/keb7/sFS/+joaaEz6K0P8A5GvRf+wjbf8Ao1a9r8Xf6m1H/TRv/QTXimh/8jXov/YRtv8A0ate1+Lf9XaH/pof5VZJzDdF+g/lUcgJHAp+DtXjtQQcdKAKjoD97isnUINykAD61tSDJ5qjcRbgeKBrc+bv2ovg3D8VvAF7pUMKtrFgft2kSjCstyvHlZ7iVSYz7sp7V+X9/ps0chSSJkkjLI4PXeGIbjtg5XH+zX7Xa5p/mxvtHOOPfkD+RP8APtX5+ftWfCTTPC3jY+KVC2WleIZHlJSPCw3Y+8voN4+cD13+hrpocvK1I5qilGV0fJ9kNrnc4GBjk9/SvQvCepRRrELpF2xzllA6nj/61cObWWfVZIYQ0373ggYyB04rvfhzb6DeakbfXLqOOFQ25nmXYoHXPPXOAPxrKW5rZSVmfd37PVxHceFrBoTiRlYkr2bkgH8iK9A+Nn7OHh/9oW58Iaq/iG68M6/4XvYpV1awQ/aZbPKtJbqQwKOGVWR+dpB9a+d/hR8YvCnhrSNP0XQ4rhobaOSXcqlsRR9XYdVAHJJ9/SveLb486Tquj31vo3iS00+9urKSOzuZXBSGdkYJIQDztbDYHOV9jWFpKVzWKT924fEbxN8Mv+Ce3wvsZvAHw9udRi8TeII4tQWbVi80hK7pZpJZSWciNWWNMBc7dxwSa8b/AGof2hfjT4n8G+AfGFrc3XgT4XfEeOGGe5giD6nYSR3PmGSWePgq8MTTRoGVWQSo3zZA8n+DHg74u3vxp/4V54k0zS/Fdtrtwtl8QbmaKTUA1gw3PcyahKNscyRSBovIIdXjQYIY4+w/gb+x18MPgiuq3mp+I77xolyIVhttfRGsrNIJhcRFYB8plWT5hIzEjLbeHcVvLkSu9QjGTdkjxzxn+wp4n8c/FaSfRtW0PTfhxqKwazFr+nSf8TP7W8Jee6SLdiSeeZg28loljKBcMpB+irXwR8PPhH4at5Figu9dtbFLKTWrq3il1a/2jaWml2gyMRgZ+9tC/U9NrXjTUNYuJdP8KaULxYSyPcXTLBAwyR8oHqC5B7lQRwRWNHoGl+G3n1K+vp9ReFFggmuiGkihTKoo7ElQOaynU51a9kdscPCkubEP5Hi/xV8b3unaJPClmtrbXcJsraGQZlPQ+YB1UDJ5Pr7V8z6jdfDzTVRvi7cXZs9U3x6fbRea0sSD5XuAIyCBkYUkEEggdDXpnxl8Tyy+IL/xT4puzaWcrrZxW6r+8WEMCzA9AxAB/wCA4718jeOdTvfGPi+91RYGmk1C5Frp9qhLlINwSCBccE7tnTqSa4sbQliFyczjHdtbq2p0YbE0qNSVdU05PRLddj6f+HPhb4Z3mk6tf+DtSfxJYX9yqTS39tsWIxoAsaKVBIAbnBPOc07UPhD8Kb9yk3hW3Jc/MsLSIrH8CK6r4feDm8FeBtI8MX94ks2n2yiWYgANI/zv064Lbc98e1WriNWjYxyREqeCIiSPxFfguPzXFSxdSphq8uRuy97sfteW5bh3gqUa9GF2r/Ct+xxsXwD+FFuq/wDFFWZxzktM/wCeSRWla/Cj4aaeRJB4F0oHsTaLn88HP44rViuLiJSIb+VGP3geh/wqZI7mXmS7Z89ckYrGePxtRKNWrJr/ABM9ClkuFg+aNKC+SH6fa2+gXMF7oFlBpksLAxvbwRoSR/CSoB2nvmvoz4feL4fENjHOo2zDCTRd1k5zj2ODj6GvnGaCNQMhCRn7z8Vc8LeMJ/CWsx6jEsbRD5biLf8ALJFn5hntjg5/xr6XhfOq+V4xwqybhLvrY8XifhuGaYFSw8LTj5JXPsizlV0Rlzzz+FX1bJrm/DeqW+pabbX9rOJIbpBNG2MFgw6n06Yx7e9dChB5Br9pTUoqUdmfhMouMpQe63LI6Va0z/kIWv8A12T/ANCFVE6Va03/AJCNr/13T/0IUEne0UUUAFIwYqQpAOOCRnBpaKTV1YDC8O+Hbvwz4U0/w9YajDJcWaRrLdTWxKztuDTOUDghny5HzHBbJ3YwXeI9L8Taj5f/AAj3iW30wGN4p47nTxdI4bGHXDxsrrg4O4rycqeMbdFOS5txp22Mjw3oH/CMabY6DY3CNpenWMFpbxtEfO3ICC7SbsEEbeAgwQTk5AGB4e8FeKtK8SahrmreKNJ1RNTkYT7tHljuVt/m8q3jl+0siImegj+b5ifmO6u2oofvO78/xEtFZf1Y4fwd8Ob3w1qNhdah4hi1C30TTX0nSYksjA0Nu7ox81zI3mviKNQQEGAeOa0bbwnqmmWutjRvEQtbzVtVbU45ms1kSLKxgxOhb51IjIJDI2G4KkZrp6KP+G+93/PUP6/C35GD4T8MzeHxqV3f6hHfalrF59tvZ4rfyIi4jSNVSMs5VQkajBZjnJzzVL4Z/wDIuXn/AGMGvf8Ap1uq6uigD5S1H4e/FjUND8Y+Cj4I8SL4Y8ba5dazfQNpGivfRCeRHeKK4OueWCAgAcwEg84zjFo/C3UYfiPN44sfgXrot7zVLfV7mK90bwze6gs8SKuyC9m1JjDE5RHYCMuGDFHQtX1HRURgoNNdLJeitZemiOaWGjO6k27tvpu73e2m72Pl8/DfxNPHYW178LfHc9vaeL9T8UTR7dCXz0vIpo2ts/2r8u0TH95znb90Z4zvCXwf17wp4f1zw9a/BzXEj1Dw7c+HLO6s9A8MWt2kcylfPurhdTMt1KBsBw0SNtyULHcPrGipVKKi4dGrfLlUfyVvx3K9gudVLu6d+m979u58p3vwm8UX8Fokvw5+IEc+neGtG0SynjTQQYbrTpxNFdkHVSGDMADF6ZG/nI6e+sfi34il8OX/AIw8EeNtRvdA8SJr6/Z7LQLa38tYXjFrEg1ZnRfn3F5JJWzntgD6ForTVvmv15vnzc1/v/y20JWFilZN7W6bWtbbt/nvqfNHgvwP4w8IeK9H8T/8Kx8d3f8AZN9r955GzQo/N/tOYS7d39qnb5eMZwd3XC9Kgv8A4c+JJvibf/FvTvhT44svEVxrNjqVtciPQnaG2it/Ins3P9qgyRzIWyfl2sVOG28/T1FTGChypfZsl6Jp/p+mw3hoyTTb1d+m9rX2/wCG3Wp8q+Evhp498KeOdD8UJ8PvGdxp+garq+pw2hstBS5uW1BXD/aLkaufNdC4CvsHyrtI6EP0z4Sappfh34k+Hrf4WfEZE+IDypDJHNoSnSrVmkdLaMHVDvRZJpmP3dwfGB1P1PRS9lHl5OluX5af5b7jVBKXNd3vfpvr5eb02/A+TI/hV8Q57DxRbap4C8WNL4lk0J8WOl6Fa29mumyBlSOIay3yuoAxu+U5PIIUdN8QPCvjDx1qvi/U/wDhVnjux/4Srwl/wi2zGhS/Zv3kj+fn+1V3/wCsxswvT73NfRtFOUFNWl5/iuV/hp/wRRw6grJvp26O66dz5Lk+E3j1fE0OsWngTxmlmviPTPEssMthoMl1LNZxpGIDc/2wCICqEqmz5C2csOD1nxHX4zeJviL4S8a+D/hV4n0Y+HrLU7eWS8bRbos1ysapiEamm9RsYn96hBC/eGQfoiim43Vm+rf3rl/JJBHDqN7N9O3R83bu2/mfNfw28A638OdSFzB8I/iBqFo/htNAngmk0JWlc3M08s5capxvad/kC/KP4jTvBHhDxt4W1bwvcat8NPHerab4Etbmz8NWoTQreWCOZdha5l/tVhcOsQCKVSIYySpPI+kqKaVndef4tv8AOTt2voH1dd3+HZLt/dV+9tT59v7b4sad4j8QeIPhz8P/ABj4f/4Spop9TivLPQr/AGXCRiIXFsf7XjEblFUESLKhKKdvUHnfG/wv13xh4sHi6X4OeI7i9u9PtNO1OfWtE8LapPILdsie3MmoCK3mdSysfKdCNuEBUV9SUVKglby2/L8ntt9yHKgpppyeu+3e/bvr/wAOz5i8W/D7xV4t+JOl+PLn4SeK4E0nULTULfydP8PRalEIAALZL6LVUzbvj5kkjkbBYKygjEFx4A+I8c97caR4B8YWzjxqfG+lmey0Sb7PcyKyzQT41lfPiYNhdvlMvq3b6koojDk+F+fzvF/nGL+XqKWHUr3b19OzXbtJr5+SPnPQPCPiWw+E3iL4Va/8KPiBqkPiS41Oe5vYn0G3dTeSvIdq/wBpsMoX65wcdB0rnJvhh8Rtbu9T1fxd4M8c32p3em6TZ2dzZ2ehWotJ9OnaaC42Nq8gfLEb0JAPz4KggL9X0UKmk010sl5WTS+5N67/ADB4dSXK27a9uru+mtz5hi8B+Orrxrp/xG1/4ceNbvxDFr0Gs38ltBocFtPHBZy20NvFEdXcxBRMzF2eQk56AgCTw34C8W+H9Q8J3z/DHx3cr4Y1TXtRMe3Qk+0jUjJ+7z/ap2eX5n3sNux0XNfTVFHIrW/rZL8or+rgsOk78zv/AMP5ebPm34OfDLxx4a8ceEZ9a0HxPDpPhbTNS0iwe8stJiSK3uHWVTO9vqc8juDGI8pDhsoSqYZj9JUUVS0Vv61d/wA2aU6Sp3t1/RJL8EgooopmgUUUUAFFFFABRRRQAUUUUAFFFFABRRRQAUUUUAFFFFABRRRQAUUUUAFFFFABRRRQAUUUUAFYlbdYlAHzl+1T+1jB+zD42+G6eJF09PCHiVNdk1u4kgkku0NnaLJbR2211UPJM6od6sDuH3eTU/hv9pTxVoOnfD6w+LHg4ah4r+K66nqPhzSvByQzQ2tlbWwuUguLm5ulSWcwsv7yPbGzkgBVG4+h/EP4F+CPih448GeO/FovLi48ErqkdpYgxNZ3aX9t9nnS5jeNi6+X0CsvJ53DiuL8D/sefD7wFqvgLUdM8YeM7yD4Z3mr3Phqxv763mgs4dQh8qS1z5AlaCNcmIFyyk4LMMAOPwtS3s//AG63z+HXsmtOu0nTfJbpF385e9y/LZP5diroX7V/hjx5rnwYm8E3d1Ho3xXXWxDb3mhh7gSafCWkjknF4i2rI6sDiG5DkYBQfOeL/ZP/AGubvxX4E+G+ifGeXWJvFXjuPxBPY6/JZWkOn3v9nXc/mQ4gZWjeO3RDloVVgp+YtmvQ/A37H/w0+H//AArD+xtc8TTf8Knm1ufRftVzbt9obVN/2gXO2Fd4XzG2bNmMDduqPwZ+xz8LvBEPw0t9O1fxJdxfCyTXJNJS8uLdxdf2qJBcrdbYV3gCRtmzZjjduraTppSUPO1/+37efWF/+AVL2XJyJv166c/5+5f59ix4K/a2+HvjrWdB0rTPDvii1g8ZWuoXnhDULy2t0t/EaWQzOLULO0iNt+ZRcJDuXkZHNZ2n/tq/CjV9B0jX9K0XxRdx6n4U1nxhPbx2tv5+mWWmEpcJdKZwEmMoaJFUsC6nLKBurY+H/wCyl8PPh54k8Na/Y614j1O38DwXtt4R0rUrmGS08Px3fE4t9kKTPlfkBnklKqcKQKp+Hv2OvhN4YvfinfaTda+knxatbqx1RXu42TToLkzNNHYqY8Qq0lxJIQ28byD04rnnt7naW/fXlXzvFy6e60tzKly80fad43tta/vW66Lbrd67FrwB+1X4I+Imrx+H9N8K+KNO1K88F23j3TbfUY7OL+0dKmACtE63DRo6uQjCZowCc5K/NVv4LftPfD344+JfEPgzw7bXthrvhmKC4v7O4vNPvFEUpYIyz6fc3NuTlSCnmB14yoyKxZP2M/hRcRW9te6n4luILf4ar8K/Ka8iUSaQGVvNYpErfacqPnBCdfkrf+FH7OPhr4TeLLnxrY+MPE2u6pc+H7HwyW1VrIRpZWbu0CqlrbQqGAkKk45AGRnLHafs/ae58Ov5z5fwUL+r2sZSvyrl30/KPMvS/Pb0W9zCg+LHxU+JXxd8e/Dr4USeFNEsPhs1laajfa/ptzfyale3MHniKFILiD7PGiFQZWMpLMcJgc53j/8Abm+CPwv8dzfDjxdqbvq2lz2NnrU1ndWQisLi5C7FEE1wl3cKN6lmt4JggPz7cHHb658AtHvPHmq/Efwj458VeCdZ8RQQW2vNoMln5WqrCpWJpkureYLIqsVEsXlybcDdwMVJv2cdEtfGet+N/B/xD8a+ErzxStsPEMOkXdqYtWeCLyo5ZDcW8skUvljaZLd4mPUnIBrKno4822l/N9fRPXu1ppo7uV/etv08l006tfc9XdXSVTwT+1H4Q+JXjLxH4N+H/hXXtbfwtdXlhf3kd1pcKC6tgd8Qt5rxLzlxsWRoBGWOd4UFh51+z3+2lqnjj4UeCvHPxg+HuoaJL4y8TyeF7bVdNht/7JNy088cGQbyW4iUmFYmZ1GZWG0FCGHpVp+zD4LPxhsfjf4g1/Wde8RaQ9y+mG6tdMtktPPQxuN9naQT3ACEqouJZQM5+981cL46/Y4it/2bfF/wF+FXiK4lt9au1vtCtvEVzHHa+H7hrz7S8ttNa2wuMq5Z0EjSHcqruVSaSbjFO13aN15qWuvRyW3RdW93o+WScdtdH2XLL77PlfRvXRaHsfwv+L/hj4seFtS8a+HrTUbTRdP1S/02O8v4440vBaStFJcw7XbMBdHCs21jtJ2jjPz/AGX7WmsfEL9oL4O2ngddb0b4aeL9N8TXc8+q2VkkeuR2cKGG6hIZ7mKJW3kbxCWBBKsMV9IeAvh34c+Hvw50X4Y6NaL/AGPoulxaWkbD/Wxqm1mf1Z+WY9yxPevK/BX7Gnw88D+JfBuv2njDxhqNr8P7XVNP8PaRqFxZyWdnZ367ZrfK2yzSIo+55krMOhYjir0hUdndJO3Zvlkrtf4uVpdNeqRjK86eis216pcydk/JXTfXTuzT8AftYfDr4heIvDehWGi+I9NtvG8F9c+EtW1G2gjs9fjtOZzb7JnlTC/OBPHEWUZUEVz3hH9uD4deNl8Jf2L4B8db/Hlpq9x4bjmtrFTqMumyOt1bqRdkRyARs6mUpGy4+fd8tdF4B/ZR+Hfw+8ReG9dsda8SanbeCLe+tfCWlalcwSWnh+O74nFvshSV8r8gM8kpVThSBWd4K/Y1+GHgST4ZyaRrviiY/CptcbRvtN1bt551XzPtH2jbAu7b5jbNmzGBu3UNQcdL7P8A9vtfpf4L9N7aG0OXkfN8Wnps7/K9t9dzE8VftP23xG8HfDXT/gle6rpniD4xrey+Hby7t7eFLVdPUS3kVy8iXCwSFFdFdbe5XcPu4Icel/s5fFi2+N3wX8M/Ei3+1F9Rt5ILl7m2S3eS6t5Xt53EaSSKitLE7KNx+UrnB4HKaJ+x/wDDvw3oPwz0bQPE/iuxufhPcX02gamlzatdMl5vFzFOHtzE6OrleI1YADawPJ7v4J/B/wANfAb4a6X8LfCN/ql5pWkPcyQzanLHJcsZ7iSd9zRoinDysBhRwBnJ5Oj9klNR6vT0977tOXTum/Ml2cI/zK1//Jr/APtv4nc0UUViI0dO/wBQ3++f5CvhPx//AMlG8Wf9h2//APSh6+7NO/1Df75/kK+E/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wAkM8Nf9vn/AKWTV8D198fswf8AJDPDX/b5/wClk1JjR6lX1Z4e8LeHrL4Z+FLTx3pnxReT7FJIjaXDN9ngV5XYRlY+AeSwLDJDjkgAL81eHfDGp+KH1CHSRHJNp9jLqDQlsPLHGV3iMfxMFJbH91WPavfPCGj/AB01fRbDV7j496T4fjvIbdrexvNW8uVIZFJi/dBdqbkVmVe4U9MGoYzwPxlIkvi3XJYxc7H1G5ZftW/zsGVseZv+ff67uc5zzXZfs8/8jzff9gqX/wBHQ1xvjF72TxZrb6lqEV/dnULjz7uJcJcSeY26QDA4Y5PTvXZfs8/8jzff9gqX/wBHQ00DPorQ/wDka9F/7CNt/wCjVr2vxd/qbX/ro3/oJrxTQ/8Aka9F/wCwjbf+jVr2zxZ/qrT/AK6N/wCgmrJOY7D/AHR/IUHpSnt9B/IUh6UAQuu6oJIwQc8VaweeKhkXI5oAx723V1Irxr47/C6w+JvgfVfCV6ywm5jMlrdFebW5QbopQfYjBHcMa9wmiDVg6vZI0TE8cHHGe2Dx9CaJN9Ct9GfkP8L/AIL6v46+LUfwx1t00NLGeRdcknbAs4IWHmouQdzElRGe7Op5Ffeb+CvA/htPEfxHtfhtY6hpfhWxj8H+E9ITT4pjf3KusBuZAAFkLTMIg7HACTt0YkdFN8L7CDxd4k1LTNOslufE+nD7TKAFna8toWS2eJ+ilg5LZ6tsJ+6an0fRNW8PaQunRXWqaLJLpsF/eXSyrNBp/kqqG2U87jnkMOTtya6qcaU4Xk9T5zH5lUw1dx5fdXXqeKal8DtR8OeF9D+B3h6f+z9f8UWTa1461uH51srCP71pDtyzK8mQidH8uRmNYfjv4BaOuj6Z4heTVfDGjGaARwJaxMuk6PbptRZYuWuNQundSsanG5++w4+jx4ku7XVbjXILVLqw1WTzo7iEb2SMISGZj99QcYHYs+OprhfGTaz428W2enaNqI+1Ikh00RO0qaTb7QJ9RmRx81zuZooVI+QljjG4j0XgfZpO6afY8uOeOrL3dGeR/Cr9pfxN8CLbVPhZ4zWS8exkijtFlvfPNmWXLxPtJ4G4ZC8K4cHtjtNc/aj0SdvM1m6l1pYInaG0trrfC6uvyeZjjIIIwTUnxZ+H3gDw/wCEU8P+ILS18O+DPDlubtL+IRyalreqMjbUyCXwGOX3/MWLYG0Ka+P4Z4vth+z3UP2ZoxlcjazcZCjr2OfrXl16apS5T63L8e68Oenuj7w8B/Fi71q0g1O/1EWcWwbLOP8A1SptGQVHTGO1Y/xq/aLttE0c2fhWcXExCssyuCnPHyjvzXzFF44Gj6Z9nRpEix+8Kg5IwMAfjXnGteIH1a7lkklX5n8xlZiUEhI2gD0BC47ZNY8qSb7HTKTnLmqas1vF/j7xR8QtR8+/vGuIUk37M9c9TgdhitL4QeE5dT+JOkF4maHS0fVXZAyKXQHygTjB+c5/4DXQ2Xju7+DPwt8M/wDCNpYJ4q8ZGTWprqe0SeS2sg5jgRd3ADbZSPUYrkdQ/aG+ME8okvPFjKrnazf2bBGWHPykbcHoeMjv17fP46pj8xws6WDirSTSf5nuYBYLL69Ovi5N63tY+yY3tdWs1mMME7AtvAmO5Se/Pb/CqUkGl2UbRGGWVmBIPnBgv5V8pW37SnjfTEUPY6XfyFeJpY5Iyw9Ckb7Rjn0ouf2pvHJh2WujaFbynO59kz/zbFfmNDgHNab5WlZeZ+n/AOu2UKN25Pyt/wAE+htS1ieMiCyeGEqTuDjJPp/WqaXeszZja6Y55/dIR+dfN11+0h8UZY2A1PTrZuNzRaZFuVT3BZia9B+FfgH9oL4zPHe33jLW9H0CRgzXk8hjaRfSFExk8feOQOPWvo8NwNi7JzjH7xV/EjLKNlTpSZ6gsN9JMttHFczTP91Mksx9l6/j2r0nwB8FrrUry11HxdmOFZFkFij5dyOnmP0x7fXNdp8M/g54c8CafHZ6TaSyyHDTXV5IZriZ+cszliCfpivWtK0eKEruRTjuK+hyvhWhgW5Yj3n+B8pnnHuOzOHssJH2cDS0q1EMKIsYREAVEX7qqOgFbUPGfwqvbwlVUAHA9quBSD0r6nRaLY+AbcndvXr5kydKtab/AMhG1/67p/6EKqr0q1pv/IRtf+u6f+hCgR3tQ3l5a6faTX99cR29tbRtLNLIwVI0UZZmJ4AABJJqavMf2mpjB8APHknz/wDIGnUhCQSCACOPY0MUnZNnmutf8FA/gdpWpy6daaX4s1ZI3KrdWVjAIpMd1E08b4PuorPb/got8Fxn/ij/AB4QBniws+fw+1Zr4J8BeH9T8eeJtK8HeE48XuoybIzJLsjjTBZ3d/4UVVZyecBSfavp3w18Efg1a+H7HUtSkOpx38xhstU8R+IE0K11WX7u6yiVHmZOwkkwG68dKzUpNnnQr1p6q1j1s/8ABRL4OrH5z+CfH6pkDJsLPnJxn/j66e9N/wCHi3wbO7b4J8ena204s7HrjP8Az918sfG/4JDwDDqHiPw6dTtU0S5gtNb0fUnjlutPabJglSeMBZ7aTBCyABlZcMMnjzjwL4K8a/FPUr3SfBGhXWq3mn2cmpX8a3EYCwIwBZFkZd5G5PlUFjngdaLy6eb+7V/chPEV1Ll6n3TJ/wAFHfg3GQP+EE+ITBk3grp9lgj6/a+tEv8AwUd+DUJG/wADeP8ABGdwtLDGOP8Ap89xXwjqfhXxLoXh3Q/FWu6dJFp/icXDabdCdPKlEMgjl/dK25drED5lGc5GRWM8hlkVFtXwuAFUAhz03bSc9gMik5uL5XuiPrtRaM/QN/8AgpL8FVxjwN8QmBxyNPsgPzN0Kef+Cj3waUqreBPiGpYZw2n2Qx9SbvFfCfhjS7bxPeXtreeJdH0eGwspL6WTVbl41uNgA8qIKGZ5mLLtjUEnByAATUvgrwlr/wARtaj8OeC9Be71DypJvs5niiVo0Xc53OyKSoBOCc0e0fbpf5f0mP67U0030+en+Z90n/go78GBnHgnx+wGOljZck9ubvrSj/go38GSit/whPj0MwzsNnYbh+H2uvz788uGZbVcjLAoyrhMZ+6T16dz1Fb3hfwd4o8cXUdr4ZSzutQa4hsYbeTUbSC4llkOEEccjq7jsWUFV/iIFOMnJ2SJ+vTW9j7pj/4KL/BmRST4L8epx0aysvy4uutH/Dxb4Nndt8E+Pm2EAkWNlgE/W6r8+tWj1jQNW1HRtStvLvLCeWzuo94dlkjcqwBU4bBBGQSDjg1TbVZlCrIQETPIQjDcjHpnFSqjauiniqyep+iI/wCCjHwWI3Dwh46wDg/6FZDHv/x9U+T/AIKJfBiNS/8AwiXjhgBni0sufpm6FfnVLrIdAY7c7dwVZGTbt9cnsfwxUP8Aam8goImBJyUbLL9SpximpSYLFVmfos//AAUa+C0YHmeD/HaFuQrWVkD+RuuaVP8Agox8GpBlPBPj4nGcCysc/wDpXXwf4r8E+LfBGjaNrfivQ47O28QWyX1hGdRt5Zpbd1ykxt0kMqIQDhnRQTxnNcv9rnkVXZo7VUYhfmyCcdju688mqbabi91o/XsV9ZrJK5+jw/4KG/CBlLL4H8fEKccWVkcn2/0qgf8ABQ34PM22PwV49c4JwLGzBH4G6Br4M8HWV/4t13TvB3huye91XU5BBbW4kWPznPYGUqo+pYCqmr3Wo6Zqtzpl4sdrf2MklvPGXVijoSGXcCQcEEcEj0rPnknZ9dvlb/NX9UYrG122l0/Xb8mffzf8FDfg/Gu+XwT49jUjILWVlz/5NUn/AA8O+EOCx8DePsAgZ+xWXOf+3uvz7i8T+QxjnghUoANnTj2B7demKVvEWnsMvEuQfvY6H0GKOefYf1zEdj9BG/4KG/B9MeZ4J8fKCM5NhZ4H1P2rimj/AIKH/CFlVk8C+P2DHAxZWP8A8l1+fw1+B0DQjIPBZjwB7n1z2qsmrzQruj8uSEBmAA5XtkY5FNTmCxld9j9Bz/wUV+Dij5vBPj4cbv8Ajysv6XdR/wDDxz4NCTyj4G+IOfUWFkw/MXZx+NfAiXhni85poAny5JRSAD19+KhJ06XdK1zCuDljCemfQHv+VNTfUax1TqfoH/w8Y+Dgj8xvA3xAHOADYWXP0/0rFMP/AAUe+Cyg58GePMgfd+x2Oc+n/H3X59bkhYlbhZhnkcEjvnPUce9ShrOTaZBbh2+8VwOOuTnk8+lPnK+uzR9/H/gpF8FlIDeCfH4JI/5crH88/a8U5f8Ago/8FpGCxeC/HzknGBZWI/ndivgMpp6tGZDEkbsVDKN3mH654NRXCxPIGjuXy23aCS+P5cd+aXtRLHSZ+gcf/BRv4MyMqnwT4+TccZayscfpd1Mv/BRP4LuyrH4S8cOWBJ22dl8oHc/6VX53NDeMUSKNXQk43N5YVj9M9ffFMWLUGhOy43KOBGmGLEcZAPGB69aHMf12b2aP0WP/AAUP+DigGTwb47TJIObKy4x64uvyqJP+Ci/wYkBMXg3x44AJ/wCPGyGQPTN0K/Ov7TdQhYri1klV9wVndyV56Yzjn8ajm1MTtiS0hVc7YtuWcY9Aefx60KTY1iqvc/Ro/wDBRP4N/Lt8GeO2LLuAFpY9Mf8AX3Ubf8FGPg6q7x4E+ILL1BWxsSCPXP2uvzpjv42hZFsTnBO9eMr3IBxwPx/CkOowzl3MssaRxgDcwwD7FR/n1p3kg+tVT9FT/wAFG/g0FDf8IP8AEDBOB/oNiMnH/X3TJP8AgpB8GYm8tvAvxBLjgqLKwJB/8C8V+d9vfwuq2q3KhW+bc/UMenHQD8xT01BjGQLuJFX5GDxquR9aOdh9bqI/Q5f+CkHwVbOPBfj7IIGPsNl/8l0qf8FH/gq5IPg3x2pBIw1pYAnHoPtdfnzA8vN1apBIpBzIJMBcHluOo9sY+tRPNGHO7yS4DHJl3DOM4yq9fw/Klzi+u1D9Dl/4KNfBZv8AmT/HQwwU/wCiWJwfwu6kX/gol8G2yB4N8dZX7wNpYjHGeT9rx+tfnOty5x5USOuBtCr8pz0ORwf/AK1RR32nRQ77q3dtwB8sPkcHnPPJ6/4UczH9aqn6M/8ADxn4N7to8D+Pz6H7DY4P4/a6li/4KI/ByVHdfBfjsBRuGbOx+Yeo/wBLr85PttmQsccLEMd+x1CkkdMk8nFRxXce9VMYkfnlQcr2x1wfrRzSsH1uofpIv/BQn4QupZfBXjw46f6FZfNzjj/Sqgf/AIKKfByN9jeCvHuc4P8AoVjx+H2vNfnGJJvNkWTduTkoJAF59e3FWIrOeaMlZ1jQoMAnd+G4jOPrxQ5NbsX1uot2j9Ej/wAFFvg2F3N4J8ejnvZ2I49f+PvFMl/4KOfBmJd7eCPH5U9D9isRn87sevevzuMB5VbiR3f7wwGJ/wCBYA680v2csSj3Rj+XORPlXP15yB3zjpR7RLdjWMn1Z+hw/wCCj/wX2o//AAhPj7a/cWVicfUC7z+lPX/go18GnGU8DfEErnbn7BZDB9OboV+dccUUMhkN4YcgrleGP1PIHbnpT5pLS6JDXcm/I/dsxck925//AFU/aIPrk76fkfoe3/BR34MD7vgjx+45G5bKxxn0/wCPupP+Hi/wcABbwR4+XuQ1nYggeuPtea/OpHt2nJMyKGGxVKk59eAeppfOgVTGskeAMrs35B78HIzS9oH1yf8ASP0QH/BR74Mk4Pgb4gqP7xsLIL+f2upF/wCCjHwZZwi+CvH3IyT9hsgB9c3VfnQ8ieXtaZzgnhjuAJHBbsPpz2pC1tAcC7DgLhsoH4x1/nRztj+tzex+i5/4KNfBX+Dwh47cZxlbOy/l9qzQf+CjPwbCLJ/wg3xAw2P+XCy4z0/5eq/OM3se9BHGisTtUkDLZ6njgHmgXshJMToo3j5e2Ryfm/qPzp3YfWavc/R1P+Ci/wAGXIA8GePBnHWysv8A5Lp3/DxX4MgZfwb47T2azsfz4u6/ONriVwvm5cofmViCG9l7/nU0aSYD3BZdwX5UfGAT6+tHM+4niqi6n6Jyf8FG/grG5Q+D/HbADO5bKyIP0xdUn/Dxr4NAkHwT4+GDg5s7H/5Lr89sQorwSh1IwC4kBAB5xjp/+qpxNBbrvC+YVYMU5Yk5P938etJ1OwvrtTofoEP+CjfwYJx/whXj/sf+PCzOR+F1T2/4KK/BxU3nwR4+C5AybKyHX63dfn22pxr87xFlyWztLcdegJwM/wD16jTVYUZJBbRnOV+ZSQSMEnP+elT7SQvrlU/QhP8Agor8IHXcPAfxA4/6crE/yu6cf+CiXweXG7wP4+XOetjZf/JVfnfJqZaRkaZgo4YA4z1z0HsOKZNfyszASbWA3bTyxPcjIHFCnJj+t1j9OfA/7bnwa8ba9beHnt/EGgTXsqwW82r2sKQPIxwq74pZAuSQMtgZPWvfxzzX4jvcy+VnzJVHLjICnIHBGDX7X6U7yaZZyOxZmgjJJOSSVFaQbe514atKqmpdC1WJW3WJVnUeUfF34zTfDTx/8OfCs9rcW+n+MtVl0+bUG02G6t9ywSS+SZPtsMts22Nn83yLhMLtIBINct8J/wBt/wCB3xl+IFl8O/BuoXUl7q0F1c6VcNcWUsd6lv8A6zMUFxJcWx25ZVuoYCyglQcVsfGH4R+M/ir8VfhtqTR6BaeD/A2qya7dTy3k0t/fTtbTQfZRa+SI0jxKGMpnJPI8vjJ1fhd+z/pfwhFhpPhH4ieMx4V0hpm0zwvc3Vq+n2Yk35RXFuLqRFMjFUlndVOMD5VwqKtf2nd29LLftrsrapO+6k1Uvf3Oy++72+Vr+um1jiv2pv2lm+Gvhrxz4M+Htlrd5480bwTe+KPtlha2sltoUKpIsF1cm6dVYGRDiNElc7SSmOabpn7Weh+GvA3hpPEmj+JPFniOHwDY+NfFD6JaWuNOsXhUyXk4klhXDOJCIoA8mFJEeAK6X4s/steCvi1r2t+I7vxV4p8PXfifw1J4S10aLPaqmpaaxYqki3FvNtdDI5V49jckEkcVS179kT4f6xZWtpp/inxboTDwlD4G1SfTLq2WTWdFiXatvdebA6g4L/vIRFIN7AMAcAi2qbX2m+vl7S3y1p83V2lbZDaTqp/ZX36+zv8APSfL0Xu33Y/Wv2uvhlZ+MvDngLwzYar4q1jxRolt4jsI9PuNPtEfT7g4hlV9QurZZS3J8uIySAAkqKb4+/a9+G3w5f4pR65oXiaZvhHFo02t/Zba3bzxqePIFtumXeV3Dfv2Y/h3U74lfsjfDb4paLovg3X9S1WDwfoNla6faeHLW0037OkFvt8tVuZbR76E4RQTDcxnA6jJzT+Jv7Gnw2+KF/45u7/xP4t0eH4i2Ol2PiG00u6tRDc/2e6taygzW8jo6hQp2sFZScqTzW0XS59b8t3625la/wD27daX1102V0eW69t2jt3vHm/DmttbTfc4L9rb9rfVvCPg3xlo3wWTXIvEXg3UdBtdX8QR2VlLp+myXl1B/ori5ctJK8Eh/wBXDIE3DLIenunx8+Jl78Ifg94i+JFnp91dNolkbqR7exhvfs0YGXne3ku7TzkUZJRZ1c/w56VwvxG/Yx+HXxHvPFct14w8Y6NYeN7rTdQ17TNLubMW13eWLRmC4/fW0kkb4iRW2OqsByuea6r9pbwB45+Knwa8QfC3wHDoQn8VWcmk3d5q9/NbpY20iENPGsUEpnkHGIyYwck7xjBwqXeGcYfHdv8A8lirX6LmTtqrJ3bTuzOkn7dSqfDZJ/e7u3e1vnorqx5/4k/b5+BHgrxFbeEfEWrXEt9EmmJqtxBJYwrZTXqRtGDay3QupQBIjP8AZo7gRhvnbgmub+K37Wusap44+HWifB5dbtNDuPivbeCte1yaysmsNUCpMLqzt/MZrjKuq5lWJFypCyHmvUNK/Zh0Xw9rN34h8I/Ebxj4VvNcs7G28RRaJNaJb6u9rAsCTOtxBM8Emxdpe3eJsYySQDWU37GXw7XxFpmsWvjDxjbabo/jU+P7HQY7mzNhBqzbvNZS1sZ/LkLszR+dgEnbtroi4KtFv4U7v5Si7W7cvPbq9E1vfFqo6DS+Jxt6PllrfvzcvktWnsUdO/a98PaXb61P4mtNW1dofiw/wusYtL0SKzdLxgvlb/NvpBNGMnM4MRbI/cJjnYs/2wPhtfeGzq0GgeJ/7aPi+bwHH4ZNtb/2nLrcXL2ynz/s2Anz+YZxGF5LA8Usn7H/AMNJPO3a54m/ffE5Piu2Lm341dcYhH7n/j24Hyf6z/ppT/8AhkX4bx2+rtZ654mtNT1Lx1cfES01aG5t/tWlaxMioxtt0JjMWwFfLmSUEM27dxiFyci5t7RvbyVLmt/5V36qJ21/ZtydHu7X23qWv/5Tvb+8C/td/DM+HtF119K8RJNqvjyH4b3OmtbQfa9K1t3KmK6HneWEXAJeJ5AQyld2a7b4W/GDw18W5fGEXhux1O2PgrxPeeFNQ+3RRoJbu2CGR4tjtuiPmLgttbg5UVxF1+yF8M7nwND4OXWfEkN7F4wTx83iGO5g/tObX1k3/bH3Qm3JP3dnk+XtAAUYrsfhH8GPDnwbi8Vp4f1jWNSk8Y+JLvxTqMupywu4vLlYxII/KjjCx/uwQCCRk89AHDk5Xz72+V/3e3lf2m+tuXqRPk5fcvv17Xnv0vb2e3XmO/ooorMgKKKKACiiigDR07/UN/vn+Qr4T8f/APJRvFn/AGHb/wD9KHr7s07/AFDf75/kK+E/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3x+zB/yQzw1/2+f+lk1fA9ffH7MH/JDPDX/b5/6WTUmNHrFne3mnXcN/p91LbXNu4kimico8bDkMrDkEete+aT8QfEXg34a+EPFniLwj4L1/Rj9o0+3gmYG+lKn91JKpUgeW0JAYAnHB27gT8/ojyNtjQscE4AyeOTXuvg/wCO/wAPdA0TSPC7fAfSNfuILWG0lvZxB9ouZGAMg2eQ5bLkgAsScAnBOBDKPE9Y1O51rVb3WbwILi/uJLqXYuF3uxZsDsMk1337PP8AyPN9/wBgqX/0dDXFeKtSj1nxPrGrwwyRR31/cXKxyDDoHkZgGHqM812v7PP/ACPN9/2Cpf8A0dDVITPorQ/+Rr0X/sI23/o1a9s8W/6u0/66N/6Ca8T0P/ka9F/7CNt/6NWvbPFv+rtP+ujf+gmqJObft9B/IU2nnt9B/IU1qAGNUci7h9KlNMweeKAKkiYNZ93CsiMCM1qSrnk1VlTIoA4LX7F438+2JWWP54z/ALQ6fh1pb25tLvSFnO3y7rPnIegbHKn057e9dBqdn5isu3qCcmuGvIRbz/Y5nZLeRw/PADD/APXW+FsqiTPLzSk/q7nD4kc7qum3zSyanoSW41QWq2kLS5ECRGRS3yrznaCOnfmr2l6XBcWmreIdDsJrW4LvY/Zb2MRRMYptzzRr3BBZhz82c9q2/s8lri5klBuJyY7dCuAo2klj6DaCc+1YfiLWdI8ESxfEPU9UeHS7G1SC/lu73ybWytASXusL8zyEjYqp8xLAAgE16Mo/VZJ09nufFQw/tGml77PE/wBoX4oweHNG1zxN4K8NNrer2lgNPvdUuozLZ6Bb3BKlmD/It1IpAWNMvtO4gAKT8LJN9lQLu2ND8mGBLZHYnrwMda9V/aD/AGhU+KN5B4a8GQXemeENOvZ72NbnCTX97Ictd3CLwCF+VY+eNvJOceL+cDEgQMq7QArckDJxk9yep+tcGIqqrK593luH+rULdzZHiGaRmjmuG2kYG0Y/nWcbt/mEjNIVO5Qej/7JPb1+oFVACcEA1IrbeM9RjGKwex3p2Zu6v4q1fxJc2d1rN0rPY2VvpVsAmEhghUiNB9PmOe+41dsPDSXEP9oeK9SfRdOjAMrPHi6eNidpijbAbcU4PfaQM81m+H9Y07QhJdy6THeaiFAtDIAyKxYdc/Qfr0+8KOqapqWuXEt3qV7NO4BjiBl4jiBOEGeF68+59cs0RjyLlhpHsDfM7z1E8R32lX2pM+gadNY2sYEfkySBjlRjPHyjjHT0p3hfwr4g8Y6tDo3hrSrnUL2ZgqxwKSQD3JH3R/tHgV6X8GP2Y/HXxWlt9QlhfQ/Du4E31xG2+T1EKEZJ/wBvpyK++vhR8EvCXw00qPSvCulLCSo8+5lUNcTN6u569+lUnYR4Z8D/ANjTR/D72uv/ABGVNY1WM747RT/olqfU/wDPR+mT0OK+s9G8NRQqq+VGoVQAFQKMduBwPpWvp+ipGFIiAwACMf1rdhslXGABS33CyKthpixKMxj8q1obZR2Ap6RYAxU8ae1LUnkV7/qOjXAwKmweOKQLjGBUg6UygHSrOm/8hG1/67J/6EKr1Z0z/kIW3/XZP/QhQB3leV/tTNs/Z48fP5mzGjTHdkDHTnnivVK89/aE8K6z43+CPjXwp4et/P1LUtHuIbWHjMsm3KoM8ZJGBnjJoZM1eLR+Zv7Jl7Yaj8RdR8G3Orw2l94q8PanoulXbnCW99LDtjOeo3AMnb74A619d6h4h8LJc2Ws+KtW8G+GtWh8LR+FdZ0PxVbu1xpkkZbEtkigiVH3H5VwHAQhhgivzRXSLjR7torlp7G9sZTndugnhkVuchwCjAjvgg44r123/a//AGktOs4NNT4nXM4swvkzT6VYX0yoRwFllgaQH33cVkmloeRSrwguVn0L+0L4rsYvhj4i1vUbPUon8Y2Wh+HPDdrqMIjv77T9PmE8mozREExpI+Au8A4Occ4ryr9kv4iWXwy8TeOfGN3qGnadfw+DL6TTI76aOBLu7EsDxwRlnw7OUI2g5OD6V4N4u8Q+PPHevzeJvEniTV9VvLqQCS8uZGQgdgeeF2ntwM8Ck8J+MPil8PGuf+EH8c6zoYvdjXX9latLbecEyI/M8tl3hQ7Yz03N61VOt7OTknrZr701+plKtGdRSb0X+dz721b4p/s/SeM/hJquheIdAs7CXSvEV/bRXF1E66Dql60U0RuVBIhCyvKAWAUHBHAyMvQvif8AD7Urbwx8J/jL8SNC1HVfFnhvUdN8V69Dq1vcQwOtwZ9O869RvKaSJVlUHccFxk88/Hr/AB3/AGk1OJfjR49Qn5kKeIbtlJ98yggfmKgX47ftDsVLfHf4gHJ+YN4ivFB5zxiXPtxS9rG93a2um+/N/wDJavrZX2N1iFdyctXbXz93/wCRuuzba8vs/wAF/H3wF4n1/wCImtaT4r0rTtbk8T6bHpbz+J7fRUm0O1KRpGtzPFIrQ5RpJYkXc6yEDJwD5T8DPiF4Fsf2vdY8VapfaFoPh2d9YZAmqBbFQ8T/ACxzSpDlXJ+T5FJyMAdK8Hk+Pn7QTsXHxy8fQb23Rr/wkt4RtA7Zl6f5yaP+Gi/jvtxF8dPHsxJzkeIL0HB46CQ9D6Coh7jT30a+9JN/hf1v3CdaNRcvTmUvubaX429Eux9iah8YtBh13xz448L/ABP0u107Wfhcv/CJ6WNQt47nRrlAoFikIYFZ1cF1GNzZBGdua7qw+Kvw3uNYudXn+InhXz9RuPBV3dzHVbZTLNEx+1OxD4LIAN/93Azjivz+P7Q/7QXniI/G/wAcksSFb/hJb1VOOvBlz09qdJ+0L+0Gspji+NvjxhsDHd4jveOncSd/cCtFUs4tdGn90pSt31ctersm9TGfv3vLdNeWsYwva/S2na7R9v6R8ZtG8Q6t4c0zXfFul65c65478ReFri2S4jmuV0O93pAqohLeRvELK2NpVeDXzz+014tutE+M+l+GvB2pNDZfC6xsdF0yXAKmW0UM8mOm4y7gec/JzXkKftHftDGPYPjJ49kcEsN3ie7BI9QA4OMeuRSxftG/tDElJPjT47QMMqf+EivCcc8483PQelZxUoOMk9Vb/wAlikv/AG5vu5eRs6rlCUJO97/i7vS/+FeSj5n2l4s+L3wQtPF/w9lstX0uTQ/GvidPGvi6Hz45Fsbo2qRRQ3CrkJtnLSurcgqTXlP7XPjiw8UaVoGnR6/omp6lY32pTf2la+LYNYvPsrz5ijme3too44+d0SB2ZUJVgp6+Dt+0n+0CPlk+NnjkqxXDJr16M4467+B3PFKv7Rn7Qxmbyvi74/LFcIo8RXrjOP8ArpyaUlzWS0s7ry0ikl6KKV+qvfcr6xLW71at+bb+bk35Ox9mz/GPQtWg0uztvitpn/CVP8JbKDRdRvNdQRWetnP2tWndylvdugQF3IfjBPStjVfjX4R0Pwjq8+gfEvw//wAJiF8Jwa1qNjfwf8TC9jmxezRMCBMBEQskqgrjIJ4NfDa/tFfH+No47j4yeOs4ByfFF8Ccn/rr+lX0/aP+PTlWHxm8ajCguB4hu9v5l8g/kPSt5V3Kbnbd3/8AJnKy8nzWfdJdjKtVdSHKm1pZPt7ijdeel0+7fc+9rL4k/Di28cQS+Afid4O0Wwj8fXOoeJc6za28epWslr+7lQlwJ03kD5M4f5jjaWHP6D47+H+oX/hbxJ/wsrwja2mhaV4wsLuO51u2im8+4uD9nCxs+5ldcsrjKnA5yRn4rX9or4+k4X4z+M4ywyEbX71uvv5nH196f/w0X8fplCf8Lm8XhzuUsniO7IB9/nGMVxujekqTf2XG/rBQv9yvbuxvEJ1PaSXW/wB0+fv369kci5klYGQiTacYkl+Y/nj1oZJQfkiVdvUhwD+QrLur+RW/eTwyMVZcsynPPqD6YqO21i5WTZFE0RViMqABgDJ6nr+PNbJSsYXla6NqSV4tpRM7c5bcCuD7dM/54piXd0XZ2kZDgfKJMZ54zgYqg2t6jgSCa2ZDhT5i+WeecZ5B6Y60LqF44DPPHGg4ZQwXdzz1POKPeW5PNLqaDGaMZScMCcFAVIbHfnvRDqhkYO0iBlGRuIG0d/w9qx3kfKzyoznA27DwR1yT+HY9adOzMPtLwzLJnaRHyQB0LZP4kU1ruVfubR12GQCM2SE/dDINq5/EfjTDd287MrMqBEwQjenrWMt9chgHtHVkYkhyVZ89cY+7n1pXmaNciQHrg4U7QSeM9TRa2wbbG1Hqiqyym2Vfm+ZouhGOhI6GpE1HB2QL5bAY5O489B259655FuNruZguD82zqw9x0HPvmhlKqRAXK/KTHgBTnoQx6fSlaLE7M6R72NAFbEZztHT5j1ycMcml/tS3M+5bdJFGBvC4wPTgn8TXMoEjJjkAQcZxJ8pOc4ywyalZVglLDUXZYeR5YLEcdBke/Xt79aXKibLudANWWJQftERjYk/IQAOcAHOcevSoBqVqhkSJYJCRjbITsGepX/P4VhRpI8a+Y9uGB+6SQx7ZPc/XOKk8tQU3R+bGpyzJKysT247e9HuoPdRuJdRImy4P3trRK42gcc4DA9fwqG4CFgispWNcnynzjPU5zx+nvWQ1tbQHEkk+SrmTCk89QA5OOB+NRIXYxqxjic8K024A47k8kHHY007O6GpW1TN5Usli2ylSwAwCpyP++ev4D8aj8q3mlCCIzpDLljFIQHHqc+nTHesNbmSPa6yeW8fKyLMck59z0/zmpF1+e3JjmceUCQrqoff6gn/CjXoP3+jNuTSPM2XErxiIMRmWQOykZHQdunA6VFHayQNi21eMhQRvJ+6c9Rnr+NZza2kylmnCuw5Ai28dDjI5PbrTTckuBAjIUHQggH36Z/KpvPqSpTW7NOSK6jLI+pJuT5y0c+0J26c469jVdVgiKym9GFOQJJA6sQOMgjFVVeJGEMsjeYRkhY8g++SDzQ0kQCLCjn5fmjkbczHP8Qxx35oUn3GptdS2XhEgMt3+8J84CJ+ufTjr7ZoW+jYLHFJNt98ZHfPOM4781HCiL8qLHBlsjHO1m7jgYOR15FTfYZJJItstzdOjErvQhEbPOeeTjuetLnXUParqNVrjzVSRmRWXejNHyw6dAMZyexpZXuQ8iqzIinowz8xHTPBoSwIikW6gk+zqx3RfdIOOCD168AHk02JIXkKpG0gJORvHzDHU8g5459afOtw9sgNzqiRqrCNdi5+bdnb06t3PsaS3uNQkVkeaRwRz5R3EY+vH157VJ5jEeWyMpjGCfMBBz2yP88VJ597NIEjggaI5JXzOdoPqPuj1NLn8he26WGNfaoSqv58gZt+SONx45AOT270n2jUyJiNqFgQTuCcdxyePX8e3WpcXExdmmjgQjPz8AAdAMAZ7jOPzpwtoxtc3MRVRkhgDIT1DDt6fypc9he38iu11etIsNuUkKgfNGg+Vcfe47e5pwvb9tojiV12/Jubn6n/9dWG8mIAERheBtXAHy9SVB559Biq8s9vcDzozEQBjDKeCp46HvTUx+2vsgFxfhmEyBiASFTC9+pODnt/nFOjg1aZ1cyCEBiwVDvwOvHfPXr61E16YpNy25UqpDKE6jrx79PQVYOuBWQx2smQSvA6fXH8uelHNJbIHVl0QGxaQB5jIwJJReFC/T36+3eleO4XDRwQ7MAgyctnP6k8e1QNq9wS0ZiQfLuyST9Bzij+1J03EzlQT1GOPbjmlzy6gqk+pc2XUZlLFt5ABUMCBjHHTOKfE0ksr/vgScLtL7iQemO/p9MVkPqZKL+9coo+fedv+eaY2rQSliyyrjhFUfMTnk5/KjUOeW50EKPEqJKhdv9rpkH1ziiS9PmZaQMRlAq8Ko5yeTycE/wCeaxReyupWO3cI5DeY0hJz0HCn/wDV6GokubyWXDJJIVUsxD8Dk5HT35zjHNFn1FeT3ZuS3KDaxmQkrsILbdnt8uP51GJ7YAgSwIeiHzQduR06diKx5JrgyLbiMKu1jgS7iCTxnvj/AOvQ1/Km5WaNtq/MWVVJz0GAB/jimNXNiW+tsyRlpCQeBGoYEjpz68HrUf8AaA8sSRBAH4jXq7DOMEDisRL5EbMkGAh4KKc89RnI5/xqc60kWSsUe5UMfzLt3ZHXI789KHpsVquhpzX1+0T4U5ZGG1m6cHIIPQ++e1fuPo3/ACCLHnP+jRf+givwz8OaH4x+IPiXT/Cng7RpLvVdUlFrBDbK2BuOCxyPlVRyxPQAnOAa/dGwgNrY29qzbjDEkZPrgAZrWmejgU7Nk9YlbdYlanoHn3jv43+Dfhv438P+CPFsWoWb+JNP1K/stSMcf2EfYYhNPC7lw6y+VudRsIKo3zAjFeR+Iv8AgoX8CvC2g6Bres2eu2s2v6BH4oGm3U2m2l5a6ZIzCKV0uLyMSu4UssFu00xXB8vkCvTf2hP2dvAf7Sng+08GePLzWbK3sb5b+3u9Hult7qNvLeJ0DsjjZJHLIjrjlWPTrUWv/s7+Gr7xnZfELwd4r8S+BfEFpo0Xh2S88PvaEXWmxNuit5Ybu3niIQ52uqLIMkBscVMb9e/4Wk/zcV3sm92ina6t219brb/t279Wltc8i1P9r/wzD8bNTtLfxd46fwV4c0mx1zWGtfBkNxplvbXOmyXcU8upKxkgt2jCkxyRCZp9ixuU3pUl5/wUE+GniHwL411r4fWeqS6t4T0NPEEiLHperqmns203RjttURGCHG+3e4huBuX93XqVh+zF8OYNS+Imoaxda3ry/FHSNO0XxDb6pdrIktvZ2rWyFGRFkDujsXcuxLcrt6VxPxM/Zn+IF38GNY+EXgH4k6t4htdb0Z/DEMfjHVoYbbRNOdQvmwizsPMvJkCIqi4fdgt+9GTuKq92Uaeumnq09G/W2vZy1jpZ6OUX092/3Ru0v/Av/Jfi1vZ1v9tv4c+E/wDhJU13wz4tng8EQeHpvEWqWtjara2serxK9vMEa6MpRSwDqodlJ43gFq3PG37W/wANPA2u+INO1DSvEV7pXg65sLPxR4gs7aBtP0Oa8K+Qk5eZZnyJELGGKUIGG4rWVrn7Fnw28T6D4+0XXPEfiXPxK03w/p2ty2k9vH5Q0hEWBrYNC3ll9gLhzJnPG2tbxp+yR8NfHGta9f6jq/iO10nxfc2F54o8P2lzAuna5NZ7PIe4DwtMhxHGGEEsQcINwaumfsvaK219fT3f/t/O/L0uQrckX1sr/wDgKvbz5r76WRF4+/a++Gnw6b4pLrWi+Jbj/hUkWiza0bS2t3Fyup4+z/Zt0y79u4b9+zHbdR+2j8S/GPwo/Zh8Y/Ef4e6z/ZOvaXFYvZ3ht4p/K8y8gjf5JVdDlHYcqcZyOcGq/wAUf2N/hx8VNS8d3+peKPFmjx/Eiy0yy8RWmlXNqsNz/Z7q1rKvnW8jxuoXadrBSpOVJwR3/wAZ/g94Z+Ofwu1j4SeLb3U7XR9bSCO4m06SNLlRFNHKu1pEdRlo1Byp4J6dahOKUH1TV/Rct/vfN8mjopypRrQk17qav90f15vwPPpv2yPhxFpVnrlj4d8VavpGpeM7PwFpmrWVtbG11PU59ys9uzzqXgjkRo3lKgFgdm8AkUNU/a78O6honh/WPD0GqaNPcfE+3+Gusadquhx3lzbX7OyyQt5V9HHEPukXCPcBQR+6fOBpP+xr8L1uUXT9b8TadpVv45sPiDaaLaXFsthZ6rbA5EKGAskMzNvkjDctyhTJBmk/Y/8AhpJ527XPE3774nJ8V2xc2/GrrjEI/c/8e3A+T/Wf9NKqj7O8XU7xv6XpX/8Acv3RMkoKnbrZ/fapb/3H/wCTHn3wm/az1LTvFPjDQvi6da1Czu/jPqXw+8Oapb2Notpp+EiNnZzbGSU7j5gEnlyHJ+dxxXo9v+1t8NLjxTbaImleIV0a98Uv4JtvFDW8A0qbXVyDZqfO+0Z3KyCQwiIsMBzUMn7H/wANJPO3a54m/ffE5Piu2Lm341dcYhH7n/j24Hyf6z/ppU9v+yV8NbfxRa62NV8Qvo1j4ofxra+F3uYDpUGuNuJvFHk/aM73ZxGZjEHJIQVMOW1NT6KKfyjTu/W/tNer5W9Gx4lxc5ypbNya8rudkvL+HfsuZLWwulftY/DvWNW0rw5Z6H4l/tzVPGd/4IOltbW4ubW8s42lnnmAm2i2WJVk3qzMVkT5cnAzPhz+2h8MfiPe+Cre28O+K9FtviBBq82hX2q21qlvO2mu63cTGG4kdHVY2cFlClejZyo6TSP2Zfhvovx+1f8AaNs5NX/4SXWLE2cto9yh0+F2jijkuYodm5Z3jgiRn3kFV6d6wvBn7HPwu8EQ/DS307V/El3F8LJNck0lLy4t3F1/aokFyt1thXeAJG2bNmON26oh/DXN8Vvlfla+7mSl6O3QP3b5t99PT3n+fLH5N9S74A/aw+HXxC8ReG9CsNF8R6bbeN4L658JatqNtBHZ6/Haczm32TPKmF+cCeOIsoyoIqt4E/a++GvxCPwvXRdD8TQ/8LZn1u30X7VbW6/Z20vf9oNztmbYG8ttmzfnI3bateAP2Ufh38PvEfhvXrLWfEeqW3giC9tvCWlalcwyWegRXfE62+yFJnyvyAzySlVOFIrN8DfsbfDn4feIPA+t6J4q8XS2/wAOb7Wr7w7pdzc2rWtr/aasLiIlbcSyRguzJukLAnlmHFaQ9ndKV7a/+3Wv5/De2mj8iY8vI+b4vw+GX4c3Lvrudz47+N/g34b+N/D/AII8WxahZv4k0/Ur+y1Ixx/YR9hiE08LuXDrL5W51GwgqjfMCMVsfC74g6d8V/h7oPxI0fSNU0zT/EVkmoWltqkUcdysD8xs6xu6jcuGADHhhnByBzH7Qn7O3gP9pTwfaeDPHl5rNlb2N8t/b3ej3S291G3lvE6B2RxskjlkR1xyrHp1r0jTtPs9J0+10rTrdILSzhS3giQYWONFCqo9gABWUPhfNvfT01bf4pL/AAt9SZ/FHl2tr66Wt+Lfr5FiiiigDR07/UN/vn+Qr4T8f/8AJRvFn/Ydv/8A0oevuzTv9Q3++f5CvhP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H7MH/JDPDX/b5/6WTV8D197/ALMBB+BvhsAjj7YD/wCBk1JjR7x8Ojq58XWkOhaJHq97cRXNtHZO7KJhJbyIwBUqQdrMRgjkCvqb4e/DLwv8ONDsPE+m/B7xNr3iedmbyNQEO6xYY4DMVjAGflcAsefu9B8k+F/E2reD9ct/EWhTLDf2iyCCVl3eWzxsm8A8ZAYkZ4yBkHpXoVt+1J8c7YoP+E281EOdsunWrbvYny9361DTZR5z4ktZrLxDqtlcQGGW3vZ4pIzIH2MrkFdw4bBGMjg13H7PP/I833/YKl/9HQ1wGralc6zql7rF5s+0X1xJcy7Bhd7sWbA7DJNd/wDs8/8AI833/YKl/wDR0NUhM+itD/5GvRf+wjbf+jVr2zxb/q7T/ro3/oJrxPQ/+Rr0X/sI23/o1a9s8W/6u0/66N/6Caok5w9voP5CkPSlPb6D+QpKAGAEE5FI1PamNQBHIu5arSJ8tXD0qF1z1FAGXcQ7lORXHeIdLE8TD6kH0Pau8mTKkVh6laq6FSuc5ou1qg5VLRnC6lLBLZf2lLP5PlJ5d0SwURogLbgTwD8uc/7J7A1+ef7SnxzvvjNrKaN4fvJIPBeiy77JXyn9o3C8NcsnUqBny16Ywa+1P2g11zT/AIPeOo9DilkludGniIjUlwpxvZMc7ghfp6mvzBfzLYizOAIiUCqcqOc5B7jn9K7o1nOKTPEo5eqdeVbuRXliIFWSIswwAS5ySfc9CcYyR647VXdZQckdRwPSrzmWRQm4EA1OIw5VmGDg9s1lOCep68XoZ0bOqbiuB0yelISxJcgYA61ZKtMwjTkK3pyfYe9e6fB/9kvxd4/lttc8WrJoGhsRIiup+2Tj/YU/6v8A3z68Z5rBlXPIPBngjxT8QdaTQfC2jTX9w+0uACI0Q5+Z36KOD164Nfa/wb/Y/wDDHhVbfV/GUMXiHWCFJjlT/RLf0CRn7xH949ccd69q+HHwp8MeAtIh0TwvokVhar8z7MGSUnqzueWY9z39K9L03RkRBlB2wo5IHbJqQTbMjSfDsMCJHFENkahFwmAAOgHAOB9K6e10tUH3MdO1XLayRBgDFXo4RQUQw2wQYFWkhFPWLHQVKqe1ACLGAKkRcZxTggxShcUAC06ilWgAWrOnf8hC1/67J/6EKr1Y07/kIWv/AF2T/wBCFAHd0UUUAZt54a8OahObrUNA025mYYMk1rG7H8SM1CPBvhAEkeFdHBPUixi/+JrYooFZGQPB/hIAgeFtIwf+nGL/AOJpv/CG+D+T/wAIpo/PX/QYuf8Ax2tmiiwWRjHwZ4PPXwpo/wD4Axf/ABNJ/wAIV4N/6FLRv/ACL/4mtqigLIxf+EK8G4x/wiWi8f8AThF/8TS/8IX4Ozn/AIRPRs/9eEX/AMTWzRQFkY//AAhvhDAX/hFNHwOg+wxf/E0f8Id4RyT/AMIro/PX/QYv/ia2KKAsjHPg3wgRg+FdHI9PsMX/AMTSDwb4PU5HhTRwfUWMX/xNbNFAWRj/APCHeEen/CK6P/4Axf8AxNH/AAh3hHOf+EV0fn/pxi/+JrYoosFkYv8AwhXg3p/wiWjf+AEX/wATTh4N8IDp4U0f/wAAYv8A4mtiigLIxv8AhDPB+d3/AAimj5znP2GLr/3zSnwb4QbhvCmjn62MX/xNbFFAWRjDwZ4PHTwpo4/7cYv/AImg+DPB7dfCmjH62MX/AMTWzRQFkYw8GeDxnHhTRxk5P+gxcn/vmg+C/BxOT4T0bP8A14Rf/E1s0UBZGMPBfg4dPCejD/twi/8AiaX/AIQ3wh1/4RXR/wDwBi/+JrYooCyMc+DvCJOT4W0gn3sYv/iaB4N8IDkeFdHH/bjF/wDE1sUUBZGP/wAIb4Q/6FTR/wDwBi/+JoPg3wgevhXRz9bGL/4mtiigLIxv+EM8H/8AQqaP/wCAMX/xNH/CGeD+v/CKaP8A+AMX/wATWzRQFkY3/CGeD85/4RTR8/8AXjF/8TR/whfg7p/wiejf+AEX/wATWzRQFkY3/CG+EOn/AAimj8f9OMX/AMTS/wDCG+EP+hV0f/wBi/8Aia2KKAsjH/4Q3wh/0Kuj/wDgDF/8TR/whvhDGP8AhFdHx/14xf8AxNbFFAWRjjwb4QAwPCujj/txi/8AiaP+EP8ACP8A0K2kf+AMX/xNbFFAWRj/APCG+EOn/CK6Pz/04xf/ABNH/CHeEc5/4RbSP/AGL/4mtiiiwWRj/wDCHeEef+KW0jng/wCgxf8AxNKPB/hIdPC2kDnP/HjF/wDE1r0UWCyMc+DvCJOT4W0g/wDbjF/8TR/wh3hD/oVdH/8AAGL/AOJrYoosFkZH/CH+Ev8AoV9I/wDAKL/4mj/hD/CXP/FLaRz1/wBBi/8Aia16KVkFkZH/AAiHhPOf+EX0jP8A15Rf/E0n/CG+EB08K6P/AOAMX/xNbFFOwWRjnwb4QYAHwro5A6A2MX/xNH/CG+EP+hV0f/wBi/8Aia2KKAsjH/4Q7wj/ANCtpH/gDF/8TQ3g7wi33vC2kH62MX/xNbFFFgsjHPg3wgQAfCmjkDoPsMX/AMTSf8IZ4Pxj/hFNHx/14xf/ABNbNFAWRjf8IX4O6f8ACJ6N/wCAEX/xNL/whvhD/oVdH5/6cYv/AImtiigLIxv+EM8H8f8AFKaPx0/0GL/4mlPg7wievhXRz/24xf8AxNbFFAWRj/8ACG+EOn/CKaP/AOAMX/xNJ/whng8nJ8KaNx/04xf/ABNbNFAWRjDwZ4PHTwpo/wD4Axf/ABNA8GeDwcjwpo4xz/x4xf8AxNbNFAWRRsNC0TSnaTS9GsbNnGGa3t0jLD0O0DNXqKKB7BWJW3WJQB4R+0T4zvdV8X+C/wBnDQNG0i41b4hpfXzajq6zvbaVa2CpK1wqW8sMz3AkaPyjHNEyMN4cFRXBfE34s+O/2adQ+D/wibxX8JvCOneKZtbt9Q8R6tpd0NNtIrSFJoZPLl1CJlkldyrmW5kLO4bcxJz7x8TPg54d+JmoaB4in1XV9A8S+FZ5Z9F17RpIkvLIypsmQCaOWGSN1wGSSN1OAcZANYt/+zr4a17xT4G8ZeL/ABd4n8R6r4DfVntZdSltSl//AGhb+ROtzHHAiFAn3UiWJR3BHFENFr5389+Xba2ifzet7K4tc7c9VZ28nyv7/es/Sy6Xa/s0fFHxd8YPhbD408ZaHZWN1JqN7aW1zYJIlnqtpFMyQ39ukpZ0hmUB0DM2RyGIINVvh3+014L+KvxB1vwD4I0HWb4eHdQutL1LVGudOigt7m3OJFNs90L7buG0P9m2E9Gxk1vfBb4L+HfgR4XufBPg7WtcutBbUJ73T7DUriOaPSo5W3G1tisauIFYkqrs5GT81c/afsxeCz8Y7H446/r+sa74j0h7l9LNzaaZbJZ+ehjcb7O0gmnAQlVFxLKB1+981XeLqK/w2/Gy/W+isr9krPKzUGut9PS7/wCBq7u3RvU4/wDaZ+MPxG8J/GL4OfCHwPDr9jbePdRvzqOp6NFpct20VrBv8iEX7GJMFleVmTPljEZZ/lrpLf8Aa2+Glx4otdDXS/EI0a98Uv4JtvFDW8A0qbXVyDZqfO+0btysgkMIiLDAc11/jb4M+F/HnxI8A/FDV7/VIdV+HU1/PpcNtLGtvM13AIZPPVkZmAUArtZMHrkcVyNv+yV8NbfxRa62NV8Qvo1j4ofxra+F3uYDpUGuNuJvFHk/aM73ZxGZjEHJIQVNKycVPa7b7/FH/wBs5rf3rX0bNKvK0nDflt8/f/Xkv/d5rapFCD9sn4by+JDoM/hjxba2y/ECb4aPq0tramzXW0UFEO24MvlyZwj+X1B3BOM8D8V/2tNY1Pxz8O9D+D663aaHP8V7bwTr2uT2Vk1hqgVJhdWcHmM1xlXVQZViRcqQsh5r0aT9j/4aSedu1zxN+++JyfFdsXNvxq64xCP3P/HtwPk/1n/TSqj/ALGfw7HiPTdZtfGHjG103SPGx8f2OgxXNmbCDVm3mVlLWxn8py7M0fnYBPy7aulyKVNz6OLfy9m38r+1Vv8ADfS4sWk1NYfqpJeX8RK3nb2b8ve62ILT9uf4D33xWh+EtnqlxNfXGuSeGor2O5sXiOpJkNCbcXBvVTcpQTtbCEtwJORUPhH9uD4deNl8Jf2L4B8db/Hlpq9x4bjmtrFTqMumyOt1bqRdkRyARs6mUpGy4+fd8tdl4Z/Z20TwR4i1HVPBPj/xloOi6vrUniC/8NWlzaHTZ76Rw8rhpLdrqNZGUFo451jOSNuCQee8Ffsa/DDwJJ8M5NI13xRMfhU2uNo32m6t2886r5n2j7RtgXdt8xtmzZjA3bqzgk6XvfFb8eV/+32t/d3V7l+573rp6e9v6+6n21s9relfCf4o+GPjN8OdE+KHg8Xi6RrtubiBLyERTx7WZHR1BIDKyspwSOOCRg14/wCAf2rPDXjnxR4B17TrrxbLpPxbh1ex8L6C+k2MK2c+kmVrua7m89nLylNsYRvLCgblBJevW/g78KPDvwS+G2jfC3wreajd6ToiSx282oyJJcOJJXkbe0aIp+ZyBhRxj615t4N/Yy+HfgXWfBeq6D4w8YiH4e3mt3nhywlubR7ex/tRGW4jz9mEkiKXZ03uzBjyWX5a0l7P2krX5dbfdL9XG1+z8iafKqbU/i/4Dt/5Ny3t0ujQ0X9qzwzdaz420nxb8PPGPg6H4eaR/bHiLUdWOmXFnZoV3rAZLC8uP9IaPLiLG7aATjcm6r4h/a+8FeC/A9j8QfHvgfxT4V0rXLi2tvD51m40m2bWWnRpEMZN9ttlEa72a7a3CggHB4qz4F/ZS8NeDfCPiD4e6n8RfGXi3wr4phvk1bSddXSyt3Ndtme5kuLayhupJjkgM8xwCBj5V2uvP2WNC1Xw3o/hrXfij471NPCt7aah4VvZptPS78PT2yMkbW8sVohmGxtjC688MAN2eSc+1/7u3q+ffra3L03uT3t/e39Fy7dL35uu1rnW/BH43+B/j94Lbxx4DmnazhvrjTLmKdoXeC5hIDpvgkkhkHKkPFI6MGBVjXf1g+DfC994U0yWy1Lxpr3ii6nnM8t/rLW/nE7VUKqW0MMMagKPlSNRksTkkk71VK19PL77a/iTG/Xz+7p+H9IKKKKkoKKKKANHTv8AUN/vn+Qr4T8f/wDJRvFn/Ydv/wD0oevuzTv9Q3++f5CvhP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B/s4ftB6V4AsH8FeNDLHpTzNNaXqIX+zM33kdRyUJ+bIBIJPBzx8+UUAfo5bfF74VXUKzxfEfw0qt0Empwxt+KswI/Kpf8Aha3wu/6KT4W/8HFv/wDF1+b1FKw7n6Qn4rfC7H/JSfC3/g4t/wD4uvU/2aviD4C1bx9f2+leN9AvJV0iVylvqUMjBfOhGcKxOMkc+4r8i6+m/wDgn3/yWXWf+xYuP/Su1osDZ+uvh/XNFm8XaHFDrFlI76laqqrcISxMq4AGeTXvPi3/AFdp/wBdG/8AQTXxR4A/5KN4T/7Dth/6UJX2v4t/1dp/10b/ANBNMRzh7fQfyFJSnt9B/IUlACNSU6kagBjUxwCOTTzz0prLnrQBXkXjiqFzAGHNajoMVXki3A0AcN4g0yOWIiSNHRiVZXGVKnqCO/bj2x3r8uf2mPhTN8LfiFdW1lbsmlXx+2ae/J/dMctGf9qNjgj0KHuK/Wq/sgyEAZznv0r51/ai+C83xK8AXi2NqJtY0cPf6fIRhmKriSL33pkD3C1UXyu4H5oxYMYkLAAkYOeDnkV0/gb4f+MviZqR0XwhpD3Tbgs0znZBADnmRzwBweAdxx8oPNep/Cf9knxt45ni1PxLa33hvQDlM3MRF3MCASFjIBTIx8xGASR2r7j+H/wx0LwZodnoXh/SILS1tECKFQAsf7znqznuenp3rR1bojk1ueO/BT9lDwt8P1ttT1lY9a1yMAm4li/cwt6Qof8A0JueOe1fRul6CI0A2d87cDj644z9OK2dO0ZI0GUGe9bdvZBR8qism7lWKVnpqRgfux+VacNuFPC4qeOEjggCphGBikMYkIyeKmWPHSnogxT1XHSgBFXAp2D6Uq06gBq06jB9KVaABaWiigAqxp3/ACELX/rsn/oQqvVjTv8AkIWv/XZP/QhQB3dFFFAHO3XxF8BWOuTeGb/xhpFrqlvGJpLS4u0ikCHocMRnp26d6+W9V/bq8UW3x8vPhv4e+HUHifw/bXxsom0Z2uL+5AXmWMqxjYbucYHHVgawv2uP2SdG1vxNp/ijwj4zuU17xDew2SaLfM900u+UK0sJGZFjjD7m3BgFHUcCvR/2IvgBovwt8KXXjOTWRqev66otrtRCYxp/lMd9ttb5t4fO4nHQYGOTk3JytseVOriqtdUYrlSd776HsfxY+Jj/AAx+F+o/EceHpL97GO2cadNcC2cmaWOPazhX2lfMycBumPesWL4z6h4e8bQ+DfipoWg+G1utIm1mLUrTxAbu0iiikSNxcNNb25hyZF2sQVY8ZzxWd+11HbXnwG1/RpdR0m1n1OW0t7VdS1K2sYp5FuI5TGJbl0j3eXFI2CwyFNeLPc/AXxd44s30N/Avw08NtoWqaZr6f8JHoUH9ri5iEcMfkWF3KreWxaTfJgggY9hzlFvrvp/27df+Tf5WOytV5JqPNbb/ANKV+j6X7dz63vfF3hTTri6s9Q8T6Taz2Vn/AGjcxTXsaPBa5x57gtlY8gjecLkda86h/aI8M3upeObbT7rw82neErHT7qz1i48Qww2GpSXaSFI/PKlIhvjCbtz5LdBjFfLfhPV9E8bfB/xZq/ij4neBx4wvL7SLCDT7/wAQ2tuNQ07R2iARjK4Ki4ZZny2FJZSTtOa7Cb4uLo+s/GDx/wCB9V8EWGseLrLR4NBtZvGmiCQSxxyxzTSbboxq8e4NjcQx24Lc4U5+63F9NPO6TXz1s10ad9CIYpSs3Zfjs7NadrX801bVH0r4H+LfhrxV4Fk8earq/h3SbK3mkiu2j8Q2l7BZ4b5FmuYWMKyFWRioYgbwNx610Fj418G6nHpk2m+LdFu49bZ10x4L+KQXxQFnEJDHzSoBJ25wASa+RtJ1r4XaP8PfAVjoHiXw4s3gjxHFrerabq/i3RBca/M0Tia5R4r2WLzFkk3oJZE+4BkYBp2p6t4Su/Dni/xxo3xK8AaZ4pn8X2/jDwzoUnizTSYJII44njmkSfyVe4QS7wrlfmXLnnFyqJN9l2/7du133lZb+7brpNPEtwjfdrrp0lv21ST/AMV1otfqzUfiZ8ONHtZb7VviB4bsraC8fTpZrnVYIkS7QZeBmZwBIuRlD8wzyKw774xaLpnxMk8C6iLK10uLwr/wlEmuz6gkdukX2jydpBG0Lj5vM347Y718xa9H8N7DwD4Eg074o6HP4n0mC/utS1LQvG2jJOl/fDzLhZre8kWC7geRmVgZVO1QAHBIrnfFenWPifVPDGvXXxV+F8N94X8E2afY7LxFpUOlahqdtf8Anrp8tuJQBE0eM7VEQcAggDFJTtNKXR2fVfDLVdWk0mtr6LW+pPFPlbhvZNf+BR0d9E2m79rN+n2bqnxN0a3ksrzR9S8PX+hreNaazrD69bw2+lttUxo33i8rtJGFj+X72Swyobs6+KPEnjH4f67+0Foca/ELwhaeEPE8mm+MPEKPr9m8dnqWnxSItu8iSGEs7G2yAx3eUSMgZr3zwj+018KtebW113x54K0M6bq89haeZ4ps5ft1sgUx3SncoCuGPyjdgqQTnIFQkpR131+5WT/8mvbq1rsaRxMHJpvTT73d/wDpNr9ndbnUeOviL/whXiXwX4e/sf7Z/wAJfqz6X532jy/su2B5d+3ad/3MYyvXOe1dNd63o2n6hY6Vf6vZW17qbSLZW01wiS3TIu5xEhOXKrydoOBya+YZ/i1pHjrx94Lm8b+OPhxp8HgrXNR1ObVbXxZp/wBjvoDFJFaLBF9qecSESKX8xUUFGwTkCuwsf2iPhzrt54L1fxOvw4tb8zX322ebxvpNzL4dARljeJw2ZTOAqnyiCof5sgGppyvG76vT0aX435t/n0K+sQ5372iX4pu/6evQ9F8ffEeTwprOg+ENB0Ma34l8SyTCwsnuvs0KQwqGmnnm2uY41BA4RmJYAKe2VYfGC5A8W6J4k0DT9E8T+ErJNQmtLjWFGn3NvIrGGWO9eNNsZZGRmeJSjDkEc1wHxJ+Jnw0j+IfhH4seEfin4F1mfw/BeabqGkr4q0+Ga5s7kIS8DyzLH5iPGp2uyhgSNwOK4Hxfrvw6+JUvj3xr4k8aeELWTXtO07R9L0KHx7pltqCQWtwZzcNcI8sCTl23Im5k+QBmGciXN8unnfy3tbv9nvu9raKVdKejXS3ZrS9306/ct76/SHhD4raBr3gBPiF4h1LQNC04ySJLL/b9rd21uBIVQSXUTeSHI2kqrsAWxuNN1r42fDHQ9a8NeH7nxjpT3ni8O2kFLuMwzIFJVzKDtCuwCIeS7HCg4OPkqPU459Ls9TuvjL4V/wCJL4yi1y2j/t7w3F4hvLcWpiaaeQSyWM9wjMCjTMWZVYllO0Dc8Na34F8K658NfFNv4+8OXUel61r97qtjP440Oe6s11GMKsmY2t4AocF3jhDbd7bS9U6l7vb/APZT/NtPtbrfTFYtpJde79Wtl5JNLrf5P6L8A/GrQvFOharrviW/8LaDHpEiifyvFVnfxxxEYE8ksRCRI0gkVNxDMEyQhyo66x8a+DdTj0ybTfFui3cets66Y8F/FIL4oCziEhj5pUAk7c4AJNfIXhfUvBugfB34YWVx4/8AANxqngrxJNreqeH/APhLdM3XiNNcbSkhn8lpUEqSKGcDIxuUiptT1bwld+HPF/jjRviV4A0zxTP4vt/GHhnQpPFmmkwSQRxxPHNIk/kq9wgl3hXK/MuXPOB1FFu+y7dV7t2u97ydl1j56X9YtZJpt/5Sfy1SX/b3lr9W6l8S/hxo9nNqGr/EDw3Y2tvePp009zqsEUcd2gy8DMzACRR1Q/MO4rO/4XL8Nj49tfhsnizT31y807+1IYluE2NCcFQGzhnZCZAq5OxS3C4J+VdR1DwvonhbwTo1h8SPBWseXpGrP4gbTvF+k2l7/bF8A7M11JMsi2xkZ1cQPuYKuVcACsaw/sceH9J0V/iR4KtJ7/4VTeCrm4HjDSiunXwuDIpmxc7midfl3RCQjcMr1xLqSje6va/zajPZ9nKKs+0kH1pNrl62+V5Q/Hlk79nF9D6v8ffHPwn4X+Get/Ejwlf6T4vg0OWCCaHTtViZPMkmjj2tLGJAjDzN2CM8ds5rrbrxz4LsdetvCl/4v0S11y8VWg0ybUIku5QehSEtvbOD0HaviXWpfDWveAPFqp8Q9HGuX2h6Nottbar458NqtyLa6jlYRxWQjjVIlVwkksu9lYgoOK6T4ia74RufixdeKvAnxH8IRtqWpaVc3L3vi3RL/QbtLfaDNPazutxb3EaghHgEh4BDISca8yUoxvvK3otFf069bba7kLGNwc7apbf1934+R9L+Dvjh8K/HmrX2heGvG2k3N/Y6jJpgtjdxrLcyxpvZoULbpEwHw4GD5bkZAzVu8+I2mP4n0Xw34dvNC1VtQvbyyvXGuQRyWj20YeWNYRukmmG5d0agbASzsvAb5Zvtd8L2+ieO/wCxviB4H/4SPT/H8njrwneN4t0oW99vKZt8/ad8ZaMSxuJFRfmGGPONXwlqPw78L698Frx/iv4DuW8Px65feKbweKtPyl/fwBnJBm3SZmZ1BQNgKM4FTSnzqLlpor+rin+alFrde73LlibScU1u9fJSa/LlaezV+x9U+JfGHhHwZaR3/jDxTpGhWsz+VHNqV9Faxu+M7Q0jAE47Vox31jNZLqcV5A9m8QnW4WQGNoyNwcN0K45z0xXy/wDHz4keDPE/iLQrjw38R/Beq6RDpmp2lyuneLdJs72O5mRVi3XMsySpbHB8wQPuOBlXAArS8BePPhVZ/szad8NfE/xH8CNqqeG30q602TxlYxB38tkKfaInkVAezgNjIyOoqPaPknLqtvPf/Jbd0bKvD2yp3Vur/wDAf8384s930bx94F8R6deav4e8aaDqlhp2ftl1ZajDPDb4GT5joxVMDnkjin6T438F69o1x4j0Pxfouo6Tab/Pv7TUIpreLaMtvkViq4HJyeK+IrD+zrzwp4j8Pj4r+DP7N+z6M1la+JvE+hyanfGzuBI9jJe2crCa18tSiGfBBKjYi7s9H431nwn8Rbnxx4vsviB4D8Of2vbaHDb+Hr3xdpZfVGsLkzyG4aCeSFA6nyk+djgfNtHFXzq/l+S7+fotfO2phHF3je2tu9rvsr7er0d+lmfTWr/FnQjp+g6t4I1Dw94nstY1+30SW5t/ENrFFB5mdzI5YieVcDECHe2eOlWP+Fl6TN8SV+Hdjf6BPNFYyXN1/wAT23F7FMCNsK2QzK3yZdnbaqjbjcScfPfjb4leAPHl74d1nTZfh94aksvHmjavfPL4w0U313aW8cgkuLgQzFPk3BUUSyuV/hXpXI2XiPSpPil4b17V/G/g0xaR411LVbq9tvGWjQad9hnSRIpILWOdWaTDKZXkTzSe75OIc3su7/KCXyTk5f8AbrTfQJ4pJXTvovzk396SXXdW3ufTXw++O/hDxX8PND8e+KtS0fwidcF40NpqGrRLlbeV0kKu4j3gBAzYX5Q3PrW/e+PrRtY8Kaf4el0bVLTxQZ5I7z+2oYwYIo95e3QbmuicjiMbQMszLxn5T+GWo+DdDHwPXxB8QPAMa+Dm8SNrIbxZpcgtDdb/ALOflnO8tkfc3Y74qT4Xax4T8OXfwZfWPiL4Et4/CNz4pbVf+Ku0xxaR3bSfZsBZzvDBl4TO3+LFbOUXO3S7/C/52X3gsT7u59d+IvGng7wj5H/CWeLNG0X7SsjQf2jfxW3mrGAXK+Yw3BQQTjoCM1V1H4j/AA80jT7DVtW8e+HbKx1SJp7G5uNUgjiuo1ALPE7MA6gMCSpIAI9a+evjV8Z/hg/xm+EniTRPGHhXxHbaK+tyXaWuv2OIt9qipmSSVYkcnOzzHQEjAIrk/h/eeCtB8RfCnVNX+JXw+S10TVPFGq6hbp4s0100db8Fra3X99+8IJwTGGAbPOMExCfM0ntr+D/X7tLdUXPEqMrRaf8AX9f0j6hj+Jmj3fxJj+Hmnaj4fuJFsXubkjXrf7ZHKCNsK2S5lb5MuzttUDbjdk419O8c+CdY1a90DSPGGiX2p6YGa9srbUIZZ7YKcEyRqxZMHg7gOa+MV13Tr34kaFqupeP/AAfCum+MdU1G51Kz8ZaNDYJZXEciQy29pHOrNJhlMryp5pI6uCcauleIPBd18HY/gzc618M7DV9N8P6npMXi+48YaUY/Ml3ANaiOR7jE+cy+YIcZP+s6HKNVulz21Svbq9Ob5Wb5fO2l2CxK9ry30vv21t+Osr3sutk0fX3h3xd4T8X28134S8T6TrcFtIYZpNOvYrlI5P7jGNiA3seabceNPB1pZahqV14s0aG00i4+x6hcSX8Sx2c+VHlSsWxG/wA6fK2D8y8civm74EeNvhvoHie+8VeKvipo9hP/AGFY6IBqvjPw86zCHJxHBp6KoSMkqkkkhcq5BRcCs3xvf/DrWfjpZahpfxe+H58Ba/eWGu+JQfFFgCL/AE5ZBAgjMwLLKTb7iFI/c8kcZ3bSnGKej/DXf/wFN27tLXcmOLvSdTquny/+SaTfa78j6q13xL4c8L2sV74l8QabpNvPMtvFNfXccCSSsCVRWcgFiASAOeDVH/hYfgD/AIRv/hMv+E48P/2Bu2f2r/acP2Pdu2487dszu4xnrxXz/wDtNfF/4Va3pngH+wPiB4P16Sw8daVfXFrBrto4EEYlLPId5CIMgF2woyMkVwd34q0ZptS8VWnjjwZa2mu+PV1+50G18WaH/alrZLa+T5sM8lwYIbh3UM5imDhThXySKzVS9/W3/pH/AMk3ptyl1cTGEkk76X/Cf6xSt15vI+nNT+L+kQ+M/AfhrQY7PW7Dx0uovBqtpqCvDEtrCJMrtVllDElchhjHfpTvDfxf8OXHgHS/HPj3VvDfhJNTkliVZvEdpcW29JHQKl0rCKQkJkhTkEkHkGvlz4Tan4a8Oa58NLrXPHvgiyg8Oaz4rudQL+NdNufIhvU/0Y7/ALQXl3EkE4LZBLAZyc3StX0/SPh34C8N3HjbwXOumabr1rqFrp3jPRre9gubmdzb7rtpwy2zKwMiwSbjxuVsbaJVGqaklq0nbt8Tt+S9bMiniOaXvO3T8Ur+nX0PqzxL8evh7oet3XhCx8QaVfeI49Bm161s5NShtobiNE3xxm4c7EZ1y464jBkOFwT0Hh3x/wCH9Y0CPVr/AFjRrG6g0u21XVbWPVoLhdOimi8wNJKh2mPAbbLwrBSwOK+NdF1PQ9G0TTbabxl4NuJ7j4SXngudIvGOj/6HqHmO8fmFroBo3BADR7sEjcAMkaXjFfCWqaH8PrDw/wDFvwDanUvDOn+DvHSf8JZp4aCwiaGR3UifEjrsni+XccS8cci77pPW9vxqJP00hd62Tvp1hYvRSfa9vlTbXqryS21Vt9vreT4pfDGK5hspfiN4XS4uDAsUTavbh5DOoeEKu/J8xSGTH3gcjIqXSPFc+reM9f8ADCWmnrb6FHalpk1WKW5eSZC+HtkBaFAoG1pGBfnC7RuPyT8S7vwJrS/HFfD/AI7+H8n/AAlVp4fg8O7fFeloZ/siKJFUtOPKCFRjftzgYzXp3w8+I/wy0P4x/EzxXq3xW8Cw6X4hTRBp1x/wlOnt55gtWjm+VZiy7WIHzAZ7ZFEZJv5X/LT11f3GixGqTa/r/Poe06h8Rvh7pGrnw/qvjzw7ZaoJYrc2NxqkEdx5sgzGnlswbcwOVGMkdM1T8QfEGx0fxroHge3uNElvtYaRp4rnW4La4ghVCVeO3OZZ2ZhgBVAADEsMAH5H8fePPBPiXxz8dNC0bXvB+oReNbLRNOsNWuPEmn29tCy22Hm3yyqZEjb5j5PmMHVRt5yJNZXwlJ4z16xu/jXo2r6V4i1bR9RXUbDxpoFpDD9kjjUvcPcJLdrJG0W5FgBVg+CUyxqac+aUU9E7fjuvK299nt5k1cWoqXJra/8AXnfay1W+ux9S2nxRE3xVvPhnc22gwGC2NzDMPEls93P8iMEFiP36tzIWLDYFVSGbcQuv8N/F91478Gaf4qvdMstPmvTNut7PVYdShTZK6DbcQ/u5MhQTjoSVPINfO3gH4ifDrwhqd54X1rVPhx4hin8Y3viGHxNdeLtIEMMU7F0nCtI1x9rQHywoiVcDiUCvTf2SUt7T4F6Ho8eraTfXGmz3kF2dN1O3v4opWuJJQhlt3dN3lyxtjdkBxmqpS5oJvey+96tfLb5X6s0jW5qjin1f4aL79/n6HsVFFFUdIV84/Gj42eDP2f8Awr4MvdV+Gdpr8niCxdyy+VEyNDHAWLFo23FvO/Q+tfR1fB//AAUEQv4I+FGBn/iX33/ouyr1ckw1LGY+nQrK8Xe/To30M6snGDaA/wDBQ34aj/m36L/wLg/+M00/8FEPhoP+bfov/AuD/wCM18NSKQSCKgYelfpK4Vylr+H/AOTS/wAzl9tPufdX/DxP4adv2fYv/AuD/wCMUo/4KI/DQ/8ANvsX/gXb/wDxivhHHJpwGMH3p/6qZT/z7/8AJpf5j9tO+592j/goh8NP+jfYv/AuD/4xTh/wUO+Gp/5t+i/8CoP/AIzXwivWpk560f6qZT/z7/8AJpf5j9rPufp7+zv+0p4C/aC8ZXvg+x+EVpoz2elyamZ5WhmDBJYo9m0RLg/vQc57e9fQ3hP/AJFbRv8AsH2//ota/PL/AIJs/wDJbdc/7FW5/wDSy0r9DfCf/IraN/2D7f8A9FrX57xFgqGX450cOrRsurf5nRSk5RuzVrErbrErwjQ81+N/xvt/gX4ebxbrPw88Ua/o0Kbrq70aXTR9ncuqRxeXdXcEsskjMAiQpIzHjGSAea+Lf7WPg34IaFo3iX4ieEPEGmafqunxahMZr7R4riw343QSWst8lxNKmfmW2jmHUAsa6H4u/Amz+LuveFfEV18RPFnh248HXUl9p0OkjTpbc3bLtW4lhvbS4R5EUsI2x8m5iMHmuV+In7IHg74m6hqWseIfiF41i1HX/Ca+Dtdu7WTTkfVbFWZg0gazZYpN7libdYlJwCpHFReSjpvd79rO23d2XdKz11RXu83lb8bq/wByu+zemmjKnjH9tv4VeCdR8Xwal4e8WXOm+Bf7CfXNXtbS2a1t4NWQPazhWnWZ0GVDhYi4JGFYZIveIP2tfhhpHh34lXXiiXxB4Qn+HVxbadqn2uC1M6y3samzltiJJYH8zepXzCApH7xVANU/Ff7E3wq8YaV8QNH1PxB4rih+I9poFlqrQXdsrQppCqtsYC0BClgo8zcHB52hK2/EP7J/ws8V3HxEn8Qya1dj4lTaVc6kn2tY/sc+nRqlrLaNGivG6lFclmfLD0ytbVI03FqLf6/Y/H47edgvbla3sr9r8qv8ua/ySt5+DWn7aVk3woutSi+LHiPVfFkXjPTfDZk0nwnpWqxQy3ULNbxi2sL2aO6hkSKQsbe8ebziQoQAQjt4/wBvz4K+DW0jwh4z1DxR/bNvBpkGty6zBpthqFjc3SoUF1p5njuGk+dWkW0t5Vi3fNtwcei65+zTp3i+38PxePfiv498TzeGfEul+KLCe/n0+NluLAyGGIpb2kUZjYytvIQSNhcyfKKuX/7PGijx3r/j/wAI+P8Axj4OvPFxgbxFbaJc2gt9UeGPy0kcXFvK8MgT5S9u8TEAEnIBpxcea8tm1f0UYr5XfPe3Wz97VkzXurl3s/vcpffZctr+exzlv+2V8NpvEf8AYU3hjxbbWw+IE3w0bVpbW1NmutooZEO24MvlyZwj+X1B3BOM1LH9pnQNZ+IujQWuo+KY/t3iO/8AAA8GppFmLiLVbUNNcahdzNKzfZkt1jdPKZfll3MshZVj0n/Y++GjiUNrnif998TU+Kzf6Vb/APIXXGIf9T/x7cD5P9Z/00qv4N/ZqXRv2rvHX7RmrRaWkOs6ba6folrazyySJKYkS8u5kdAkc0ghgjBjLZRDk5YioVko97a+vLD85c8fK8ZdLl1+X3vZbdP/AAKSX3R5JPvaUepQ8I/twfDrxsvhL+xfAPjrf48tNXuPDcc1tYqdRl02R1urdSLsiOQCNnUylI2XHz7vlr1v4T/FHwx8ZvhzonxQ8Hi8XSNdtzcQJeQiKePazI6OoJAZWVlOCRxwSMGvNfBX7Gvww8CSfDOTSNd8UTH4VNrjaN9purdvPOq+Z9o+0bYF3bfMbZs2YwN26vRfg98KPDvwS+Guj/C3wre6jd6VokcsdvNqEkclwwkleQ72jRFPzSHGFHGPrVVVBRl7Pfp98v05fxCty+0/dfDd/np+H4t+R518Mv2yPhv8UdU8DabpvhjxbpKfEaLVW8PXep2tqsN1Lp0jpdQnybiR0cBC43KFK4w2cqNHwB+1b8PfHvxXn+Cy6ZqWkeKYrSe+jtri/wBLvUlihcJJltPvLnyWG4HZN5bEZwDg4oeEP2Nvhd4MtvhtZ6drXie4i+Fz66+ki5u4Cbn+1hILkXBSFSwUSts8vyyOMlqf8K/2Q/Afwl8R+FfEWh+L/FuoDwTpmoaPodjqEtkbe1s7t0eSM+TbRySEMgKu7s/J3M3GHLk51y7a/wDt1v8A231V9mtViOW79j308lzfj7uvdPutvdKKKKzJ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2v4t/1dp/10b/ANBNfFHgD/ko3hP/ALDth/6UJX2v4t/1dp/10b/0E0DOcPb6D+QpKU9voP5CkoAKD0oooAYAQTkUjU8gnoKbQA0rkc1Eye1TNSHpQBUkhU9Rms+exBYlRtyCpIHzc+meK19vXNRtGGPagDn30aF23NCM4A+7z+nFTwaXHGPuD8q2PJ9qVYfakkBUitUHbGKsJFtqQRgHtUgQYpgM2ZxinhBjmnBcUu3NACKuOlOWgLinUAFKtC0tABRRRQAUUUUAFWNO/wCQha/9dk/9CFV6sad/yELX/rsn/oQoA7uiiuW+Kn/JMvFv/YDvv/RD1MpcsWyoR5pKPc6mivEItT8E6LJY6x8J0tGisdLu7jXx4aWFojCtsxTeEBhNx5wTZuBbG/IK7qxbnxT4h8UeDPEtrqvjKO6tdI1HQr2PUbK6tLvy4XuVMheZLaKIiPy95xH8pU7mZciras7en4uxEXzJPv8A5XPomq2paZpus6fcaTrGn219Y3cbQ3FtcxLLFNGwwVdGBDKR1BGK8qvPiZJp8l1osHjaC8vW13RIdMZ/s7S3mnTizEkyhECujl58yKuASQpXCgR2es+OdT1ixjHjy+todW8Saxo5iisrMi2t7Y3DRtGWhJ8zEIXLllwTlSeam3Mv68v/AJL8x7K/9dX+jPWNM0zTdF0+30nR9PtrCxtYxFBbW0SxRRIOioigBQPQCrVcp4B1u/1rwFbarrmo/wCkqLmKe8CIhPlTSR+aRjYDhAx425zxjiuD8M+NNY1fRNe8S+HfiYfEUWntDd2umu2ny3Zs4nzM0q28KGNpkDhEYblwpJDEqrveTT+/+v6+4ErJWXkez1VvNV0zTmRNQ1G1tWkBKCaZULAFQSMnnBZR9WHqK8r8R+OvF48GWninTdUt7Gy17WiIL25dLaOw0wowhkaVoJVj8xo0bfJG4Hn7fl4KttZ9e8Y3ngjTNV8TafMZoNU1Br/TYLa8Dy200KQSwyz2+0OFkYF0jUHLFQAVIEru39bX/D8/vE2vv/4P5nsFQWl7Z6hD9psLuG5h3vH5kMgddysVZcjjIYEEdiCK8m8NeMvGmr/ES50fUPE+k2kQ1C9s30drtPtkVvGr+TNHb/Zd4JCxv5jzvEwY4UEhQaJrvjbX5PDmiHxvfWj3cev/AGm9itLQzTG0vEihJDQmMEKxztQA5PfBE82il3V/wv8AoU1Z287Hoa6d4H8N61d62tjoWl6vrIU3V2IoYLm9CFUXzHwGkwXRRknBZR3FbtfPniLxv4s1aPwnd3mqeG9Nk/sGy1q0uNWkjgjudQcMJBGHtZy5UbP3cLRSYk4Y5G3rtU8Q+L4/EGu30HiieK00bxDo+mx6cLW3MMkNytoJQ7GPzc5ndlIcYPXI4Fpa8vnb8UvzZPw/n+p6db3tndvPHaXcMzW0nkzrHIGMUmAdjY+62GU4POCPWp6890HW5fI0wT+IItNe78V6taeRHp6ML9UnuwsJKqBGcRhzIeWMeCSWOb3xW1XwJpHh2C48fWdje2rXaJaWl6yLDPclWCK/mERgY3EmT5RjPUCpvZX9P0/z2Kt7zj6/g2v03O0orwa/0zw5aeEfDWoXmu+CvEmk2cV9bLYXmqH7E1xLIHUWjKkplkhUNEihN208bTxXpXw/1Z7bQ/D/AIU8QXU3/CRrocF7cwTB2kCDajM7kYLBiAcndnJ96pK9/wCu7/JX9Cb/ANfcvz09Tr6K85+KPhPwr4uvtO8OXXhnSbzWNZzE99PYxSz2mnxHdNIrspZT8wjQg8PMCOhrtNO1bRpr+88OadOPtOjJAtxAI2AhWRSYwCRg5VT0JxjnFJaq/wDX9f8AB7De9v6/r/gdzSoryDxdf/DS7+Jlrpseo6BpniOyv7S71DVLu7jhu0ChdlpBvYO5lXarKvyBWYnLEA09B/sX/hMtM+zeX/wmn/CTal/a+3H2z+zsXPl+f/F9n2fZvLz8ufL280R963n/AMDX01/C/UJe7fy/yb/TT1Pa6K8e8N33gy51T4paJp/iy3kjmHmyv9va/lij+xqksmC7Oyo5I2g4UjaMcCrnwVi0Kwu9U0bw9b+Er+1srWzH9u+HdOW1junO8GGUq8geVAockOf9aMhT1I+99yf9en4hL3Vfz/y/z+Xoeq0UUUAFFFFABRRRQAUUUUAFFFFABRRRQBSutE0a+1Gy1i90iyuL/TPM+xXUtujzW3mLtk8tyNyblAB2kZHBq7RRQAUUUUAFFFFAFLU9E0bWvsv9s6RZX/2G5S8tftNukvkXCZ2SpuB2uuThhgjJwau0UUB5hRRRQAUUUUAFFFFAFK10TRrHUr3WLLSLK3v9T8v7bdRW6JNc+Wu2PzHA3PtU4G4nA4FXaKKACiiigAooooAK+D/+CgcmzwR8KABydPvcf9+7KvvCvgz/AIKDf8iT8J/+wfff+i7Kvd4aV80pfP8A9JZlX/hv+up8OSNkmq7beeKnfAJqBvxr9iWxxJDR64FLnOKTaMU5QM81SA19L1XQ7SFY77wvDfSDOZHupY93II4UgDHT8a2NK1LwVcT41HQIrKNVIysk8+4kjtvBGACOvfpXJKFqRFHvWcqafV/eyj7Q/YCk8OSfHrWT4ah8u2HhG4DfK65b7Zac4dmPp3r7z8J/8ito3/YPt/8A0Wtfnp/wTb/5Lbrn/Yq3P/pZaV+hfhP/AJFbRv8AsH2//ota/KOLY8uZNf3UdVD4DVrErbrEr5k2PNPil8dtE+Fvi/wd4Dn8IeJPEWu+Ov7SGkWujJaHc1lAJ5VdrmeFVJQ/LzgkHJXrXKal+2H8OLL4RaH8bLTQ9Zu/DutfaVcS3uk6bcWEkDMksUyX97bhpFdHXZCZSSpxkFSZPjp8CPGXxT+L/wAJvHfhrxkPDdj4FbXTqN3avH/aKi9s1hjNqs1vNAxDA7vMAwpyuTjFeP8AYz+F2nWPgm18La54n8Pz+BbPUbCyvLO5t5prqG/O68+0faYJVLytuYyIqOCx2sowApX9nePxf8GX4fDfrrddnrJU1yW7a/e/xtZrp33uuAvv2rtU1f4uS614L8UO3w7l+Bd58Q7S2m0eOZ/tkV4VEzRloZXIjBUw/aI0JH3lPzjsPEv7Zvgj4bfDDwV8R/H2l6lNpnijw9Za5JqVtJpViEE0aMQLC41E3TN8wby4BckA4DuQTVrQv2KvhZ4fsobGy1/xU8cHw4uPhgplurYk6VNK0jTHEA/0kMxw33Mf8sz1qnrn7DXwx1jSo9Ht/GXjTTIH8C23w8vjaXFkz3+kwKRF5jTWr7JQTuLQ+WGP3lI4rWpKKp8tPdbX6+9VevXZ015Lvy2E3GSi3vZXt/hpJ2+aqPz8r3OftP2u/Gl78UPjd4W/4Qh4vC/w58N2uvaXrcNnBcNFHJp8l15t3C1/E06S7B5McQjbHErRE7h0ln+2d8O9J8Ix6z4yt9ajuYfh1Y/ERpk02K2j1OznCqUtYTdSlZhKyIYXkIUyoBI4O6tu5/ZP8DSa34p1nT/FXinTV8beFovCfiCztpbMw6hbRWj2sMzGS3eRJkjkOGjdVJA3Iw4qp4p/Yz+EfjDSvhZpGtXfiFofhLBa2mltHeRI2oW0HkFYL7EWJo2a1hdlUJ8y5GOlK0Lcqf8AKr9bfvE397hK2l0mtyXJOKlbXqul7U9Pm1NX6XT9aXib9tj4deD7vxXBr/gjxvbQ+BU0GTxHc/ZLMx6bHqyBrdnAud7BCwSQIrFW+6HHzV1/gj4mReMPj38RvAdtr+rsvgaw0ZJdMfTbaKyD3sUk6zpcB3nmkKrtIYRIgAAVyS9Ynj/9kP4a/EeT4pya5rfiaA/FyLRotb+yXNuv2caZjyPs26FthbA379+e22u18IfBzwx4L+Jvjf4raXfapLq3j2LS4tShuJY2tohYQtDD5KqgZSVcltzNk4xt6VS9na73t+No/rz/AIPsVJQUWou7svvXJd/P3/uXc5L4oftW/D34PePtM8CeOtM1Kz/te8tLG11FL/S5I2luGCx/6ILz7ftDHDOLUqOudvNUP2tPif43+F2m/DC78D6lJayeIPiXoWgalHHbQTPd2Fw0vnW6+cpCF9qjcCrDsw5pvjP9jj4e+NPFPiTxNc+LfF2nJ4t1fSte1bTrKez+zT32nNGbeTdLbPOoxEoZFlCEEkKGwR6B8Vvg/wCGvjBF4Vi8S32p2w8IeJ7DxXY/YZY0Ml3aFjGku9HzEd53BdrHjDCs6Ojpup0nFv8AwpxbXZ/aXmrXSu0JNKc9NOWSX+JqST8vsvyd7PRM4Wz/AGwPhtfeGzq0GgeJ/wC2j4vm8Bx+GTbW/wDacutxcvbKfP8As2Anz+YZxGF5LA8VX1j9tP4Q6H4Fj8aala63BcN4pk8FS6LOlrBeW2tR5MlrNLLOtpFhRu8xrgRkEYc5q5/wyL8N47fV2s9c8TWmp6l46uPiJaatDc2/2rStYmRUY226ExmLYCvlzJKCGbdu4xbg/Zf8J6f4A1DwDo3i7X7NNd1m51/XtSltNKv7rWb64OZZLlL2ymt+cLxHCgAVQMDgr7Ou9o/faF/lf2muv2LJ6hNRU2ovS7t6e/a//km1vt3toL4j/aX0jwzeeANFuvhr4xutd+JEepSaPpNlJpU8y/YofOkEky3v2b5oyChSZ1PQlawdM/ay8J+Lde+D83he/uLXRfiYNdDQX+h7riCTTYC80c032tBaNG6OGxDchyuAUGHPO6x+xi+i6/8ABLT/AIQeKp/Cvhn4XnxCbu6SeOTVd2o2+0SWyzW0tuWMrOWDIqKrfIowAO60P9kn4UeHJvhpJpDazFF8LV1b+zIHukkS+fUojHdyXhdC0jMWd/kZBuY8bcKNHyrVedv/ACdL5fD59RrkSjfrF39fet8/h20312KkH7XngWXwDc/FqbwZ4wt/AYVRpfiKWCz8jWZXnEEMVpbi5N2WkkbCGWCNSOSwGCTUf2vvAGg+HvF2s+J/Cfi3Rr3wDf6bZ+J9GuYLR73S4r4p5F3IYrh4Xtyr7i8crkBW+XIxS2/7IvgaHwFcfCaTxp4wn8CBVOl+HpLiz8nRZUnE8M1pcLbC7DxyKCglnkUDgqRgDY0r9mbwFbaJ8QNM8Ranrfim/wDihbCz8T6zq8lv9svIEtzbxRgW8MUMYjjZtmyIYJJOTzWbaSk1r27vVaPom/eTa0S5ba3IirtKene3479Lbdb3voZ2q/ta/DjTtV1rQrTRfEeq3+meKLfwbYwWNvbt/bWry24na3tGeZU/dIf3jzGJFOfmNMX9rv4Znw9ouuvpXiJJtV8eQ/De501raD7XpWtu5UxXQ87ywi4BLxPICGUruzUehfse/DLw18MfDfw20bW/FEM3hPW38SaV4ka8hk1iLVHZy9y8jxGGVmWRkKyRMjLgFTjNPuv2Qvhnc+BofBy6z4khvYvGCePm8Qx3MH9pza+sm/7Y+6E25J+7s8ny9oACjFXDkjJc+qTje3Ve5zW9V7T/AMkt9oSd1r2f32na/wA/Z7f37/ZO3+Fvxg8NfFuXxhF4bsdTtj4K8T3nhTUPt0UaCW7tghkeLY7boj5i4LbW4OVFdzXAfCP4MeHPg3F4rTw/rGsalJ4x8SXfinUZdTlhdxeXKxiQR+VHGFj/AHYIBBIyeegHf0pWtG3aN/Wy5vlzXt5DlZzly7XdvS7t87WNHTv9Q3++f5CvhPx//wAlG8Wf9h2//wDSh6+7NO/1Df75/kK+E/H/APyUbxZ/2Hb/AP8ASh6kR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u+5/h/GvhDwB/wAlG8J/9h2w/wDShK+77n+H8aBkFFFFABRRRQAUUUUAFFFFABRRRQAUUUUAFFFFABRRRQAUUUUAFFFFABRRRQAUUUUAFOj++v1FNp0f31+ooAuUUVy3xU/5Jl4t/wCwHff+iHqZS5YtlQjzSUe51NQXd7Z6fD9pv7uG2i3pH5k0gRdzsFVcnjJYgAdyQO9eK6Gt/wCD7fxY2n6Fp/hbVW8Mi40rTdJUS2168UUjG7T92iyShnRGQxhgFXO8Mppvjnx9aeKLDxBHpXiuzn0axj8NXMd1A0TxW80mpN5rl8YOBGmQxIG3oOat6NLzX52/T9HrczTur/10/wDkv1XQ9zqm2saQlx9kfVbNZ/tAtPKM6h/PMfmCLGc7/L+fb1289Oa8ptvFnifUZLPTNG8dT32m3fihdMttdjt7R5Lm2NhJLIqFYvJbZKu0SKmPlwd2GzX8a674ptdQt4rOKbxBe6H4vhttPgkMUTzf8SRpDuZVRcl5HY8DrgYGAJv+n48v/wAkV3Xk391/8j2qivMdT8b63o2gaL4k0vVZfENvqEU2nOptUiP9pyH/AEfciqGiAlVoGQ5K7l3ZKlj1ENze2HiDQND1HxeZrt9LuGntDYqPt8kZhDXHmKAItpY/IMA+b0+WnbW39dX+Wvo152V/6/D+vRnQT3dpbSQRXN1FE9zJ5UCu4UyvtLbVB+8dqscDnCk9qmrk/Gn/ACH/AAR/2Hn/APTfeVi/GbT/AO1V8IWH9h6ZrHneIlH2HU32202LO6OHPlyYAxkfI3IH1Cv+dvy/zKej+V/z/wAjtdaudGFq+n6xqiWaXcbKCL02spXIUlHVldSC6jcpBBYc5Ip+i6Lpnh3TINH0e28i0twQiF2c5JLMWZiWZiSSWJJJJJNeWw+EdX0/V/CXge71aCzicatrAS0tILhbGRJoWhjtmuYn2LGszoGCjgnAXgKeGfG3jXUviLcaZf8AiDR4o49QvbVtCkvFF2II1fyZEtxaiRdwWN/Na4aMhjgAkAO+n3v7v+Df+mJ7X/r+rI9WtdU0y+lkhsdRtriSIZkSKZXZBuZOQDx8yOv1Rh1Bq1Xzvf3drq/gK+1VPHqR6pdXWmapr9laWFnC2mTrew+YZSIt6eWM/wCvLsfKBJ2hgd//AITrxY/j6DSLPxxo39nRz6fFZpe30Ky6zaSxxl7mOKO0JnZi0gDQzRxqVG5QAcuKu0ut/wDL+vl62Hpd9j2mivKdF8ReMX1iw1K48TXF1bX3ijVtFOmtbW6wrBCLtoirrGJN4NugyXIIJyM80nw68a63req2sFz4s/tZrrSJrzWLb7NEn9hXivGFgwihlzulGyUs58nIOM1N7q/lf8L/AJfIbVnb+t7fmer0Vi+DL7+0/Cekaj/bv9tfaLSOT+0fsv2b7Vlf9Z5XGzPXb2rjPhjqfhZvHfjvS9C8Q299I17b3Hl/2mbuUgW8ayHLOzbVclcZwp+XjGKpq0nH+tCb3Vz02ivI/jkngq4t5UvrjRR4ihtA9rBdwFr+4TLFI9Pct+6nZxgSIshB25XpjN8QHRm8V6o16ip4zOvaSdDWQqb0WOLbzBB/F5P/AB9eZt+X/WbqUfedv63S+/XbyY5af1/Wnme3UV4jo50NfFlg0E0cXjIeJNUOsSKVF4mm4ufLM+efs4T7MY93yZ8vHNdR8NfFmu+INXubTXNYLxW9ru0z/R0j/te18wgaj0BGcKuxMKM78Ykj2kfet/XS/wDXz6J2Je63/XW39fLq0ejUUUUAFFFFABRRRQAUUUUAFFFFABRRRQAUUUUAFFFFABRRRQAUUUUAFFFFABRRRQAUUUUAFFFFABRRRQAUUUUAFFFFABXwb/wUF/5Er4T8Z/4l99/6Lsq+8q+Ef+CgG0+CvhRuUH/QL3/0XZV7nDWmaUvn/wCksyr/AMNnwxIeT8tdyPG/w7WBA/wmtGmRQN51KUKTgclQOeR39+/NcRMAGPFTx6DrlxtW20W/lZxlQls7ZHtgc1+uzjCSXO7fNr8mjiOqi8YfDKJmJ+E6OWbI3axOQvoOn5+tPXWvBusXHkaR8JmJRWkkSDUJnYoA3PQ4wWBJHZQK5abwd4utthuPC2sRCQ4TfYyruPXjK81FFb67pO69jgvrTZ+7aUI6Yz/CT7+nes+Sje0Za/4n/mCTPV9O8PrAIZf+Gd9Tm4MTiW8n+dgOW2lflAP4ds0kek2iXKu/7PupM7zIsUP2q42kLuLgcZYn15AArzh/GnjGZmeTxRq7M5JYm9k5ycn+L15og8WeKYmLx+I9TVipUkXb5wRgjr6cVn9Vq9X+Mv8AMLn2N+wzpy6b8f8AVIl8Gy+G93g65Jtpbhpmc/brb5yW5Hpj296+4/Cf/IraN/2D7f8A9FrX5+/8E6dR1DUvjjrc2o3txcyL4UuVDTSFyB9stOMk1+gXhP8A5FbRv+wfb/8Aota/MuK4uOYtP+Vf1qdlD4DVrErbrEr5s2PAfjv+0H48+Fnxy+EXw08MfD2TxDpnj2XVE1Bofs4um+zQB1S1aa7hjRlJ3yGUbShAQl8rUNp+3R8B7/4rQfCWz1S4mv7nXJPDUd7Hc2LxHUkyGhNuLg3qruUoJzbiAtwJORXoHxR+CPh/4o+IfB/jC58Qa5oHiDwLeT3ujanpDW3mxGeLypo2S5hmjdHTAIKZGAQQeay/DP7Oui+CPEOo6n4J+IHjLQtF1fWZPEF/4atLm0Omz30jh5ZN0lu1zGsjKC0cc6RnJG3BIKjdJJ/3vzVvklzLa90r3RVVpr93vZff72vn9nd7X1Tscb4R/bg+HXjZfCX9i+AfHW/x5aavceG45raxU6jLpsjrdW6kXZEcgEbOplKRsuPn3fLWrqf7YHw6sfg74c+OdpoWs3nhjxHDLMjSX2k6dNaeWSHSVb+9gDuGV12wtKSVOMgqTH4K/Y1+GHgST4ZyaRrviiY/CptcbRvtN1bt551XzPtH2jbAu7b5jbNmzGBu3VX039iv4b6HovgTSdA8X+MdOm+Htlqem6bfx3FlJcTWl+5a5imEts8XzZwHjRJFHRh1q63Kov2W/S/rP9OS/bVq70d1PZ+1fJ8Ov3X0/DXzbs9Nue8Nftg6148/aJ8J/D/wH4GuNW8B+LfAUfi221QRQRXkZkuhF57iW7QC2jGUeMRmcuCUVkwa4W6/bXvon+APxF1nxzDpXgfxa3jGTxS8mgxWC3MemxSCACFp7uSJhKnyiO4JkJGQNwjHtfgz9kfwF8PtY8B6/wCEPFfivT9Q8A+Hv+EVgnEtnKdT0vzhMbe7ElswI3jO6EROMnDCsa1/YR+CKeGPAfg3VZde1nR/h8uvJY2uozW8iXi6sJBci52wLu2+YTGY/LKkKSWIqrxjF8u65rX/AO4lvwcPO6d9Eh0ZU9XVW6W3f2bUvnz2a8rPe5tH9rXwVa3sul634H8aaPqEHw9ufiVNZ31narNHpcMpjMLKtw225bG4Rn5QCAzK2VHqPgDxppfxH8C+HviDodvdQad4l0u11a0iu0VZkhniWRFkCsyhgrDIDEZzgnrXj1z+xj4GurTTYpviJ49e8sfBV38P59Qe9s5LnUNEnJPkzs9qVLRkjZIio/yjcX5z3fgH4J6X8Or/AMNz6H438YTad4X8I23g+00W61JW02WGBlKXktusaq15tQIZRgbSQFFU/ZNNLvp6XqP8vZr15mZO3Krb219bQWnz536WW5zH7SnxT+JHwifwLrnhG58NTaRr3i7SfDGp2OpaVPNcst5cBDNDcR3MaxlVzhWikySDkAYORZftzfAjUPixB8I7LVbia/uddk8MxXsdzYtEdSTIMJtxcG9VN6lBO1sIS3Ak5Fdx4++Bek/E3xboniDxl408T3uk+HtUtdbsPDKPZxaYl/bZMM7sluLqQhju2POY92PlwAKp+GP2d9F8D+I9Q1XwR4/8Y6Fo2ra0/iG+8NWlzaHTZ76Rw8r7pLdrqNZGUFo450jOSNuCQcaOllU2u38vcsr/ACm1va8el0lV1Xub2X3+9rb/AMAXS9pdbN+r0UUUAFFFFABRRRQAUUUUAFFFFAG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1Kq33lB+or4K8Af8lG8J/9h2w/9KEr6e/aP+PNl8A/BEXiA6WNT1TUZ/smnWjSbEaTaWZ3YAnYoHIHJJA4zkASkoq7PVtif3F/KjYn9xfyr877T/goR+0BqU066d4Q8FTLDHJcMkWlX0zRQoMs7lbnoo5LYAA54qeX9vj9o22VnufA3hBFWOKVnbRr9VCSf6tiTdcK3Y9D2pcyMfrED9Cdif3F/KjYn9xfyr88R/wUF+PbuVTw/wCABjg50694I65/0v61MP8AgoF8cuB/wj/gRyR/Dp15/W6qXNIh4ukj9CNif3F/KjYn9xfyr89JP+Cg/wAcgSE8O+BDxkE2F5+P/L1TP+Hg3x3bBTQvAHTp/Z16f/bqhTTD63SP0O2J/cX8qNif3F/KvzyX/goR8dMjd4f8BkDqRp15jH/gVTh/wUE+OzH5fD/gHHYmwvOf/JrijnQfXKR+hexP7i/lRsT+4v5V+eq/8FBfjjxv0TwAMnA/4l97/wDJVNb/AIKE/G1VGND8BMe+NPvP/kr3FHtEH1ymfoZsT+4v5UbE/uL+Vfnkn/BQ7414HmeHfA4J4/5B15g/T/Saef8AgoT8bsDb4a8EZPAzYXYH63VHOg+t0z9Ctif3F/KjYn9xfyr89f8Ah4J8d2k2R+GfAvHXdYXfP5XX+fxprf8ABQX48Z2f8I74CVsgHdYXmB7f8fWP1o50H1ykfoZsT+4v5UbE/uL+VfnqP2/fj6AC2h/DwZ6f6Bef/JdM/wCHgfx7yB/YPw/Hr/xL7w5+n+l0c6D63S7n6G7E/uL+VGxP7i/lX53j/goL8fW6aD8Pge6nT7zI/wDJulH/AAUF+PXGdB+H/TJ/4l14P/bunzof1ul3P0P2J/cX8qNif3F/KvzzP/BQX46IAW0DwFg9xp93j/0rpf8Ah4H8ducaB4CwON39nXmP/SrNHOg+t0j9C9if3F/KjYn9xfyr87JP+Chnx4UgL4e8BEn/AKhl7/8AJVIn/BQ/47n7/hvwGo9f7PvOP/JqjmQ/rVM/RTYn9xfyo2J/cX8q/Od/+CiXx2AJXQvh+f8AuG3v/wAl1Ef+CjHx7Xj/AIRnwG/oV0y9/rd07j+sQZ+juxP7i/lRsQchB+Vfm8f+Cjfx+LYXwv4CUdi+mXv/AMl17F+zZ+3Dr/xO8dWfw++JPhnSbK61XcljqGkiWOHzlUsI3jldz8wBAYN1wMYOQXRSrQbsfYNFFYnjjxbp3gHwXr/jrWILmew8O6ZdardRWqq0zxQRNI6oGZVLFVIALAZxkjrQ3ZXZvCEqklCKu3obdFeeeDvjRo3iO4udN8T+GtZ8C6nbQ2Vz9h8SS2KtLBdzNBbOktrcTwN5kymMJ5nmbioKjcuV+IPxq8I/D680SPUdV0c2l94hOgatdzarFBHor/2dPfb7gnIU+XDH8jlPlmV84wGrla/rzt+D0fZ7ihF1LuK2TfyS5vy1XdbbnoVFed6z8ZNFgvtLi8OXegappms+F9Y8TWutya0kOm+XYtaKN9wiSKIX+17mmG4IsZO188XvD/xQ0vVfEXi7QtVWz0lPDGt2ehw3M98u2/mubG1uUCBgu1ibry1QFixTI+9tFezlZO29/wAJcv8A6VoV7OXIp9Gr/Jf8OdVfaTp+pT2VxfW/mvp8/wBpt8uwCS7GTcQDhsB2xkHBORyAauVzek/En4da94o1DwPofj7w5qPiPSQW1DR7TVYJr20AIBMsCsZI+SB8wHUU2y+J/wANNSm1y3074h+GbqXwxu/txIdWt3bS9oJb7SA/7jABzvxjFZ3Vr9N/l3/4JFtbddv+Abd7pVhqNxY3V5B5kum3BurZtzDy5TG8ZbAPPySOMHI5z1ANW6yvDPivwv410W38SeDfEml69pN2Cbe/0y8juraUA4OyWMlWwQRwawLP4teAm0LX/F2p+PfBlv4d0HUZLCfVofEMMtrbtGEDpdSsFjtplkZkMRZsAIS2W2q3pdPpr+S/VCvez+X5v/M7Siqumarpet6bbaxo2pWt/YXkSz291azLLDNGwyro6kqykcgg4rMk8d+B4rGDU5fGWhJZ3OmS61BcNqMIil0+IIZbtW3YaBBLGWlB2AOuSNwy7O9v6/rR/cVFOfw6m7RXmXjn4+eBvC3hhfFei+JvCOtWS6uNDuJn8V2FlBb3hGBG00ziPerFN8YPmhCzKkjARt1s/wAQfAVr4k0/wbd+N/D8PiDVYPtVhpL6nCt5dwjrJFCW3yJwfmUEcUkr/wBeV/y1Jul/Xnb89DoKK5rT/ib8NtX8Sv4M0r4g+Gr3xBGJmfSbfVreS8UQuY5SYVcuNjqyNx8rKQcEU7wn8Sfh14+n1C18C+PvDniObSJfI1CPSdVgvGtJMkbJREzGNsqeGweD6ULXYbVr36afM6OisDWfH/gTw5r2meFvEPjXQdL1rW226Zp17qUMF1fHOMQxOweU54+UGub+HXx/+EvxSm1Cy8JeN9Gn1DTNau9Bn086lbNdC5gkuEH7qORm2yLaTyx5wWiRnwArYcVzbf1ayf3XX3js0r/1qm/yT+49Dork/EvxV+HPhPw5J4q1zx34bstNFzNYRXN3q0EEEt7G7xtarIzbTKJI3QoMsGVhjIIrN8OfGnwNqHg/wN4k8V+I9C8L3vj3TrS80zTNQ1aGOWeWeFJPIg8woZ2XeB8q5PXAzihJyvbo0vm72X4P+miZNQaUut391r/ddf0md9RXNXXxN+G9j4nh8E3vxB8NW/iK4n+zQ6RLq0CXsk3lrL5awF/MLeW6PtAztZT0INeb3Xx+8MfFPwd4hsfgn44sJvFOm61LoL2FnqWmPqqyQXMqTfZop5Gg86SC0u5bfzwEYIGcBVfC3216/LT/ADX3lqD66f8ABTf5J/ce20V5p4e+LnhHwz4C0bUfix8TvC2k38sdxFPPqWtWMG+W3m8mZXZHEJmicpHMIvkSUlRgbRXXeH/HngbxZqGo6R4W8Z6FrN9o7Imo2un6jDcS2bOMoJkRiYyRyNwGR0puNm12ITdk2rX7m7RWFr/jvwP4U1HS9H8U+MtD0e/1yb7NpdrqGow2819L/wA84Edg0rcjhQTzXL6N8cPBl78RvEfwx1rWtF0bWtJ1aHS9NtLrVolutXL2Ftds8MDbXO37SUKrv+5uyM4Alzbf1sv1RXK7N9tX6HotFYVp488D3/im78DWPjLQrjxJp8IubvR4tRhe+t4TjEkkAbzEU5HzFQORXF+NPiho3ifwlfWHwc+I2hap4ikktIoItF1fTZ74rKDOy2q3Dm3Ny9pHcSwiYeW3l7myisaXS61BRu7f13/LU9Rorlvhhq2p614G0y81zU7e/wBTQS217LFNbyss8UrRyRytbkwidGQpKsfyLKsgXAAFTab8RfAevS63aeHfG/h3VLvw4WTVoLbVYZG05wCdtyEZjB9053gEAHjiifuNp9P0JjeSTtb/AD7ep0dFebeCPjp4M8TfDu6+J+veIvCmhaDZ3DwT348U2N7ZQ7NqsZLuFzAmXJ2rvJ2lCwRmMay61+0B8I9A8Y+EPBWp+ONFhuvHdnPe6FctqdstteBJII0jjdpAZHla4Xyggbfskwfl5dveUer/AMr/AJK41rqvP8Nz0SivMPCHx+8D63oWu+I/EvibwfoFh4ekiW7uT4tsLuBIZVDRXLyxvshhl5MRkKu68lEPy13mn+JvDerC1bS/EGm3gvrP+0LU293HJ59rkDz02k7o8svzjK/MOeaW39eV/wAtQfuuz/rW35mnRXJ33xa+FWmX+h6VqXxN8KWl74mjSbRLafWraOXVI3xsa2QuDOrZGCgIOeKyNF+Pvwm1rxl4z8Ax+NtHtda8CPnV7W61K2R44BBDM9yE8wuIE+0JG8jqoWRWU9ASdber+7f7r69h8r/L8dvv6HodFcLN8XfC96fBF54N1PSvE+keNtak0i31PTNSjntowljd3RlR49yy82hTaGGN+c/Lg5fi39pT4I+EfC2o+Mbn4k+HNQ03RtVstG1KTT9YtJfsNzc3CQKs5MoWLYWLuGIISORsHbim042v1/zt+bSHyPTzV197X6P7j06isPTfHfgjWdGh8RaP4y0O+0m4lgghv7bUYZbeSWfZ5KLIrFS0nmxbADlvMTGdwyvhbxBP4jh1K7e0s4ba11O6sLZ7fUEujMsEhid5PLG2J/NSVTFuZl2jftfciHK1v/W3+a+WpPS/nb8/8mbdFc54T+JPw68fT6ha+BfH3hzxHNpEvkahHpOqwXjWkmSNkoiZjG2VPDYPB9Kk1nx/4E8Oa9pnhbxD410HS9a1ttumade6lDBdXxzjEMTsHlOePlBpdvPYHpe/Tc36KwrTx34Hv/FV34FsfGWh3PiSwhFzd6PDqML31vEcYkkgDeYinIwSoHIrMf4q+Bb+XUNP8MeOvB+p6lo2o2mnanaHX4UaxkmuEi8uXYJGjmO/EcTKDJJsTK7twcU5NJddvyC2tvkdhRXE2PxX8Ka38Rrn4c+HPEnhjVL/AEqzmuNYt7fX7d7+wlV0VInskLSjIZizvsC4QDcWO3M8MfH74b6n4O8I+JPFvjDw14U1DxbpOnanBpOo65BHMpvEzFGvmFGk3MsiKQo3mNsDIIBGLlHnW2n43S+/ldv+CinFpSl0W/kek0ViaP4guNW8Qa9pS2lmtpossFr58eoJNM87wrM6SQoCYAqSwld7b23k7Auxnq6d8TfhtrHiSTwbpPxB8NXviCETNJpVvq1vJeIIXMcpMKuXGx1ZG4+VgQcEUv8Ah/1/ITTSu/6vsdLRXB3/AMefgrp+hah4jl+Lfgo2GmLAbm4PiKySKJp0L26vI0oRDKoJTcwDDkcc1aHxT8HaN4H0Xxv8QPFvhTwzaaxFblLifX4GsWmlUFYobt/LSfP8JUDd1Ao7+Vvx2/r07oGmtH5/hudlRXP3HxB8BWniSw8GXXjfQIfEGqwG6sNKk1KFby7hHWSKEtvkTg/MoI4qz4m8YeEvBVimqeMvFOkaDZSOYkuNTvorWJnCNIVDyMASEjkfGfuox6A0PRXYJOTsjXorj9V+Mnwh0LRNI8Ta58VfB+naPr5C6TqF3rlrDbagT0FvKzhZf+AE11yOsih0YMrDIIOQR607MV9vMdRRRSAK+D/+CgZ/4ov4Tf8AYPvv/RdlX3hXwf8A8FAsf8IZ8Js/9A++/wDRdlXucNf8jSl8/wD0lmVbWDPh2TJY819Kf2Z410vwpYaxaeNrRYDbQT2+2HyH2bAQnmbuxPXv0r5ulChiB39a+j/DPxn+C/8AZdpbeOF8RahNDbxwSA2qSKFVQCi5cADj0r6TjvCY/G4alSwFJzbbvborLc2ytUVUc60+VLyvc7vRPHPjDxMdI1bxb4glmuLK3FvbCIr5QypDEZ/5akbvmOM4ry341X0Nj4a1bw/DbXyw3V9b3kT3B3MzgFXLkDGT1A7dBXf6d8ev2WtOsJdOPhfxDcQzS+dtntkfY3Yg+Z1A4riPjf8AF34L+NfBj6T4I0zXoNVNzC6teL+6Eak7h99uemK+FyDhrPMJmdCtXpvkU03dbJPv6HsY3HZfVpOFGLTtZW/VHzzg5zT1HTtSDBPFOQgHFfvR8ryn1n/wTdz/AMLs1zP/AEKtz/6V2lfoT4T/AORW0b/sH2//AKLWvz2/4JukH42a5j/oVbn/ANK7Sv0J8J/8ito3/YPt/wD0Wtfk3F3/ACM36I66HwGrWJW3WJXzBsfN/wC0z8YfiN4T+MXwc+EPgeHX7G28e6jfnUdT0aLS5btorWDf5EIv2MSYLK8rMmfLGIyz/LUum/teeH9LttZm8TWmraw0PxYf4XWMel6JFZul4wXyt/m30gljGTmcGItkYgTHPp3jb4M+F/HnxI8A/FDV7/VIdV+HU1/PpcNtLGtvM13AIZPPVkZmAUArtZMHrkcVxUn7H/w0k87drnib998Tk+K7YubfjV1xiEfuf+PbgfJ/rP8AppV0ORWVTZvXvrOG3pBSt5+rvtL2Tjdb2+V7VP1dO/lfsixY/tV+DNT+HuvfECy8K6+F8LeIbnwxrel3t5pOn3On3sBxIJJbu9itCoypBWdiQ4wDzjH0L9tj4W+LLTwHP4O8O+KteuPiHNrVrpVrZQ2ZdLjS4vMuYpXe5WLJHCPG7xtwdwBzVm8/Y3+HE/2y4s/FHiuw1G4+IFx8Sbe/hntHlstWmjEbLEktu8LQhRwsscjAnO7OMTeD/wBkD4ceC9f8HeJbDxF4pur3wVrPiDXbI3d1bss9zrClboTBIF3KuSUC7SD94tUrXf8Al/8AJuWP4czl8ktXciXIpvl1XvW8173Lfz+C9u70Vg0b9r/4b+K/DfgfWfAvh/xR4m1P4hw3k+i+H7G2to9QMdmxS7aY3E8VvEInBUlpgCeELU3xJ+2D8PvCV7rEOu+FPFkFl4Uk0628W6msNnJa+G7i92eTDdstyWkYeYm82yzom4ZYVH4b/Y4+Hvgvwz4M0XwZ4u8X6JqvgI6kui+Ire4s5NRjiv5mmuYZFltntpY2ZsAPAcBVIIbLGXxJ+yB8P/Ft5q8uveK/FlxY+KpdOufFulrPaR2niS5stnkz3arbho2PlpvFs0CPtGVNX7ntP7t/wv8Aly3v15rW925Mkk2k7rp3t+V9rdLXvrYteJv2svh14U1XxV4e1LRPEb6z4W1zRtBOmw28DXGpTapt+xyWgMwV4my+WcoR5UnHAziXP7S+g6Z+0zY/CrxHreq6WNUSTSNJ0hTotxDd3ybpWuZmt7ya+iBjULGJYLdB8+/ezLs6zxV+zJ8NvF/xy8NftAao+rJ4h8L2y28FpBcolhdFBMIZbiLYS8kX2iXy2DDG7vXPaR+xv8PNE8W6f4nsPF3i5bfSfF9343s9IaezNpFqdykiTkt9m+0OjCUna8zFcDaVGQcY8yUW99b+mi++3NLsnZeampflkodlb11f3X5Y9G1d36Nfhl+2R8N/ijqngbTdN8MeLdJT4jRaq3h671O1tVhupdOkdLqE+TcSOjgIXG5QpXGGzlRo+AP2rfh749+K8/wWXTNS0jxTFaT30dtcX+l3qSxQuEky2n3lz5LDcDsm8tiM4BwcUPCH7G3wu8GW3w2s9O1rxPcRfC59dfSRc3cBNz/awkFyLgpCpYKJW2eX5ZHGS1P+Ff7IfgP4S+I/CviLQ/F/i3UB4J0zUNH0Ox1CWyNva2d26PJGfJto5JCGQFXd2fk7mbjG0uTnXLtr/wC3W/8AbfVX2a1vEct37Hvp5Lm/H3de6fdbaHxR/ae8MfC7xze/D248C+MPEOrad4Sl8a3Q0WCzdI9MinMMrfv7mJmkUgtsUElfu7m+WqPiD9sD4Y6Vb2934f0jxJ4shPhSPxxfPolrAf7N0OQZS7n+0TRE5AY+VH5kuEY7OKx/il+zD4j+KP7Qtx8Q5/HNzoHhLUPh1N4Lv00eeNNUnaS+86SP99bSxpA8RKl0ZZQ2NpXrW34k/ZE+GWsxRW3h7VfEfhCBvC0fgm+i0K6hVdR0OMEJZzfaIpSAoZgJYykuHYb+az19mn9p3/Oolfy/hvTW3N5F1FTVS0dtL/dBu3n/ABLX0vy9LlrVv2rvhhpusz6TbQ6zqccfw6m+J8V7ZQRNb3GjxtjbGXkVvObgqrKFweXB4rN8R/ta6P4f8LeCvGtv8H/iBrGj+P7fTZdEm07+yGlnnvkDxWot5L9J2lVTufZGyKoZt5VWIt+Lv2SPhn4mvrS+0zU/EHhgWvgm4+Hhg0aeARTaFKuBbsLiGUgocMroVbI+YsOKqJ+yVo+n6t4L1rw18YPiBolx4B8Mw+FdEEA0e5jgtkRUeYJd2EwW4lVEDyIFJC7QFXIrW9K+l7cy3/lvU7d4+zWmz5nZ2s85W5Fb4rfK/LD/ANu535qy0eqpfEb9ub4E/C/4hXXw48R6ncNf6XdWdnqs0NzYgWE1zt8tTBJcJdXGA6FzbQzBAfmK4OPU/il8Rm+F3hafxfL4M1nxBp9kkk9+2m3WnW/2K3RC7TytfXVumwAY+VmbJHGOa5i8/Z20ZPHGvePfCXxC8Z+Eb3xZ9nPiODRri0EGqyQx+Wkrie3leCTZ8pe3aFjwc5ANanxt+Cul/HLw1YeFda8YeI9DsrHUoNTddINmReSQndHHcR3VvPHLEH2v5bJtLKucgYrB39mkvivr+F9OqWttU2tHZ6hG3Pd/Db/Pr3el9Glur7G58MPHsPxQ8BaL8QLbwxrvh+31y3F3Bp+uQRwXscRJ2NJHHJIq7lAcDcTtYZAOQOorJ8LaLqPh7RINJ1XxZqviW5hLbtS1SK0juZgWJAZbSGGEbQQo2xrwBnJyTrVpPlcny7EQvyrm3CiiipKNHTv9Q3++f5CvhPx//wAlG8Wf9h2//wDSh6+7NO/1Df75/kK+E/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2P/BR3J8NeCUWJXZr68ABTd/yzjrjvAH/ACUbwn/2HbD/ANKErb/4Ke3z2PhbwGVkKB9QvQ2CRn93HwcVMldGOJ1pOxyH7BnhXRtW8V+MvEHiGGM2GneHjY3UIU7WjunO/cFJP3IWGBzya+u/h14i+FnxXm8QT+GtAnlj0O+s9Jupr61eLfNYt5sKqkh3DyXckblU7ieDXzF/wT18R+FvD3w28a6hqfjDStEv7/UoraKS9kRdgSDckhRmGV3Sv1IztIzxXuPw0XwP8IPB3jVYvi/4Y19r+4vvEc0sLw28wnlQvKz7ZnDAkKFwF2gd+tKGiRlh/dhH53Pzm8aa8dX8Ya7rVzJCZL7Ubm6lfj5jJKzZwuAM56Vr6R8MvFfiTwBe/EPSbm2msLPVoNGa0Qubya4mAKCKNUw3UDG4HPQGvJvMLMCxc7ic7WGPU+tfTvgH4+/BL4a6Bp3hjwvonjy902XxPaa/qi30kEVxAIbfYUt5reVTKfOCsMrFlQVPUmseVWvfqvuclf8AC55keXmbk+jfzs7fjY4vRvgX8StSg8QPfeH7/R7zw9pg1aSz1azuLa4uYjJsCwIYyXYtwOgOOtcn/wAIl46uPEE3hK38Da22twoZJtN+wzNexqF3EtCF3gAYbkdCD0r6gtf24fhzoDwX3hrw5rd1dWOiT6fbQz6Ta2dq05u0mQlIrhvLTaGGRuYEAncSTXjnhX4weBfCPx78T/EzSk8TSaJrFnqcdmlx5RvoZ7qI/ePmkFVkZsNvLbQDgnis3JrV/wAsnbzTly/+BK3p8y2oK6UvtRX/AG61Hmf/AG62zida8A/FTw1p1zquu/DnxNpVhbsqTXN7ok8MUbNjarPIoUEllwCR1FbXif4PeN9Hbw/aaL4d8XalqOr6b9tmt5PCt3aiKQDc8MW5d0/lqQWdVCgsMFhzXpN5+1J4DuPDzaDqFj4juIz4Q8N6DIgeOMG4sLoy3Lh1l3IroQFcDdnGQuM12uqftpfB47H0fT/FEbRXGqXCbdNtYWH2u1aJCzi5ZpHV8F5XO5sk8YC1rXtSjLk9617W62dl9/xfK3rcfZPld92k/K9rv5bfj6fMOt/Dj4qeG7GfVfEfw48R6bYWzJHLdXukXMMUTMRtVndQqk7lxnk5FQ654P8AGnhKO1n8WeEtb0SK/Um3e9sJrYXAxnKGRQGABBOB6V7fJ+1l4LXQhZJpWuXk0HhTw1oyQ3fkiCS7067M87OTKSI3XADbSxPVRXM/tGftDeFfipp66f4X1DxEttc61LrM1nfaXptpBbu0YQBWtkM07/MwMssgyu3KkjcHVSg2oO+r18k7fitfwC1Jw5r69vlf89O/XucEvw3+IEumWWsDwR4kbT9Sljisrs6VOYLl5G2xrHJt2MzEgKATnOBW14q+AvxZ8K+LtQ8GnwTrOrXumxRXU/8AZenXF1GIZFysisqcrkMm7GNyOATtNd94p/an+HOreG/EMtnZ+Jv7b8T+GtO8PTaZcJCNJsvs2N00DCQuemUUxrtZmJJzx07/ALYvwnk1/wAT39lH4v01Ne1nT9fjvYNE0y6uoZ4IBA8AS5eSNVxGjpOPnVmf5AB81SUU7J9X+aS/C8v/ACXcmKjyq71dvyv/AOle75fE9D53s/A3jSS5itF8E+IzK9mNTVE0qd2NluC/aAu3LRZ43525IGa7vx18CfFeg6zFpXgjRPG3ihGsxdXEsvgq+sfIyzKU8uQMxwBy/wB0EkAtjNdIv7XVjefDN/DV9o2rP4nuNZKnVCsR3aK96LySDcuzMhkBTasaR7DxtHy10afti+CU8S+Nru9svFGm2ut+I7TX9LvrXTNOvb2NYoFiaF4rtnjhI2gpIm8qWPHUGHZuMfVv8LL7pXfW8Wl0GvZuUk32t+N/xil2tJN9Twi38BfEk6I/iaL4e+IZNJSI3D350ic2yRLkFjLt2hQVbJzjIOe9Pk8KeNrbR7XxJeeCdbstHvHjWDUrixlgsn3nC4uHAjwTnndjvXrC/te+FJ7Gwh1Cz8UeYnhXxFpF3+5gZXvtQm8yOTCMilR/EwRMEfKmMAU/GH7VHgLXfC3iU6bp/ic654q8Maf4cl0q4jhGk6f9nHzTwsJC56ZRTGu1ixyc1LvaUrbbLvZy/O0denNd7DVOnOKblZ9fLSH+ctOvLZbnL+Mfg1rHhfwfdeOLbxV4X8R6Xp+oR6Zez6FeSzi3uJEDhdzRJHKuCBmJnAPBPFeZtqduFCtbOH6FhkjP0PSt3x/8VF8ReFfBvhLRtf8AEcuneH9LWO40++htoraG9LMXa3ECguhBHzzZkPzZOK4M6mhIyJGPHBPSqSfM+19P683d+jtruRJRXLy9lfXq9fw29V02NiW7RmwEY56gDkfpURu5R8yxbR15BrKF+EyEIIHQB8EfQd6ct4X/ANW7Edc9sfp/OnqTzWNP7VM4J+0KQTnuD+tIJpc8wbjkYJGM+3Ws7/SSpYMc9M+YDkVCZ7zOExwMkbuv0pryBT8zUa7BUxrAcr1APSovOcrkFlHpu6VnNc36rv3YyPWntdXb/wCtiX5fccUXsVzNGgHuCdodjkccV6b+y/PI/wC0T4CD5DHV4QcLj1PNeRGSJh8t8qHAG0tgE/WvT/2W70t+0T8Po3O5m1qABt2d3WhO7KpzvJH7E1yXxc8Jaj4++FPjPwLo89vDf+IvD+oaVayXLssSSz27xozlQzBQzAkgE4zgHpXW1R1zXdE8MaPeeIfEms2Ok6Xp8LXF3fX1wkFvbxKMs8kjkKigdSSAK0lZxfNse9SqSpVI1Ibppr1R5Rq/7PmnaV8PbnR/h+rv4ka70XUPtviHXL/UXu302+iu4raS8uXnuEgLRuoC7lj81mWMnIPL3Hwb+MsuqSeOX0rwPPrjfESLxqmkvrl0tmIE8PDTRD9r+xM/mCYbw3kY2gHAPyj1fTfjh8FdZ8Lah450f4v+Cb7w3pMoh1DWLbxBaS2NpIQCElnWQxxthl4ZgfmHrWT4S/aB+HOt+CbTxv4l8V+G/DNnqF5qcFm19rcCx3MNpftaefHI5QOjHyWyMgGdFycgneM6icmuv4XcXp68kfktOt5p1PZQ9ktmpL1TXK/wPPtT/Zy8a6h4X1GxTUPD9vqGs+GPHFhcwxSzLa2+oa7c288axHy9zQRmKQPIVVmJDCP5iq7mmfBDxlovxm1r4t2mt6ddx6hrFvLBo93Ixt0szptlZz3CkRFob1WtpNjAurxMYzs8wunpWn/FD4aat4i1PwhpXxE8M3uvaJG0up6Xb6vbyXdii43NNCrl4gMjJYDGa14vEOgTvaRw65p8j39o9/aKtyhNxars3TxgH54x5seXGVHmLz8wylVajFLZKy9G7/do/kn6lyrTnH2Utfi9byab+d0n5HiWk/BX4my/GjTviD4q1uG9tNI1PWJYbv8A4SjUJWlsbuGVLeFNLMS2dq8IeOMujO7hC5fLFKq3PwK+I2ufBs/B7WLfwpp8WgWmm2ujarperX0Nzqgs7mCcfaGiihlsBKbcB/IlmYM+9WyoU974p/aN+C/hbwHP8S5PiH4f1Pw5aata6Lc3+nataTQQXM9xHBteTzRGvlmTfIC2VRHbBxitqz+Mfwi1HU9O0XT/AIqeD7rUdY8s6daQ65avNeb4UmTyUD7pN0Ukcg2g5R1YcEGs4xutOll81qvn71+zvszNJxcqnd3fysn6LRLy2VjH+CXgC8+HHhjU49X0SPTb/VNRfUruKLxZqviZ3fyYogzXuoqtxIxWFRtCKoAUAE5Y+RXPwr8R/GDRvEXirQ7HV9OWT4jf8JTpFlqt9q/hOfUrZdIhsSHmgVL6y+fzWVjESfLGUZHzXu978UPBXhzQj4h8deNfCOgWJ1S50uK7m16EWrzR3EkSxedKIwJ/3eHhGSkgdMvt3Gt4d+Kejaz4g8WaNftZabB4b1uy0S2u5r5NmoS3Nja3UezIADE3QjVAWLbcg/NgWm5Sl3sl6WlBr8VFJdunYdNrT+Vtv7pRf/pT1X3kvwm8FHwD8P7Dws+mw6fLE9zcTW8WtXmrqks88kz/AOmXv+kXBLSEl5ApJJwqjAHhv/DOvxg1HwjB4M1WXwdb2+hfC/X/AId6XdW+p3Ur3sl3HZR211OjWyi3XFoxkjVpSpI2s+ePoJfGFrPrmmWlnLpc2kanHPFBqQ1SL9/fRsf9FgiGTK4SK4dzkbBF0b5tnLeNfj98PvDWi6rqOg+JvD3iK80HWNL0jV7Cz1qAy6c15fwWpa4C7zEY/OL7XAzsxlc5BGcnPmW8rr77w/8Abmte9+zNcPUqUZJU97p+r3Xlq/8ALuiLxh4F8aW2teEvFfgTSvDOqXfh7SbvRJdM1m9lsrbybk226aKaK3nKsn2bbsMWHWQjcmOeFvP2cddl+LsnjG4sbLVNI1PVNJ1mYL431zS4tMnsobeNUj0i3JsrxQ1qro0zRlS2GEgUA+5+FvGHhLxzpK6/4J8U6R4g0x5HiW90u+iu4GdDhlEkbMpIPBGcg15v4l/aG0zQbj4k2lnaaDqlx8OdBu9buLa18T2sl1ceTAJVie2j3T2xJDq7SoAv7sr5u5giU2qikt9X+PN+evfs7aGVKm5pUqfW0fvdl/l27lXQfgl4i0l/DszXekLNpPxG8ReMJ5Y2cs1pfpqiwquUG6UfboNynC4R8M2Fzn/Bj4NfErwl8Rv+E9+IWrW9/eN4dl0W8ux4o1DVHv7j7TFKt0lvcRRwWCuEcmC3GxSVGXADD19fGPhpLK6u7/X9Ms/7Os4r7UVmvI1+wwyKWV5iSPLQhWwzYBCn0NYFx8W/DN3/AMIPeeD9R0vxNpHjfWZNJt9U03UY5rZAljd3JlR49yy82ZjwGGC+c/Lg0ubnXeKt6aOP5N+T87KzqyeNi5PZ+922k6r/ABd+9tPXlfHvw1+IurfFC28U+Cl0PTbW6GmRanqsur3HntbWly03kPpr20ttc5EkoWUSwSIZMhiVWsWP4S/FrQ3jbQrLwjff8I7491Lxlov2vWbm3/tKPUBqAnt7nbaSfZGi/tD5HT7QJPL5EeePR/BvxY8JeP8AxFr2l+D/ABN4X1rT9ASFLm70vxBbXssd0xk8yKWCEsYAgRfmdgWYuNoC7mwvEP7R3wv0u38PavovjTwtreh6t4gk0DUdXtdftzaaSyWV1dO80ilkBH2XYUZkxvyTxgxCThs/+GbX4aLy1fe5ac3zQXnf5Qkn8+Vy037ao4rRPgr8WvC9lo+qWEXg3VNZhufFyXlpdajcwWsMGs6obxZoJhbSO0kSKqNGY1D72HmKBlue1n9lHxXd2PhW2ukstejt/A2k+Ddash4713w/bRfZFk3zIungC/jfznBhnWPhBh13MK+m9D13RPE+kWmv+G9ZsdW0u/jE1re2Nwk9vPGejxyISrKfUEiuP+IXxZPgTxJoHhHTvh54o8Xar4gtr29ht9EawTyLe0aBZpJGvLq3XGbqLCoXY88cVXO4S873+7mf/t0m3uu+itHvV5OS3al+LUm/vivLTbV35XWPglr+oXvje7huNIDeJPG/hjxJZs7ybo7XTf7L81JDsJEh+wz7ACwO9csu5sZUfwl+LWhvG2hWXhG+/wCEd8e6l4y0X7XrNzb/ANpR6gNQE9vc7bST7I0X9ofI6faBJ5fIjzx1Uf7QHhS91nwfaaZd6MdN8ZWttc2t1fa7bWNzD5/mCGNrOYrO8kpjZI1jVtzxzBtnl5btdD8f+BPE+o6to/hrxroOrX+gyeTqtrY6lDPNYSc/JOiMWibg8OAeKFOUY2T0V/wUU/wjH7/MuVaaj7F6LT8YuK++Lf8Aw55B4H+AvjTR9T0HVvEVz4fkl0+LxyblLaaWRVl1vVI7u38svECQkaushOCCQFDAkjoPhV8H9d8A3vgea7n0ryfDXw/h8KXqWjP+9vEe3begKKGi/dy4LYbL/d5NXvDn7Q3w18T694vg03xf4Zm8N+D9PsL288Rwa7by2KtcSXSSRySA+XEYjbDcS5/1mCFxzJe/tHfBex8V+D/Cb/ETw/JJ48tbm60G9j1e0NpemKaGIRRyeb+8kkecLGsYbcY5BwVwXzS50lu9vmqn6Tnb/gGNX/afi6X/APSozf8A5NFfl1MD4xfCLxx4z1XxMvhZfDkth478MReFNUuNUuZornR4ke5b7VaokMi3Df6USImeEB4kbzD0GXrHwU+Ieo+MvFlolt4Vbwv4t8T6H4gl1abUJ21S2XToLBVjW1+zeWztJZPtkNwNgkDbWOVr1LQ/i38KvE0OrXHhv4m+E9Wi0F/L1WSx1q2nWwbJG2co5ERyCMPjoa2b3xN4b065ls9Q8Qaba3EH2XzYpruNHT7TKYbfcpOR5soMaZ++4Krk8VMG42t/V2mvxSa/yNOeV2uu3psvv0S/4J5Honwc8cWnjTR1vm8Ox+G/DfijWPFlpqdtczHVL+a/W8U2s8BhEcaJ9tOZRNIZPIjHlp1DNJ+Dnjzwj8I/hJ4e8Op4bvfEnwzltbma1uL2a1sL9xp9zZzKLhIJJI/+PppAxhYkoAQNxI9H8Q/Enwnol3a6UPF3hSPU7nWbfRBZ6hrkVpI11IqSNboMOz3PkSCVINoLhk5VW3i9a+PPA174ruvAdl4z0K48S2MK3N1o0WowvfQRHGJHtw3mKpyMMVA5ojKSikvL/wAlV/yl9we1lFyT6p39Jcyf3ty+/wBDnfgz4H8Q+BvAc/h/xVcWDald63rmqyNpsrvCi32pXN0iqzorEqk6g5X7wOMjmvMdJ/Z98dS6Lb+HvE2n+DpbDw34JvvBWmxW2oXajXoLlrYtNelIo3szi14WJ5yGmdw+RtPtni74i/D74fxRTePPHXh7w3HOjyRPq+pwWayIjIrsplZchWkjBI6F1B+8Mw6v8Ufhn4f1fSPD+vfEXwxpuqeIFVtIsbvV7eG41AMcKbeNnDSgkgDYDmjmcpuS3en4NffZyXz8lYcpJuT6ty/G7+VzxTXPgN8W/F3gy2XxLq1m2r6X4oj16w0m28Yajar9nWxa1Ns+uWdvb3pOZHlWUwuy4EbeYnI3/Dfwa8XeDL/4daz4Z0bQom8Pw61Yaxpt34n1G88uLVLuC4muIb65hlnvJkaAnbMsQkMh+aIACu70v4lf2n4t1nwx9j0yz/sfxLH4f8y71Ty5LzdpEWob7ePyz5ko83aYtw/dxyS7/l2Glq/7Qfwc07wX4v8AHWm/EPw9r9h4Fs57zW49G1a1uprbylZvKYCTakrFCqq7LluMilP3I+9omlL5ONrv1i9W9VfoyvZ1FKMVvay/7evby6u34nKaP8GvGvhT4QfCvw5okfhu/wDEnw1+y3DWd1dTW+m6hOllNbSDz1geSLm4aRZPIc5UZXnIpXX7P3jJfAmj6do3iDS9O8SDUtZfU54WkEEGmazcyzX9patt3Zi8yJoWKqGe2j3BAxA9J8LfFrwL4zEOp+G/G3hLU9Evba0ksbyx16G4knmnmnhEZRMoFMkBRGWRi8iTJtUxZbU1v4h+APDNvcXfiTxx4f0qCzufsVxLfanDAkNx5Hn+U5dgFfyf3u087Pmxt5q6rlzS9out3+F16PRP18yXOdSV09bX087tP5XbX47aePfHb4FfEL4iM3h/wrqVpH4X/sW2sbGyfxNqGkx6bdQSs3mNb2kTJfpInlJsncJH5PCPvbEnxB+BfjrxZcfEnRrG60mLRfGuo6V4jtbxdZvbK8ivrFLFBZuttGrxwyLY5+0xXAlQycRnbuPqlt490vW9S8Nw+Eb7Rdc03xDa3OoJqFtrELI1pCEHm26JuNyDJNEpK4RQ2WcEojyeIviZ8N/CGqW+h+LPiD4a0TUbswi3s9R1aC2nmMzMkQRJHDNvaORVwPmKMBkg1D5r67u/zd/zul62s7q6cQ9xupDRWXpZben9dTynwp8CPEelaf4dmOl6XpN9Z+LrnxHqkE/i/V/EpnD6Nc6epN7qCrPK+6WHKbY0VFIBLDLY+n/Af4tHwJqvhaaTw3plvZf2A3hvRV1y51O2jOl36XYV76azjuYYpRFHEIyLnysFlZiSp9l1/wCJGgaN448P/D1NZ8PNretNJK2n3WuQW16lokbnzobY5luCXVVwqhQCzFhtAbBvvjVplr418VeBftPhKC+8M6RJq7NfeLbSHKeWGQzwqHuLWMYkMkskWxEEbIZdzLHSnKclyvXp/wBu7b9ul7ryNE5NxXVWS+cm197fr8t6EXwq8U3/AMTtO8aapJpNjot0ttrmuaRa3Mk5PiC3tzbxvHI0UYlg8p1yzKjb7O3YIMtt6r4Z+D9V8GeGtR0fUbq2a4u9f13VYpLcs6rFe6lc3UQO4D5lSZAwxjcCASME6HjjxnpHgbwtc+JdZ1vw9pccYSOCbXNXXTrF7iQhYo3uWVtm9yFBCMSSMKTxTJPiV8OofGMfw6m8feG4/Fk0Qnj0JtVgGoPHt3bxbFvNK4BOduMDNK94uC2be3f/AICsvRIhTbjZvs/uTS+XvP5tnlXwY+DXxK8JfEb/AIT34hatb3943h2XRby7HijUNUe/uPtMUq3SW9xFHBYK4RyYLcbFJUZcAMNbx78NfiLq3xQtvFPgpdD021uhpkWp6rLq9x57W1pctN5D6a9tLbXORJKFlEsEiGTIYlVrrvAXxO0vxlZTTXq2ukXX/CQ6zoFpaS3qtJeNp93NAzxghSxZYDIUAO0E8kDcdjQPHfgfxXqOqaP4W8ZaHrF/ocwt9UtdP1GG4msZTnCTojFom4PDAHg0K65Evs6/e3L7ry2Vl020JnT5J1Obduz9VaP4cvntfzPLNH+DXji38ZaTFfSeH4fDfh3xPrHiu01S0upjqt9LqCXim1mgMIjiRPtpzKJpDJ5EY8tOoraV8IPiWPh7o/w21TTfBVtbeFLvw+mnaraXlw9xqNrYalaXMsk0bW6i2d47Zj5SvMGkYEyKMmvXNf8AHfgfwpqOl6P4p8ZaHo9/rk32bS7XUNRht5r6X/nnAjsGlbkcKCea5fRvjh4MvfiN4j+GOta1ouja1pOrQ6XptpdatEt1q5ewtrtnhgba52/aShVd/wBzdkZwHSlKMouO8bP/AMBen3Xtbz1XU1UpczqdtfTW/wBzbv8A8A4jR/gv8Tm+NWmfETxTrNvf2mjapq80N03ifUJTNY3UMqW8K6WYls7V4Q8cZdGd5FQuXyxSsvT/ANmrxfb+ANc8L3V94fkvdS+D2m/D2CXzZSiahbx3yySFjFkQFrmEhgC52NlBgZ9ztPHnge/8U3fgax8ZaFceJNPhFzd6PFqML31vCcYkkgDeYinI+YqByKTwx4+8C+NnuY/BnjXQdeeySGS5XTNShujAky74mcRsdodfmUn7w5GRRTnKmvd8vw5l/wC3P5jpVpUHNx+1JN+qakv/AEladjL8B+DdU8L+IfHOrahcWskPibW7fUrQQuxZIo9LsrRhJlQA3mWshABI2lTnJIHj/wAL/ht8RdW1mNte8M6PoegeHviP4n8TWl7LPOdVvnmu9QijH2drdEhieO5DCYTSeZGAAoDbh76fFXhcW1reHxJpf2e+llgtZftkeyeWJZGkRGzhmRYpSwGSBG5ONpxj3XxH0DSbm+vPEes6BpHh2DS11a01e71uBEu7ZQDcXAUkBLeISW4MxfBMvRRtZ5lLn+Lokvkkrfdy3+RPO3S9iutvuUXC3zUrM83tvg78SfD/AMBvh78MvDuqWK3/AIZhsrbXbaz1270aHU4Ut3jlSO/toWuYP3rJMGSNWfy9hKhyRT8J/BX4k/Drw74Gk8PWvhfXdX8LWetaXPYavrN4tu1vqF4k4mS8a3mmeVEiVWEkZMm98uv3j6Pp3x4+B2r6DL4p0n4zeBb3RYbk2Umo2/iKzktUuBE0xiaVZCgcRK0m0nOxS2MAmrWq/GT4Q6FomkeJtc+Kvg/TtH18hdJ1C71y1httQJ6C3lZwsv8AwAmnJuUnJ7t3+9NW+abt110Jk3OaqPez/O7fyf5ankt5+zjrsvxdk8Y3FjZappGp6ppOszBfG+uaXFpk9lDbxqkekW5NleKGtVdGmaMqWwwkCgH1P4jeBtQ8Y674A1KzkshB4U8T/wBt3i3JbLxDT7y3AjAUguJLmNudowrHOQAdHX/if8NPCmp2uieKPiH4Z0fUb7yfstpf6tb280/nMyxbEdwzb2R1XAO4owGcGm2PxS+GWp6LeeJNN+I3hi70jTrsafeX8Gr28ltbXRdYxBJKHKpJvdF2EhtzKMZIoUmkktk7/PT/AIC77XGnJN95Ll+Uk1+Kbt+B454n+A3xPvPC6eEtI1izfSbvVfFV1f6fbeJ9Q0NSupahLc2k/wBos4TNK0McrI9tmONjIxLtsXPtfw90C98J+AfDXhbUpYZbvRtHs9PuHhYtG0kUKIxUsASpKnBIBx2FRaT8R/A/ifSYdY8GeLtD8Rw3rTxWB0vVLedb2eFS0kMTq+xnUKcjPy4JbABNaHhnWjr2hWupzGwW5ZWjvIrG+F3Db3UbFJ4BMFXeY5FdCdqnKnIB4pKTXN52b/8AJrfm/wAFtyomo1WqKq9/e9Lyab/JW9H5mrRXI6T8XvhNr8WpzaF8UPCWpR6LZjUdSe01u2mWytSpcTzFXPlxlQW3thcDOcUy6+MvwgsdIk8QX3xV8H2+lxagdJkvpdctUt0vhjNsZC+0Tcj93ndyOKVv6/D89BtNb/11/LU7Gvg//goGP+KK+E//AGD77/0XZV93I6yKHRgysMgg5BHrXwf/AMFBDjwX8JvfT77/ANF2Ne5w3/yNKXz/APSWZVNYHxA5+bkVFLz0FSMcsaiJyMdhX7CjnDIPajPORTOfU1etrfQ3gV7nVLqOUj5kW0DAH/e3jP5U723BLUSx0++1B3SxtXmMYBYIOQPWry+Gtd6nS5/yFTRP4Njhijk+0TSIfmdoGXeM+glwPwq2brwKqjy7OViMcGOQf+1qydSV9E/u/wCCNn0v/wAE6LG70/4465DeW7wufClywVuuPtlpzX6BeE/+RW0b/sH2/wD6LWvgT/gnq+kP8dtbOio6wf8ACJ3OQ6lTu+2WnYs3t3r778J/8ito3/YPt/8A0WtflnFjbzJt/wAqN6XwmrWJW3WJXzJoeafFj436L8N9Z0TwPb6JreveK/FMF5Npem6RFA0iQ2yBprmV7iWKJIo9yZy+5icKrHivF/g1+1tqmifsjfD74z/GZL3xHqGvW15JqWo293ommBTFPKASl3dWkbEooASBXY7fu5Iz7b8Svgd4e+JHirw746bxFr3h3xF4Zhu7Sz1HR5LcSSWl0qrPbypcQyxvG21T9wMpAKsprgdH/Ym+G3hzw/4A0Pw74w8ZadL8OrDUdK0zUEuLKS5ntL5i1zFMJbZovmzgPHHG6jowpJyVOSXxNq3bTn/B3hfre71SSY1epF/ZSd/ny/ivet022u2OT9tn4X3/AIl8H+F/DHhHx94luPG/h608T6bLougm6jisZ7oW2+4AffAI2y0juojVV++WKqeS+En7U2qeOfir4P1Se+1R/A/xhXWbXwfp01narPYz6Xj7Q10EAaIHyp8MJ7rzfMj+S22MH9K+Fn7Kvw8+Efibw34q8N6x4iubvwv4LHgSzS+uIHjksBdfafMkCQoTNv43Aqu3+DPNZXgb9jb4c/D7xB4H1vRPFXi6W3+HN9rV94d0u5ubVrW1/tNWFxEStuJZIwXZk3SFgTyzDit4eyjO7v8Aa+68klbvbkd+mvzr3XTae9o/fyO/y57adjs/jZ8cNA+BWg2/iXxNod7fafKZBLLb6npVmIAi7uf7QvLbzCRnCxb2OPu8jNyw+Nvw71D4Mp8fE1eSHwa+inX2u5bdxIloELsTGAW3AAjaATngZrM+KPwB8M/FLxd4d8dXniPX9D1vw1a31ha3OlPbHzLW7VVuInS5hmUBgoG9Asg5wwpdN+Avg7QP2fP+GeLW3uta8OQaBLoMcWp3gjluYWRlAlmhjGwnP30j+XqFOMVyyclSm18XT8f/ALXzvddE2RSdWCfw9fw/4Pls+6OQ0b9sfwPqV1rdhqPgDxxolzofgV/iJJDqNtZB59IBYIYxFdPiVwhKxybCARu2nis+P9t7wLL8Nbf4st8NPHth4cudjRXGtx6Xohlia2jnEsP9o3sAuY8SbQ0Bk3Mjbdw2s3N/C/8AZB8ZL4j8W6/8YfFzywa98P0+HFpa2WrpqVzBp2ZC0rXZ0+zUyAOFQG3Y8FneQmvRNR/ZO8C3dn8PIdP8VeKtKuvhpoMnhrSr61mtHmn0+SCOCWOcTW8ke50iXMkaRuCTtK5xW1VJRbp79L+s9/l7O9u7a1VnNJ3S9otb62/ww2/7e57X3sk9Hcxr/wDbd+FkUNvc6F4Y8YeILe58At8SFl06ztlC6Ok3lSEie4jbzUILFMH5VO0scKc/Tf2rfEXiP9pnwr8L/CXgWfV/A3irwDb+MLbVIkgjuws86qtyTLdoBbKjAOnlGffyqsvNa2hfsVfCzw/ZQ2Nlr/ip44PhxcfDBTLdWxJ0qaVpGmOIB/pIZjhvuY/5ZnrW3of7Lngvwv4l8BeLvDXijxNpup+APDEHg6CWOS0kGp6TEUIguxJbsDlowS8PlNktgjOKp8id13fpr7VK/kv3T01+LrYp29lp8TS+/wDdt29X7Rdvh6Hmnwk/am1Txz8VfB+qT32qP4H+MK6za+D9Oms7VZ7GfS8faGuggDRA+VPhhPdeb5kfyW2xg/tHxs+OGgfArQbfxL4m0O9vtPlMgllt9T0qzEARd3P9oXlt5hIzhYt7HH3eRnjPA37G3w5+H3iDwPreieKvF0tv8Ob7Wr7w7pdzc2rWtr/aasLiIlbcSyRguzJukLAnlmHFdZ8UfgD4Z+KXi7w746vPEev6Hrfhq1vrC1udKe2PmWt2qrcROlzDMoDBQN6BZBzhhUVmuSKo7q+/q2r9+ibv5q9rO5ez9q3H4df/AEp7dvds+1+19K3ir4v2niL9mDxD8b/hfqsscc/g2/1/RLuW2AeN1tJJImaKQFcqyjKsCMjByK4T4FftY2Hjn4R2utzabrXivVfDPhLR9Q8U6xaf2dZ2L6pcW0Uk1ok1xcW8AnUP5ki/JFGGClgxCV6Z4f8AgV4R8OfAVf2d7HUdXfw4nh+fw2LqWaI332aWJo2feIxH5m1zg+XjOPlPSvMx+wR8GoPDN/4Q0zW/FmnaTqek6Np95a2t1arFPc6WUNrqTIbcobvESq7EeXIPvRk4IpuKlUS+FuNu6tz3/BrTS7Su0kzOLvQpqXxq9+zvyWX4S72TdldoZdftcaN8RvhN4o8afCSw8RJdeENQa11maB9Buo9KMMYnaSd5tRjtLi2ZBtY210X+YhWRhuGlpH7TtlaeAfh9BceGfHureMvH+lXV/pumXOl2FpqZt4F3S31zF5621vCAyOF80uVdBtZ9wqPWP2K/CGt6fr1nd/FX4gCXxP4isvE+sXAk0pjfXdrCkUSSwtYmBocxpIYjFtLqONoC11fiD9nPT/E9/wCFfEmr/E/xo/ivwnFfWtt4jiGmRXlzaXeBNbTxJZi1aMhUA2wKw2Aht2WOMk3CS6u338utn253r1UU2rtpIg7STfS/3c2l/Pl+9tLRJ38O8FftQ+N/+GJ/AvxU8eeJ74eIPEkM76j4ktF0C3e2SG6cOUgv7q0gaVoUKII0lww3NE/3W+qfhx478O/E7wHoPxB8J3k93o+v2MV9ZzTxeVI8brkb0wNrdcjGM5xXj+j/ALE3w28OeH/AGh+HfGHjLTpfh1YajpWmaglxZSXM9pfMWuYphLbNF82cB4443UdGFdD8GvgJqHwf120sNO8baxd+C/DfhWy8M+HdIuL93+ZJZJbi8uo0VIWnbMMasqZCI3TeRXRUlGdSbWicm15L3vw0jbazb7XeFOM4QgpatLXzd4/l73qkursex0UUVkb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Y/24/gL4n+OXgDSU8FSRPrXh+8ku4bSRwguo3QK6KzEKr5CkbiBwRkZFeOeAP8Ako3hP/sO2H/pQlfdGpf8s/x/pSauKcFOLiz8svAvwt/bl+F9nPpfgLQPFuj21zP588NtdQLHJLgLuI3kE4A59hW3rOi/8FE/EmkXmha2vjGaxv4ntrmD7RAqyxOCGUkMDggkEZr9JaKnk8zm+qK1lJn5JD9kz9pENuPwy1gj0zF/8XSSfso/tH7Si/CjWz6lXhGT7fPxX63UUvZIj6hT7s/Iab9k39pmTcF+EWsAdeZouT7/AD+/6VCf2R/2nD8j/CnWtpBG1ZIcD/x+v1/opqCRX1KC6s/INf2Rf2j3+98INaUH+9JCSDjk/wCs5px/ZF/aM3ED4P61tbgnzIfTH9/pX69UUciF9Sh3Z+Qh/ZG/aLBMX/CmtaYf3hNCAf8AyJSL+yL+0WuCvwZ1xW4wRcQYHP8Av84r9fKKORB9Sh3Z+QY/ZG/aXXJHwj1dMn/nrCT25/1lC/si/tL4BPwu1085I3xD9fMr9fKKORB9Sh3Z+Q6fsjftIHG74V68rc52zx4/9DNKf2S/2l9wMfwu10ZwATLDkDtn5un61+u9FHIhfUId2fkRF+yZ+04hJHws1g7wQ29oST+Un0/Onx/snftNrGQfhTqXIxtJiB+uQ/Xmv10oo5EDwMH1Z+SH/DK37SpO5vg9qwyckCaHqevRqf8A8MoftDMi7/hJrgYEngwcdOh31+tlFL2aF/Z9Puz8kh+yj+0Wv/NI9adGHXMG4fm1J/wyN+0Qw/dfCrWUzknfJFz7YDdfev1uop8iH9Qh3Z+SS/sgftEsmD8NNWiyclQYj0/4HR/wx/8AtIIA0Pw/1XPJPMYP/oVfrbRS5PMPqEf5n+H+R+Rw/ZL/AGk8ETfC/W2OeSJIefcHfSD9kj9oxTn/AIVRrZ4/56w8f+P9K/XKinyIf1GC6s/Iub9kv9opseX8H9bI5yrSwnPt9+vZ/wBkb9kL4u6T8YND8efEHwy3hvSPD1x9sVbiaNp7qcAhEVEZiACQxZscDAznI/Q2nwf6+P8A3x/OhQSKhg4Qad2bFZHi4+K18L6qfAsWlyeIvsko0tdUlkis/tO0+X5zRo7hN2Cdqk46Vr1Fc3NtZ28t5eXEcEECNJLLK4VI0AyWYngAAZJNOSvFpux2RdmmjwbSfhh8Xrfwx4fvrrwv4MTxV4c8TN4glin8V3d9Dr0klnNbyT3N4dNieCYGfcgW3kRFhjRdi7Ql74a/BLxd4Y8ReCvEPiObQnfw9D4v+1x2k0su2bVtThuofJLxLkLHHIrk7SCQAGBJHfQ/Gb4P3PhtPGVv8V/B0ugSXD2iaqmu2rWbTojSPEJg+wuqI7Fc5CqxIwDVnUfip8L9H8Naf4z1b4keFrLw/qzRpYatc6xbx2d2z/cEUzOEkLdtpOe1a88k/wCuq5fxW34CWjUutn81d3+5t6/eeW6L8F/iY3xs0z4ieK9Yt9Qs9G1TV5oblvE+oTGaxuoZUghXSjEtnatCHjjLozvIqFy+WKVZ0b9nzWofCvjrwlqviCzS21TRrnwp4Ve3V3/s3RnErRJIhCjzFafy2Ckho7aD5gSQPQz8R9Mt/G3iDwvqYtbCw8PeH9P8QT6tPeKkPlXM17GQ24BUVBZbi5bBEnQbcml4k+MngrSvhlcfFnw/4j8O6/4dtlWX7db+ILKCzmj8wK/l3ksi224ZOA8iKWAUuucjOS5FZ9Fb0v18r6r5spRlCo+7al+Ca+VuV26WXY841j4KfE7xZYeJtf1e38I6P4gv4/DUOnaVp2o3E2nSDRdRa9jea4a2jeNpi/lELC/lIq4MuMVpTfBjxnrKeLtT1aPw9Z6n4p8ZeFfE4it7yW4jto9OGlm4i85oEZ2zZXAjOwBg6FvL3MF7iP40fDGz0/RZvE3xH8GaRe63bWk9vbP4itWWY3G4RiB2ZfOV3SRUZRhyjYHBA3Lvx34HsPFVp4FvvGWh2/iTUIWuLTR5dRhS+uIlzueOAt5jqMHJCkDBrdTnTqX6p/imm/8A0lN+mltQp1XTjZbWT+WlvlZJLv1ueUWvwk+JHhS+03xN4atPCmualZan4rLafquoT2lsbTWNV+2JKs6W0zLNHGqI0flbW3uocABimh/AzxpoHxd1X4rW+r6NOt7qtrJFojllsorQ6ZZWdxPEPKLQXaNbSeWQXVoSYyU8wuna+L/jz8JfBukeMNSvvHeh3l14E02fVNb0qy1S2kv7WKNN214TICjMcKofaCzKMjNdH4Y8deDfGfhS38c+FvFOk6r4fuYXnj1Ozvop7UohIkPnIxT5GVg3zcFWB6Gs4zavNf0m2/ubT/HXRWqpOU3KUvtuX33Un81dHnfgn4eX0Hxd8XavMLmHw3pk8raDby27QiO/v445dRmiJ4kjLBCkgHEk92ua56P4K/Eq9+F2nfCnVtL8DQ2vhufQINP1O3vLiSbUrWx1K0uZnnia2UWzPHbN+6V51aRgS6jJr2jwl428GePtK/t3wL4u0XxHpnmtD9s0m/ivIPMXG5PMiZl3DIyM5Ga5fXvjZ4N0r4m+G/hRp+s6NqfiDWb2W2v7CHVYvtmlxLZT3STS24y+1/ICDdtHz5ycYJC8HHl6Wf8A4Dqn8rv5PyRn7TlbqX63+d/1e/d69WaXgjwbf+GPE/j7WbqS0Nv4q1+HVrRIWYska6ZZWrCQFQA5ktZDwWG0qc5JA8g1H4E/FbUtK8f+FrOXw3omheINB8R6fYW0es3N/Hc32pEstyyT2ok05Q7SM8cM06N5nCjatdV4B8d+JIfFniLU/HvjSwXwvdWVzrej3FzqOlCwk02KQFbuwaBvPa1S3khNxLdE4lkGwiNhXXX/AMc/gnpVkmpap8YfBFnaS38mlJcXHiG0jja9QAvbBmkAMqhlzH94bhkc0NOXLf8AltbyXua+elvXzsbKrOlV50tYtWdtLxV9P1+Zw0PwP8Y6d4A1fwHBrOl6qP7X0/xFp2oamzfaL65hu4rmS2vykQDx5gSNJlBYRMimP9yDI7Q/g947k1/T/GuvTaDp2p3PjmTxdqWnafdzXNrZx/2DLpixW8rwxtO5cxSuzxxA7pOMqN3ea/8AGj4O+FPElp4N8UfFjwbo/iC/EJtNKv8AXbW3vLgStti8uF3DvvbhcA7jwM1q23j3wNe+K7rwJZ+M9Cn8S2MIubrRotRha+ghOMSPAG8xVORhioHNNVGm2uqa/K//AKTG/a3rfKD9lHljtZ/+TJr8bu3r6HgXh39m/wCJ19P4kuPHviW3a+8QeCL/AMJ3WpjxLqGrNc3M0iFbxbW4jihskYBy1vb4VSQoZwAw7eX4efEbxZqPgfVvFvh7wRosvhPxNFqc0Gk3892s9pFp17bIweS1hIfzLqNliK7Y1V8SMcCum/4X98CPs1xe/wDC6/AX2e0MAuJf+Eks9kJn/wBTvbzML5n8Gfvds12V/q2l6Vpdxrmqala2enWkD3VxeXEyxwQwqpZpHdiFVAoJLE4AGaUW4pW2X58zl+bem1tlsCTU5W3le/8A29FQa+5Lzv8AM4P4f+DfHfgWCz0W3k8PPpNx4j8R6rqnzTGdbe8vrm6tFt8KFDgzIJAwwMMFJ4Jp/E34Kw/E74k+D/E2r6hqEGjeHdL1i1uI9N1+/wBKupZ7qSyaIb7OSNpIdttLvR32klPlbqvT23xb+FN5ouseJLP4m+E59J8PSGLV7+PWrZrbTnHVbiQPthPI4cg81seGvFPhnxnott4k8H+ItM13SLwFre/027juraYAkEpLGSrYII4PUUvilzv+rq35bDVRqcqiesnL8d0vvON8O/CmHwz8UNS8U6RaaZYaA/g/SfDGm2topSW0+y3F7IyqoXakey4hC4YnKHIGAT5F4C/ZR8Q+HvC+veENUe3jmk8IX/hLTPEL+Ntd1h5o7gIPMOmXjfZrBSYkZ44HfJGFZF4Pt178bfgxp15qGnah8XfBVrdaTHNNfwTa/aJJaRwyeXK0qmTMapICjFsBWGDg8Voax8Tfhv4d8P2Pi3xB8QfDWmaHqhiWx1O81aCG0ujIMxiKZ3COWH3dpOe1F23zJ76X9b/neS8+typTkp3ejVv/ACRJbeSS/wCAePXfwg+KviCTxTr/AIj8LeBkv9UtPDkGn6TY+JtQhgjl0u5uZlk+2x2ccsDbpYmQrDIAUKsrLydXQ/hh8YdK1nwL4v1DUPD2ravo665YatFPfPEILPUrq3mDwzx2YF3NAtsq/vIYPOLFmZDkt1erfHLwT4a+J1x8OfFuuaJoK/2Tpmo2F/qOrw24v57y4u4Vtokk27nH2QEbWYt5mNoxk3tY+JQ0fxVpHho2emXn9r+Jj4e32uqeZLZ/8SmXUN9xF5Y8uQ+TtEW45jkjl3/NsFrmm3Jeb/BRl96sn1ttYmFKVNuEd4xv025XK/mrNu33ptaeX/Dn9nzxvH4n1LWPi5e2usRav4SuvC+rSnxRqGqNqbSzIxuFt7iKOCwV0EmYLcbVLAZcAMNSD4K/EN/hhqdhrWv6Pqnjq61nSNVF3JJLHZ3C6VdW0lpC7hC8QlS0DSFUbZLczFQ4Az30Xxm+GGqaZrl94V+IPhbxBNoGmtqt5b2GvWbmG38sukkreZthjYDIkkKpjknHNb0/iOz0HwsPE/ji+0rQILa0S41KabUF+x2Z2gvm4kEYKAnAdguRg4GcVCbpxTWluv8A285XXTSV9lZbbaCScKvP1cr/ADSjG33KO+++6PnzWvCPj6xvrnTvEmgpLr3jz4l6D4sit9AgvtQsNPsrFdLS4FxfNbRRRMos5WXzNhkBGxS2VXZ8B/s8a14T+LkvirUrWPU9Mh13VfEFjqcvjrXGkhlvfPJiGiMTp6MouXj85X5UZ8sMdw9QvvjP8HtL0Kw8Uan8V/B1po2qQyXFjqM+u2sdrdRIyo7xSs4R1VpEUlSQC6g8kVo6z8RPh/4cuNHtPEPjrw9pc/iFxFo8V7qcED6i5AIW3DsDMSCDhM9RVqcopRXTT/yWMbd9oLzbvfR2Jn77cm9Gl+Dlr/5O12+ep5v8W9L+Icvxr8Aa74B8G6Xrj2Xh/wAR208ur3k9nY2xml0zbunitp8SMqSbYyq7wsg3DBNcN40/Zl+J2peCdF+G2jeJbS90LTPDFjpMKt4j1DRYbO/t5Czz/ZLSN1vYpF8tBFPJsiEIwr72r6Ev/H3gXS/FFn4H1LxpoNp4j1GIz2Wjz6lDHe3MYzl44C3mOoweQpHFY8Hxg+HVonhmx8UfEPwVpmt+KrWG40ywTxFBINQMgGPsTP5b3UZJwrrGNwwcDOKmF7K3R/jeTS+V3tqXVvVpunLa1n6PW/8AWlvU5af4Q+J5PiLJ4vi1HTEtW8er4pVd8hlW1Hhk6Xt27Nvm+f8APtzt8vndu+WuA0f9mv4oapH4rbx34jtZNQ8S+AtT8H3Gpt4m1HVjc3Nwy7L0Ws8UcNkhG9mt7cbVJChnADD2Oy+KEN14n13QLmHSdOh0HxEmhSXF/qoha5U6RFqJkgQx4eRRLtMW4fu4pZd/y7DJ4Y+OPwV8bWuqX3g34weCdettEgFzqc2meILS6SxhOcSTtHIREvyt8zYHyn0pzcvdcukVb/C4NJ/+Av8AzV0rbVp1W4c+jXJb/t2XNH/yb59OuvEH4Q+OvFieItR8ZR+H9G1PV/CujaVZLpmoTX8djqem3l9cQXQklt4Syhp7WQfICGV1wQAz27X4N+JpbD4d3OsXekTazovi+bxf4lkV5GimuJ7K9jdLYsm5hHJdRJHvCfuoRnBAU+j6F468EeKdP0zVvDPjHQ9XsdaMg025sNQhuIr0oCX8l0YiTaFYnaTgKc9KoeIfiz8K/CNna6j4r+JnhTRbW+u5dPtZ9R1m2to57qJyksCNI4DSI6srIMsCCCARTlOTqczWt1+e3zaX3IwUm1ptZr5cnJ96jfXzZxngH4P+IfCfjLSPEF3d6W1npz+NC8cEkhfGr6zBfWwUFAPliiZZORhiAu8fMOU+KPgL4i+Mvi/420bw14T0WbRvFfw803w9e6zrU08UNqr3WqCXyES3kW7kVZY2aEyw8NGSwyK9j8QfE/4aeEtQttJ8VfEPwzo19eeR9mttQ1a3t5ZvOZlh2I7gtvaOQLgfMUYDODVm78d+B7DxVaeBb7xlodv4k1CFri00eXUYUvriJc7njgLeY6jByQpAwaUpOdk+l19921+L+Rs8RNc72bs/T31NP71p0PE739m3Wf8Ahb0vixoxrmiahqmk6vJLdeOtc09rGaxht40H9lWxNlfHNqkivKYyGYhhIFAOjq3wg+JV34L8f/DC20/wY+k+IbfxHNpeuTXtwL83WqfaGCTQC3KxBDcbDMs0jMiY8pc8eyR+KvDErWiReI9Ldr+9n021C3kZM93D5nnW8fPzSp5E25Bll8qTIG04peLviL8Pvh/FFN488deHvDcc6PJE+r6nBZrIiMiuymVlyFaSMEjoXUH7wyKcoW+f6f5L1trcim5Upxcd4tNf9u3/AOD+OxxP7Sf2qb4I+IPB+naRq+p6t4m06XQ9Og03S7m8DXUsTBDK0KMtvFxzNMUjXjLAkA8142+C/wATvF3xVsPEtzrNvc6FpXiLSda04yeJ9QthZ29uIxPaHS4ovss7MyyyLcSyM+ZQoCBFavVdX+KPwz8P6vpHh/XviL4Y03VPECq2kWN3q9vDcagGOFNvGzhpQSQBsBzWdpfxK/tPxbrPhj7Hpln/AGP4lj8P+Zd6p5cl5u0iLUN9vH5Z8yUebtMW4fu45Jd/y7C4c0pKSWsXzfc4/lK22uttr3wWHU6coLZws/8AC09fu/z9OI+F/wAEPGPw78aav4on12w1KDxFquuSXVtNKxbTLS61C4u7drJ/KBV281Fnib5WYKyyfugsknwl+EPjjwn4h8M3XikeHLaw8CeGbjwtpcmkXM0k2rxTSWrG5uo3hjW3ZfsgIiV5gWmkbzB0PTav+0H8HNO8F+L/AB1pvxD8Pa/YeBbOe81uPRtWtbqa28pWbymAk2pKxQqquy5bjIrR8LfFrwL4zEOp+G/G3hLU9Evba0ksbyx16G4knmnmnhEZRMoFMkBRGWRi8iTJtUxZZQclZx6JL71JL705Jd7+StvVcpOdWX2m2/W6v+av/wAOcT8YvhF448Z6r4mXwsvhyWw8d+GIvCmqXGqXM0Vzo8SPct9qtUSGRbhv9KJETPCA8SN5h6DL1j4KfEPUfGXiy0S28Kt4X8W+J9D8QS6tNqE7apbLp0Fgqxra/ZvLZ2ksn2yG4GwSBtrHK169rfxD8AeGbe4u/Enjjw/pUFnc/YriW+1OGBIbjyPP8py7AK/k/vdp52fNjbzVa28e6XrepeG4fCN9ouuab4htbnUE1C21iFka0hCDzbdE3G5BkmiUlcIobLOCUR1BtWt/WvMvxV1/kJykr+a/KybX3JfLuec6J8HPHFp400db5vDsfhvw34o1jxZaanbXMx1S/mv1vFNrPAYRHGifbTmUTSGTyIx5adR3PwT8DX/wz+EXg/4f6q9k99oGj2thdPZFjA80cYDshZVJBbJyVBOckVo+IviZ8N/CGqW+h+LPiD4a0TUbswi3s9R1aC2nmMzMkQRJHDNvaORVwPmKMBkg1W1/4kaBo3jjw/8AD1NZ8PNretNJK2n3WuQW16lokbnzobY5luCXVVwqhQCzFhtAZKT5eVdbL7r/AKP7hSk/e5vX83+Lb+/Tojm/Cvwl1XQvijqniS6v7KTwvE93faDp8e7zba9vyjX7yAjbjfGzxsCT/pdwCAAued+G3gLx14Z0Lxrq3hi3s21a1+1+H/AdtrqTWdvaabbyyGBJgqM6xmd3AZEJeCG2OO9dRffGrTLXxr4q8C/afCUF94Z0iTV2a+8W2kOU8sMhnhUPcWsYxIZJZItiII2Qy7mWPsPGPiyy8F+E9Q8V38ElxHYweYsFvhpLiQkLHDHnALO7Ki5xywqbWppra1l/n3utUvJtdgs3LXrK77NrWz6Wu1J+dn3PIvDHwi+IlzaeCJPGGh+GNO1Dw34zbxLqtxb+IrjWJdW3abd27XDyyWFtifzbiPbGEEaRRqEZQqRjN8T/AAG+J954XTwlpGsWb6Td6r4qur/T7bxPqGhqV1LUJbm0n+0WcJmlaGOVke2zHGxkYl22Ln0L4r/G7w78Gvh/J4n8bX2gWWvnTZbuz0GbXI4X1G6ii3vbWzyKHmIPG5YicYO0dK6u48e+B7LxPZeB77xjodt4k1GE3Npo0uowpfXEQBLPHAW8x1GDkhSODV1YurB03s21p6Wdvl223VrKzjXaSXZJ+e8mn983vv1ueJ6v+zj4t1Pwn4j0Nr3QXutX+FWkeBYJJJJSq3tqbsyux8okQMbiLBALHacoMDO/46+B/iDxNfeLG06fRorPXr7whcwQSu6qqaVfpPch1EZALRIFTGckANtAzXbXvxt+DGnXmoadqHxd8FWt1pMc01/BNr9oklpHDJ5crSqZMxqkgKMWwFYYODxUPjv4zfD/AMEeELbxVceNfCKrrMWdA/tHxHa6fa6tKygxpFcytsZTlSWQOQpyFY4BudaVSSqPvf581/zuZQpeynG28Ukv+3YqOvokr/ecJ8Qfhr4s0rTfHXifwuIX8R6p4x07xD4Ta2t5Lg21yLCx08m5QKNsbeXciVgSBBIzFgcgeueEvC9j4M8J6b4U0xneDTLVbcSSHMkzAfNI57u7FmY92YnvUGufEHwN4UuNIsPF/jTw9ol7rriHTbe+1SGB72XAyluJCpmPI4UZ5HFTeFvEFx4jh1G7e0s4ba11O6sLZ7fUEujMsEhid5PLG2J/NSVTFuZl2jdtfciZSi5wcOlkv/AUor52t69tC5Sc2qj8l993+j3636s+X/h/8C/ir41+BGiaL4j8P+H/AApdWPwu1LwlpMD3Ny13NPqNrArNfo9tGbQI8ILRJ55LHduBXafaPG3gHxomqeFvE3gTSvC+p3mg6Ne6DJpmt3UtpaeTdfZt00ckUExDJ9m2+WYwHVyN6YyfU6KqpL2jd+t/x5r/AH8z+/S2hpOtKcrvo215Xt/8ijmvhn4Ob4e/Drwx4DfU31FvDukWmlm7ddpnMMSx79uTjO3OMnHTJrx/4tfBf4c/Hzwt4Os/E3xAXR5PD9iyKtvcQbi0scO4OHPBBhH5mvoWitqeLrUa31inK07t39dzDlVuU+JX/wCCfvwPckj403wz/wBN7Smn/gn58ECmz/hdV7gd/OtK+3KK9P8A1izT/n8/uX+QuSPY+If+HfHwP/6LXff9/rSj/h3x8D/+i1X3/f60r7eoo/1jzT/n8/uX+Qckex8Rf8O+fgf/ANFqvv8Av9aUo/4J9fBAf81qvv8Av9aV9uUUf6x5p/z+f3L/ACHyRPnH4Cfs5fCr4BeLrzxdoPxP/tOe802TTWiu7m2VFR5YpCw24OcxAfia958J/wDIraN/2D7f/wBFrWrRXmYrF1sbU9rXlzS7jSS0QViVt1iVzjPn34+/Fzx98Pfj58EfCnhZb+/0fxW3iQ6xotjb2jXGp/ZdPWWBEkuSgjKuSciWMHoxI4rT8Pftf/CXxDbeDNRSLW7DTvHGn6te2N9fWscUNtNpoJvLO4/eFo7hFSVtoDKRE5DnAz0PxX+A2j/Fbxb4O8dP418T+GNe8CnUDpF5ojWeVN7CIZi6XVvOjfIML8owSTzxjy34x/sVeH/F/wAD/BHwF8BJb2WjeHvEdvqF7qGo38wvhZs0pv3jkjQ+ZcXCzSqwbYmJW6YUUauCit72++T1flFNPvpbY1m6b5WukXe3Vpyf3vRL59kcnqH7Tfj/AOPfxP0L4LeAvCPijwt4U+IPgGHxNBrapbW+uWMMl+sbXSsuoKIoDACo2BrhWdXVGAxXuvxg/aK8DfBDWfC/g7W7HVNU1zxX566TY2txZwNMsCqZGa4v7i3twRvUBWl3sT8qtVzVPgH4Uu/in4a+L2i6xrHh7W/DWj/8I8kWmfZfst5pfmrJ9kmjmhkIQMowYjG4GQGFP+NXwO0f456NH4b8TeKNVsdHKSR3NjaWGlXEd0rjBLNe2dw8bAZAeFo2Gcg5AIc2uVci6yvftzNx110SaWze67MzvzSbl2j6X5UpffJN79vNHE/GD9tb4QfBDUrTQfG8d/FrMujpr15piXumRz2NoxIG7z7uNLiTKuBFatPI20lVYEE+f6f+2PL4b+LPxh1nxTLrevfC/wAOWvg+80u40zT7Xbo1rqdoXkuptzR3EkbO0bEASugzhAAa9ZH7LfgrR9X0TxD8OvFXirwJquh+Hrfwol3otzbTNdaVAcw286X0FxG5U5IkCiQZPz44rB8RfsV/D/xTr/ifWNZ8feO5rPxtHo0PibSTe2httXj0yMJbpNI1sbkBtu6QxzIXJOTjirg4Ju/d/dzdtfspeaba1TTHFrlkpdYr1veLeuln8S7NWvbVNvxD/bq+Avw08f3Hw913V55rvTriytdTuLe5sQtlJdbTEDBLcJdXA2ujObaCYIG+crg4lb9tP4ax66+jS+E/GCQp49n+Gw1A2tobZtcjUNHEALgy7JdwVJCmAf8AWeWOa6e7/Z00KHxvrvjrwZ488YeDLnxWLf8A4SC00O4tBbam0MflRuwuLeV4HEYC77d4mIAJOQDWDN+xx8MZ5TK+u+KNx+Jo+K3F1b/8hYADyf8AUf8AHt8o+T/Wf9NKVFQbiqu3X/wKF7ekedrztddzTllffp2+GX5y5L+V7PtDf/tr/B3R/h7L4/16PVtHMPii58GvpGpNZ2t2NXgJEkJlkuBaKoVS3mtcCILjLgnFVfD37cPwp8YDwhB4O8PeKNdv/Gl7rWm2VlYLYyNFd6XAJriGSb7UIG3IymOSKWSN9wO8DmtiX9kT4aPo97p0Os+Jba9n8b3PxBsdWhu4VvdK1ec/M9ufK8sxgEqI5UkBBIbdWuP2dtHvPGvgn4h+KPiF4y8R6/4EudTurC61GezVZ2vrVLaVZY4LaONUVEBVYljG4szbiTUR1T5t7fjyr/2/m+XLruGik+3vW8/i5b/Lk/8AJtNjy7x5+2T4O8QeBPh3rvwx8Va5pWq/ESS7k0e1k0zTS8sdsWhuopzqF1bW0ckbn5NtzkyKuFmTcjekWHxRlv8A4/8Ah34Szaz4isLtfAr+KrnTZtPsHiug1wluDc3ccjkSo2SI7dFjJZm8xl2pXPj9jDwFH8HtI+BVt428UJ4S0r7dvt57TRryS8+1TyTSeY9zYSGMgyuFaDymAxyWAarPiH9lrTNJWbxH8HvEGo+HvFVh8OW+G3h+Se9LWmn2fmB47kkI07TxkAhvMwdoGATuGl6cZyaWl5W/8Bko+mvL3vq9LIpqDbjfTZP/ALfjq/Pl5u1ttT17xv4s07wF4M17xzrENzNYeHdMutVuo7ZVaZ4oImkdUDFVLFVOAWAzjJHWvIfDP7ZXwt1qCa78QaP4l8IWy+C4/iBbT63bW+y80RlBaeI2003zIWVWjba+WGAwINd345+HWoa58CvEHwn0XV5bm+1DwrdeH7W/1i6kmeWaS0aFJriYh5GJYhnfDMck4JrzL4WfsceFND8F2On/ABY1S+8Y65J4AtPAN8s9xH9hs9OWJRPbWQihhYRtIu7zJQ0x2rlhjFQ1/Es9rcvnpP8A9uUL/wB1vrYFyOnBy3bd12V4fo5/O3Q3NJ/a18B3ttr7ax4U8WeH77Q/CD+PI9N1O3tRc6loiqx+023k3EicldvlyvG6ll3KucjAX9uT4ctp93e/8ID47Etv4ItviJFam1sfNudBlAL3MZF3sBiJw8bsrk/cWQc1v6V+yZ4Es7bXxrXizxZ4h1DXfCD+BE1PVLm1N1p2iMrD7NbmK3jTq27zJUkkZlUszYwaQ/Yx+F4xjXvFPHwyHwp/4+rf/kE8fvv9R/x88ff+5/0zqpclpcvnb7qlr/8AlJS6aztpZhT5Go+03vrb/uHe3l/Et1ty31uXvFX7W3w58OiM6VoXibxP5fhWPxtqP9j2kBOl6JIMpdzi4miJyAxEUXmS4VjsxWlc/tKeEL7xBpPhX4d+G/EPj/VdX0G28TrBoC2iLb6VcHEFzLLe3FvGoc/dQMZCATtwM1ka9+yJ8P8AWLK1tNP8U+LdCYeEofA2qT6ZdWyyazosS7Vt7rzYHUHBf95CIpBvYBgDgbFz+zZ4QsfEOleK/h34k8Q+ANV0rQrbwws+gNaSLcaVbnMFtLFe29xGQh6OFEgBI3Y4ofJzO21393v2/wDcfn8f90wjz8ivbmsr9r+5f5/xLdPg/vHrKMWRWZChIBKnGR7HHFLSIpVFVnLkAAscZPuccUtQykaOnf6hv98/yFfCfj//AJKN4s/7Dt//AOlD192ad/qG/wB8/wAhXwn4/wD+SjeLP+w7f/8ApQ9Az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dGpf8s/x/pXwv4A/5KN4T/7Dth/6UJX3RqX/ACz/AB/pQMpEgDJrziw+OPg6/wBfjRfEvg9PC2oWM0+i67/wlNm/9sz2+9r1LWFCd8dsiEyyFwVO4FNql69GYblK+oxXx18IP2Qfi18PvEHwTg1jVvCM+ifCLUvFkr3VtfXJu9RttVWQwMIWtwkcitJh081hgZDEnbQlzXV7Ozt22l+vL637JmkVDkbk9f8AgN/i0l8+57L8If2sfgf8ZPhncfFbRfGWnaLo1hK8WpJreo2dtNppErxoboLM6QiTYWQsw3KQRXYTfGX4QW2maXrdx8VvB0Wna5FPPpd2+u2qw30cC7pngcvtlWNeXKkhRycV8s6Z+xX8V7H4KeFPhRJ4g0JX+HHjSXxPos9p4h1GyGuW8k1y5huZLaGObT5VW4AWWB58MCcdq17f9iUar4x+Gep+IfAPgSHwr4a1zxFrXiHw9ea3qHiVb2XULOKNJPO1GEm6l+0RmVy6xAfKQGYEm0ozk7aLp/4Cnr6ttW3VrPe6UlFVGl8Pvfhzcq672jvo+butff4vjF4dvPEOmJp2seFp/CWps2n2/iP/AISa18u61jzWRdNtYVLGaYeXIXBZCuFCiQ7wnXeHPFHhnxhpg1rwl4i0zW9PMskAu9Ou47mEyRsUkTfGSu5WBUjOQQQea+UPhx+z/rMH7Zfi7U207ULX4ZeErw+K9CtLjTXt7STxJqVpHDcvbOQFmjijjkYlOFkuCOoNfQHwn8GeJvD3w4m8L+LdE8E+HtQnudQJg8D2slrp8cc0zmOVUkAYTFWDSNjBkLEcVlzP2aklq4t287rTtvez6x5X3Jt77Tel0vwbv93LftLmXY39D+JHw78T69qHhXw3498OatrWkki/02x1SCe6tMHB82JGLx88fMBzXnGp/tReDB8f/BvwI8KXGi+JZ/EsWr/2lfafrkUr6LPYxJJ5E0Easd77yMM6FducNXmfwt/ZF+InhbWfhhY+I/EHh+z0b4R6Xrum6dqOjXE7ahr39oqUEl1E8SJbbATIVWWbdIAcrVP4Nfsl/Fr4f+OPgpd67ceCv7C+EGneINKe50+/umu9WW+A8q4MD2ypFJkZkXznGSSGOcDamoc65npZ+V9J29NVF2397yZlVclTfKve0+WquvPS+u2nex798TPjd4f+G3iDQPBg8P674m8UeJo7qfTdD0SO3a6lgtkDzzFriaGFUQFfvSBmJAUMeK3fhp8R/Cfxc8C6R8RfA+oNeaLrUJmtpHjMbqQxR0dDyrq6srDsVNcZ8d/hXqHxAm8P6x4a8G6HqHiHQ3uPsOsXvirUtCuNK81ArNE+nxNJcI2BvgaSNGCgEnPF34G/BKy+CXwN0X4MadrlxdjTLKeGXUdux5Lid5JZpVXJ2jzJXKrk4GBk4zWSdqU3a8lt57//AGvzbs+i1aXNFX0f4Lz877W6b9G8LU/2ovBg+P8A4N+BHhS40XxLP4li1f8AtK+0/XIpX0WexiSTyJoI1Y733kYZ0K7c4avR9D+JHw78T69qHhXw3498OatrWkki/wBNsdUgnurTBwfNiRi8fPHzAc18sfCn9kD4teDvFPwdTXb/AMHQaF8KdI8R6K99pWoXRvtTXUExFc+Q9sqRSg8uPOcZyQx6Dd+Df7KHxD8D+KfhMfEmseG4tF+DVjrVlp95pNxO174h+3jaGu4XiRLYKMuyrLPuk5ytapQ92N+ju++s7adNFHTf3u6ZleXNJtWWlvuWnnd312VuzR7X8dPjj4R/Z98A3fxE8aaX4ivtOtCA0ei6TLeyZJAy7KBFCvP35njTOBu3EA3fij8XfCHwh+HN78TfFzXf9m2cCyx21rEJbu7kYZSCGPI3yt0AyBwSSACRyP7Wnw0+IXxl+CGv/Cv4dW3h03niWJbSe61rU57OK0iDq/mKIbacytlAuw7Bgk7uMHJ+KH7P3ir4y+D9IvNb8X3vg/xdouh6lptrY6Hf2uoaSZ7qAwl5JL3TzISYxs82OKKREllVT8xJ5qjmqc3Ddbfc3+el+l9nbXpgoc8FLZ3v+Fv1+70Ibn9sLwdHefBa9TRjY+G/jFp+paourazqEVidGt7WyW6DTp88bFg20/vVC9ct0r3PR9Z0fxFpdrrnh/VrPU9NvohNa3lnOs0E8Z6OkiEqynsQSK+XPAH7JfxF8Kyfs2/234t0nV0+D9hq9trnnScubuwW3iisgltGJIkcdZtr7cEs7V6j+yb8IfEvwI+Avh34W+L77TbzVNHlv2ll06WSS3KTXk00YRpERuEkUHKjBBAyME9c4w5W4v8Arml+SUTP/l3Tl1suZed5a/cl968z16iiisRBRRRQAUUUUAFFFFABT4P9fH/vj+dMp8H+vj/3x/OgDYrnfiJ4bbxj4E17wqlhY339rWE1mbW+nmggnV1KlHkh/eRggkb0+Zc5AJGK6Kub+JPjD/hXvw78UePv7O/tD/hG9GvdX+yed5X2j7PC8vl79rbN2zG7acZzg9KUtmaUoSqVIxgrttW9TwbXvA3x00qLwLfXmh6T4h1mD4grqltpjavPc2mnWqaHeQL9p1UWCzMvm4IlktmZWkjj3N8pHQ2Pwa+JHhZdI8TeH7HwZq2urJ4ibUNJ1C7uLXTYf7YvI7mQ28yW8rsYjHsIaJfODuSYs4r1Lw/8U/h14m0TUNf0fx34cvLPRRjV5rbVoJotNkC7nS4dWxEVHJD4IAyabN8WvhVb+DofiLP8TPCkfhS4YLFrr61bDT5GLFQFuS/lklgRw3UYqpdVL+k0l/5Mlvu+jJVXnjDl2Ssvk5O/y53p9543qf7LfiGbwVdeDLXxVFMkPg/wjoNpdG8urKa5utFvbi5fzJLciW3jlEkSCSKQyJliBlRu0NE+CHjTw74Z0zVND8PaFB4m0vxU3ih9L1TxvrGuWt/IbBrLEuq30L3KuEZWVhblU8tVCHJevVNV+LXwq0K4sLXW/iZ4U0+fVUt5bCO61m2ie7S4LCBogzgyCQo4QrncVbGcGpr/AMf+GfD1r4h1fxh4n8M6LpHh66jt7m+uNZjRLYNBDIPtZkCLbSEyjCFmyjRPu/ebVudSc5TqN6vf5Nfry6fgNuVR666L7uXlX3rqjy/xR8D/ABh4th+IV3dweFbC98Z/DhPClvBayymC1v8AzdRkcljCCYc3kP7wLuZkdjGvAMviL4NeOdU8V6ja2beHf+Ec1/xNovim81WS5mXVbKXThZ4tYYBCY5Uk+xAeaZoyizSDy37+k3nxS+GWnLob6h8RfDFsvidgmhmbV7dBqjHGBbZf9+Tkfcz1FS2vi6VvHt74G1HSvsrLp8ep6bdLPvW+g3eXONu0GN4pDGGHzArNEQ2SyqRnKMo8u6bt6p834NJ/LXS4TqupG8n0WvqowX3qKX3njMnwH+JWq2/jjwnLd6D4f8MeItF8Qadbw2mqXGp+fd6mxb7V5Nxbo9htZpGaKK4ljcydF2rj0zUPDXirxd8HL7wh4w8O+HV1jUdLm06606HVrqfT5VIKBftSwwzqHTGWWMMhY437QW72is9eTk/rS/8An+QnNtrybf32v+SPPvg54Z+IXhzStVPxEvbF7q+vhPaWlrqDaj9igWGOMRtevbW0lySyMwaSLcoYLuYKDXFaJ8IPiRp/jvw+91F4WPhrw74t1zxKmoRX9x/aN4uow3o8uS2Nv5aNG94q7/PbesecIcJXu1FNu+/a39dTNxThydL3/P8AzPlv/hnX4waj4Rg8GarL4Ot7fQvhfr/w70u6t9TupXvZLuOyjtrqdGtlFuuLRjJGrSlSRtZ88d98Y/hV4/8AGejaF4b8K6jCmiQaZdabqemx+Jb7QQZHjjWC5WexiaaVYtsq/ZyY0cS5ZvkAPs1FFZuvDkqa7387uTf3uT9OlrI6HXnKSk902187f/Ir9b3Z4Mnw9+NljqXw80RvD/gvXvCXg/SNMgmiufFF3ZSHU4UCS3ZgXT5luhEqhoEeSIb8uwDCNo6vgb9nfWvCvxZm8U6jbRanpsWuatr9jqc3jrXGkhlvvPJiGiMTp6MouXj85X5UZ8sMdw+g6Kc5OpJylu+a/wD29v8A12VttDmhBU6apR2SS/8AAU0vwbv6t76ngPgn9njxB4d0bwRp2oyaBLJ4a+GuoeDroxF2V724NofMjzGMxHyJdzHDfMPlOTjs9d+GviHVv2br/wCEC31idcu/BMnhsXMkr/ZjdtYm33l9pfy95znZuxztzxXpdFEpuakn1/znL85y/A1jNxxCxS+JO/le0F/7ZH8e54v4t+EnxAkvvEur+BNZ07TLrU/DXhzRrZY7yWzeQ2F5dy3MLTxwu1sksFysSzxq8iZZgoKrnb+Anw01z4Y6Br+n660Xm6x4guNYijTXLzWGhjlihXY93eKJ5mDRv8zdiuMD5R6bRTc25ym92rfK6f5xX423d85xU1FP7NrfKPIvw/rY8R8PfAvXdL1bwtqF5Lokg0T4geJfFtxtZyz2+of2h9nCZjGZl+1w7s4A2NhmwM1LD4O/Ejwjpfha98OWnhHW9V0G31/TJbDVb6e2svsuo3qTrLHKlvK2+OOJEMRiCuGZd6gAn3miol76SfRW+VrfitPy1KetaVf7Tbfzbv8AmfM15+zn8R9I0+Twl4dbwnrek6p8NdK+Hd9qWtXs8NzbLb/bBNcpbJbyLOGW5jKxNNFkoQXGAT2lt8FvEdp44h8Qx6nYSWMHjiLxIPMmkM7WieGP7K2t8mPNM/z4zt2c7t3yV7LRWjqyk5t7yTT9G7/n+Zqq002+8eX5OKi/m1Ffd6nzef2avGC/Crw54HgvtAj1DSPhVrvga4lWWUQvf30dkI5FIi3GENbSlmKhvmUhSScesfFbwfqvi/wJ/YekaVpupX0FzZ3kEF9qtzpsZlt5klRlurZHlhdXRWVhG4yuGUgmu4ooqVZVEk+jbXq5OX5sKlaVVJS6X/8AJrX/ACR80TeDfjpoPjn4c3i6BoPirW7TSPFgvbi+vpbfTrFbu8094onvIbE+dKIw6hmgiafy5Cdp3Gs7Xf2R9cEfh+wtHt/EWnQeELDwjqVo/jXXPDMEUdu8zGVIdNLJdxMLhl+zzbcCNQJRuavqiipUuXla6f5y/wDknrv1uS6knHk8v15r/f026WseX6f4I8c6D8RddvdO0nwpqPhvxRqVtq91e313Mmo2EkNpBbiGK3EDJOP9HDrI08ZjMjfI+OfJ/FH7Nfxf1n4d+GfhwniDTrnT9J8HaXorRx+KtS0u3s9Ttf8AW3HkW0GNRilAjXZcMqoIs+W29gPqiiiMnBcq8v8AyVNL7k/UiXv05UntJW/r+vwPHrv4R+LP+FgzeMrS60l4f+E7HiqKGSeVWa3XwydLEbYjIEhuMNxkeXznd8lc3o/wr+NOv+EvEFv8RdD8EW/inUdR0vWv7StPEd3qUGozWd4lwllJFJYW5tLNREI0VDMV8x3YO5dpPoWihzk7a7JJf9u2t+S8nY0qVZVeXm6JL5K/+bPDG+D3xFufDniLxOk3hrSviBqXieHxdpdtDdTXOl6bdxWcNmYTOYY5ZFmgilEkghQ5uHwvyglnxD+B3jfUPBvhjwD4M1tp9D0/SrvTdWtpPE19oUt1cSomy/a4sY3mmZWE5aAtGkhnLM2VAPu1FRUiqkXBrR2XyS5V+Hz0T3SZMZyjJTvqv87/AJ/m+7Pny7/Z48V3fhfxPo0l7oT3Ws/CPTvANtI8kpVL+CO9EkjHy8iAtcwkMAWOxiUGBnS8RfBrxzqnivUbWzbw7/wjmv8AibRfFN5qslzMuq2UunCzxawwCExypJ9iA80zRlFmkHlv39xoreVecqiqPe9/nfm/9KSfy7XTle7TjTWyVl6KMY/+kxX4ng+lfCD4n2fjbw0twPC//CL+GPHWt+Lor1NQuDf3UWow6l+5a2NuI42jl1BV3CZw6IW+Q/Kb/wAW9L+Icvxr8Aa74B8G6Xrj2Xh/xHbTy6veT2djbGaXTNu6eK2nxIypJtjKrvCyDcME17TRWcpOVubWya9bpr9TX20nUdV7u/4tv85N/wDAPl3xp+zL8TtS8E6L8NtG8S2l7oWmeGLHSYVbxHqGiw2d/byFnn+yWkbrexSL5aCKeTZEIRhX3tXoc/wh8TyfEWTxfFqOmJat49XxSq75DKtqPDJ0vbt2bfN8/wCfbnb5fO7d8tev0U1UlHma63v82m/yREJunKUlvKPK/SzX6/efMOj/ALNfxQ1SPxW3jvxHayah4l8Ban4PuNTbxNqOrG5ubhl2XotZ4o4bJCN7Nb242qSFDOAGHYH4Q+OvFieItR8ZR+H9G1PV/CujaVZLpmoTX8djqem3l9cQXQklt4Syhp7WQfICGV1wQAz+3UUlJxh7Nbf8Fy07ayfktLJWBTa5v7zu/wDyT/5XH7vNnjlr8G/E0th8O7nWLvSJtZ0XxfN4v8SyK8jRTXE9lexulsWTcwjkuokj3hP3UIzggKZfAPwf8Q+E/GWkeILu70trPTn8aF44JJC+NX1mC+tgoKAfLFEyycjDEBd4+YevUVUajh8Oi1/GPL+WiKVSSiovp9/29/Vzk2fO3xR8BfEXxl8X/G2jeGvCeizaN4r+Hmm+Hr3WdamnihtVe61QS+QiW8i3cirLGzQmWHhoyWGRRe/s26z/AMLel8WNGNc0TUNU0nV5Jbrx1rmntYzWMNvGg/sq2Jsr45tUkV5TGQzEMJAoB+iaKiEnBqS3X+d16WeumvmKrN1W2+qS+6MYv71Fb6Hg+rfCD4lXfgvx/wDDC20/wY+k+IbfxHNpeuTXtwL83WqfaGCTQC3KxBDcbDMs0jMiY8pc8d98XfDWq+IPhvc2GjWpu9S0240/WLW1RgpuprC7hu0gBPA8xrcJk4Hzc13VFHNJRST229Vt92g/aO6b6Nv5ytf8keB/F34Y/EP4jx+JdS8A2nh97P4g+DbfQJz4hnutOu9K2NcyI6xC2lZ9/wBqw8T+UyNED8x+UXfE3wc8cat4u1S3sm8Ojw34g8T6L4qvNVluZl1Wyl077HttYYBCY5Vk+xAeaZozGs0g8t+/t9FVGbhJOPR3X3pr7mk/lrpdGVm25PdpL8Lfl/VzxHw98C9d0vVvC2oXkuiSDRPiB4l8W3G1nLPb6h/aH2cJmMZmX7XDuzgDY2GbAzg698BvincfD/QvAena3Zy6dAuuQapY23ijUNDRvtdy0lpOtxZwmeUQxsyG2JjjbzCSx2KD9GUVnUiqseSW1rfK1vy+7dWaTK5mq0sR9ptv5t3f4niWifCz4jeD73QrjR9O8H66k3hHRvCutjVbyeL7H9h80tNbBbeT7Srmc5icwf6tTv5wO++F/hHUvBPh6/0nVZ7aWa68Q65qyNbszKIbzUri6iU7lB3BJlDDGAwIBIwT19Fazqym25dW397v+bIpxVOkqMdly/8AksXFfgwooorMoKKKKACiiigAooooAKKKKACiiigArErbrEoA8o+Lvxmm+Gnj/wCHPhWe1uLfT/GWqy6fNqDabDdW+5YJJfJMn22GW2bbGz+b5FwmF2kAkGuW+E/7b/wO+MvxAsvh34N1C6kvdWgurnSrhriyljvUt/8AWZiguJLi2O3LKt1DAWUEqDitj4w/CPxn8Vfir8NtSaPQLTwf4G1WTXbqeW8mlv76draaD7KLXyRGkeJQxlM5J5Hl8ZOr8Lv2f9L+EIsNJ8I/ETxmPCukNM2meF7m6tX0+zEm/KK4txdSIpkYqks7qpxgfKuFRVr+07u3pZb9tdlbVJ33Umql7+52X33e3ytf102sVPiT+0/8O/hR4g8U+HPGVlrVtc+F/Cg8YM6QRNHqNn5xhMdqTKC8wl2IUcIMypgkHI47xV+1RoNtrbySv4y0Cbwlquk6dqXhIaNYyalr9xq8aDT0hkedkWFS8pfaUffAw3hUKydt8aP2Zvhv8d/Evg3xT41k1eK78FXv2u1SwuUijvY/NilNtdBkYywGS3ifYCpyg5rnvFf7NY8Yftb+F/2gdTi0tNI8LeH2to4UnlN1e6oJJBBLNFs8ry4Ippij7i++ToAoNOl8Uefu7+ivK/q1aFns/eHUdlJw7aebdlb0TvK61s7dDoNM/aEjvvjJF8E734SeN9N1eWzn1Jr6Z9JnsobKNiq3Extr6WWFJXG2MSRq7kn5RtcrgfDL9sj4b/FHVPA2m6b4Y8W6SnxGi1VvD13qdrarDdS6dI6XUJ8m4kdHAQuNyhSuMNnKje8B/s9J8PvH3iDx7pfxc8cXsninUpNT1jT7+PSZYLtyhSOIzCxF0sMS4EcazgKFHXLbsPwh+xt8LvBlt8NrPTta8T3EXwufXX0kXN3ATc/2sJBci4KQqWCiVtnl+WRxktThbkXPvb8bS/J8qv1s3ZXsaWg1JN9dPSz/ADlb0T3urlO3/bZ+Fn/CSeJfB+raNrWna14Y0HUfEc1kLzSb97i0slLTBDY3s6xS4HyxzmJj+BxVX9uT4ctp93e/8ID47Etv4ItviJFam1sfNudBlAL3MZF3sBiJw8bsrk/cWQc0mhfsLfDLQtPs9Ij8beNrrT9L8M6z4S021nuLAJZadqYAnVDHaKzupGUeQu2SdxcYA0x+xj8LxjGveKePhkPhT/x9W/8AyCeP33+o/wCPnj7/ANz/AKZ0K3I77209bVLX9X7NPXrKz2Y4ezb9/TX8P3f/AN0tpfSNybxd+2D8PPC2oDT7Xwt4t14nwD/wsnzdMtbbYNFEgRm/f3ETeYoO8pj7oOCW+WsL45ftX+FPAvhXwV48i17V9K8Ja3DZ+IptWshozTXWnOu4WyW99eR3O5t0ZcwW077Nyptc7l6e5/ZL+HN1ei+k1rxIJB8NX+FmBcwY/spiCZv9T/x88fe+5/0zrn9c/Ya+GOsaVHo9v4y8aaZA/gW2+Hl8bS4sme/0mBSIvMaa1fZKCdxaHywx+8pHFXV5Fd0t07q+1k6lk/VKmn6y32IVnGPNu0k/W0LtfN1Lekdtz2jxJ440/wAP+Bp/H1vYz6rYxWiXyRW9xa2zzRPtIIkvJYYU+Vt2ZJEGAec4Fcr8C/2hPAX7QWl61qPgn7VFJ4d1E6XqVtcS2s5hn2BxtmtJpreVSrDDRSuOCDgjFWviT8DfB/xS+FMfwh8RXeqRaTAliILm1ljW6jktHR4ZMujRsQ0akh42Q8grij4U/BXRPhPqni3XLDxLr2ual411CHU9VutWe23NPHbpACi28MSICsYJULjOcYGAJ93nnb4en3q34c1/lbdpZLn5IX+Lr9zv+NrfO+yvyth+1x8NdQ1DTtEj0jxFFq1/4w1DwXJp0tvbieyurKJpri5nHnbVtlhVZPMVmYrIny5OB5vq3/BQH4TeNvDPi/RvhZrl1B4iTwlrus+HNQaTT7mO4lsbaSTeYI55ZrcjaHVLyCHeqnAYZFes6f8AsvfDHTvjxrX7QkY1WXxBrunvYXFjLcI2moXjiiluI4dm5ZpIoI0dt5BVenes3Rf2UvDXh7wXf/DDSfiX48g8DXWn3+mW3hv7ZZm0sILuKWOQRSm2+0uFEzlFmmlRW2nb8oAxlGUqTT+Jxf8A4FZrf1SktOrT2TOmlKEK8ZP4VJb66Xvt1091+l1vY4vwt+2VpXhz4eeEIfHfh/xV4l8USfCax+JWt3elWlikT2m2NLmTDzwqJA5ZzGigbeFycLXUyftb+CNY03xRH4es9asLzSfAP/Cw9MvL/S457fUNJeJ2juIokuUdsMuDDK9u5PGVB3BzfscfDFoYYTrvijbD8MT8KF/0q3ydIJB84/uP+PngfP8A6v8A6Z1Ysv2RPhtYwSW8Ot+JSsnw1j+FpLXNvn+ykBAm/wBT/wAfPzH5vuf9M668U6dSVSVPS/NbotXU5fS37r75eVppKnBw5unLf/ynzf8AuT7o/Pq9B+MGhD4BaZ8dfFF7ImkP4Wg8TX1xHpzQsIWtlndhbLLMUOCf3Yllx03tjcfNfE37XumS/s7+I/j34b0PU9F0nR0spbW9vbfTNbW6SeeOPKW1jqqnIEgys00DruztYqUr2Lw38OrDwh8LtK+FXhzXNUtLLRdFg0Oz1Ai3mvEihhWJJD5kTQtJtUE7oihOflxxXkMn7DHwiufBHj7wZe6x4hkk+JJsTr2rQJp9lcyCzlEkIjhtbSK0jwwO5hBubcdzE4IJuk8TJr4Lq3pza6f4fkuzvpFCyVP2ndc3pp/we99Ntz6HhfzIkk/vKG6Y6in02NBFGsak4RQoz7U6sXvoRC/Kubc0dO/1Df75/kK+E/H/APyUbxZ/2Hb/AP8ASh6+7NO/1Df75/kK+E/H/wDyUbxZ/wBh2/8A/Sh6RR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lKvNfEf7SHwQ8O6F4s1pfid4Y1WTwVp1xqWsadpmtWk97BHEOUMXmja7OVjUOVBd1XIJr0S+hFzZXFuYUmEsTp5buVV8gjaWAJAPTIB+lfKPwy/ZR+KfhXQfGvw8fxdD4c+HWv8AhXUNB0zwlF4in8RQ2N1dbgLqK4uLO2lt41V2HkDzQxYtuGAKzm5Wko78ra9bO342S3vfWyVzWkoc8fabcyv6XV/w9PK70O3n/a+8D6x8PfCfxF+Hdz4Y1q18VxSsllqfjHTtKurF0gWaRZxI7J+4V1NysbPJCpDCOTOK9VtPij8N7vxRF4Ei+IXheTxTJALj+xIdYge9KFd25YN3mFdvO7bjHNfNWlfsg+M/EcP7PWjfFrQPh7q2h/B6z1LS9Z0+S4l1ODVoHsIre1mSGe0RN/mx72jfhMKVdzwIvDP7FWu+G/Gl/JewaX4g0iXxlc+LtJ1i58aa5aXGjvO5JCaPEDYyzRqzok5kTII3IQCp6KqjGo1DWLu199kvK697XtZu7Vsrfu4P7VtfJ3l99rJafzXSsj1jU/2o/Bi/H/wb8CPCtxoviSfxLFq51K+0/XIpX0WexiSTyJoI1Y733kYZ0K7c4au68P8Axl+EHi1tTTwr8VvB2stosTz6mNP121uDZRpne83lufLUYOS2AMHNfM/wl/ZH+MfgTxb8G5tR1DwTBpPwj0nxFpK31he3Ml3qX29QIbprZ7ZUjkDDMiGZwTkhjnAf4D/ZZ+P+nfEbR/iV8Q/EPhfxNrOm+E9d0DULnU/EOpalDrFxdMjWztZy26Q2lvwVkgh4xjlyeM52jFcuukte7vPl080oq2j95btStMW3N3VleKS7L3ebX5t320e10fW+ka9ofiDRrXxHoOs2OpaTewLc21/Z3KTW88JGRIkiEqykchgcYrK8LfEn4deOYr6fwT4+8OeII9Lfy759K1WC7W1bn5ZTGzbDweGx0NcZqPwm1zxf+zTdfBjXn8PeFNW1bwvJodyfCds8Wl6fNJCUP2OJ9rCBSeEODt44rxxP2RPiR4si8TT+L9e8N+F7i/8AhSvwu0+Dw3c3F1BKqsWF/P5kMJQ9FWFQ+1WceY2aU205pdFp56Sf5qK/7evtFlwSkouWl9/LWK/Jyf8A27beSPUfBX7T3hD4ifH/AFL4K+CZNH17TtO8LR+Iz4j0rW4ryB5TdtbvaeXGpUMpXcW8wnnBUda6H4ufHnwd8F7zwvYeKdK8R3cvi3WbTQ7F9N0mWa3inuJVjRp7k7YIhuYHaz+YwyUR8HHl/wADf2fvin4N+N1t8UfG9v4L0+ws/htp/gaOx0HUrm5Jmtbjf5wEtrCEjZf4csVPGW+9XR/tT/DD4rfFjTvB2kfDjTfCckXh/wAU6b4ouptb1u5smZrKYSLbxpDZzgiQZBkLDZgfK+eNZqEZU0ndc3vP+7zvXy9yztv03ZlSc5qo5K2mi8+Raefv3V/nsdL+0J+0T8P/ANmrwM3jvx9Hql3C0oig0/SYEnvbk9XZEd0Xai/M7Myqo75IB9FstStr3S4NYVjFb3FutyDKQuxGUN83OBgHnmvm79qH9lDxV8fvCfiDVNE8f3uheMNc8MwaB/ZMlzaz6EiidZ5Y/NksHu0VnALPCYmk8qHcoCgD07xp8JNX8Yfs76x8FbjxndtqWreGZtCbW50j8zzXgMfmOsKRIRk4IVFyvbNc7c4wqNq7Wy/8C0v12Tv526Xe6UZTgk7J7v8A8B/za+V/JYfg39qHwb8QPj5qnwZ8GzaNrel6Z4VTxI/iXTNciu4DIbprd7UpGpVWTbuLeZnnBUda9I8I/EX4fePxeN4D8deHvEg0+Tybw6RqkF59nk5+STymbY3B4ODwa+WtM/ZB+K3iHW/Edz4z1Hwj4Ysta+D8Pwyh/wCEc1C5u3gnjkYi5CS20AWMqfubiRyuT96vQPgp8A/iB4W+K1r8UfHcvhnTDo/gKy8BWel+Hbqe4gvI4JvN+2TNLDD5bcBUiAk2Bm/eNXTywuo30s9e+tSzt6KCtv7138LOeMptOTVttO2kLr73N329232kd/8AFz48+DvgveeF7DxTpXiO7l8W6zaaHYvpukyzW8U9xKsaNPcnbBENzA7WfzGGSiPg4y/if+0v4K+F/iS/8KXOgeI/EGoaJoTeJ9cTRbeCQaRpKuVN1P500ZZcq58uESSkKSExWN+1P8MPit8WNO8HaR8ONN8JyReH/FOm+KLqbW9bubJmaymEi28aQ2c4IkGQZCw2YHyvnjK+P/7PviT4xkXOleFfDWi6/rXhqTw9qviaPxbqkFxYwTZEtutpbQRx6nCu92QXMka7iCYx0rnTk4XW/NJeq5Vy/LmvfXZbq8TotDnSb0sr+Xve98+XbR69HZmxd/tZfD7T/i/pnw/1LUNG0/wxq3gOLx1beLb/AFmO1tXilu1gih2SqoG8OHDmQH+Hb3r26GaG5hjuLeVJYpVDxyIwZXUjIII4II718reKP2PNek8TXf8AwiWp6N/wjsPwMufhVpqajPL9pF4X/czShYmXytgG5gxfOcIa96+DHg7Vvh58IfBPgHX7q2udT8OeHtP0q8mtnZ4ZJ4LdI3ZGdVYqWUkEqDjqB0rqnGlytwezdu7TnUtfzUVD/wACXW95mrcrXVK67Pkg398nL0t2OyooorAQUUUUAFFFFABT4P8AXx/74/nTKfB/r4/98fzoA2K5L4ueEtR8ffCrxl4G0ea2hv8AxFoGoaVayXLMsKSz27xoXKhmChmGSFJxnAPSutopNXVmaUqkqM41I7pp/ceK+Lvgh4g1nVNa1PSZ9EiFxo3hS2srafeIprrR9Rubto5wqfLDIJYowy7mHzHYdoDY1/8ABv4nXFne+LBovhZvFmqeKj4lFhbeKL6wttIk/s2OwzbX0dmzTMY43ZxLaBHMzDaNoY/QdFXKcpOTb3/zTf38sfu0treL6JdEkvujyr8Pv6nyzq/wr+MOp+K9b8FnR/DusLrnwt0fwtrXiTUlls7VJDPqazvbQQ2zRXDqJUdoN9uMNGcqGAHbaj8GvHGm6tqHinw3LoOqX9r4wtfEul2Oq3k0EN3HHoMOmMlxMkMjQSb1klV1jlA2pxljt9wop+0avbRv/wCS5vwZpKrKTb6NJf8AksYv71FfofNnxJ/Zy8W+O/EsPie80fSLuPWNBh0PWdGtPHeu6BZWYW4uJWdBp6qNRRvtLBo50i3FNwZN7KPSdT0zX9Y+LTa3oemvbt4T8K3um2d1fxSJaXd9fyW0qoD96RIhZRF2TI/f7QSysF9KoqLtLli7fFt/eTT/ADfn9xmpPm5nvovut+aST6W89Slon9s/2NYf8JH9i/tb7LF9v+xb/s/2jYPM8rf82zdu27ucYzzV2iinJ8zbIiuVJBRRRSKCiiigAooooAKKKKACiiigAooooAKKKKACiiigAooooAKKKKACiiigAooooAKKKKACiiigAooooAKKKKACiiigAooooAKKKKACiiigAooooAKKKKACiiigAooooAKKKKACiiigAooooAKKKKACsStusSgDyr4r/GC8+HnxE+G3g4WF0lp431iTTGvf7Miu4GkEEkgg3/bYZbdyI2bzPIuEwNuASDTP2dPigPir8G4PipbatrmuxavdalcW8d7ptrYzxrDdSxC2ihhkZAqmIqhkmd2BBd8nC0vi38KfHPxM+Lfwy1qE6FYeFPAOrv4gnumvZpNQu7k200AtlthCI0jxKG80zk9R5fGT1vwU+EHhr4EfDfS/hd4RvtTvNK0mS6khm1KWOS4Yz3Ek77mjRFOHlYDCjgDOTyVTj+6nzP3m9PSy/XReS823UnG6t/d/9vv/AO2/0tOJ8G/tb/Dr4gN4Wg8JaF4jvrvxVoGp+IktTFaxSadBYyeTLHeGSdUhkM+YVG5l3q25lUFq434b/tNf8LF074jeGvDt/wCLdd8Z6NJ9tGn6aPDTSaTZ3BZIPs0qX0tjKIQm6QXF00hbcdqqyxr1GkfsXfBrRrj4pzQNr0sfxbgntdXgkvl8uxgmeWSWKxCoDCjSzySEEt8x9OKzJ/2JPBlzpOv6bN8VviKJfEnhvT/Cd5ew3GmwTLplnIzxwoI7JY1DK5jf5DuTg8lmK1a23Wvk3d6eloxb6rmat1T0dlspad7Ky1XneTttdRvfpzuiftM6hrHwY8G+KtV1vxppN142+INn4RtdW/4RvSlaczTkbrSFbueBLJvLeIXDSXL4DsokyjjrW/bS+G0WuyaLN4T8YpDH49n+G39oG1tDbNrkahkiAFwZdkpYKknlhQf9Z5Y5rf1H9mjRNf8ADPhLwt4s+IfizW7fwR4n07xRo0ksWlWjQyWK4gtdlnZQxfZhk5UIH5wHAAAyZ/2OPhjcTGZ9d8UBm+Jw+K/F1b4/tcAfuf8AUf8AHt8o+T/Wf9NK6IeycrTel+nb90vvt7R225rb31r3PZL+a34/vH91/Zq/a+3SG/8A21/g7o/w9l8f69Hq2jmHxRc+DX0jUms7W7GrwEiSEyyXAtFUKpbzWuBEFxlwTiu++CPxv8D/AB+8Ft448BzTtZw31xplzFO0LvBcwkB03wSSQyDlSHikdGDAqxrj5f2RPho+j3unQ6z4ltr2fxvc/EGx1aG7hW90rV5z8z258ryzGASojlSQEEht1dXpvwfvrTXvDniPUvjJ8RNXuvD9ze3MsVzqVvDa6qbiBYQl5bW1vFC6RBA8aoiBZCznJY1nTs17+9l8nyxv/wCTcy9OV33Ikve93a8vVq8rel1y69+a62PRKKKKkAooooAKKKKACiiigAooooAKKKKANHTv9Q3++f5CvhPx/wD8lG8Wf9h2/wD/AEoevuzTv9Q3++f5CvhP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RqX/ACz/AB/pXwv4A/5KN4T/AOw7Yf8ApQlfdGpf8s/x/pQMpV83+Ov23fAHwt/4TS58fJoKW/gtlWW30Xxfpuo6nfmS4SKIQWPmJKhCvulE/lFCCE85fnr6J1C1+3WFzYieSD7RC8XmxnDpuUjcp7EZyK+Sbr9lP4uXv7Jus/sjTSeC4tNi07yNJ8UQ6ndC4vZ0vVuY2u7I2m2HdtId0uJTnkKc4E3ak30X49/mlsut9NjWkoOUVPZtXfZfrfr2tuj6L0P4zfCTxJpVxreifE7wpe2Vlpq6veTQa1bSJa2R3D7RKyuQkWY5BvJ25Rhng1j+Nf2kPgh4E8O614h1b4neGJ/7D04alNY2utWjXc0bW7XEKRRtKu55okLRAkBxyDjmvFvjj+yt8U/jPqXg7X7XVPDHhe6vdHHhL4i2cGoXN1Ff6F9rhn8u0m+zxl5f3Ui/vI4wBcOM8ZOpf/sb2PiD4pfG3xv4h0rwlLD498P2GieEbw2Ynv8AQjHpktlcOpeIeQG8xMeU53KuGxgCnVT5JuG65rddnp63i01tqpdtVhVCTj7Z6Wi383FNfL32/JRtuen+D/2mPgh4v+Fuk/GEfEjw7o3hvVkiHn6vrFnb/ZLh0Dm0nbzTHHcKGG6PeSDVC8/aP8NWHxwX4VXaaZDoJ8Av49fxXJq8a2iWy3Yg2kFdnl7T5nnebjHGO9eKv+yN8Xbvwt8HDql1oMuq/CfR7nw3LpOn+NdY0q11e0kt4ohcrqFnBHcWs37r5ovKlQqdpY9Rzfjj/gn7408SalpN54VvfCvhPT/DvgYaLpWiw6pf39mdRi1r+0ILe6NzEz3Viy4WQuQxfkRAAKN37NVXb4by+7llZ9HvyySXfldne8Udab5/isvv5o3XbbmTb0+0tD7S0Xxx4K8S6hNpHh3xhomq31ta299Na2WoRTyxW067oJmRGJWORQSjEYYcgmq+r/Ej4d6B4ksfBuvePfDmm6/qgBsdKu9UghvLrJwPKhZg75PHyg1zfgTwv48sfiHr3ivxZ4U+HGn22q6RpcCXuhQTNq891EjC4iuriSNBLboxxBwGClsgZxXifxa/ZI+IfjfWfihpOha74eXQPi3quh6nf6xe3E6aroX9nmLMdrCsTR3AIhyhaWHyy7cPWUdZxjLRN6/+BW/9JvK/W1uqJWqu/L8rvTrZ6W3+5npf7Sv7UPgz9nbwlcapPcaLrfiSOaxEPhl9cis76eC4uo4DOqFXkKJ5hYkRkHbjI6j1nWdatNB0W612/gvpbezgaeWOxsZry4ZQMkRwQI8sreiorMewr5D+Nn7H/wAW/Gt58WbDwdqPg+50/wCJ+seHtaGo6xqF1b32ntpzQb7YpHbSrLEywko29CpYgqfvV9eay+t22i3T+HbCxvtUjgP2S2vbx7W3llxwskyRStGpPVhG5H900v8AmH5vtXf3csdLeUuZX62utLCu3Wtb3bL77vr5q3p63OA+Hnx88P8AxU+EcXxg8EeEfFV/Y3F1PZ2+lGzij1KWSK6a2YeW8oRBvUtl5F2rkttwQLnwr+NOifFTUvE/h6Dw1r/h3XfB15DY6zpWsR25ltpJYhLHiW1mmgkDIQfklYjPzAGvOP2ePhd8efgx8EJ/h3qOi/D691iz1S6vbMpr15LZ30N3ey3E8UzGxRrdlWXYrBJgxGSoHy1t/s5fA/X/AIS614517UbXw74c07xbeWdxp/g3wxK8mj6GIYPLkeBmhgBknbDyFYIxlRwTzVxSvK+1lb193/OX3dOtTf8AL/M/mru36Pp83oTftK/tQ+DP2dvCVxqk9xout+JI5rEQ+GX1yKzvp4Li6jgM6oVeQonmFiRGQduMjqPRNU+JXw70LxFp/g/XvHnhzTdf1UK1jpN3qsEN5dZOB5ULMHfnj5Qa+Wvjf+yD8W/HF98WrPwdf+Dp9P8AijrPh7WxqGr6hdW97pzac8G+18uO2lWWJlhJRvMQqWIKn71anxX/AGRviH411b4naPoeveHl0D4tapoepX+sXlxOmq6F/Z5izHawrE0dwCIcxlpYfLLtw9KlaUY8+jb18laGnybnr15dN4kyv7RpfDb9Za+enLotr90z6n1zWLTw/o95rd/DfS29jC08qWNjNeXDKoyRHBAjyyt6Kisx7CvP/h58edK+LHwjj+L3w78DeKtYtZ7m4trfRzHZ2mpStBctbyfLc3EcKYZGbDyqdo6bvlrv9ZfWrbRLp/DljZ3+qRwH7Jb3949rBNKB8qyTJFK0anuwjcj+6a8J/Z2+Fvx2+DXwE1f4c3tl4G/4Sa1k1O80C7ttbu7izmuLu4nnX7Tvso3iWNpUX5BIXAJwnSs22lJ72V163287mkbNRvu2vus+3Z2Mjxb+3FpWg/Dr4qeNLP4P+Kor/wCE1zYWOq6drF5YQRTXVzLGhhjurOe7jLxrIrOMHGVU4JOPoHwv428IeNYrqXwl4p0fWv7PnNrejTr+K5+yzgZMUvlsdjjPKtg+1fN/iH9j3xHJ+xRrP7O3h/XdJuPGniQxanrWtahLKlvfatJexXV3O7pG0hBKMqHZnaqAgc49H+FvwY8SeBfj58W/ijf3mlNo3j2Hw+um29rJIZ4nsbR4Z2mQoqLuZlKlWbIHO3pXQox5WpNXXbZtKG3k25NdbLUHyypKcdHeWj35bxUfnZtv0a7HslFFFYkhRRRQAUUUUAFPg/18f++P50ynwf6+P/fH86ANiiiobuztL+3e0vrWG5gkxvimQOjYORkHg8gH8KAJqKpyaPpEv2XzdLs3+w4+y7oFPkYxjZx8uNq9MdB6U9NN06K+k1OOwtkvJl2SXCxKJXXjgtjJHyjjPYelAt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8AYcfZd0CnyMYxs4+XG1emOg9KA1LlFVk03Tor6TU47C2S8mXZJcLEoldeOC2MkfKOM9h6VCmg6HFYyaZHo1ilnM2+S3W3QRO3HJXGCflHOOw9KA1L9FU5NH0iX7L5ul2b/YcfZd0CnyMYxs4+XG1emOg9Kemm6dFfSanHYWyXky7JLhYlErrxwWxkj5RxnsPSgNSzRVBNB0OKxk0yPRrFLOZt8lutugiduOSuME/KOcdh6U+TR9Il+y+bpdm/2HH2XdAp8jGMbOPlxtXpjoPSgNS5RVZNN06K+k1OOwtkvJl2SXCxKJXXjgtjJHyjjPYelQpoOhxWMmmR6NYpZzNvkt1t0ETtxyVxgn5RzjsPSgNS/RVOTR9Il+y+bpdm/wBhx9l3QKfIxjGzj5cbV6Y6D0p6abp0V9JqcdhbJeTLskuFiUSuvHBbGSPlHGew9KA1LNFUE0HQ4rGTTI9GsUs5m3yW626CJ245K4wT8o5x2HpT5NH0iX7L5ul2b/YcfZd0CnyMYxs4+XG1emOg9KA1LlFVk03Tor6TU47C2S8mXZJcLEoldeOC2MkfKOM9h6VCmg6HFYyaZHo1ilnM2+S3W3QRO3HJXGCflHOOw9KA1L9FU5NH0iX7L5ul2b/YcfZd0CnyMYxs4+XG1emOg9Kemm6dFfSanHYWyXky7JLhYlErrxwWxkj5RxnsPSgNSzRVBNB0OKxk0yPRrFLOZt8lutugiduOSuME/KOcdh6Vchhht4Ut7eJIoolCIiKFVVAwAAOAAO1Aaj6xK26xKBhRXzr+0V4Obxv8afhnpC/DLwR44KaH4jnFj4tnMVpbkS6YPtEZFrckzLuwoCJwzfvF743jnxV44+Dmk2Pgib4uS2Wq+GPB9nN4etpLWCRvG+sr9oR7H/SVkml/1Nuojt3WcCcMzkYpwXMl5uy+9r16dE9/Jmkqdkmn0v26232+baPpm01XS7+6vbKx1K1uLjTZVgvIYpld7aRo1kVJFByjFHRwDglXU9CKtV81+HfGGv6R8ffHWj3XnaD4f1Lxbp32zWgkMsb3h0TTBDprbs+T5xJHmlcEhY0ZZJFIt6Z8c9WufGPhTwH/AMJjZz+IpPiF4i0rW9HCwC7TSoodWmsFljC7okZILN0kwpkUA7mDNmlC8FLyv+Cb/P8AJ7NNuVKycltZP74yl/7a162Xe3v76ppkepxaLJqNquoTwPdRWhmUTPCjKryKmdxRWkQFgMAuoPUVar5c+CHjJ/HPxr8Oa/qHxMPiXWbnwNqkur6SEtI18N3jXemmSwEcMSzRlGyCly0ko25JGcV3nxG8dXGmfFW08Maz8Xf+EA05dPs7rR4vs9m3/CR3sk06zWubmJ2l8tY4T5NsY5v327djAocLKF95X/CUl89ul/LQw5veqLpC34qL+WsutvM9d07VdL1eGS40nUrW9ihnltZHt5lkVJonMcsZKkgOjqysvUMpBwRVqvmP4Y3/AIw8M63pV/p3i+9m0nxJ8UPGOi3OgSWtr9lCrPq90sySCL7QJvMtUHMpj2sw2Zw1VY/jJ4zHwk13xh4b+LVv4l8ZJa2EmteHriG1gi8HyzXEKXIcwWsk9ssEbzNi6S4f90ZCrKrKZkuVJvqk/v8A632Wl2joq0XSqyp/3ml5pSlG/wB8Xpv2TPqaivjTVvEvinxR4G+Hfi3xv8fdGs9N0T4hsjeMfDOtaZqVtBaNpF0iSXN9PpkFkZPPkMOUtljAmRTmTkdj8Ovit8WPEHx/vfDWu+M/CFtp8Wq6lZS+FZddQ6pHYQecLa7i09dNSdTKFgkM730kDI7bFVmVVpQbfL11/BRf/t1v6RlO0IKfRr/26S/9tv8AP7/pqivB/wBqT4i+JPBlvoml+EvGjeF9Vv4b67trq61TT9PsLt7dUItHku7G8aSZ/MykMMau6pKd67a6bxR4+8SR/sv6r8UNPuYrLXx4Dm16GaKJWSC8/s8zKyo+5SA+CFbI4wc1mnzQlNfZt+N/8mVCDnWp0FvPb5NLX70epVx2tfE/SdE8cWPgebRtVuJbpLdri/hWH7LYtcPIlsku6RZSZXhlC+VHIF2ZcoCCfEPEnin4u+FpfGlwvxi1m9j8G6NoniaGKfStLUXjXb3CzWcpS1BFti3BTZtmBc5lYACpviR8R9K0r4h6taanqPh6PxxpHjnw1p3hZbuwtH1SHQb99KivTbF0Mphkea9RpRnDZXcCqgbRpN1o0nu2l97S/W/kk3razxpTVeEnB6pX183ofRkGvaHdajJpFtrNjNfxb/MtY7hGmTZs35QHcNvmxZ448xM/eGb1fJXh/wCIds/xD+K/if4X/G3T/Gmu6NompRW/he5OgvqOo6habtv7uxtIr8Wts+YE815GkMjEYAR5ed1Dxf8AED4h/A/xRceJPjR4e1Gw0nXfC+of2v4a12y1a40tV1aKS7+1SHSbS3gSGNElCPC8ieU5mYqdpyg+dRflFv0lK1/13+Ztye/yvq7fNJf52/yPteivlMfF34nyfGvS/C2kfFfwhL4fjn0iDTE1bxBaw3fivTp4Ld5tRgtYNKY3jsXnCSWt1BArIN8YVTu+rKpxajzev4f169zO+tvJP7woooqRm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SopGBZSoYqSMZHUe/NeKfDzT/AB7ffEe+u7L45+MvE/hLw99osL5NXsNEW3v9R+6YoHtLCCXbbkESOHIMn7vkxyCpcrX8k3939W9Wgeiv52PbKK+dvgH8e49S+AVr4svXudetPBnhKC48QarJf+beXGpJaJPJAqPlpG2MC0ruo3OoG75ynQat8fPFPhex1qy8V/Dext/EulPoMkWnWWvm4tri11XUDZQP9pa2jKSI6Sl4/KIG1drsG3DaVNxnyL/h7uyt6/lrtqaOnJTcF3t+S+WrS9dNz2mivnjxX8afjPJqnhvQfDngzw3ZeILbx8fDGt6fN4jkawu4m0SW/iEd3/Z7SBSrxMSIEZXi2fMrFq6W1+OXiq50TWvEx+HlgNMsdeufC2nga8xub3Uk1Y6dFujNsEhgdsO0nmM6/MBG+AzTyuyff9Umvv5lbu9NwnTlTSlLZ2/FyS/9JbvtbW57FRXh83xO8R+IPFHgzRNUsD4e1rR/Hsmh+ILDT9Ue6s58+Hry9jVJjHEZ4islu+HiQh0+7lQToWXxy1XxFo3hJ9D8F2r3/jPwHeeMbeC51l7eKB4RZYtWmjgdgG+3f65Uyvl/cO75XOnKEebyv8uVy/8ASYt/8GxSoTfLZbpP75OPX09D2Civmfw58evG2n6vL4hn8PWp+HGl/CvRvGNzBLrk13qlp5sd87eXvtWe9lfyI4iZbhOEEnLOy16V8FPjDrXxUXVo9d+HWseGJtM8l45LrT9Ut7e5jlMm0RvqNjZyNIvl5kVI2Rd6YkbPDnSlCTj2vf5Nx/NfrsYX0UujSa+cVL8pLoenUV5iPi9qo+LUnw7u/C9hp2nCY2lvfajqstreahL9l+0F7O2a38q5iAyhZLkyKySZjAQmksPG1ze/s1Q/ETw/Fc6ZcTeCxrFklzeNqEts5svNjDzzgtOynGXkBLkZbqazelN1eit+N/8AJ/8AA66Rg5O3ml956fRXh9l8XPEHh6/sdN8X6g91NoOhaxe60kVvEj6gIFtZLW5UADbvilbIXanmeYuMIMdO3xX1vSY9Si8XeDrbT7vSU0++ultdVN1CmnXUzRGfzDCh3ReXIzoVxtXKu2aOtv63a/T5LV2MI1Yyjzf10/z+b2uek0Vwg8exanqOlFNJm+yz+JrrRrO4jv3jWXyLS4aSZkUAOnmQzRCNiVyqyZyFA4rU/i/4o8QfDvVL648Mx6ANa8E6nr+kXllrDTzxGGJAwceVH5TgzxsrIzdDnaRioc0lfyv+F/yTNFZyUe/+dvzPcKK830j4spe+CZPHFjpi3nh+ymgtmvzefvJYlkEd3cmPYSqRHc2GYM4RzhRtLdb4V8S/8JTDqF9BZeTZW2oT2VpP5u77WkRCPKBgbR5olQcnIQNn5sDRqza/rp/mvx7O0QqKcVJdf+D/AJf1dG3RXkH7RPxDtPhi3w98Uavr9zpWjReK3XVWilZVnthpOov5Tqp/eKZEjIU5G5VPUAi54r+JXjm307SdE0PwNpz+Jdd0u+1Z7a618wW9hZQGJWc3MVvKXn/0iHEaIULbx5u1Q7ROXLBz3tf8Ff8ALfstWdHsnzwj/Mr/APkzj+n4pHqdFfMGkftN6z4N8F/Dzw/D4E8TeN9Vl8E6Lrmt3NrYatfXBS4hZVKNaWV0slw7wynFzJbqcg+Yfm2/TytuUNgjIzgjBFb1aTpSlHs2vmnZnNTqe0hGW10n8mk/1FooorI0Cnwf6+P/AHx/OmU+D/Xx/wC+P50AbFFFFABRXz54z/be+DHgLxreeDtfl1JvssYYXtlCLiJnyQyEA5BBHv74r548D/F79o/47ftGazqvwQ8Z3X/COWdx56WusOU0+3sT8iiW3UnLHB+785POR2h1EtEcNTH0oSUI+827WW5+hVFeWftF+MfFvw/+BWu+LNA1VLDXrCKz23VvbpKqO9zEkhSOVXBBDMAGBPI71wum/GfUPCnxFk0+/wDGfizXvDsPhXUNcvIfE3h6PSL7zbXDhbJWtbQ3BMYkLAqyrtB3jpRzq9n5/hHmf4HVOqoNRfW34tJfiz6Nory2z/aA0fUNO8PXFh4F8Vz6h4rha80bSUjs/td3ZrEkjXXNz5UUQEir+9kRi3AU5GeX+K/x22/CmD4keCdQ8R6XpsE8qajf22m6dcPZOjmCS1ntry4ifzhI3y+Vv+aMEh0O1nOSh8XT/hvw69npvoCqwceZO+l/1/Hf0121PeqKz/D+pHWdB03V2s760N7aRXBgvo1S5i3oG2yqpKq4zhgDgHOK8U+JXxGudJ+Plt4H1z40/wDCAeGn8JDVFl36XD5179saPb5t9BIDmME7Vx93Prmp+5NQe7uvuTf6A6sVT9r00/FpL8z3uis7w80T6FYSQeIJNdikt0ePU3aFjeIwysuYFSI7gQcooU54FaNNqzsXF8yTCivINW+JWteCPjtqHhzxZrAPhTU/CkmuaUrwxp9mns2P2tA4UM+YyJPmJxjjFZXwx+M/iCH4f+Er3xxZ6v4k8X+Ovtmrabo+mW1qk0Wnhi8eS7QxLGkTRfPI4ZmcDLHiojNSV1/WrX48sn6J3sQ6sYycHuv8ov8A9uj53aPdKK8vj/aE8G6hB4fXw5pOu63qPiOS8jh0yzto1u7U2h23RuFmkRY/KbCkbiWJAQPkV5z4e+PPiaX9nTTPFuvanrT65rMupr/bNnplkFsore7lXc4uXgtUfykCojtuZuQkhDClKaim3sv6/p7b9h+0i3Zf11+/y31Xc+lqK8H8QfGeTxDJ4UuvhjrfizUY5NIh8RarY6VoNnd3EumO6bWfznj8uZikiBYRKxBk2xEhGWLTP2gZNP8Ajb4v8C6xLqeqrPcaHB4Z0O1sY0vFFxaGa5kZZPLZUTh5DK3yAY4Py1a1fL1u19zt+d18n2I+sQte+lk/vV/yt967nvtFeYv+0D4NTU3jOla4dDi1keHn8Ri3i/s1dQLiPyc+Z52PMIj83yvKDcb6fY/H3wfqP9kW9tpetHUNX8R3XhgacYIvtNtdWwdp3lUSYESom8spY7XTCknFSpKSTXX9bf8AyUfvT6lupGLab2/4P+T+aa3R6XRXjvgH416d4s+LeqeELi916zlutP8AtWl6RqFhaQLFFC+yaRvLle5SR2YEJcLDhAMJnJPd/FDWdS8O/DXxX4g0a5+z3+maJfXlrNsV/LmjgdkbawKnDAHBBHqKmdRQpe1e1m/uv/kXT/ez5I73t/X3nT0V8+aP42+IPhDRfhP4017x9qHiWx8fT6dpmqWOoWVlH9nnvbfzI5rZ7aCJlCyDBWTzMq3UEZPtOr+Jv7J1/RNB/wCEf1q9/tt50+22lp5lrY+VHvzcyZHlBsbVODluOK2lFxbT6Nxfqrfo195jSrRqxUkrXSfyd7fkzaorwr9oj44aj8GPGvw/mMl5PouqjVkvtMs7RJp9QnSCP7LEhKllJlcD5SOvORxVfwL8atX0X4Y6B8T/AIiaxdeJ5fiHrMFnpGl6DaW/laY1wX8q1VnMTOVKFZHkYkOMAAAsc4yUtvT5t2S9Xv6b2uruVaMZcj3s38krt+i2/LZ299oryTw78TdbuPGXxBtn0/xJqr6DFo8i+G/smmW8mm/aLcvIFuTdCOc9Wcu4C7SELjmk8PftL+DfEvgqz8a2PhvxKi6trLaDpGnSW9ubvVLpfvfZ9kzRGMbXzI0ioPLfJAAJd1t10/G1vXVpadR+1j103/Df0+Z65RXmdl8f/B9ze6bpl3petade3mvHw1d293BEraZqBiMscVwVkZcSrjy3jMiMWAzXPeNP2gtMuPh9f674Wt/Etgkl9fadb6zFYWTxRi0fbNco91PHb7WKusYkcO7AkRuAQZlOMVzdP+Gf5ST9HfYanFu3X8evT5Neqtue20Vwl54+0/V/gnefEnw3rV7DaS+HJtVtNQ+xxy3MQFuziXyGKxvIpGdhKqSMZA5rkrf9ojSNC0fRtPvdF8VeJ9TfwTb+MLq6s7C0hMlngLJK6NOqRyZy5jUkc4UscCrk1ByUun+Un+Ci27/52FUjJRktpbffFfi5K1v8r+0UV4pdftLabbeO4NMbw7dDwg/gz/hMZdeMkXy2zEbZPKMgcIBlSArSF2UBNoLm7qP7TPgzRPDmta/4g8NeJ9Ll0Sxs9Uk0y5trc3c9ldSrFDPEEmaMqXbBUurrjDKDgEv0/rdr84v7m+jEq0Hs/wCmk/ya+9Hr1FeX3/7QPhfQh4hj8WeHdf8AD9z4d0MeIZba+jtjJdWZkeMGAxTOrNvRV2sykGRAcEnDLj9ojwhaag9rd6F4ghtLKawtNX1B7eH7NpF3dqrQ29wRLv3/ALxAxjWRELDcwpJpuy/rVr81b103B1YJXb/q1/yd/TXZHqdFeTw/tH+EJdcbSH8N+JIbZPFb+DJNUkt7f7ImpjhVOJjIUcnCsEIB+9trV0/416Fq2uT6dpnhjxNd6Va6lPpE/iCCySTToruEEyq5WQzKikFTMYhEGGN9JSTSlfTf8n/7cvvXdD54p8vXb81+j+59meh0V5z4I+OnhTx1q+n6VY6XrOnprlpPf6Hd38EaQ6vbwsFkkg2SM64yrbZVjYqwYAjJqbxX8bfB/grU/E2leIoNRtpvC+hp4hlYxIVvLVmZP9H+fLuJFCEMF+Z05IOabkoq78/wvf7rO/oxxnGWqfb8bW++6t3uj0CivKPj98QPEfhL4Car8QPC01xoeqRwWM8P2qCF5bbzbiFXSRG3x7grsp+8Ac4PANWYPj54avfC134y0fw54i1TSINSOmW15bW8CwX7LkPPFLJKkaW6srKZpmjQkYUnjI3ytp9Hb8v80iVUi2l31/r7j06ivG7/APah8HWvwxi+L1p4V8R6h4b3TRXc9s+nh7OWOXyjG6yXS+YzN93yTKCOc9M9BJ8b/DdtqL6RfaFr1peReDz40lgnt4leK0DbTAw8zicHIK/d/wBuk5RSbvt/k5fkm/QcakZNJdbfi0vzaXroeiUV4tafHLSLnxjBr0viDV7Xw3N8OV8YnSpdJgKxxGbPntOkjS+cE+TyQpTvuJ4ql4n/AGoorX4Taz8SvC3w81+4GnpZvbfbvs4tJ47lwiSrcQzSROFJAaNX81WIDKgJYU9NHv8A/bOP5p/0naVWg+v9WUvya+e26v7tRXzR8TPjV4z0Xw98WtT0TxDqml6n4Yi8OyW+nX2lWO3RzdGPzVWZJJVuC4Zt28YQ8IWHzV6DdfHfR9V8D6p4r8K6Rr91ZpeSaTp2qQ2UD211MAQbqNpJo4xbRuCDLM8SMVIDHIqXK0XLe3/A/wA0hwqxm0tr/wBevQ9Worxjwb+0L4a1Lwb4UfSV8S+Mtc1tLqGO2gtbKO+uHs/luppAJY7VFDYwUk2tvUJuzWJrn7QGu6L8V4iPDnim78LnwA/iK40VNMgt760mS7ZZJpVuWiddsalSgc54Kq2QablFO19Ndemicr+lk9fvEq0ZR5l5addWlb1u1pv+B9BUVn+Htd03xRoOneJdGnM1hqtpFe2shUqXikQOhweRwRxWhVNOLs9zSMlNKUdmFFFFIYUUUUAFY8XivSbiJJ4I9SkjkUOjppd0VZSMggiPkEVsV4X8ZvHHi/wN8M/CN94P1n+zri4SGKV/Iil3oIAcYkVgOfSuHMswpZVhJ4ysm4w1dt97dWvzOnCYWeNrRoU2k5d9v1PX/wDhJdO/59tV/wDBTdf/ABuj/hJdO/59tV/8FN1/8br4qvf2kfjdaBCfHq5IPH9m2n/xmse7/aj+PKKTH49RfT/iWWZ/9o18bDxHyqe1Op90f/kz6L/VDGtXU4ffL/5E+7f+El07/n21X/wU3X/xuj/hJdO/59tV/wDBTdf/ABuvzwn/AGwvj1FcG3b4nWqSZHyNptjnnpx5NRS/ti/tAh3ij+JFqXTG4DTbHK5GRkeTXeuNsBLanP7l/wDJHPLhjFx3nD73/kfop/wkunf8+2q/+Cm6/wDjdH/CS6d/z7ar/wCCm6/+N1+fFl+1J+0xfRCWL4iIVIyCukWJyP8AvzW3ov7Tf7QBEq6l4+85gRtxpdkuPyhrnreIOVUU24zduyj/APJFLhbGvXmj97/yPuz/AISXTv8An21X/wAFN1/8bq/aXUF9aw3trJvhuI1ljbBG5WGQcHkcHvXiP7MnxK8a/EJdePi/WzqBsvs/kZtoYtm7fu/1aLnOB1zXr/hP/kVtG/7B9v8A+i1r6jKc0o5zg4Y3DpqMr2va+ja6N9u54eMws8FWlQqNXXbba5q1iVt1iV6JzGT4g8XeFPCYsW8VeJ9J0Yandx2FkdQvY7f7VdSHCQRb2G+Rj0Rcsewq7pupadrOn22raRf219Y3sSXFtdW0qyxTRMAVdHUkMpBBBBwQa8g+Iuj6rqX7S3wxns/GOsaVBaeH/EN1JaWkdo0Vz5c+mgpJ50EjBXEmGKMjgKNrLlt3mJ+KXxg1rwJd+LLb4mXunXPh/wCDui+Omit9MsGj1DU5Ev3mE/mQMRFJ9mjDLEYyMfIyHOdKVN1Yc3nb/wBKX/tr/wAjojhp1IuUP7vzcpcqS+bW9vU+tqK+ZPGvxm8Zad8f9L8P6B4xSCwi1vSdH1Tw5qOpWCPPDdohN5aWa2LXkkQMoXz2vI0EkcihH27Tp+E/G3xMm8TaDr1/49vdQsNZ+IXibwk+hyWNlHax2lp/aj2zpIkKz+cv2GJNzSlSpbKlvnqIxc4c621/BJ/qrGCXNe3RJ/Jqb/BQlf5Wvc+iKK+ZND+LevXXw61HxNb/ABt/tPxE6aafEek/2fZN/wAISZ7qGO7PlRxCWLyIpJm2Xhlb93vJKKwOjovxe8RaT4Ov/H7+PW8W+BvCfidbabxILa1kOuaHJZxeZdB7WNIX+z3c7AyQIqMltINpOTRbRt9P80unTVa7b66Ow09l5/gr/f5b+Vj6Kor5k+MHxK+JnhTwJ4Qhm8byeF/F2u2t/rBlvNR0zTbEuu2VNLeS40+7MsyrMqRxQxrJIsErGTIJM3gHWLrWP2idC8X+I/iPc6Nc+LvhtoN1aaCPsMVrrNwDfyXEMQlha4fyPNWYrDKGXzAXJTChwi5trs7P7pP/ANta/wCBqJuMY3vuuZea5ox/9uT/AMun0rQSAMmvnv4ufEaw0z45eGfAdj+00PBV/cGzu9Q0O8vNChtZbUzFUiiju7Vrue4uWUxBYpgEUF+DsSXK8K/GPxhqv7Rg8MW3jFLvw9f6jrGk3Wg3+pWEl/pctpFI0bi0t7GOa3jkMRaNp7uYvG6kINwK5uXuOS7S/wDJf6/4bQVRqlrL+6v/AALb/P0Po/S9U0zXNOttY0XUbXULC9iWe2urWZZYZ42GVdHUlWUjkEHBq1Xyf8APiN44sfgLBFFaTWWraB8O4LvwvoElvHMuspHaI329XTLy/vdsRgRlZAV3gmaMjUtPjJ4gsdD8Tal4e+Lg8b+GdDuvDF1P4ta3sSlqLjVPL1azd7aFIAkFogdiV82FZiXfIDDeVO1Rwvp3fZu132877bbpo2lSaqci72/L/NbdNdtT6cor5X8Q/tAXd/eX19Y/GrTtC8HyfEyLQI/EcJ0821vpLeGReHy7ieN4SDdfOJW3ckDJT5azPGXxo+L2n+DfCDWXxC0PS9L1G+1uM+Ntd1O10GHUILW6RNPLTyabeWqtcws74WCIS+WWhZAQpzlFxtfqk/vSl6Xs9t272vYU6bhy3e6v+Ml/7a/wvufXdVYtU0y41C40iDUbWS+s445bi1SZTLCkm7y2dAcqG2PgkYO1sdDXzX4z+IHxgNj4k1W2+I6aTc+EvhZpnjNrfRrG2nsb7Uz/AGg0yl7u3MxtpPssa4HlSbQCCh3Z9e+Gmr3mqeLviXFdi322HiO0t4PLt4428ttG06Uh2VQ0h3yvhnLMBhQdqqBp7GSv5X/BqP5sHTklfyT+9Rdvkpr/AIJ6BRRRWRmFFFFAGjp3+ob/AHz/ACFfCfj/AP5KN4s/7Dt//wClD192ad/qG/3z/IV8J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ujUv8Aln+P9K+F/AH/ACUbwn/2HbD/ANKEr7o1L/ln+P8ASgZQkjWWNonLbXUqdrFTg+hHI+orzvwR8APh58O72xvPCt141hTTUaO2s7vx3rl7YorKVINpcXbwMMMcBkODgjBAI9DnMywyNbRo8oUmNXcorNjgFgCQM98HHoa+f7P9oHX9E8EaHqy/D6ytTe3et/2tc6v4ru20vTns794ZUGpSWkhLO29oUmSCMRoyhkCBaaV3p10++/8Awf6Ym9onqWkfB/4caFYwaXpnhiGKzg0MeGzbtNLJHPpqjCwTq7EThRuCtJuZQ8gBAd81dN+B/wANNL0q70aLRby5gvryyvZ5L/WL28uHks51ntV+0TyvKIopEDJEH8tcsAuGYHE1z426lpHiS7jh8G29x4U0jWtN8O6pqx1XbdR3199mEJhtBCyzQhr23DuZkYZYqjhebNh8aPttx4Xg/wCEb2f8JL4y1vwjn7Zn7P8A2eNQ/wBI+58/mf2d9zjb5v3m2/NpGNSS9ouvX/yb9eZetzS05L2vbW/nZv77Rd+qtZ9Dc8QfCLwD4mTUBqelXaS6lqsWtzXNlql3Z3KX0dslsk8U8EqSQt5Eaxny2UFdwIO5s2j8M/BDeGNR8GtoYbSNVvbjUrqA3EpZrqe4a5kmWTdvjfz2MilGBRsFNuBg1jxt/ZPjvSPBP9meb/aui6pq/wBp87b5f2OWzTy9m07t/wBszuyNvl9Du48/0f8AaM/tPwhpviKfwaba91/wtpHiHRLH+0N4vp751i+xiTywVMU0tsrSbCNs6NtHK1KhKcdNnZfmkrf9uP5RXSw5e0UVOT00/B2Xpvb5vudxofwm8BeHrfS7fTtIuGbSNTk1m3ubvUbq7unvnt5LZp555pHluHMMrx5lZ/l2/wB1cc1L8APDfh63nvvhY8Wg+IBZXGl2N5q02oaxaafZXEkL3FvBZveRpFGfIj2JGyJGVBCkblbJ1f8AaNurL4vP8M9J+Guv6tZWOo2mk6nqlppmqzLb3NxHDIGV4bF7PyY0uEaR5ruFlAYhGG3dn6l8T/GPiL4o+A3stKj0rwa3inWdKF1HrMhutSezsdQjlWezWERrCJoC6EzOxKKxRDjE61I88npZ6+VtVfs0/mu6Ic5Uvlb8W2vxu/J36s7jSPgX8P8ATbHw/bXVjdXs2geHovDHmPfTxxX9gkJi8q8t43WG6XDyELMjhGdiu0nNbfgj4ceFvh5BcW/hldW2XOwN/aOt3upMiJnZHG13LIYo13HEaFUGTgV474Y/a3vPEnhjxX4xX4Sa/baRo3hi98VaXdXFjqlrDfW8EYdYZp7qwhgjmkDAqLeS6QqrtuwBu6pPjj4k0uTXovGPw/s9PbQbbSNYnax1s3ca6RfTzRG5dnt4tskAt5pJIgGXYuVkYnFaNVJtze736bye/wD29d+Wr8xey9nBK2i07/Cor8nFed0kdf8A8Km8Dnxj/wAJ09jqMmqCY3KRy6zevYx3BQxmdLJpTapNsZh5qxB/mPzcmpb/AMA2UHw1Pwz8JJY6dp0WmJo1rFewz3kMdmEEZjYLPFK/7oFQ3mhgSGycYNrwb4sPjGDVNQg0/wAjT7XU7jT7G483f9tSAiOSbbtGxfOWZFGW3LGHBwwA8+0D46eJNV8QWcWofD6ztPDmoeKdW8I2+pRa2ZroXlnLdIsj2pt1VYZBaP8AMJmZWdRsK5esbpQ5ejSdvy+etkt7u1rlWlyyqdE7N+dm/wAEpO5YvfhJ441HWo/EN/4i8AT6hHpUuiebJ4QviGsZCC8Lr/am11JH8QJGTgjJyzRPhB478P2Go6bYeLvBskOrwi3vTe+G9TvJJoQpVYjJPqzuI1VmCoCFXc2AMmsVfj7411D4PaZ8TP8AhB/D+mv4qt7N9A09/EV7Pd3RngaSRRHa6XcSGVApZEjim3KrM3l7SKqWvxu8a2Xwg8E+Kvh18PbHXhrEf9mR6d4k8V31pq019HI0Xkpu0+eSdiYpXeSfyCiqWkCAPsHT1lBrqk/V3dvv+9vuYyoRpTSej1e7+zZN79NF6Lsjr7H4Z/EXTdO0PSbLxb4GitPDbB9MjHhO/PkMIXhySdVy52SyAly2SxJyeaqH4PeNzo9toB8T+CPsFnpNxocMX/CL6j8tjOEEsW7+1tx3CKP5idw28EZOcL4qfEzxzd6pa6N4c0WHT9J0Xxr4a0fWtVTXJYbo3M91ZSyW8NukGJoGiuVR3eWPO5h5bDrteHfjn4j1nxPp9jfeALKz8P6t4n1rwla6jHrjS3X2ywN4d7232dVWGRLGU7hMWVmVdpHz0/Z80HU839yjF39Gpad1tdMSoqL91OyS6vS/Npv05G3262Ln/CsfiXHFrEdl428E2h122FtemLwjeFZAIzGH8t9TaPzNhALlSWCqG3BQBPpPwj1r+xPDXhbxR4i0O90XwtfWF5Z2enaHLaCQWkb+UspluptxE32eYMAPmh5zuyvCW37R+u6f4NtdV8NfDOK+0zR/h7pPjnUjqPiqY3MNjOtyXhjd7eV7qdEtCQ0rp5hb5mQ8n0W5+Lhg8TTeC18OltbOs2VjaWxu8C4sJ4TO1/kIdqJHFdjaRzJb7Nw3hquVGVOfndffGVl9zf5vZNrSphlh5OE1smvk4pvutY2v6rq0ddrvhXQPEtxpN1rmnLdSaHenUbAtI6iK4MEsBYhSA/7qeVdrAr82cZAI5rUPgh8NtS0vSdGl0e+t7bQ/PXTjZaze2ktvDMwMlussMyv9mbCj7OW8raiKE2ooHd0Vm0mrMvmldO+39fq/vOAvfgT8Mb2DRLcaNqFmvh7TodIszp+t39kzWMQAjtp2gmRrqEY/1c5kXJYkZY578AAYA4FFFU5N7vu/m938+pCiloltp8lsgooopDCnwf6+P/fH86ZT4P8AXx/74/nQBsUUVV1XVLHRNMu9Z1OfybOwgkubiTaW2RopZmwoJOADwATQ3bVjSbdkeDftH/sy+EfjDe6TPZ+A0GtT3sP27Xba5jtRDaCRTMJRndM7JuCfI2D1ZR16v9m/4M6H8GvAq6PaeFV0rV53I1S4a5W4e9dCQsocHhCOVTC7cnKg5z3OheOfDfiK7/s/T7m7iuzF56W99p9xZSyRZALok6IzqCQCyggZGeorS1fWNN0Ky/tDVbnyLfzoYN+xm+eWRY0GFBPLuoz0GcnA5pciTuc0cNSVV1ktfkcF+0R4U1Tx38KtT8GaRpeq3k+rS28e7TorSSS3EcqzeYyXNzbIy5iCkCTdlwQCAceV+KPCXxY+IV8NS+IHgPxNdTWWiappOlJpWmaNZx20l9B5Mk8ok1yZpSE4CBkFfT1FTKmpJp9b/irP8DSVPmkp3aa/R3/M+b5PDHj+wh8C6l4W+GvjWw8ReB9G/sOK9uoNDubW9tmijRxJbjV0YEtEjqVlBU5B3A1y2rfCH4gXGn+FNN0nwN4x+zeH9YufEd/b6rY6Jdwavqs0hk8+VItah2qjM2yMEgDAJbnP1zRVSTlLnb1vf53v+ettr2e6Rj9Uhy8l3a1um1rdu2l97abHjWmeMPjnD4tttS1n4ZeK7vRV0X7Nc2FrHoVur6kJg32lN2pySKhjyuwykAgH5s5FbHjD/hcf/C2v+FO+O/8AkW/+Ee/s/wAzQv8An58/zvN/tT/gO3b757V7dWXrWu/2NJZxnRtUvvtkvkq1lb+aI3JGPMORsXBJ3thRtOSCVBEmmnfVXt87p/g2l5WtsjR0bppydnbt0tbp5J+bvfdnn3/CY/FP/hMf7a/4Vf47/sH+zfsv9ibfD/8Ax9+bu+1faP7S3/c+Ty8be/WludZ1u78R2/imX4H/ABUW9tk8tIovE2nx2ZGGHz2i6sLdz8x5aMnpzwMeqVBaTy3MPmzWU1q2918uYoWwGIDfIzDDABhznBGQDkAStbXb+v1+7TYbpN3vJ6+n+Xl9+u585ftB+CfFvx00rSLS3+GXxB8N32kzz4vYW0KdpLWeExXEGP7UTAdSMnJ6dDWt4o0vxpd634Y8V+BvhF4z8P6x4VsptLtDcJod7aSWUqoGhkhGrRNwY0KssikEHOQcV7VrGunR7iyt/wCxtUvftsnlK9nb+YkTZUfvDkbFwWbcflwhGclQ2pUqCS073+drfk/xfdkyoKUuZt3tbpte/bvrffRdlb5b0v4beMvC9x4c17wf8O/Htp4j0aXU5b7UL2LQbmLUv7QfzLndCmqx7CJArR4YhdoDB+c4lh8F/HmkaJ4V0/TvBXjV77w1baxZ/ar3T9AuEkj1CZpHlji/tdRDOm7CyZYeqYO2vrPT9QOofaT9gu7Zbe4e3VriMJ523GZEGc7CcgEgZxkAqQTDr3iHS/DdrHd6o1ztmlEESW1pNdSyOQW2rHCrO3CseBwAal04uKT2/R9F2328wWHs3Zu979N1123Vt/I+ZvCvw7+KXgC20qbwL4Q8Z6dq1r4ci8NX95cadoVxHcwwyM8M8cR1hRFOm9hlmkQ55Q9Kbq/wm8Waj471X4nwfDvx7F4qnudHu9M1SSHQGls3s4fKmWTZqiLLHcKW3oojUZGAcCvoa4+JXg2302x1UanNPBqSyPbra2NxcTMsZxIzRRo0iBDw5ZQFPDYPFdDZ3lpqNpBf2NxHcW1zGssMsbBkkRhlWBHUEEGtLO/N1Tv6O/N8tbsj6pBR5Lu1rW02SS7dranzG3w58ZOkvhc/Djx3/wAIRP4j/wCEmk0fydB+1G484XBgF3/auPs5mG7b5W/Hy+ZitG18CaxbfGPWviwPhF8RAmq2EsEWlpcaEqWl5NHHFPeRv/af+seOGNfujoTk5wPcPEvjzw94RMh1xdWSOKE3Es9vot5cwRxjOS0sMTIuMEkEggcng1vQzJcQpPESUkUOuVKnBGRkHkfQ1CpR5bLZXX3rlt9yt8l1RboJSu276Pp0d106Nt/N9z5G8G/Cj4q+BbzStS0Twh4sS48O+H9R0LSfK0nQIirXHzJczE6u4lmWQKWJXa4XG1Tkn1fUta+JPiX4W3XgjxH8IPG7atqmgvpd/qMc2gshuJLcxyTLGNRQEbiWCjb6cV6Ld+O/DFhri+Hbu9uIrtpo7bcbKf7OJpFDJEbjZ5SuwIwpcE5HHIpbXx14XvNdbw3b6jI16JZIBm1mWGSWMZeJJyvlPIoBLIrFhhsgYOG4KcHB6p/8Fv7+bX5dkFOh7CSlCTVvTskunaKS+fmeD+HvC/xRij8F6d43+H3ivWNJ8AiCTSbPT7DRbEy3MMPkwzXLvrU3mFFJYBBGNxycgYrqdF1347WKeGV1jwx471NtLku21pv7P8Nw/wBsrIG8hcLqf+j+USpymd+3nqa9RsfHHhPVIdXudM122vIdBZl1CS3JkSBlTewyoIYheoXJB4PPFP8ADni/R/FaNLo8eqCNUSQSXek3dmjq33SjTxoH/wCA57eoq7uTbvvq/n1+f4pLshRwypJJSaW33dPlf5X8zynxZH4s8U/EXwR4+f4N+OYP+ENOoMLQvoUn2o3UIizv/tMeXsxn7rZ6cda4KH4U+MbG+W30r4e+O7bw9a+N7Txrp+kmHQn+xyRhzPbJJ/aw/dyMwYfKNmDw2Sa+raKmMeWSkt1t96l+aT/4A50FUTUm9fTs127No+YPGngb4k+JJfiZcaH4L8e6HN8SItNtpZEg0OVrOC2iMUiA/wBrrv8ANUkZ+XaCRz1qYeEfiQ/hTwxoh+F/iCx1DwNfQ3nhu60vTdHgt7dUiMTRTwS65K06urPuIkjbJBBB5P0zRSUEtvL/AMl+H7v8+7E8OpO7b6rp136df8uyPmDUvh14r1rwX4t0jVPhp4+bxP4u1OHWp9etxoUS2d7B5Ytnt4P7VJRIxEoAMjMctl+eKmqfCzxX/Z/gq08MfDLxpp8ng/RLrRFe8ttBvUmW4RVluUQ6snlXBZWYPlxliCrDr9VUUnSi1bpp+CcV+Dt5rfZDVBJ35nf5dZc3b+bX19TwHQtK8ZaN8Cx8Fn+E3jmfboM+hjUwdDT5XjaMSeT/AGqeQGBI38kdRnjAtfh94wtrmK4/4Vp47byvh0PAOPL0IZwc/a/+Qt/5C/8AH6+naKqcedycvtb/AHSX5Sl9/krEKCpqMYt2jttpZxfbvGP3ep8oXXwj8UXltpGnz/DXx01nb+BV8B6qhj0MSXdsuGWeFhq4EEgdQcMJVxwR3qi3wT8TzeB/EHhJvhHqthca1aWNlHeaN4Z8Maf5UdvNHKzS7NUMs8khjXcTKqA4KoO/17RTs+bnvrv+Lf5tv5kfU4aavT06JLt2S+4+c/i14M1r4r+IPCmu3nwe+IFh/wAI9cqb2GObQnXVLMSxym0kP9pjCGWGNs/N0PHORia78KNT1b4h6l42h+B2tmHXL+21HUItS0PwxqV4skShWS2uZ9SYQRyBV3AxOQclChPH1PRUxgotNdHf5u1/vstNr6jnho1E1Jt3t26XS6dE2r720Pl1/hz4we2nt/8AhW3jsef8Rl8f58vQuMOrfZP+Qt/s4833+5WpoPh/4neGLu/0jQvAvjq08Halq91q9zpItfD73TG5yZrYXTaqVWAuzNhYRIM4Eg619HUUlTSXL0tb5WirfdCP3epfsfe5uZ33vp3k+3eUvv8AJHy98JPhnrXwp1uz1C0+CGt3NvpVrLaWDW+heF7XUHDsf3l1ff2k0s0gQ7Mp5QYEllY1rfFzwdrXxZ8ReFdfvPg98QNP/sC6DXsEc2hOuqWfmxzG0kP9prhPNhjbOG6HjnI+i6Ku2sXf4Xdfff8Ary02IWFjGEqaej3Wn+XkeIfGRPFvxc+G+r/D2T4N+OtMXVhAGujJoU+wRzJLjZ/ai5zsx94Yzn2rz26+Evi+2WCy8LfDTxhYaRpPiVfEuh6ReWWhXdlYytEyTQNGNXTzIi7GRACnlsTjdnj6xoqeRJ3Xl+DTX4pf02VOgqnxN/h1TT6dm/6sfHA+C/xVi0nw1oqeGPFd3ZeHfEF54ja01DSNFlt767mkMkbTpHrkefKZnIAIU7uRjg9f4y8LfFTxdr58Vr4D8W2Gq3/hS48J6u8dhojwzwSuX823RtazA4Yn7zSgjjrzX0xRS9lHl5On/wBry/8ApOnoEcOoyclJ3dvwfMunfX1v3Z8yeHvAfjTQNQ03UIfh149L6d4Ai8DKVg8PEko4b7XiXU5EOcY8pkYerHpXLQ/AbxD/AGB4x0p/hb4q0+bxZYWlky6Hp+h2FjFJbzCVLl7T+2XV5SygEo0a4yAq5NfYlFU1eXM3rr+Lbf4tv/hlaVhYpJXelu3RJLp2SX/Ds+UvE/wx8f8AjDTPiJba38P/ABj9r+IcWjJcy29noiRWzWAXcVjbWWLCTb0Ljbnq1R3Xwl8X2ywWXhb4aeMLDSNJ8Sr4l0PSLyy0K7srGVomSaBoxq6eZEXYyIAU8ticbs8fWNFLk1uvL8LNfdyr+mweFi1Zt9e3VNPp2Z8n+Ffhf8R/BKaNq3h7wV4z/wCEk0S81aaPULuw0OS3uLe/cSSwzW6ayhJVwGV1kQAjlSOK27nwj8RdS1+88S654H+IOpX9/wCCLjwhcTzQeHo2d5ZmlN1iLU1QAbtoiCjgDLk5J+laKXso8qh0St8rOP5N/fffUqNDkfNGTvdPpummm9O6XyVttDkvhLo954d+GXhjw5f6ff2U+j6ZBpzxXywLOfIURB2EE00a7wgcBZXwGAJzkDraKK1lJzblLdmlOCpwUI7JWCiiikWFFFFABXzd+0k8UXwn8GSysFVBCeT/ANO4r6Rr5w/aR02LUvhL4PjmYhUWJuD1/wBGFfM8ZW/sPEX7L/0pHsZAr5lSXn+jPk3VDb38YlN20YU8Y71lT6XYTRFTqcucetdfpMPh/TNe0afXokOlxXsT3iyJvUwhhuyo5IxnirV/rnwbXVLTUoy32cPYRw2SwsrWybn+0vN8hEzDCsPUMBgYxX4jlmXvGUeeFVRs7We/r6fqfqlaf1eSj7OUk1e6X4f10PAfEvg+5m1GaSMWVxAyrhp2ZZM4wTkUmgeB73Urh/MsNLbMe1WLMcso+QHjpwB7Cve7bw/8G9XEVxe3l4xayMkvktOP35kOQoMQAITZgfdJLZIAGdWCz+EOg6dfJptzc+Y+n7oPMV2cXLKzCMHbjClUUt33HFfRVHiKVH2Ma9PmS/m7L82cEaeGlPndKp/4D/Wh53Y6V4y0u1jtoINFWOOPYP30hxgEAgY/3eM/jWcsviT7UDdx2Eab089opnJAx820EY9cV0EmpoliXYkEk1xGq+ImgdxEw+bqSOtfJYVVcXKXuRu+tn/merjqdOhFRUnp/XY+z/2HZ0mHi0xzvIFNoPm7f6yvpTwn/wAito3/AGD7f/0WtfJf/BPHUJr+Pxs8pBCvZYwP+utfWnhP/kVtG/7B9v8A+i1r964RovD5PRpvpzf+lM/JM9lz4+o/T8katYlbdYlfSnkBVHUNe0PSJobfVdZsbKW4GYUuLhI2kG9I8qGIJ+eWJeP4pEHVhnzf4nXvjTUfil4Q8A+GfH2peFrLWNC12/u7jTrOynnaW2l09YSpuoZkUD7RKCNvIY9wpXwHxx8Xvij4ih+F+q3OtfD3QpZ/CekeKNPu/E2ow6fDqOtzpIJooFl0y8eYoPLPlWsttPibhyGG2oQc+Vrq0vvcl/7Y/wAPlpKlKNN1OiV/xsv67H2Vaarpd/dXtlY6la3FxpsqwXkMUyu9tI0ayKkig5Rijo4BwSrqehFWq+bdA8X67o37QHjzRZ3l0Tw7qPi/T/tWuKkUsct5/YmmCDTjvyYBMSf3rLyQsSFZJFI87g8Z+NPhp4K8W6b4W+L0R1OT4k6vba6Nd1LTdPj8JWM95qM8N48qabcG2F0VgIku4JojvGwRhtwX2VLuk/m+VW++X3a9VepUrK6fb8Yyl+HLb52vdWPtaqsuq6XBqVvo8+pWsd/dxST29q8yiaaOMqJHRCdzKpkQMQMDeueorwDwx4t+KXjO++Gnhy7+Kdlaf2/ofiK/v9V8KNaajFei0vLJLWSK5ubJY3JimYO6W6RuXcooHlsuT8PPiR8Tdf8A2jr7Ste8TeCrSOHUdT0uXw3LrMZ1mLTIDMba4jsRpiXCiTZBKZXvpIGV22KGZVWuRqag/wC9/wCS3X5oya5aXtemn4t/5P8AA+n6K8v+M3j7xL8M7nSvENgjX2l6jDc6MtgIQS2sTBTpzbwNyq8iPAcnG6eI8YJpnxu0HxJefsyeN/Dsur3t/rr+C7+2ku7W3i8+8uRZuGKxiMpmRgRtVB975cHBGTlaDn2/4Py2s/SS87XSp+0rQpN25mvubtf8/uZ6nRXyXr3x9XwD8PvFP9l/Hm114D4brqng3WLx9Mkk1LVo5NSFyIPs0McNy8Pl2iNEqEIEUuuWdm6qL4l2uo/tJjwVpP7TARtN+bUvBt7eaEpu7p7XfHY2kH2Vb9tqkTySmZgMBBuy/lbVafs5Wvff8N/676btGdmoKb62/FRf/ty+59EfRVFfG3gv46fG7U/BHxG8S614/wDCB1PSvBOray2jWesRX2peHNVhiDRRSWX9mW5tEU+Zujuprl2ZV2syhiep8SeKfi74Wl8aXC/GLWb2Pwbo2ieJoYp9K0tReNdvcLNZylLUEW2LcFNm2YFzmVgAKSptrm6aP721+n3CrNUI88u8l/4Ck3/6UrH0ZrXhnQ/EF3o+oaxZefPoF9/aenv5rp5Fz5MsO/CkBv3c8q4bI+bOMgEWtL1TTNc0621jRdRtdQsL2JZ7a6tZllhnjYZV0dSVZSOQQcGvDP8AhaGrR/tFSeC7z4jreQT3jWlr4Y0mSwka1txZGQz39tJCt9F+9V9txFK8BDRKVBYkcF8FfiF49tv2cJrazlu9D1vQvhkt14T0pbWC4bUxHYhl1GNsP5rCbbH5AxsypkVvOjwqa54817LR/enf8lt012Ta3jSdSXK3qnGOvm39yvf7+71+uqK8k+GPxdsPiV8VfFGn+FfGem+IPC+n+GtCvLSTT5IZoVu57jUUuCJoxliRbwgqWIUpjCktn1unODg7MwTv+H4pP9fvCiiioGFFFFAGjp3+ob/fP8hXwn4//wCSjeLP+w7f/wDpQ9fdmnf6hv8AfP8AIV8J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ujUv+Wf4/0r4X8Af8lG8J/9h2w/9KEr7o1L/ln+P9KBmNrEWrz6Vdw6BfWdnqTwutpcXlq1zBFKR8rSRJJG0ig4JUSISONw615tpP7O3g8+E9N8P+L7zUtWurR76a7ubDUr3SYb5ry5kuLiOWC2uAJbcySviGYyqF4O7kn1OSRIY3lc4VFLE+wr5ztfjf4pk8a2XxE8R6E2leDz8OtZ8T6fYWesvdTX1sk1hJFLcQGKOKG42OyqoeUASMPMGSKcFzy5F5v0tGT+92aVtX8hS0jz+aX/AIFKK/VenzPXLz4P/Du/8VQeMrjQZP7Qt5IZhHHf3MdlJNCqrDNLZrILeWWMIgSSSNnTYu0jaMV7X4JfDaz8XQ+OLfRr1dUttSm1e3B1e9a0t72aKWKaeK0Mv2eN5Fnm3lYxvZyzZbBHOD44eItF/tmx8deAbTTNT0CPStTvotP1o3tvHpF9cyQfa/OeCI74fImeWIpgKmVkfNX9S+MGrPaqvhTwfbanf6n4luvDWhJd6o1pbXj20MslxPNKIZGgjV7a6QbI5SxjUgYf5WuaL08/xtf77q/o/wCV2fS3l+Fm1/5Le3k/NX6fxl8N/CPj240688R2d61zpTSfZbiy1O6sJlSTb5kTSW0kbPE+xN8TEo2xdynAqvafCT4eWNt4OtLXw3GsXgCIQeHQZ5WNjGIRCFyWJkHlhf8AWbuVVvvKGHl958dFTW9I8e6rb6lp+m6H4T8az67o9tOZ1N5pV9YQShANqzlWS4WJyqkrIeF3MKfpH7TfiO98Ga14k1H4P6vp97pmo6NZW1vdwapp9teLqN8lqmyfUdOtXMke8PIqQug3IBId2RShKKSj11+fM4p/fs/M0lTlaKf2rr8bNa7edz02/wDhP4H1Hxivjyaw1CHV98MkxtNYvLa2u5IsCJ7m1ilWC5ZAFCtLG5AVQCABitZ/Bb4c6f4vj8c2ej3keqQ3s+pQr/a94bOG6njkjnmjszL9njeRZpN5WMFmYs2W5rz7xV+0dr3hjwxqttrXw9kTxfbeI/8AhFYtO0a5vdVt3uH09b9J1lttPluSgt3BJFk5VwQVKgvXovwe19vEHwz0TVZ9G1/SGS3a3kt/EAu1vQYXaIySG8jjuGD7N6vLGjsrKxVc4EJOMW9kkvukr/irMiaatGfX9NF+tinY/Af4Yadp+t6Pa6LqA0zxBYXGl3enSa5fyWcVpOCJoba3aYxWatnkW6x9vQVr658P9Lv7XXptHWGw1jXNDTQWvpo2uUS3iE/kBoGcI4RrmY44LbsMSAMeHa3+1F4r1jwb8TLfw74c06w1nQfBuo+JfDusWd1fXGn3kMKsqzpNd6dBHKwJRwIRcRN0aQAgmx8Xfix8XI/hP4l0m18K6RpviLTPCB1nXNQsPFM6rpsc/wBoS3eykFmklxOfszuystuqZADt1pxg6seX7LsvKz5l+DTT7fMqU5Uk5X2bv5Ncj/G8H12XZHvvhXwzpHgzwzpXhHQLbyNN0azhsbSPOdsUaBVBPc4HJ7muG8BfAPwp4M1u88T3t1f6zq9xrerazbSXN9dG1smvbmeUiCzeZ7eKRUnaIzRoruN2cBiK9MjJMaknnaKdRKTlJye7v+O5nDSkqa+HR29E0vuTZxlz8IPAFx4Q0LwMul3tppPhjyf7HFjq15aXNl5UZjTy7qGVZx+7Zkb958ysytkEg4+o/s6fCzUbfRbdbTxJpy+HoruHTn0jxfq+myRJdSiWcM9rdRtJvkAY7y3QAYAxXpdFS9Xd77/PuNu75nv/AE/z1OF1T4I/DfWPEkfivUNIv31BLmzvW2azfR289zasht7ia3SYQzTJ5UY82RGcqgUkrxWpafDXwVYfYfsmi7P7N1u98RWv+kzHy9QuxcC4m5bncLu4+U5QeZ8qjauOmop3duXp/nv99l9w7tfl+DX5Nr0b7s4m3+C/w0tdGu/D8HhvbYX3hqDwhcQ/bLg79IhWZY7fcX3DAuJhvBEh3cscDFxfAGnt8Sl+JFy8Mt1aaINEsIxb7Xt43m8ydjJuJfeVhAGBs2Ngnea6qim5yk+ZvXX8bp/fd/eOcpVLqbv/AEv/AJGP3Lsc74M8G2vhBNZlS4F1ea9rF1rF7c+VsMjyMFjUjJz5cKQxA55EQOBnA6Kiip6Jdkl8lovuRPVvu2/m9X+IUUUUAFFFFABT4P8AXx/74/nTKfB/r4/98fzoA2KwPH+mX2t+BfEWjaZB515faVd21vHuC75HiZVXLEAZJAySBW/VXVdUsdE0y71nU5/Js7CCS5uJNpbZGilmbCgk4APABNTJJxaZUG1JNbnnGsaZ428VwWM9t4OOlS6DYXZgj1ea2l+23Mls0KxbIZJF8n5iWLsMkKNuMkcnY/CjXD4Y8S6ZJ4Oka0ubvSL+z029i0yLzXgl3XKpFakW8ZZF2gsRuDAM3XHsPh7xn4f8USz2+kz3Qnt0SWSC8sZ7OYRvnY4jnRGKHawDAEZBGeKs+IvEFn4Z0z+1b+KaSL7Rb222FQW3TTJEp5IGA0gJ56Z69Kt/Fd7u353X4kRskktl/l/X3nml54a8TiS60nSPAM9rp+oa7omrQMlxZxxWVvbizWSFkWXIdBbtgRhkIxhj0qOz+EUc+sWOoav4PsZjP4k1i51OSUROZ7CU3DQLJzmSMsYT5Zzg4JUYNexVjal4mt9Jv7CwvtPvEOp6iNOtZB5ZSRzA82/h8hAI3XkBtw+7tIaku39fZX6Ib29P0T/zbM3wDomoaD4CttD1fTsy2ouYhaF0cGHzpPKjBztx5ZQAE4AwDjFcH4Z+HVw2ia9cwfDgeFfEV00N9alI7CK0imt38y3gi+zSsSoYfO7qpfe3QYVfZ6KXXm6/1r6/13Dpbp/X9f0jyHxH4B8U6z4MtHu7G4kvtQ1o6xr2m20lpJJJG6MiwL9pVraXyh5AxJ8reVkEHaasaR8MluLrwhb634cmu9J0qy1VJoNYa0naF5Z4WgR44QIiAEbasalECqAeAa9F1TW7TSbzSrK5jlZ9XuzZQFACFcQyS5bJGBtiYcZOSOO4h8R+KdG8KQW1xrMt0Be3AtbdLaynupZZSjPtWOFHc/KjHpjimmou6/rSyX3bA1e1/wCtXr+Z5fpHge60Dxzf+K/F0N+kEd5f3Nxq0s+mR6e9jIsmyOZygu2VVZF8p28tSgIOFAqDwV4B03xPYeFZ7nw3Y3/hu2j8QhY5Y4zbhZr1GtisZ6qUUlSAQAAeOK9LHjnS7mysNR0ew1TVbfUJ2tleztGYwyq20pMrbWhwd2S4AXYQxBKg9HS5fdUeyt+DX66A3d387ngurfC/xdqNv4cGt6drd6LPw5Z2Krp9zpplsL6PPmuZLtWKFsp++t23/u+hwtdLqnw3u7zxBrviT/hH4JdSfxDo95pl6Wj85LWJbRbgo+coNqTBl4LAYwciu1PjXTbdb2bVLDU9MgsbmGzae7tGVJZZZfKQRkZMgJMZ3qCoEgyQQ4XoKq93z+d/xUv8vkJ6/l+hwWk+Gr+0j0lNR8L/AGyW38T6pqCy/bVj+wxTS3TR3G0H97uSVV2dR5mSAV42/HGo+K9O0dT4O0CXVL6eZYWMckINtGQd0wWaSNZCMABN4ySMnANdFRU20t/XT/L1Kv73N/W7f6+n438tuPC2oWuhaRfeGvD3i/TtZs0urUFbzTPPYTOJJXumkaWIrJKocmMM4OcKBxXU+C9M1nwtp2jeDZ9PWey07R4kl1RZ1Aa6UhTEIsbsEZYN04x1rqaydD8V+HPEs+oW/h/WLbUG0ucW12bdt6Rylc7Nw+UkA84JweDgjFNaaL+v6bv6k/1/XyVvQoeLNH1DxHeaVohth/Ypm+16nIXXEoiIaK325yQ8m1mOMbY2U/erWtLzVJtV1C0utH+z2VuITaXf2hX+1FlJcbBymwgDnrnIrP8AEXjrw14VnEGuXV1CfKE8kkdhcTxQRkkB5ZI0ZIlyD8zlRwfSkuvHnhey1tPD91fTx3bzR24c2U5txNIoZIzcBPJDsCMKXBORxyKF2Q33Zz/iJ/FOreMLewvvBGr3Hh3TbmC5gls7my2XdwuGWSbzJ0kWOJuQioSzKDnACmlpXhrxRFqulaHcaB5Vlo/iK/1o6qZoTDPFN9pZERA/miTNyA25AvyNhjkV1tn488LahrZ8PWuoyNeebJAhNrMsEssefMjjnKiKR1wdyqxYbWyODjoKI6JNev5a/gEtbp+n4NfqzzrSbPxBPrXjt9T8B6ilnrKK1qLi8tVS6CWywmLdFM7xlyCQSowDkkHirXw40XW9Jv8AUt2m6zpOhGC2isdO1fVBfTxypv8AMdXE02yMqYlCeYeUJ2r37uihafdb7geqt/X9aBRRRQAUUUUAFFFFABRRRQAUUUUAFFFFABRRRQAUUUUAFFFFABRRRQAUUUUAFFFFABRRRQAUUUUAFFFFABRRRQAV85/tG3aWnwl8Iu/8SRAf+A4r6Mr5v/aQ09dQ+FngmJgSFMJODj/l2FfMcZJPIsRfsv8A0pHtcPNLM6Lff9GfIniCa61UpbW7FA3f2pum+Bvs0bX16zyIhUM2zKqxzgE++D+RrqoGGha3aX1paQ3As5lkaKXlZFBGUOexGRW/a+MZETW4JvDlqbXV/LEUQnwbJI4njTY205fDAliOfm4ycj8HwfsJUuSdb2a16NvZtPTpey+Z+wVcbWh/Bp83zS6rTXy1MTRPGPgXRdKstO17QptSkt55CQOU2PLEW2jePm8tHGfUr6cWo/Ffw2OnxalqngmYxlrC3ZzBtjPlIvnorCQfO2C248kMAQMZM2qfF7S7GWSc+C7XO22jCG4QhkhmaQhsxZJYEISMfKuO5riLv9omyWVrSx+G1o8KwywIv2td2GhWMEt5WQcruJGCSTX2+XqhUpqnTrQkkrXdPXTRXb3PmcZVrKbqSpTTbvZVNO722OiXxP8ADtdKttZ1n4azzxxGcXk1pbs1rGqhhEwXzBk5mi3gsAdqEHmuZPiL4R31lb7vhrPbzyQMLa5NsZUeUxKhYxtMPNAkVwoyMbs8kYrT034/3EbSXN98P7G4+1QrDPHLcqVxstVO0CMYANqWUHOGfJzjBuL8WkGl2umW/gqCJrSx+yR3YukNxnMbZ3GLG0lGyAM4c4I616CxeEwkFFVoN9/Z27dl/TPJqUcRXm5ypySf9/8Az/qx9F/sZzeFJL/xZB4T8NSaHFaQWFtdW0qFZPPXzQ+/LtuIPG7Ck9xX0X4T/wCRW0b/ALB9v/6LWvAf2RvGdx441XxbqtzpFvYSKturCIg+ZunuZASQoyVVwmTyQua9+8J/8ito3/YPt/8A0WtfoORVY1sBCpCSablqlZfE+h8hmcHTxMoyVnpu79F1NWsStusSvXOAKK8v+M3j7xL8M7nSvENgjX2l6jDc6MtgIQS2sTBTpzbwNyq8iPAcnG6eI8YJrG8X+JPih4O1XRPAy6/NqN/4z0210rTNVFhD/oWqwkm+uXCps+a2L3CIy7N1qy9HC0R97bvb569dtrPX+aPV2RL3d+1/l3/P7n2PX9Q1TTNJijn1XUbWyimnitY3uJljV5pXCRxgsRl2dlVVHJJAGSatV8s/GLxnNqnxHj8K618Sm0240fx34Vh0vwgEtEOqWbXVhK2oN5kRuZAJpJow0MiRKYtrKzZq74U+MnjHVP2jV8M2vjJLvw9fajq+k3Wg3+pWEl/pctpFI8cgtLexjmt45DEWjae7mLxup2DcCorOl7R/3vuUYy+/3tvk7PQipP2UrS2tH75OS/T+lY+maq2mq6Xf3N5ZWOpWtxcadKsF5DFMrvbSMiuqSKDlGKOjAHBKsp6EV8xeDfiZ8arPwR4d8Wt4ru/GereK/hbqniqHSbrTrSKKPVbRLEwrALWFJSshu3DozSEkLs2fdPV/sqeL/Ffiq28SPr3jnwX4ntRLb3Mc+ga3Dqc8N1L5hnjunt9NsI4yAsW2No3mXDeY5ytaOlKLafRN/wDkzj+af4G1am6Nubq2vu/r8z3K01XS7+6vbKx1K1uLjTZVgvIYpld7aRo1kVJFByjFHRwDglXU9CKtEgDJr5v0Pxdrei/tB+PtElkm0Tw5qHjDTxda6Eiljlu/7F00Qac2/PkecSf3rLgkLEjLJIpFnwj41+JU/ijQNc1L4gXt7p2tfELxN4Sl0WSwsktYrO0/tR7eRHSFZ/OT7DEmTKVZS2VLfPUWbgpr+W/4Jv8APT79mm7nRcU2ulvxjKX4KL/Le6XumleJ/DWuvHFoniHTNQeWyg1KNbW7jlL2kxYQzgKTmJyj7X+62xsE4NadfGkXiv4ialperfF6x8f3umeIdN+B/h3xRdSW9jZvHqd0h1ScxzpLCwWJ2DbhCI3+b5XXFe23njDx8nxRh+GMV7Kv9r3Nv4htNQW0j22+iRIou7bJUqz/AGhY48sN/l3wKnMeRrUounPkfdr7nZ/hd7bJ6bJmKpPDTcXsrf8ApMW198kl3uvO3r1FZei+JtF8RT6pb6PdtcPo182m3p8mRFS4VEdkVmUCTAkXLISoOVzuVgOE0DxP4x1XxxcfD651CaObQJ7y71K9FtEPPs5gf7PVfl2gkSNkgA7rNgeGIOF9kuquvNWvp6rVd1qYNpb97fPb89PXQ9JvLyz060n1DULqG1tbaNppp5nCRxRqMszMeFAAJJPAFSo6SIskbqyMAyspyCD0INeFat4o8YeKPh14/s9blaFfC/hbUdH1XNuqi91UQuWmU44QQrFIoXCn7Vg8oMUP+Fk+K9O8MeJJ/BPjiHxfY6dp+luNVdbfytLnlnMd1GJLaBlKxQgSndHK0fVw4O2p51r8n999fR2TT21XXQlzSt8181b8m7NLXR9D6ForwnQ/GHj3V/D/AIdtE+JOl3b6r4sbSjrGiXNtqZaz+wSzFDMbOGBpRIn3kgCgBQdxDg4+p6z4h+H+t/FCXSvH11e66lxp0yWOo/Y4z9jaCyim1MrFamTbEPMUuqNEu0lo2IILcrb/ANaJ/k/w7akqqpJNLf8Aza/Q+jqhvLy00+0mv7+6htrW2jaaaaZwkcSKMszMeFAAJJPAFcN8Ftf13xD4Yu7rXfFeieIjDfvDb3+lagl8jxeWh2vPFbW8TuGZx+7iAA2g5YMa86X4q+JYrjx1Enj1dTv7DRtav7SDTxZT2mm+Qf3Hmx+UtzbzAFQUn8xHIcqcACm3aSj3V/wuVCopqMls3b7z6DBDAMpBB5BFLTIGZ4Y3Y5LKCfrin03oOL5opmjp3+ob/fP8hXwn4/8A+SjeLP8AsO3/AP6UPX3Zp3+ob/fP8hXwn4//AOSjeLP+w7f/APpQ9B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6NS/wCWf4/0r4X8Af8AJRvCf/YdsP8A0oSvurUUJVG7Akf5/KgZQIBBBAIPBBrz/QfgL8KvDd1cXOm+G53W50650g215ql5eWsVhcMjS2sNvPK8UMJMaYjjVUUDCgAkH0Hb70bfejz+X36P8Avpb0fzWqfy6HHeHPhH4B8LaXq+j6bpFzcW+uxfZtRbU9SutRmuINrKsDTXUkkghVXcLEGCIHbaBk0t38JfAV54L0z4ftpFxBo2irENNFpqN1bXVm0aFFkiu4pFuEk2swMgkDkO2WO457Db70bfeh67+X4bfd07AtNvP8d/v69zkbP4T/DyxtbGyh8MW7W+n6bfaRFFNJJKj2t68b3aSh2ImMrwozvJudjuJbLNmjpnwR+HWlaLP4ei0/VruwuLqyvDHqOv6hfNG9nOs9ssb3E7tFHHKisIkKx8EbcEg95t96NvvT5ne99f+Df89fXUd2kl228vQ4/XvhL4B8SwapDqujTb9Y1KLWLm4ttQubW5S+it47eO4hnhkWW3kEMSJuiZON395s7nh/w7pXhnRIPD+lJcmzt1ZV+13c13K+5izNJNMzySMSSSzsxJPJrU2+9G33pdLdP8lZfctPQG3Jpvoef6H8CPhb4eS7hsPD91NDeaXPokkF/q15ewpp0xBe0jjuJXSKH5QBGgVVAwoA4qlqX7OPwm1jToNK1TS9duoILF9Mcy+KdVaW6tGd3EF1L9p33UatI5RZmcR7js216bt96NvvTTatbp/wAH/N/e+5LSd79d/Pb/ACX3LsZGneFNA0nXtW8T6fYeVqeuJbJfz+a7ecsCssQ2klV2h2HygZzzmtal2+9G33pWsCSWiEopdvvRt96BiUUu33o2+9ACUUu33o2+9ACUUu33o2+9ACUUu33o2+9ACUUu33o2+9ACU+D/AF8f++P503b71JApM8eP7wNAGtWB4/0u+1vwL4i0bTIPOvL/AEq7trePcF3yPEyquWIAySOSQK36KUlzJpjjLlakuh5TL4A8WxWXibS7mebXJte8ONp9pqd1JDFJaMsTKLWRIwiFC8jMsiJnqH+6pOf4j8NeMvFaeINQn8CXlut7a6BDHYz3loZZ/st88twoKTFB8jcbmGc+uQPZqKb1d/63b/X+ndkpWVv66f8AyK/TQ8dtvhreX8lmkngqDTdBk8ULqJ0KRrcx2tqLCSF2eON2i+eUgmNCw+bJ6tiXxL8OvFt1cz2/hJIdFQeJobyzuY0iKWtquji23rGGGAJBsCjkdQMDNeu0UW/r0t/8ivxH1v5Nfff/ADPJfEOkavpuj+GP+Ef0uLw/rl083h9rVZxL+5nDNLOjjJco0X2gM+GIDbgGYiu0h8O2emeINAj0/wAMBrXStLuLKHUBd7fsaZhCw+Tn594QHd/D5f8AtV01FCet/wCtv+C3830Fb+vn/wAMvkcn40/5D/gj/sPP/wCm+8qP4h+G9Z8RzeGU0a8urM2OtC7uLu2MHm28Qtp03qJlZG+Z1XG1j82ccZHYUUf53/L/ACG9fut+f+Z5xcfCrTD4l8Ox3OkLrGkWdvqst/LqPlzGW8uJbdxJIhADMxWQ8LtXaMBcLWN4Z+Hmvaf8RbjX9TtNYa6bUL2ddUjk04WkltIr+TG5CC9faGRfKYmNSgIOFUV7BRSt08mvv/rQN1Y8Ok+GVzeeCZdHufhXCdatvsUt/ezT2sn9tSw3UckrKS5LtIiy/NPsI8zb0LYsf8K51aXx9Br0nhzWbW0WfT5tMFk+lRxaXbRxxh7WQsrTxqpV8pbO0bhyOMsa9poqk7O/z/r+vzYPVNdzynRfhte6drFh4hj0G3ttV/4SjVrq6vlaPzjp8wu/K3MDlkLPAfL5wcEgEEhPh14K1vRNVtZ7nwn/AGS1rpE1nrFz9pif+3bxnjKz5RizY2ynfKFcedgDGa9XoqbWVvK34W/X7xt3d/63v/XkYvgyx/szwnpGnf2F/Yv2e0jj/s77V9p+y4X/AFfm878dN3esLwbHr6eNPFd7qfhPUdOs9Tngmtbmea1dHEUKREYimdwSVLDKgY64PFdvRVN3lzCSsrHBfFCw8Qa/p83h7S/CmoXjTQ7rO+h1GKK1iuDuH+lQvIpliX5WKbJVYZG3IFRa83i3VfFdpp2p+CdWuvD+mT29xFNY3FkI7y5XDCWUSXCSJHE/IQISzKDnA2n0KiktHf5/1/X5IHrp8v6/rv3PLk8CasPGFpFZwa3D4d0rUbnVWt72axe2mlljlBW2VAZ8M87k+c6gDIA5G238NfCWueHtXubnWtHCQ3FrjTD9oST+yLbzCf7O+9zjKtvTKnGwnEcefRqKI+7t/X9f8DZu5L3t/wCuv9ffulYooooAKKKKACiiigAooooAKKKKACiiigAooooAKKKKACiiigAooooAKKKKACiiigAooooAKKKKACiiigAooooAKKKKACvm39pSZ4fhT4JKOV3GEHBx/wAuwr6Sr5x/aNtFu/hZ4KRmIC+SeO/+jivmeMbf2HiL9l/6Uj2Mgdsypev6M+SdY1Se2S5linO9ASCTnnFcnL4z1vcTFdIAezLn+tdz4l8P2lvpWpX11fR2tulu8jyzNhUUDknjpXjM+u/D62P7z4hacw/6YwyyfyWvI8KMtyHH4CvLNKMJyU0k5K7tyrY9XjjH5jhsTSjgakorl15XbW5e1Q3GqEm4uJm3HJ2SYGaS20Gw0+3a+nldLeNDJM5mPyqOSTisdvH/AMN7diq+JL+5K/8APHTnGf8Avoiqmq/Ezwhc6dcWOlWmt3E0yGNWmhRI8kYycEnvX68sDwvThyU8PT9ORf5HwMsfnc5XlWn/AOBHoS6X4Yl02HU7JprhZUVxm6YcMAQcfQ1t2eo+H9u0/uyRj5lJP515d4Fxb+GbOzilDSQxhJ8HOJOrfrXQDeep6V2Q4V4fxVGMquEp3a/lX+RyVM6zWnUcY4if/gTPuH9iNNOX/hLDYSb9wsyx3Z/564r6R8J/8ito3/YPt/8A0WtfKf8AwT9LEeNAxP8Ay5f+1a+rPCf/ACK2jf8AYPt//Ra189j8FhsvxEsNhIKEI2skrJXV3+J6mFr1sTSVWvJyk929zVrErbrErjOgKz7jQNJu9dsvElzamTUdOt57a1lMj4ijmKGTCZ27j5SfMRuABAIDEHzT45+Mo/Dt3ouj2fxfHgrVNU3iJrifTYrNYVK+ZcTG8hdm25AWONlLs2OAGdMPU/iF47X4up4dt/GegWGnQXmnQWljf6jHFNrFpKkZluIoBZO9wxLSqrQ3EaKyDeoAJaYSU5JLvb9P6+fZ2yqVo020+lvx/r+rq/u9Fec/GzxRqXhfRtLmsPGdj4ainvSt3c3Fzb20kkIic+XBNdRSW6yF9hxKBuUMAQea858W/Fb4gLN4d/sjxZpvh61u/D1pqVtceI7mLTm1S6dmDxPGLO5ErALGTDbvE/73KswIKikpS5V3S+9XKnUVNNvor/jY+jKK8c/4TaO9+Nn/AAi9h8aRBHYN/p+g3U+ljz52i3JaW0XkC6YKCJHkMhxwgyS3l5XhXx143sPDuj+J/EXi3Vtbi1vwTqGuz2sNjZpJb3Fv9m2m22RLyRO2RLvXIBAAyKSmnHm6f8Bv9H+HR3CM1OXIt72/r7/X5nvFFfN3h74pePtQ8M+LIIfHdlqEtjf+H00/VrO5s9SKR3t2sUyGSK1ggcgBhgRHaSfnYgY3rbxJ8QdJ1id7r4gahqVrpHjiz8Mm2uLGyUXdrcxwMXmaOFW8xDcfKY9i4QblYkmrinKagt9PxcV+ckZ/WIun7VLTX8FJv8Is9zrPi0DSYdfufE8dqf7Tu7WKxlnaR2/cRs7oiqTtX5pHJKgFuM52rjy3TPirdXfirQPCB8T2z6u/i7WLDVNPCxfaEsI0vntQ6bdyKVjt2V+C4Gctls+meFvFWg+NdDt/Enhm/wDtmnXTSpFN5Tx7jHI0bja4DDDow5HOMjjBpJp2a/rT/gmvMuZ0+v8Ak7fmvyLGj6HpWgW0tnpFoLeKe6uL2QBmYtNPK0srksScs7sfQZwMAAVy3/CnfCX/AEF/G/8A4XWt/wDyXXb0UNJ7hKEZ6yVzgbX4IeBbESrZXfjG3E0rTyiLxtrSb5GOWdsXXLE8knk1P/wp3wl/0F/G/wD4XWt//JddvRRyrsT7Kn/KvuOI/wCFO+Ev+gv43/8AC61v/wCS6P8AhTvhL/oL+N//AAutb/8Akuu3oo5V2D2VP+VfccR/wp3wl/0F/G//AIXWt/8AyXR/wp3wl/0F/G//AIXWt/8AyXXb0Ucq7B7Kn/KvuILGzh06xt9Pt3neK1iSFGnneeUqoABeSQs7tgcsxLE8kknNT0UUzQ0dO/1Df75/kK+E/H//ACUbxZ/2Hb//ANKHr7s07/UN/vn+Qr4T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lPEJomjJIyOCOx9a+DfAH/JRvCf8A2HbD/wBKEr72oGctc2XiuKUrbxW86dnEm3I9welRfZ/GP/PjB/3+WuuooA5H7P4x/wCfGD/v8tH2fxj/AM+MH/f5a66igDkfs/jH/nxg/wC/y0fZ/GP/AD4wf9/lrrqKAOR+z+Mf+fGD/v8ALR9n8Y/8+MH/AH+WuuooA5H7P4x/58YP+/y0fZ/GP/PjB/3+WuuooA5H7P4x/wCfGD/v8tH2fxj/AM+MH/f5a66igDkfs/jH/nxg/wC/y0fZ/GP/AD4wf9/lrrqKAOR+z+Mf+fGD/v8ALR9n8Y/8+MH/AH+WuuooA5H7P4x/58YP+/y0fZ/GP/PjB/3+WuuooA5H7P4x/wCfGD/v8tH2fxj/AM+MH/f5a66igDkfs/jH/nxg/wC/y0fZ/GP/AD4wf9/lrrqKAOR+z+Mf+fGD/v8ALR9n8Y/8+MH/AH+WuuooA5H7N4x/58YP+/y1uaRZX0CedqUkZlPRI+VX8e5rSooAK5L4ueLdR8A/Cnxl460iG2mvvDugahqtrHcqzQvLBbvIgcKVJUlRkBgcZwR1rraxPG/hPTvHvgzXvA2sTXMNh4i0y60q6ktmVZkiniaN2QsGUMFY4JUjOMg9KUr2djbDuEasXV+G6v6X1OR8A/FS6+ItrqHjHw7Hp934R063kgimglVrnU76PBlMRaRY4YVIKKZTmQtvBSMK8uJ4J/ab8PfEbw34i1nwP4I13W9T8LXMNtqOh2GraFcXMYlBZXFxHqDWOAqszKbkOoU5UEqD1mufB/wnr8Gt2d3JfxWfiXQ30LWLWCVUivojH5aTONuROke5A6kZVgGDBIwnLXv7N1lqPhvxFoV58VvG73XieHTrbUNVC6Utw0FkzmOERCxFr5bq7JIhhKumVIwWzU3e/L5W+/V/d07Oy2OeKklBPvr6cv536+V+umx4C+Oei+O4PD0g8I+I9Dm8TaZqmr2UGpraM32Wxnt4nkL29xLGyyfaoniZHZXTLZAK7ufX9pXwQmiN4+I8SvYXnhjw5rlrpksVlEu3Vbi4itVWRpFCTu6BJDLMIECxEMuZGO5dfBKe+g8Pz3vxa8aSa34fjvLRNcWPSorq6srpommtJY47JbYRnyIMNHCki+WuHBJJr6V+zz4f8O+H4NC8MeM/FWkSWvhrRvC0F/bzWrzpa6aZzC5WW3eGR3+0yCQSRtGwC4RcZOl6fJLvpb75X/DlXqnpbfeLh7Np/Fb5X5l+Fr/1czL347eLf+FjfD3wvp3wj8QtpvjDS9Vvb8SSab9q0xra4tIlkdvt3lNCq3Du5h84urRGLd84rH8HfHz7T4usoG1PXNa0vWvAfhrWNC0ya0tF1W/vL2a/8x2WIJGJDFBE0mGWCMRsw2LknrND/Z58N+GR4Wm8O+KvEOnX3hi5v5/tkAsg+oJfTpPewzxG2MCRzSRRsRbxwsu392yZOaln+y98OrE6Td2t5rKapoHh3SvDmj6qJYPtmnR6e05huIZPKwJm+0OsgIMUi4RoypYMQcFG0u/4e9e3peKV7PR36DUqfsJx+00reqknr2vFa27tI6q5+LHh611K60SWw1P+07bXrTw+LMRJ5s0txEkyTR5fDQiFpJGfOQsEwwWTaZviL8SLP4dR6Es3hzWtcvPEeqf2Pp9lpSwGWS5+zT3ABM8sUarstpBuLgAlc4GSKTfDRLr4zx/FK9EAWw0FNLtAkreZNO0sheaZMBAY42KRsCTi4uAcAjNX4x/DbxF8RpfBX/COeK5/Dknh3xH/AGvcahaiE3cUX9n3lv8A6Os8E0LSb7lOJEK7d56gA5L4Vfvr6bemtnL526EQ5XKV9lF283ytrbpe0beTd9Siv7QWkXelaZcaH4A8YavrOoSahHL4etYLRdQsfsE6wXhmMtwkGIpHRfkmfzNymLzAc1bX46aBqdxosfgnwt4j8Xwavpdnrktzo8EAjsNPut32e4nFxNE7b/LkxHEsko2ElAMZgl+AWjRabpkOgeOPFmhavpzXzPr1jPavfXgvZlmvBN58EkJ82REbKxKU2gRGMDFTx/AvQNKutFm8FeKPEfhKDSNLs9DltdIngMWoafa7/s9vObiGV12eZJ+8haOU7zlzxio2t72916db+dvht9r4vIiVrPlv1t9+l/O19tL28zmPhX8ctW1LWG8LeNNB16VtT8ZeJdB0nXvIs1092s7y9aGzxHKJw62tq37xodjeWQZC55PBX7Q2n+MfH/jbw5pVjrd9rPhzTknh8J297oM80ixyukkqS299Iscsjsi7LuW3wFXCA72rsrD4MeFtOXS0ivdUddJ8U6p4thDyx/Pd34vBNG2EGYgL+baBhhtTLNg7ub0P9mnRvDulT6VpfxK8awKPDlx4V0yeKWwil0fT5XRgts0dov7yPy1CySiR+7F2+ak7aW/ld/Xldv8Ayay2as23qlfXEOLnKVLZyv6Lnd16cln66LTRZ1/+1z4I0DwFe+PvGvhPXvClvb66/hy1tda1HRYDqF6kZd1guhftY7V2SoWkuEAeJ0++Np1dC+P3hTx5cfDnVPCba9No3jW51GG1v7F9Nn09rm1huPNtLlxK8hwYJmSS13Rs0I/elGAexY/AGO08G6b4Tn+KnjG5n0C9jvvD+ri30i1u9GZIWgCQR21jFbNGY5JVKzQSgiRs/wAOHXPw48bXXjjwK15q8WpaB4MlutTl1nUdQ36vqV7PbXNsYntorWO3jjC3G8Ojj7oQRKBup6Wklv0/8B/z137JXOed+Vcvz/8AAv8AK34tpaG14D8X6hq3we0fx/aw614suNV0mPWre3S3s7O9uhOvnJAkbSpbxkK4RQ82AFG6Rjly/wCFPxQHxU0vU9UXwN4h8MjS9Rl0xo9YksJfPljA8xoZLK5uIpEVy0bEPw6OpGVNS2vwysNN+Etv8IND8S67pVlaaHHoNtqtpNEuowQpCIllSRozGJgozu8vAPIAqT4ZeALn4beHE8MP451vxLa2+1LNtUtNNtzZwqgVYYksLW2j2DGfmRmyTzjAFT5PaT5fh6ff/l/WmutTlv7nd/d0/r/PTG0744aBqfi2Lwwvh3X7ayvtQvNG0zX54oBp2oajaiYz2sWJTOHQW1x80kKRt5TbHbjPkfh/9pPxZffs4tqus6Zr+leNJvhne+KNM1+8s7L7Hql1bWavNNCkTuEKSSxN5c0MQYHKK6hseu6Z8D/D+m+L4fE48R6/c2NjqN3rOm6DPLAdO0/UboTC4uotsQnLuLm4+WSZ4181tiKcY53Rf2W/CumeEp/BWpeOvF+uaavhi58IaYuoS2StpOn3EKRTC38i2jDSMscZ8yYSsNuBhSykpOKa5vK/y5r/AIteVt9TooTpQqJzV1zJ/K7v8rWuu97aWNPxF+0P4Q8HfE3QPhV4lsbq2v8AxG1vBYXp1HSzHPPKDsQWou/txyQQXFr5Y6lgMkYfiz9pYp4F+JniPwH4G1i/l8CaVq89vfXLWTWN1e2O9JImjS7FxGFkRiRMkJdEcxlvlz0V/wDAHw/feMZ/FieK/EVrDd6xp2v3OkwGzFpPqFkkSRTMzW5uOUhiVkEwTC5CqxLGvP8As5+FtV1rXNZ8V+KPEfiL+2tI1DQVgv2tEFlYXu0XEMc0FvHcSAhEANxLMV2jaRWW8Nd/e/JW+d7pdLWbV9Dmw7UKsPaaxXJfu9Xzfhb53S01Nb4d/EO58Za9c2GraD4l8ParHoGm6pcaLqg09orVJ7i9jSRJLSWbdJJ9mYsDKyhBDgK5lFcVc/tNf8In4h+K3/CyPCN5o3hP4fajaWdt4ga4sIrWdp7WyeOCRnvN6yyS3ZKu0ccKx7fMdGDV6F4H+GUHgzVJteufF2veItUudJs9GmvNV+yK8lvaz3UsJK20EKBh9sdCQoyqR5G7czZOv/Anw/4g1nxNqkvifxFaQeK2tLu8sLWW3SGLUrXyBbajC5hM6XEYtYAF8wwnZ80TEknWq4uo3D4bP81r62TS82r6XKg4rSXaP32jzfK9/O3mcn4e/aQ0H4qJ4B1z4b6xHHp9/wCM5/D+vQC6sL7Zs0W9vPJNxaS3Fu2GS2k3QzNjG0sPnWsCf9uH4a+KvB/xAvfhXLHrOueFPC+o+I9Pt49T0y5+3QWyDMxjgu3lt0V5I8pdLBKQTtRiCB63ZfCqPy/D8nibx14l8T33h3WJNagvtUNmkk0r2c9p5ciW1vFEIhHcOQscaHcAxJ+bdi2X7P2l2ng7Xvh1N8Q/GN54V1jRLnw9aaRcT2Zi0iymjMZW2dbYSuVQ7Ua4eYqBgcZBVRRmuVaLl6d7b39bW02um9maU5U+ek5bK3N/4HJvTr7rSv5L0MDRPjfceA/B+nw+O9C+IetajY6SNe8TX1/b6N5+hWEkk224vBZSpA0YEMpVLVZ5RHHl1JyT0OpftBaBpvi2/wDDJ8HeJ7iz0nXNO8P6jrkMdobC1u76O2e13brgTujm8gTdHE21iS21cMbXjb4F+H/G9y8tx4m8RaXbX+lxaHrlnp80Cw63p0Zk221z5kLuq/vphvgaGQiRhvxgC3efBnwrev4hd7zU4x4k8Q6R4kuljkjAjudO+x+QkfycRn7BDuByTufDLkbbTpyqXlor/hzL/wBtvbrfcwoxio8s29lr56X/AB5vK1vMx4fjXp9rZw2uieHfGPjLVr3V9dtotPtYdPju0h0/UHtrmXc8sEAt4nKJHl/OdDHkO++qXgv4xXV98S/Gvg3U/wC0NQuItfsrbR9LhtYkuLGxfSLC4nlnyV2xpLcOWZ2LbnEa7iUSta5+BOkJHaz+G/Gvijw5qlnqGr30eqadJaNcFNTvTd3dsy3FvLC0TS7duY/MUIu1wcsXWnwD8F2HjK9+Idhe6tb+Jb7ULa+k1VJYjceXFaW9q1qXaMmS3ljtkLpJu+cmRSjhGSIuPM29v+CvwstevxW6GtRw5qnJs72/8C0+dvlt5nKaH+1D8NfFnx+T4UaN44T7Vatf6QNPiu9LkF7qUG55g0S3DahEYUt5gC9vFC2WO+TMddr8SPihofw31I3utza3JDYeFdd8STWdlDbvDPb2BtWlJL4k88CZREqusZDy7+QhEvhv4UReE/FFzrei+O/FEWj3V5daifDJltW0xLu4ZnmlU+R9q+aSR38szmIMxIQcYk+Ifwk8OfEs3B1291KD7T4b1jws/wBkkjXFpqQgE7jcjfvF+zR7D90ZbKtkYmFlGKfZ39WpW/8AJmu+ltulUXS+sXq/Bf8AD/ht/O5554//AGmdX0Lwvq154d+FXiRfEGk6h4cH9lamtiHu9O1TUVtUuYSl6IxvCToiySI6SBDIgTJq3f8A7Xvwo0b4kaZ8KPEEkmk+I76Wxs7qyu9V0oXGnX14sRgtJLZbw3EznzowZLaKeEEnMoCsR1niv4I+F/FzavLeaprFrcatpuj6cJ7aWIPanTLuW7tLiIPGy+as0xY7w6NsQFMbgzdP+Dj6V4nXxPp/xP8AGUD3T2txrdmj2At9cuoIo4hc3AFrvikZIow4tWgjYKAUxxVrkUrbq/ztZK34NvR6tW0uli7ezsvit+Nlf7ndLy3d9XUsvj7o14t/qP8Awg/iqHQtN1uXw9ca3LHZi1W8j1L7AwCC4M5QS/OZPK2CPJJDBlEPxA/aU+HHw18Naj4p8STSw2dnrz+G7UzXljZpqN8kXmSJDPd3EVugXbKhaaSIb4XUZO3d0mn/AAp8LWPgvxB4CkN5d6V4lvNWvL1biRS+7ULiWedUKqNqhpmCcEgBckkZObc/BLQZPA+geDtP8SeINNu/DFwL/Tdftp4G1OO9KyLLdOZYnglklE8/mB4mRjK3yjjGT2+78bX8tLNL1XYqfJ7SXLteVvTXlv110v2s9NdMGy/ae8IeIdI8L6p4B8K+IvGT+LbHVL6wt9Dk0+Q7dPnhgulaaS6S3JWSYAMkro+xtrNlN2tbfHjQ9Z/sFvBvg/xR4oi1vSLLXpZNMt7dRpun3Yb7PNcLPNGx3eXJ+7hEsg2MSmME7OnfDGytNd8OeKNT8T67rOr+HNN1HTY7u/kg3XaXstvJNJMsUSJuBtYwojVEUFhtxjGDpfwC0jw7F4dh8J+OvFuhLoOjWHh+4NlPaE6vYWYbyI7oyW77SDJIfMt/Jf5yN2MAa+5+P4Xl+FuTz3E1H2V18Vv1/O3yuZnh79rD4QeJ/i/N8FtJ1qGXXEvLrTomXU9PczXlssjXEH2VLlr2MoIZf3ktukR2/K7bl3d/qPiS0tPiLoXhN73U0udT0fU7+O3jjhNnIlvNZozysw80SKblAgQhCHl3gkR4yfDfwoi8J+KLnW9F8d+KItHury61E+GTLatpiXdwzPNKp8j7V80kjv5ZnMQZiQg4xv3vhHTb7xppPjqWe5F/o+m32lwRqy+S0V3JbSSFht3FgbOLaQwADPkHIxNPlXLzdnf1s7fjb5a7jXL7SX8utv0/S/ne2ljlvHvxhu/AXizRPDM3wp8X6zBr95b2FrqmmT6Ubfz5Sdy+TNex3TCNFaSRkgYLGrNkhWxr/EP4j2Pw8TQkn8P6xrV54j1M6Rp1npaQmWS5+yz3ABM0saKpS2cbiwAJXOFywyPEfwgvNd+Jdn8TbH4r+MNEubO0jsBptlDpU1k0Cy+ZIo+1WU00fmnaJDFKhYJHyCikdL4o8FaV4s1Lwzqmo3F3HL4V1c6zZrA6hZJ/stxbbZMqSU2XMhwCp3BecAgzHWKv319L/wCX+TWl2LlUnfbldv8AFZ2/G1/v62XJXPx40ax16PR9R8GeJ7W1ivLHStV1V47RrPSNSvFhNvZXBS4MjSMbmBS8CSwq0ihpB1rkviT+0H4jsND+JXh7Svhr4v8ADOveF/B2r6/aazevo91ZxmGKT7NKVt7yeRDI6l40nhXescmR8jAdrrXwQ8P654tl8S3HiLX4rC81Gz1nUfD8UsH9nX+oWvlfZrmXdEZ1ZDbwHbHMkbGJS6NznFg/Zzh+y+ONJ1P4u+ONU0jx/BqUOp6fdR6QFRrxDG0kc8dglwWijIjiEkrqqKqlWCqAaOKvvr6bK3nvzW/u2T1bauhKnTqxlPVJxv6X1/Ddd9tNHY034/6VHp2rr4l8HeKNJ1XRLfS5fsF1BavPqa6hK8Fm9sIJ3T99PG8YWVomQjLqi81p6B8bNA1max0/UPD2vaHqdxrbeHbzT9RjgMumX/2P7XHFcPBLJFiSHayPE8iEyIu4E4qfxB8GfC/iO61S/u7/AFaG51LTdJ05ZbedEa1Om3M1zaXEJ2HEqzTlju3IdiApjcGoSfAbw7d+Btd8Har4n8R3994kvY9U1HxHJPbxapJfRCFYblGhhSCJ41t4FQJCqARjKnLZubi3Jx+X3r9Oa/ny26mEYqMVG72X38uvyUturW7vqF58ddI/szRr7w74K8UeJLrXlvbmw0/S4rT7RLY2syxSXuZ7iOLyT5kTIPM8x1lTahbKh2l/Hbw/4l8RaXoHgzwz4g8RJqmi6Z4iGoWSW0drb6bfPOkU8huJ43+X7O5ZFRpMMu1WIYLd8TfCDSdat9CXw74l13wddeHLJ9LsLzQWtllSwkEQktStzDNGUbyIedm9SgKMpyTa8H/CXwj4E1hdW8NR3VskXhzTfC8FmZQ0ENlYvO0O3I3l/wDSXDMzHIVeAckrTlfe+n47+Xw+d+bpylrlcHf4rfc+ZX+6PNbpt1ueXfBJvC9p8RLXxPpdzNI/xb8P3XjDT/8AiTx2tz9kE1s7Lqdwtw/2qeP7fDFAVRVjhRky2AW3/FHx41/wh8X/ABL4Nvfhrrmp+F/D3hG08ST6tpgs3aAu995pdJLtJZEK2ioixQs+8Pu+Uqa1fAHwC0P4feIdI16z8Z+KNVTw5o93oGi2Goy2httO0+eS2fyE8q3jkcJ9kiVXld327gzNwR0V78OLG5+IsXxItte1Wyum0xdI1GwhFu9nqlqjTPCk4lieRfLe4lZTDJGSWw+9QFqpuFo+z6KWj6ay5U/RON7de6Lk6V6jSfvW9fijf091O34rcrat8WdC0+08T3lhpt7qsXhWxtr26kt7izgil89DIsSTXM8USusWyRjI6IFljO4kkDyWy/aDk8X/AAo0bXfAXinW9Q17XvFl3oFsbXTdI1ApdrFcXLWZEN2LRo0giKJMl24DiIyuwEor0G2/Z58FWPwxn+Fthqesw2ct/FqcWoGWGa9guIJo5bVlMsTROIBBbxxrJG6+XCiuH5Jn0f4F+H9Ln069uvEviDVL3T/FMni83V5JbB7i/exeyYSCKFEEflyM21FXDAYO35ahKLk7vSy++8f05t10j3aWak0lpr71/wDwGXL/AOTcvXq+yZo/DvxNe+Jtb8VJeXerxNolzY6ZJpd/a2kZspjp9vdP+8t3cTOwu1DsGEYKbUXAMkj9I+LHh3W77StLsrLUvt2qalqemG2eJFktGsGdbiWYb+ItyxqrLu3efCcYYkbPh/wjpvhzWPEmt2M9y8/inUo9UvFlZSkcqWlvagRgKCF8u1jOCWO4sc4IAzdG+GHhrQ/iFrnxJsnvDqevQRQzQySg28BVUWSSFNuUeVYrcSHJDfZ4uAQSak05J9LK/wDisvwvcJKMVaHlv6a/Pqvy1066iiioEFfOf7RVylt8KvBkjjJxDge/2cV9GV80/tMFB8KvA5fON0P/AKTCvnOLo82S4heS/NHrZF/yMaXr+jPljxh9u8Q6BqGnxJEWuLaSJVmYrGSR/ERyBXidv8EPFE27nwxCqctgTSY/QV9CJ9jb5TGSCMEEdatRWdhGFkjgEeTztQc1+c8I8W5dwzh6lHF0pScpJrlt2trdo+tzzh/G5zXhLDSSSVne/c+fF+DHijYvnavosKDjdDp5bj15bP6V0fhX4R6CEurHxVqk1/8AaEAiktIhbfZzg5Ixuz269MV7Fea14f0qNnuV3vg4BUVw+o+PYo52ksn8lP8AZjUcV9f/AMRKyvFU3Gjhqt3s7r/M8R8FZhh5qVWtBrtZ/wCRyvw3XwXeazqHg3TLWV7ewdwt9LKHc4bH7zhTnOcHGMV1OoeE7SK6MVoxZM4zkcn2xXnlx4wtPDM91L4YQadLfP5ly8SDMrZJyc59TV7S/iH4sklPna9OyqmRwvB/KvocF4gU6GHTnSn+H+Z5GK4SqzqtxnH8f8j7c/Yb0o6aPFp2Mok+x9fbzf8AGvpbwn/yK2jf9g+3/wDRa18r/sCeJtW8QnxoNT1CS5EH2Lyw+Plz5uen0FfVHhP/AJFbRv8AsH2//ota9WjmSzeCxkU0pdHvpp+hwSwjwL+ryd2u3nqatYlbdYlaEnOeI/AWh+Kb5NQ1O+8RwyxxCELp3iTUdPiKgk5MdtPGhbLH5iNxGBnAAGX/AMKd8Jf9Bfxv/wCF1rf/AMl1H8QPiq/gjxHoXhLTPh54n8Xatr9te3kFtoj6fH5MFq0CyySNe3VuuM3MQAUsx544rK8UfHzwzoHgePxtD9ghQaodGuLLX9Wt9Dlt7wblMLNdFU3h9hKhvmjYyR+b8iyKyev9b2/PS+1yZUY7yitf+D+Oj030Nn/hTvhL/oL+N/8Awutb/wDkuj/hTvhL/oL+N/8Awutb/wDkunf8LP0y28c6z4T1gWWn2Wi+HtO1+bVpr5Vg23U91FsO5QFVfsud5b5vMxgY56KfxT4ZtRcG58RaXELS8g06433ka+Tdz+X5MD5PyySedDtQ/M3mpgHcMv2fS39Xt+egnQgnZxXR7d0mvwaOb/4U74S/6C/jf/wutb/+S6P+FO+Ev+gv43/8LrW//kuprT4r+BG0TXvFmpeOvB1v4e0LUJLCfVYfEEMltbtGEDpdSEKlvMsjMpiLNgBSWy21bGs/Fb4XeHNLsdc8Q/EnwtpenapAbqxvL3WLeCC6hBQGSKR3CugMkfzKSPnX1FLlX5firr8BKjTbsorr07b/AHFH/hTvhL/oL+N//C61v/5Lo/4U74S/6C/jf/wutb/+S62tD8eeBvE97qWmeGvGehateaOVGo29jqMM8lmWGVEyoxMeRyN2MineFPHHgvx3ZT6j4H8X6J4htLadraafStQiu44pl+9GzRMwVh3U8ijlXYPZU/5V9xlWPwq8MadfW+oW+qeMHltZUmRZ/GWsTxFlIIDxyXTI65HKsCpHBBBxXYVnSeI/D0Uc00uvackdveR6fM7XSAR3TsipAxzxIzSRgIfmJdQByK5bw/8AFXS/EHxH8Q/Dy2n0FpvDsImuXt/ENrcXIDbMB7RCZocEuHMqqBiPaZN7bBJbL1+5X/IpRjBe6rf57HdUVy2n/FX4X6toN34q0r4keFrzRbC5Fndalb6xbyWsFwXVBFJKrlFcuyrtJBywGMkVFo/xf+E3iK903TfD/wAUPCOp3msiVtNt7PW7aaS9ERIlMKo5MgQghtucEHOKa12K6X6HXUUUUAFFFFABRRRQAUUUUAaOnf6hv98/yFfCfj//AJKN4s/7Dt//AOlD192ad/qG/wB8/wAhXwn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Dv7Qn7aPxi+Ffxi8R+AfDOl+GJ9M0qSBbeS9spnmIkt45DuZZlBwzkDCjjHXqfOv8Ah4n8fv8AoB+Cv/Bfc/8AyRWN+1/Yeb+0P4ynx1ltP/SOGvU/2fv2LPhb8W/hDoPxA8ReIPFdrqOqG7E0Vjd2yQr5V1LCu0PAzD5Y1Jyx5J+lMDhf+Hifx+/6Afgr/wAF9z/8kUv/AA8T+P8A/wBAPwV/4L7n/wCSK97b/gnN8EUGT4s8dYzj/j+tP/kWm/8ADuv4H8f8VZ475/6fbQ/r9lxSA8G/4eJ/H/8A6Afgr/wX3P8A8kVDN/wUc+PcDxo+geD2MpIBXTLpgMDPOLjivoAf8E6fgeRkeLvHJHqL6zx/6S0n/Duv4H7Sx8W+OQFOCTf2eAc4/wCfancR4L/w8T+P/wD0A/Bf/gvuf/kiq1x/wUh+P0Un2eHw94MlnI3BP7PuVBHc5NxivoT/AIdzfBKQEL4u8eKfUXtnx+drSD/gm/8ABQTiY+MvHxAGNhv7Pb9f+PWhNdQfkeCj/gon8fyM/wBheC//AAX3P/yRVe4/4KN/tBQ3VrAug+CSJmcMTp1zkAKTx/pHqK8GsbD7TAsm3qKxfEiPBc2w04pLcxib5AdxUhMnI+lOKcnZCk7K59F6h/wUi/aKtrqGC18OeBZQ6O8m+zuEKAYw3NxyMnBH41eg/wCCif7QhhQz6J4IMhUbimnXO3Ptm46V8v2mlmS3uJjo0Mkpz+9mlDkfICQScnqTwOK6HTNI/wCJfbfKP9UnT6VNyrPqfQX/AA8S+P8A/wBALwX/AOC+5/8Akij/AIeJfH//AKAXgv8A8F9z/wDJFeDf2R/s0jaUqKXYAKoyST0FAHvX/DxL4/8A/QC8F/8Agvuf/kij/h4l8f8A/oBeC/8AwX3P/wAkV82Fp2+faEVuUQLk49TUcEt002CsUiJIkcigYZQ3Q9cHntQB9L/8PEvj/wD9ALwX/wCC+5/+SKoXf/BTH4yWJuFvYPAEBtBGZxJaTqYhIcIWzccbjwPWvFf7I/2a4nxF8LtR13xFcawt1b24EVnHbupYuyRyl5YpBjBR8jGOQyKfWgD6rk/4KNfHmEosuj+CEMrbEDWFwNzdcD/SOTwaf/w8T+P/AE/sPwX/AOC+5/8AkivkKXwF4rtdShilv7rUJJ9Ra5juBIwit4gJMlweFYrIqgLkfJkAHk7Oifs9/FXxJp73/hq01PVLiw02SzvL6ygu7gQZlEi7yoIAKKysxwRnK9KPMD6l/wCHifx//wCgF4L/APBdc/8AyRR/w8T+P/T+w/Bf/gvuf/kivla5+G+sXWn6RbnX7hZbdfIvpBcS/voGYMwUgj5wVVVc87S3rTdb+G+rXOt3mq6XeJGl3BbI8T3MyeZ5RfMZK52qwZTuX5spjoxoA+q/+Hifx/8A+gF4L/8ABdc//JFH/DxL4/8A/QC8F/8Agvuf/kivj2/+FnjmbzTB4kVpTFtSZr24jy4gRQ5RRtH71S+Bwc+5FbWueBfFWoa1JqVhq8VvA2ntbiAyy7RKQfmAXAHJHzdeOMUAfVH/AA8T+P8A/wBALwX/AOC65/8Akio0/wCCjXx5kkkij0fwQzxECRRYXGVJGQD/AKRxwQfxr5A/4VZ44k+zC512KRYIxC2zULqPzEDOecd8Moz1+TrXS+D/AAbr+ky3suuXVtcPcpbfNE7sS8cKxux3AfeK549aAP11/Zs+JHiL4t/B3RfH3iuGyh1PUZLpZo7KJo4VEdxJGu1WZiPlQE5Y8k/Stz40eNNX+HHwi8Z+P9A0tdR1Lw7oV9qdrauAUklhhZ13gvHlAVywDqSoO3nArg/2MIfI/Z18NRY+7Lf/APpXLXrXirw1pPjPwxq/hDXoXl03XLCfTryNHKM0E0bRuAw5BKseamd3F23NaDhGrF1FeN1f06nCaf8AHewj0G9v/FvgnxH4d1bTtJtNWk0e8FnJc3K3M0kEMcDW9zLC7vLEFC+bx50W4qW4zfHfx30Twv8AGTwj8LtVvb7RZNWvI1jkW60eRdTkmjdYrbyGujfogf5mkjtduUXMipuzuD4JaLeT+Db/AMSeKfEGv6j4LklaC9vWtY5L9GZXSK6S3giidI5I4JE2ohD28bEsd26DVPgLoGp+NbnxiPFXiG1ivdZ0/wAQ3Wk25sxZz6hZrGkUzM1ubjlIYlKCYJhchVYljq+V1U+nNr/hv997X76pLVN25vfjSkl8XLp/it+V/R2fdXcHwq8c+I/Gfi/xVIw1+68NWWoX2m2Nzd6bY2tvBc2l5Jb3EO+O4ae4O9GMb+TGgiChi0u413ni2LxNL4fu18Ia7pGj6qFVob3VtNkv7SEBgXMkEdxbsw2hgMSrgkE5AwcG2+FOlaf4M1rwVpHiTxDpsWt6pf6vJf2V4sN7BPd3j3cohkVMKoeRlGQTs4JJ5q58T/AMPxP8Eal4GuvEmsaFb6oqRz3elfZjOYw6s0WLmGaJkcKUdXjYMjMp61nL4VFdEvv6/d+Ru3H202vhu7el9NPS3zZwfw9+JHxJh8AeJPiT8Qr3w94m0O1Pn6BN4f0kaE9/ZoMSXDDUdRkhWN2yY3eeNWjUOeHWs3wN+0x4d1b4faL4n0+LxD4zvvEHii88OQWmnDSnljvlinuhbCSC6NmYo4YdgkW4k/h3uTvK9PN8DrzVfCWo+EPF/wAYvGviWC7msrmxuL+10WGXSp7SYTQy262unxRMRIkbFZ45UPlgbcFg1jR/gX4f0ufTr268S+INUvdP8UyeLzdXklsHuL97F7JhIIoUQR+XIzbUVcMBg7flq0k5tSellbvvH5XtzX03Sto2jNaRWmvvX/8AAZcvy5+X5XvsmVPBH7QeheNtX0rTB4K8VaLBrQvYrO/1SK0W3e8s2dbuz/dXEkgliMUuW2eU3lsUkcV5x8Of2w/hz4j1D4g6pB8QpPEmm+HdGvfE1hYWf9kyTnS7XLzuFtbuSUPmWONFu0tH2hAUZhLIfXtF+DPhbQ28PtbXupy/8I5qmr6taiaSMiSXUWuGnWTCDKA3MmwDBAC5LYOciy/Z+0u08Ha98OpviH4xvPCusaJc+HrTSLiezMWkWU0ZjK2zrbCVyqHajXDzFQMDjIK052+lnb11/J2t5Xu09SqFm0q23NG9v5dL/r8+nQyPiB+1d4E+Fuk6VqXxA0PUvD9xrs866XY6tqui2Et3axCIvdrJc30cCoPOT928i3B5xFwal179qfwPpNsuq6X4Y8UeINGXwxp/jG61XS4LU29rpF40wjuHE08cr4Fu7MkaO+CNqscgdf4x+Flt4pn0XVNK8Y+IfC2taBBLZ2eraM1q0/2aXy/NgdLqCaB0cwxMd0ZYFAVK85oeIfgZ4Y8TweIotX1rXZX8UeFbXwjfzfaIzIbWBrhlmUmM/vmN3JuY5U4XCjBzUeS/vd/w1/PS+2t7aWtKv7N3+K3yvzK/3R5rb9L6mt4D+JFt44vta0ebwtrnh3VNBlhW5sdXFt5rQzKWhnQ280qGNwrYBYOCpDKpGK5Lwv8AFm7b4reO/AWqTXWrXNp4jtLLR9Ps4IvMtLE6TYTzzyN8uIVluHYu7E5kVE3Eold/pXg3S9H8Wa54xtp7pr3X7eyt7mORlMSLaiQRlAFBBPmtuyT0GMc55j/hRfgyLx5qfxNsbjUbLxNqmqQalLqNu0SyqkdrBbNZgmM7raSO2TfG+75yXQo6oyKFlPXa1vnda/g7+V7FU2/Zy5/iadvv/wAv+DcpaF8f9D17xTa+HE8GeKbO0v8AW9U8N2mtXMVoLKfUrBrnzoFCXDTjK2c7q7RBCFwWDfLXn1h+0le6Nqx8QTab4w8TeCk+G+geLJZVtNNS7sIp5L83F/dgPCpPlQRF4rffyjeXF1z6vpvwb8MaX/ZP2e/1Rv7H8Vap4ug3yxndeX4vBMjYQZiH2+baBhhtTLNg7sez/Zy8EWXhjUvCcWq64bTVPAtp8P5naeHzF063S5RJVPlYE5F3JliCnC4QYOdIezSXN5flK/4tfLz1Or/Z/wB5G7s2rd0vadPPkSfq2ttDen+LXhy31C50drLUm1G31200BbQRIJZ5biJJknjBcBoRC0kjNkELBMNpZNpsfET4j2fw7j0JZvDms65eeI9U/sfT7LSlgMslz9mnuACZ5Yo1UpbONxYAErnAywzx8Mop/jJD8TrpLdY9O0BNKs1SVzJNMZZC8syYCZjjYpEwJbFxcA4BGd7xR4K0rxZqXhnVNRuLuOXwrq51mzWB1CyT/Zbi22yZUkpsuZDgFTuC84BBySVlfvr6bel3bm+draHLBq7510dv8XK2vkpNR+Td9Ty3xd+2D8KfA/hXQvEniZbrTbnXrq/s4tJ1LUdL065glsbj7PerJLeXkVqTDL8pEc7l+sYkGSL+t/tReC9Ntf7V0bwv4n8R6RF4WsfGl1qelw2v2e10a6M+25fz543battI7JGjvtI2q5yBq3nwG0cJaXHhrxt4p8NavY6hrF/Bq+myWb3IXU7w3d3bMlzbywPCZSm0NEXURphs5Y3Na+CfhrxBF4lTVNZ1uWTxX4Rh8GahMbiMyGzj+1YmUmM/vz9slJY5UkL8owc3Hkv73f8ADXT8uz38mtVGlzuLb5dk+tuda+vJfTa9vQ0/B/iJ/EHi7xrbprF5PBoWoWmlLZyWkUUNu5sYLovG6kySl1u0yXKgbAqoMF5Oc0T9oLQNZ8SQaI3g3xTYafd65qXhq3126htfsEupWUk6ywjZO067hazMkjRLGQApYOQldp4b8G6X4X1TxFq2nz3Uk3ibUItSu1mZSqSx2dvaAR4UEL5drGSCSdxY5wQB5x8O/gDe6Dq9xrfjPxlqWqRQ+Kdc8RaVoUTwDTLN727unjm4t0uHm8m6ZWWSWSNWLFBwrVMrXXL2W/eyv+tvO19CWoexv9q6/wDSZX+XMo38r21NDRf2jPBmpQXOoatoniDw/pg0S58S6bqGp28PlavpVuIzNdWywyySAKJoT5cyRSkSKQhGSMLw/wDHDxPL4p+IupeI/BXiHStI8MaBo2pWmhajNpFvd/vpL4SzCb7V5Cq6wxHE9wm3YchCSDt6V+zf4MsrS80rVte8Ra7pj6FdeGNMsdQuYRHo2lXAjE1ravDFHIQwhh/eTPLKBEoDgZBgb9m/R72x16LxB8RfGGt6lr0eko2rXx077TatptxJcWckSR2iQFkkkyRJFIrbRuVstub5eV2ve3l3f48tr7K97O1jOSTlG219fTT8L389vM5e6/ayXxBoHgXxR8KfAmpeKbfxF4vn8ManYWl5pc1xbvFY3NwyRTrfrZvJuijbek8kewSLkPtFe1a94u07w3qOgadqdvdL/wAJFfHTreZEVoop/IkmVZTnKhhE6qQCC20cbhnh5P2fdIbR/skfj3xZFrC+JD4rh19WsTfQ6g1t9md1RrU2xVoS6lGhIHmMRghdvYfEHwJpfxH8I3nhDWL3ULOK6MUkd7YSrFd2s0UiyRTQuVIWRXRWBKkccgjipl8Ctvpf7o3S8r81r69wT5rX00a/8mlyt/8AbvLf5rTQw7P42+Dbi2stRu47/T9O1HTtT1a1v7qONbeW1sZAsjhldvvxkTxggFostwVZRz3if4n+JL7xJ4Us/B2keLh5tnaax4j0y20exnlsLC4YmHz3muYzFKXgljZYBctsEuIw3lyrt/EH4Q6Z4x0Twd4Rs7K0ttE8OaraXUiiR45I7O3hdRBEFBDLICsMisQphklHJwK0PEnwvh1zxdD4z0zxp4k8OXr28NlqMeky2wi1S1heR44ZvOhkZArTS4eBopMORvxgBqylfs/w3u/J3Stv7r7ibbi+7X4t2svRJu/VtbWZyHh/9rL4P+Jvi7N8GNK1qGXW47u606Nl1PT3M15bLI1xALVLlr2MoIZf3ktukR2/K7bl3Lp/7S+m6p4Y8M+LLH4V+OpLPxpc21r4eTZpqy6jJNZz3Y2qbweUFS2dWaUxjcylSyZcdR4d+E8XhXxPda1o3jvxRFo91d3WoHwyZbVtNS7uWZ5pVPkfafmkkd/LM5iDMSEHGOW8S/AO+Pg74W+AvAPjLUdDs/h7qcMw1TdbyaitrFpt3aKYxLbyW7zFriPIeIJt3nggAqNuRc2/u3+9836W308zeKptzv8A3uX5Rly/e+W/ne2hn/En9pfQtA+Ep8cLZ63oIvLm80i5nubjRbW50K7t3eObzE1C9hgmkRkfaIWnDEBgsiEbuxn+N3g6z0y8vguqXaWmhadr1sVgRX1S3vWaO3W3DMoMrSKEKNsw0kecBgay7v8AZy8NS22kjTvF/ifTdQ02PVIrjU4JLOW61JNRkWS9E5nt5EUySIjboViZdoVCqfLWvL8EPB07+A3mn1Jj8PreO1sB5yAXcMaRhEugExIFkggmG3biWFCOMqSNtebuvyd7eV+Vq9nq09kznm3dci0tLfvdct7dWrp20Ts11Rn+Kf2hfB/gv4q6J8J/Een3VpfeIZIbfT7xtS0spNNLnZGLUXf248gguLYxjqXAyazbP4r/ANs6yujLe+K9Aun+ID+HJ4NQstNlMfkaY1+Yo3hdlS1lhhD+Y/mTgzMmIyVMWpq/wG0TUvGN34yh8UeILdb3WLDxDcaPC9otlcalZrGkUzu1u1wAUhiRkEuzC5VQxJNLwN8INXlvJvFvxHFjZ65N4xm8Xx6fo1893ZwSNpX9miFp5oInmXyi7kiOM72A5Cnc6NuVue6Tt2veDjf/AMn9YpXSbaHL47fZt878lT8L8nzbtsmotQ+Nx8Q+DpdZ0nw/4w8Mabqd1pVro3iKbT7GeO+ivr6C1juLaM3DFAftCsPtMaMFO/ypAuxu78W+JLTQNY8IafdXupwvrusvp8KWkcDRzuthd3BS4MgLLFtt2YGLD+YsYzsLg8rpvwD0nT9DTwrP488XX+g2V3plzpOmXM9r5Olx2F3DdQQQsluskib7eNSZ3lk2ZVXXOa7PxH4P0zxPqfhzVb+e6jl8Mam+q2iwsoV5mtLi1KyZUkr5d1IcAg7gpzgEFvl9n7u+v3WVr9L3ve2nY1jyWd+0vy938fnY8a1n9rC3uvhjrXjPwz8OfFVpdN4Gv/Gnhw6rHZLFqlvbRRmQr5d07J5TXEG9ZRGWViY/Mq/onxvuPAfg/T4fHehfEPWtRsdJGveJr6/t9G8/QrCSSbbcXgspUgaMCGUqlqs8ojjy6k5J3pf2cfA83gnSvAbarrg0/SPBeo+BYJBPD5zWF6luksjHytpmAtY9rBQoJbKHIxd8bfAvw/43uXluPE3iLS7a/wBLi0PXLPT5oFh1vTozJttrnzIXdV/fTDfA0MhEjDfjAFP2al7vX8k5W+9ON7fIqr7Jpcl95X/8lt66KVr9WrlXXv2gNE0O58bbfBPinUNO+H1vNca7qloln9miWPTo79VQSXCSSs8UqooVDh879ikOcqf9pzSrKe/g1X4VeO7AaQtndapJPFpxSx0+6LLBfSFLxsxM0cgKJunXYxaJRgnq9S+DfhbU9H+Imhy3mpR23xMjeLVfKkjDW6tp8Vgfs+UIXEUKEbw/zknphRFr3wT8K+Il8UJe6hqyDxbo2n6He+VLGPLgs2maJo8xnDk3D7i24HC4A5zK5ba9l9/X8dPTz1Ma7/dx9l8Wt/uja3z5vw6aGf4q/aF8HeCvitovwm8R2F1a33iGWG30+9OpaWY5ppc7EFr9r+3nkEFxbGMdSwGTVhvjpoELeINTvfDHiK08KeG4797vxXLDb/2YXst4ukULMbnKNFIu9oFjYqQjNxmPVPgLoGp+NbnxiPFXiG1ivdZ0/wAQ3Wk25sxZz6hZrGkUzM1ubjlIYlKCYJhchVYljMnwO0Pfr+nXPirxJc+F/ESX4ufC8k8A06OS9LtdSRukIugXaWRtrTsilsoqkDGav7P+9r6bK1/nzLTdKLaWqHp7XX4fd9d3zW+XL/5NboVfgj+0Z8Ofj4NYj8EXsbXOhmFruBdU06/2xTGQQyebp9zcRLv8qT5GcSLt+ZFyM3Na+N/h/Q/Fsvhq48O6/LYWeo2ejaj4giig/s6w1C68r7NbS7pROzObiAbo4XjUyqHdecbngTwTqXgy3uINS+IvijxYZdiQya41oWtokB2xp9mt4Q3Xl5A8jYG5zgVh618EPD+ueLZfEtx4i1+KwvNRs9Z1Hw/FLB/Z1/qFr5X2a5l3RGdWQ28B2xzJGxiUujc509z2kf5dL9+l/wAL7fat9m5Mb8r5t/6/Xv08yH4z/EG5+HuofD68fXYdK0jU/FD2WtSzKhRrJdKv5ypZgSn7yCJsrhvlxnBIMmq/GmLTr3w3o9t8N/GN/q/imxvtRsdMhhs4bhbe1lt0kab7RcxpESt1G4VmDYDKwV8Idj4jfCvwd8VYtEs/G2njULHQ9TOqJZSxxyW9zIbWe22TI6sGTZcucDB3KhzwQYdG+FWkaPrfhvX31/XNQu/CunajpNg19cRylra7lt3KytsDyGMWsSI5bcVBMhkY7qULfa7v8v8AO3yubTcG4W/laf8AivJp/c1f0S2RxuuftAr4N8KSeKLb4d+P/GWnLreq6XLc2baJFLBcwalLaLbLFNd2zTbpF8uBYkkkdVTfmQnO/qfxz0HSfE50C78LeIvsNtf2WkalrixW/wBg03UbsQ/Z7Sb995zO5uYF3RRSRKZVDOvOMnWv2dLa+utJvPD3xY8beGZNH1PWNXgGnR6TcIbrUrqS4mkKXtjOoZDLJHGyhWWN3XJ3MTrap8DdC1fxQ3iC78UeIvsV1f2Wr6loay2w0/UtRtBD9nu5h5PnK6G2gOyKWOJjEpZG5y48vOuba/4X/wAr28+W+nMTW5eebhtrb79Pwt5b+RpaV8WvDesXel6da2eorealqOp6c1vJGiyWbWDOtxLMN/EQZY1DLuz58JxhiRwPwX/af+G/xs+JOtaD4O8bLfqmmrdadp8d1pc6PbwyBZrvFrcTXMTM08K+XdrAwCjbHkSNXouk/C7wxo3j/XfiNam7fUfEFvHBPBLIGtoSFRZJIk25V5VitxIckN9ni4BBLVPh38K0+G7fY9N8eeKdS0S1t/selaJqMtq9ppcAI2xwtHAk8gUKFUzyylVGARk1MN059vx1/wCBbTuuzIls1Hvp6f1o/TbVo7qiiikAUUUUAFFFFABXzd+0hayXXwt8EJGhbBhJwP8Ap2FfSNcPNoFrrPh7StE8UeAr++/s6CJAPPtwokVApIInBI4PWvKzzA1Mzy+rhKLSlJWV9t0+lzvyzFQwWLhiKiuovp6Hw/Jp0dtbGWfAAx1+tcv4g8UadYJsVtxXoAa+7bv4QfDa+Qx3XwhvZFPUfbIx/K5rIm/Zy+CdwczfAy5fPrfL/wDJVfl9Lw1xrletVhbycv8AI++fHGFhG1KnK/nb/M/N7xB4qs53aSZG64ALV5/qesSXblYEZRyB8xr9VZf2W/gDOcy/AKZvrfD/AOSqYn7Kv7PiHK/s/Sg/9fw/+Sq+owfB88JGycb+r/yPGxPFEcQ9VL8P8z8oItGa5/fTmTHXBY1sCKwtZjHuK/JgksetfqUf2XPgEy7T8A58f9fw/wDkqrGn/s1/AzS3kksfgNLG0oAcm7Rs4OR966OK63w7i6j9+cUvK/8Akccs7w6XuRd/l/meR/8ABPPRtK0hPFjabrEd815aadcTqvW3cmceWffAB/GvrXwn/wAito3/AGD7f/0Wtct4L8E+FPh290/gv4YX2lteqi3BiuIG8wKWK53XB6F2/Ouu8PWs9joGmWV1Hsmt7OGKRcg7WVACMjg8jtX0+BwzwmHjRfT/ADPn8VWVeq6i6mhWJW3WJXWc55h8SvDHxMl+I3hH4g/DnRfDGrnRNM1fTLy01vW7jTOLuSzdJI3htLncV+yMCpVfvDB61574x/Zs8XavqVl43ivLfVdfuL3U7zV9OtvF2seF7VzeR2ka+TeafunxFFYwptkRll3OxEZwB7lq/jDSNL8VaH4QfWtAj1TWvPkjsLvVVgvpreKNmeS2t9pa42tsDDKhVYsWJAVnaJ488DeJdR1XSPDnjPQtVv8AQpPJ1S1stRhnmsJOfknRGLRNweGAPFC0S9H917tel/u7oqU3KyfT83e3zs38uh43P+zt4nsvF+i+LfDWpaXaweF/DOg6Xp2hz3U89jdXFhJeFo7lpUeUxqlynkz7nkSRRIyOVAa342+E/wATNT8Q67Ho6+GW8P6/4u8O+L7i6uL+5W9tzp76cJrZLdLdll3R6fuSTzVO59pTHz11fhz9oH4ceJ/EXiax0zxd4bn0Hw1baZJLr8GuQS2j3F3NcQ/Z2dTsR1eBVwXJLShcA4z0UfxV+F83hGbx/F8SPCz+F7dmSbW11i3NhGyttYNcb/LBDcEFuDxWvtakJqpfVPm77tS1+ai9+i7u7VRtuS6pR/8AAUlb1sv60t4Vc/C/xF8XdH8Q+KNEsdX09X+If/CT6TZape6t4Vn1G2XSYbIh5oFS+svn81lYxknyxlCr5rsfDPwL1PRrzwddpY6XYQaFofiWyurRtavtWdbvVLm2mDLd3ima4GYpt8km1iXGEwcL1mufHv4U+HvF/hLwZqnjTR4bvxxZTXuhztqVstveBHgREjZpAZHla4XyggbfskweOZfh98VtP8aeH9B8Q6i+i6Ouv6HpGrRWb6usl3FLfCTZC0ZRPlJTbHIDmVhKAi7Pmnkc6TSXu6R/8ldP77J+j7X1dPnp/v10u/8AwKTf3Xk/lucBZ/s6663gzTfBtzrGnafGnwrl8B3lxYtIWW8dYl86MbU3RjbKQSVb5ugySOg+A/wq1f4eSaxqPiHRbey1DUIbOzM0fjjWvErXEVv5uwl9TANuoMzYhjDAbjl24x6BrPjjwV4d03U9a8QeMNE0zT9EkWHU7u81CKCGxkKowWZ3YLESskbAMQcOp6EV5x8UfHfiGZ9D1n4aeNLBtEtLb+19XurLUdLMEVq7DyLm9e6b5dOKRXm6S3ImLRrsO1ZKfPKcm/5t/wDt6Tnr5Xk/l6IwjSUIcqvpr90Yx/8AbY/P1NS/+FOq3Pxdh8WQX9mnhaeSHWdQsPmE82tW8LW8EuANrRmF0LZIIe0gIByxHGr8C/iHqg8Y+F7rUNI8OeF9e0rXbGFNP1W41F5bnUZN5ulingjex2s0jNFFcyI5k4CbVI9X1H4rfC7R9cPhnV/iT4WsdYUsDp9zrFvFcjEQmP7pnD8RMsh4+4Q3Q5rW8N+KPDPjLRoPEXhDxFpmuaVdZMF9pt3Hc28uCQdskZKtggg4PUVlypxt0s/x0/LRei7GqlKElPro18trfi/m+54Ho37OficeD9X0q/0nS9P1XUdS8NySTXHjnW/EiXNppmpR3TAvqSlrcFBKEhjVl3P80hHK9ZP8F9ebVNb1K3n0iN9T+Ium+Lo3DOHFnb29pFIjEJ/rT5EwA5UhxlhkgdfpPxs+DOv61qHhvQvi54L1LV9Kjnmv7C01+0mubSOE4maWJZC0YQ8MWACnritfwf478D/ELTH1vwD4y0LxLpySmBrvR9RhvIVkGCULxMyhhkZGc81pGpJy51rs/wAYNP0vCPlukZVIKVL2Mttfxi4tf+Av16ieMvBWjeO9Ni0rW73XraCGcXCvo2v3+kTFgCAGmspopGXDH5CxUnBIyARuIgjRY1LEKABuYsePUnk/U1z1z8Sfh1Z+JovBV34+8OQeIZ5vs8WkSarAt7JL5aybFgLby3luj4AztZT0INT23jrwReeKbrwNaeMdDn8SWMIubrR49Rha+giOMSPAG8xVORyVA5qE9NP6/pGkrrfp+v8AmblFc34b+Jnw48ZXd1YeD/iB4a1y6soI7q5g03VoLmSGGQZSR1jYlUYchjwR0ridL/aH8K3fw4174jajrPgrT7LRLp7ASv40sJLKW5UKPLa8VjFCXkJVBIQ5G0ukZJRU3bf1/G35hZ3t8v1PWqK840H9oD4Vah4J03x1rvxF8FaNYaos8kMknimxmg2RSiNx9oSTyXdC8SyCNnVHcLubhm6m08TjUfFR0LTksLiyj0qHU5LuPUo2l/fSOsAWBcsY2EUp81iqkqAm879lcrvYXTm/re35s3qKzdL1b+0b/V7LzdNf+zLtLbFre+fKmYIpcXCbR5En73ITLZjMb5G/aulRaw2rbmjp3+ob/fP8hXwn4/8A+SjeLP8AsO3/AP6UPX3Zp3+ob/fP8hXwn4//AOSjeLP+w7f/APpQ9IR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nJ+1Xp/n/ABx8Wy7fvSW//pLFX1n+xxF5P7OPhKPGNraj/wCnC4r5z/aS07z/AIveJ5tv3pIf/SeMV9L/ALJsXk/AHwxFjo+of+l9xQwR6zLj5Ru2knAPTuOPxr8jNV+LXiP/AIVbqXiXUP2hfiRa/GG88TQ2vjzwt/a19Y6ZpNudeaKMCeOI/wBng24jQCJyWQltj7cD9c5VLYAYj2Hf/wCtXkGk6vcXWkafd3urTrc3ls0sxmumR5GLsoYKJkDAAKAMZwO/QgHxdJ47vB8X/hV4dh+OHjDxBoHjKy0/Qo9G8NeOdWkuLM3U13DcX1tfSQqmrQRuCZpW2T2/lxhDtWvPfC3jf9ojSfA/hPUPhL4k+LXivxZoOn6r468Zx6p4ouJ4Tp+m6zc2thavHcyBSk0Ftc+ZDEvmy+WhCkLx+ixvfOcBLu+Ijie6Rjdy5VRlXCt55w2Q2R3JPGMYfc3Oo28U8TarLH+6mSF4tQvhN8sRdZMSMwAyU+U+4DHnIB6D4J8VaP468I6L418PTNLpWv6fbapZSOu1mgnjEiEr1B2sCQeQTjtW5Wb4duJbvQtPupz+8ltIXbACjJQHoOB16CtKgD8w/wBnzwl4Ru217xh46snv9C8E6HLrl3YRPta7dcCKIn0Yhu4yVA5Gaydd+PcPjU3XhWf9lrwHp8uvW00OiXmkWH2bULKZtqxsZQD55y65XCBu9dB8JvGejfDi8kPjHR7nUPCvifSZ9D12O15ljhk2lZUHBJU7hgEHDEjJAB0NXm/Zp8PX9v4p8H/FvWfEevaNG13oWkRaFPa75o5I3T7RNKgUoGVQ20KSCcVb5eaPN8NtfW7v57Ws7aGXvqMrfFfT0sreW97o1of2Kr+CwvPD0Pi/UZPF32NrtrKTwlqCaWJPKXMK6oU+zseCARyScYrNi+Cvw50TQPDv/Cd/G3SvDOueJNHTVtP0650yVofIZcoZLncI489Du6HIGcVu+I/Hfwo8a+OJ/HMf7Xnxb8Lw6jbvdXHgu2m1MGCYhcxwzKxt0QNnC7WHPBA4q/4E+LPwi8BeEtP0/W/jtr2ueGrbSHF/4D1jwwL9ppTCd0SXbR7UjDE7V3bcAAnFZbQk3o9PP+bbfy/m/E2um0t/w7b7fp110OW+Lfhf4Mt8JfhzrWjfGCx0e9vfD8l1amDwjP5mvEyqGlkkH+qKElf3mScccVja5+yRbXngTW/GvhH4ya9rn9i2Dam8d94Lv9Itp4V+ZjHPcfJKcAnaucj0q14I8cfAjUfhv8JPEHi3XbrT9f8AhxalW8MyaLNc/b4vtQlVUnXESZUAjcSM8EDqe28R/Gv4a6rL8Rro/tL+KvF//CWeHNT07RvD0mh3dpYae8xURxkbdrSjGxZdqqF8zc2WyYlTiuecm025tau27ce93LtsrdNETh3OPLT3SUU9Ou0vOy899N9T5l+F3g3xH8RfFWl+ErDTZW1HWbloUnmIWKIjLMG6kBVDMcAnCnGeBX0F4e8D/Crwt4L+NOm+BfjND4y1dfCRs9UtbPSZ7VbcLMMPHcFmjlGSy5Q+leYfDHxevwi+Jnh/xrq2mXV1pem6g66gscgNwI7i2eEug/iUI+4cgkqR1rs9K1L9mX4W+EPiNa/Cv4o6pruta/4eez0+2m8PXcAVllDxo7ug8yQkfewqYBzgkUVnSnQkr6OM0+92mrW16eWt2t1rrVjPSMVdpwaTvb4rt38rf5ppkUf7JvhG21ex+Hcv7Qdpo3xOvbNbiLw68M08YkZN6wSXBYorkEfLt3egYYJqeHvgr4e0nwbpPi/4s/HjS/CcOqa1caCLa80J55lvIJjG0atFKAwJB3OyhY8ZJI5HX3Hjj9lPXPipbftEa14w16z8TwG31e68KjRp3mN9BEqKsdzgQ+WSinlue7LnA8h+L/jnw/8AEH4U+AtCunK+JJfHet6/f6cIZf8AR47ueSVcSFQjD94B8pJ9QKtpKUX3aTtsk5xV076+65Prsm7bGcLyai3p3e79yT1XTVLtvbXc9K8W/ssQHXdV8HaN8dtNXxloOn3eqP4btdMdmvbVArxk3TMEgkKlTs2ucP1x84r+E/EGu/CHSfglouuaTJ4hPinULTxXbXdnfnTV0u7nC2rJcoFk+3RjKsADATyu7axFdTceP/h0/wC1D4k+K8equdF1HRZ7CC++x3HzyGwjiC+Xs3j51IyVA4z05rM0Txp8Bde8G/DG5+IfjzVfD+t+ArKCyn0qLRZro3nkzq8bpKi7FBKgnJJxkYBGSqcqnPG7933XL753873UHpqvRkzafMktbO3q4wfp1nHXTvqeM/F3wX8RvBvxJ8SaBE1rrC6dcOn2iCIWa3bvMGdliLP5W1SQo3MCD+Fcxp9l8R5dRsoNV0q0ito5CZbiCX/WAxy8Mh6KH8vpzwD3Ir6J+JmoaD488d6z4w8P3r3Wl3949xbTmN4RInTJRwrDoeGArn10lXUMigg8gjnNZYRSWHgp72V+mtuxtWadSTXdniC2/wATbK3QWugwX8jI7zm7uFj2zAL8sewcxk7iCeccVJZp8R991b3OjWEksNpJMm0sgMxkYRxhuhGzBJHcY7ivbP7HH9z9KP7H/wBiugzPBol+LlpYQxp4ZsbqVFw0k1x87nnBIXgEj8unNb3hLTvF0l1qR8TWAgjeVZLXEiuFUjBQY5wMA885Y163/Y4/ufpR/Y/+x+lAH2j+yVD5HwI0CLGNst7/AOlMld/8R/ENr4S+HvifxVfXmo2lvo2j3l/NPpscMl3EkULuzwrODE0gCkqJAULAbgRmuN/Zkh+z/BvRosY2y3f/AKUPXdeNfCmneO/B2u+CNXmuYbHxBptzpdzJbMqypFPE0blCwYBgGOCQRnGQelUrXVzWi4KrF1Phur+nU4bUP2gdC0zxXe+GZPBviqe00nW9N8PalrkcVp9htLu+jtntd4NwJ2V2vIEJjhbaxO4KuGPD2H7Xln4c8E6/4x+Lvg288NQWHi7U/DOkSz6hpNpBq7wXl3GkcUs+oCOKRIrUmRrh4I2f/VlsgV6bd/BjwveN4gaW/wBUB8SeINI8SXW2WP5LnTvsfkJH8nEbfYId4OSdz4Zcjbk3H7PujsNQGm+PfFmlmbXpfE2ktaPZbtC1GYzm5ltS9sxcTG5m3x3Pnph8KqDih25fP/8AYvbz+O3S1rgvZ+yS+1p6aRlfXfWTV/JaalXSf2l/B/inT/Cl74C8Oa94tfxjZ6leafDo8lhIAthcQ290rzyXSW52yTjDJK0bhG2M2U39RpXxb8N6xd6Xp1rZ6il5qeo6npz20scayWbWDOtxLMN/EQZY1DLuz58JxhiRJpnwysrPX/DninUvE+u6zq/hvTtR02O7v5IN12t7LbyTSTLFEi7gbWMKIwiKCw24xh+k/C7wxo3j/XfiNam7fUfEFvHBPBLIGtoSFRZJIk25V5VitxIckN9ni4BBLE7fZ/vffd8vbS1r9fyM3blVt+v3v8bW8tGra6eYeFv22vgh4yt/Flz4d1J79fCmhXviVks9Q027mvtPtVUyyRw2908kDZdFEd2tu5Lfd4Yr1lv+0DoIt9d/trwZ4q0W+0WLTZ4tOvILV7nUotQmeCya2EE8ifvZo3jCytGykZkCL81Nsv2ftLtPB2vfDqb4h+MbzwrrGiXPh600i4nszFpFlNGYyts62wlcqh2o1w8xUDA4yDr+IPgz4X8R3WqX15f6tDc6npmk6cJbedEa1Om3M1zaXEJ2HEqzTlju3IdiApjcGfucvXp2vvr5Xtbq1e/Ta/ca87v0t7tl6W530ei+bdC+Ir654t0DRdV8PeLPC+panpeq3Z0bU4rExhbaWyVnmkgkmy4+1J5fkytGQ82/LKmO31C7+wWFzfC3ef7PC8vlRsitJtBO0F2VATjGWZV9SBzXn9x8KNWtLZNcsPHut614w03Q9X0rTtU1uS3VXlvTbt5kyWtvGi7Hs4NoijQAFyVZjkdDe+ANJ1j4bTfDDX7vUNS0270Y6JeXFzdPJdXETQ+U7vM5LNIwySzEkk5OaU7On7u6X43ltfsrb9/IS5bwvtrfy1/VP8DyWP8Aae0f4i+CtQ1P4dyzaVq2heLPDWj6nby3emai0UN7qtrC6+bY3F1bfPC8q4EnmJnJCHaa3fD37WHwg8T/ABfm+C2k61DLriXl1p0TLqenuZry2WRriD7Kly17GUEMv7yW3SI7fldty7tLTv2f9Et7e/XWfGvifXbvUrrQrq4vL02MUhbSboXNqqpbW0USqWUK4CDK9Np+atfw38KIvCfii51vRfHfiiLR7q8utRPhky2raYl3cMzzSqfI+1fNJI7+WZzEGYkIOMWnCyT7v/0mKXyupO3fybZKlehZr37v7unr07aX62NzU/Gml6V4u03wZcW9017qul6hq0MiIpiWGzktklViWBDE3ce0AEEB8kYGfJfDn7RVtrvjuG7tf7TudD8S+B/DmveHdAS2g/tCe6v578uAA2N3kwRF90vlRiJmLAbmPo3jr4ZW3jbV9H8QweK9e8O6po0V1aR3ekNbb5rS5MRntpFuIZV2OYITuVVkUoNrrk55HTv2Wvhxpcejy2d7rS6n4c8N6T4a0bVvNg+26dFp5mMNxFJ5XEzfaHWUEGKRcK0ZUsGVNwt7+9193v3f3OCXmm9t9W6fspRXxNK3rzRf5J38nbqJ48+O2ieF/jJ4R+F2q319osmq3kaxyrdaRIupySxusVt5DXRv0QP8zSJa7couZFTdnV0n42Xeo+PNX8AXvwh8Z6XdaRp02qNeXVzo0lrLAj7IuYL+R4TMQxiE6RbgkhO3Y2E1L4CaDqPjO48X/wDCWeIraO91nT/EN1pUBsxaXGo2axpFOzNbm45SGNWQTCPC5VVYljSsP2d7SEeMrDWvin4z17RfHKX66rpGoR6UISbobSyzwWUd0THHiOMPM6qiquCFXGS+DXf3vyVvx5rdGkrpNu2O9T+77v5vm/C3zbs7JX43U/2wdP1r4ca34s+GXhC81XW/DviHQ9G1DRjqGk3rot9fQw5E1pfva72R3CqbjckhQyKqZNeu+L/iVaeBvAMHjzxH4Y1uHzZdOtn0mJbeW+huLy4ht44W2TGEssk6hikrLwxVm4zy6/s7aJNouvaZrPjvxVq17r6aUJNVuDYRXNtLpspms5YUgtY4FZJNrYaJkOwAqQWB0/ix8NvEXjr4WweBNL8VTHVIr/RLltYvRCk7iz1C2uJZyI4PJ85lgcqBCI95A2qvS1y/D/eX3WSdvub17qz3KoWlyqrpq79rX0/D/hjLk/aJ0iCGG1uvh54xg8QTeIf+EZPh5orE3sd61hJfRZdbo2xjkgjysizFQWAcptfYaz+0d4V8MfEbw58MvFnh/UtF1PxQLaOya61PR2IuJlJWBraK9e7ZgwKNIkDwggnzCvzVoaV8C9AsbrStX1PxP4h1rWtN8QDxLNqt/LbCe/vBYS2KiZYYY4ljWCUgJDHGMqp6lt0eqfAXQNT8a3PjEeKvENrFe6zp/iG60m3NmLOfULNY0imZmtzccpDEpQTBMLkKrEsSNuaPNtdX9NL2/wDJmt9VFWs2TWt7Nul8XK7X/mu7fK3L8m+tjJ+E/wAYL/xEmt6Hfx33iHXLDxF4lhdLKG3RbGxtdSuobRJmLRopdYVjjBJdypZvlV3GH8Kv2kJvFPgjwl46+Juga94QuNR8H6j4kurcxWMmnXVtarYvNdxiGa4uFUG6AhjLK5Bm8xMiI13XhL4FeDPA/iKfxV4Zn1Gy1K/1HUtQ1OZGiH9pi8uJbhoLkCP95HFLMTEeJEA2hyrSB8vQ/wBm7wbpOk23h6/8QeIda0iw0TVPDVjY30tsqWmlX32UPao0EMcjLGLOMRu7NIN77nc7Srg4r4v5fuaUtvVuO+mjejsdPNRdabfwuTat/K72XlbS1vIyPGHxx1jTJfA2q6r4f134f6ZeeKzZauviGOx/0nT/AOytQuAyvBNOqKZLeJsBllG0KyruKlPjV+0t4P8Ahr4K0ufXtRvfCer+LobgaTHqFxpVld28UZUPc41K6httyrLG4ieQyfOMxMVdBvX/AOz54e8TabpWk/Ejxb4i8dW2kat/asMevrYyRvi1uLZbeSOG2jjaMJdSHJXzSyoWkbbg29S+CkF3ZaCNK+I/jHR9X8NRXNpp+uWs9pPfCynZGe0k+1W8sU0eIoQGkjaX90rGQuWZplZqy7/hbr897dL26GLkvcfaNn680mn56Nb9kn1Ne6+KHhWy+EU3xmtrm61Xw5b+HW8SpNbRqZrqzW2M4ZFYqu9kGQCVGT2rhPFX7QVvH4Y19P8AhH/F3hHXNPGkPZJeabZ3klxHqN6traXMcUdyySQtNlZImkinVQ3CMyMe3+JXgbUvFvwa8U/DbSNS8zUNZ8NXuiW13qUpO6aW1eJJJnVSfvMCxCk9cDtXO2v7PekXOl3EPi7xr4m8Q6peS6PJJqV5JaJLFFpt4t5bW0SwW8USwiZTuPl+Y6sdzkhStNQlUfSN1913e3nt5Wv1sOHJGFNve7v6Lktf1XN53t0ucL45+LXxC8OaAXN94k07xBolr4Uk1DS7rS9LMlz/AGlr/wBklfdDNPHveK2mRI0cKizAl3kIMWx8R/2nvDPhj4dazrOsS6n4C8QadrEWhpYa4dLSVb9oVuoo2kmvEsXikgBYt9rjypZBJHKAB2/jv4KeHfH13rGoX2t61p13rFvolu81jJADB/ZV/JfWzxiWJ13GaVg+4MpUAAA5JoN8AtIk0dopfHfix/Ep1dddHiwy2Y1Rb5bf7MsgQW4tNotyYvK+z+WVZiULEtUztKLS7/ny7f8Ak2+2li26aty/0+RLXy5k9td3114PSv2h9R1e8+GOr+BDrXxA0bxB4b8QT3ttpEel/aL+9sbmwgMokadLZRG73Q/dTmNtw2mT5DXocHx/8D3WgP4jtbbVpbeTQNN8RWEf2dVl1K3vmKW8durON0xk2RlGK4aWPJwwNa+nfDGytNd8OeKNT8T67rOr+HNN1HTY7u/kg3XaXstvJNJMsUSJuBtYwojVEUFhtxjHNw/AjSrHU/hdaWbmTRfhpp0lrby3E5N5dMkUMVvHKqIsbxgxidjxiWGAqvBxo3B6ef4Xm326ctr+nYzbj7JW+JL79evy0uvXW1jU+O3i/WPBHw8XxFompLp1wuvaBaSTukbBbe41a0guFO8FQDDLIu7qM5BBAIi1X45aJp+kaJrNj4S8S6tF4n1l9F0KOzgt1fUnFrPcLPH50yBYHW3kCySFM/K2BGwkro/iH8P9A+J3hd/CHicStp0t7Y3sqR7D5jWt1FcojB1ZSjPCqsCOVLAEE5GJZfBXwvpy+HrWy1HVotP8Ka8+vaLYCWMwWTNaT232WPMe4WwW5lZY92UJVVZY1WMRC1mpd/w93/J26b+RScORJ7+99/L7vy5t/wDhzC1T43v4b0vxX4g/4QLxtrS+HtRhg1ew+06Fbf2KG0y1u2/ez3kETxKs67m82V/NaQKTGEIw/G/7Zvwl+G3/AAj0Hj2O+8O3+uaTBrdxpurX+mWN7pVnLuCtPDPdo8zgxupitBcSArjbyuem8a/AHTfF82oXVl8QvFfhyfVPEdv4nuW0wadMr3UFlDaxIY7y0njaJRbxShWUkSqHDDaoW3qHwZmvdTsNftvit4107WotOg0rVdSs205JdbtoXd0F0htDEjBpZSHtkgceYwBAwA7xck3t7t//AAHX5c3ztrrfSanLb3e343V/wvbo21e1tfR1ZXUOpyrDIPqKWsjTvDv9neINX1/+3NXuv7XS2T7Fc3W+0s/JVlzbx4/dl92X5O4qp4xWvUGcb21CiiigYUUUUAFFFFABRRRQAUUUUAFFFFABRRRQAUUUUAFFFFABRRRQAUUUUAFFFFABRRRQAUUUUAFFFFABWJW3WJQB5X8Qhc6/8XvhzoemaVrEjaHe3usajeLplwtlb20mnXdsmLsoIGlMsqDylcyAHcVC815v4E/ZX8QeH/DGu+EdTe3jlk8JX3hTTdffxprervNHcBB5h0y7b7NYqfKRnjgd8kYVkXg+4a54+h0P4g6D4HubFBDrWkarq0l+9wEW2Wye0UqVK4IYXed24bfL6HPDtU+LHwt0OWxg1r4leFdPk1RLeWxS61m2ia6ScsIGiDON4kKOEK53FWxnBpq9k11Vvxkv815676FJSp+/00l93/B+48m1D4L/ABP8YN4iv/E+n+DdJn1hvCEcVlp+pXF3bpDpGqNdT7ne1iPzxNhFCEbvlJAG47uufCTxnB4j1jxp4bTw/e3w8aw+K9N07ULqW3t7lBocWnNHNMkMhgkDiSRXWOUfKmRljt3viN8bvC/ww0jVdX8Ta74QthY6nFp9vb3fiu0sJbhmgimeNmuzFFFcBJGdYWkw0Yjfeu/C6Fv8afhbHpmiXmufEvwVYT67a2lzaxjxFbPHcfaNwi+zyFl89HdJFR1Hz7GwOCBaqSd2utvx5Wvv5UEb0IOnbRp/c7J+nY4bw38HPHnhDV/BXiPTm8P391p0/iIazZyXs1tBbQ6zfxXkv2NxBIZfs5i8tI3WISA5LRdKreGf2evEVh4Rfw9q+q6Wl0ngHw14dtLm2aST7Nq+lS3cyXIDIuY1lmt3Q/eOxsqvGfYNI1+fVdf13SltbRbXRpYLXz479JZnneFZnWSFQTCFSSEje25txO0LsZ+a134z+ENL+JXh34V6frGj6lr+sXkttfWEOqxfbNMiWynuVmltxl9reQEG7aPnzk4wRTlyumuuvyV2rel2/n6F+3nCEoy2dr/+Bc34s5uX4WeOrTwl4Y1Oz/4R/U/Geja/N4p1G2vLqaHTr++uIbiOWJbgQySRJH9pAikMLkLBGCnORgfEv4QfFzxTpniy28OWHge3l8e+CP8AhGNSjl1G5gh0u4R750kg2Wrm5VjfsrFhCQU3gHdsHrGjfFj4WeI7bWb3w98SvCuqW/hwO2sy2Ws206aaEDFjcMjkQgBWJ34xtPoau6D498DeKZ57bwx400LV5rVpUnjsNRhuGiaIqJAwRiVKF0DA9Cy5xkUozcXePrbpa35Wt9ysTGc6Wt/LXq1JS18+bXzvqeYa18DNd1XUPFF20uiumu+OPDfiWISs5P2TTotPWWN/3Z/eE2k2wDKneuWXJx3vw+8Ial4SufFsl/NavHrviO41i0WBmPlwyQwrtcFRh98bsQMj5s5yTXT6fqOn6vYW+q6VfW97ZXkSz29zbyrJFNGwyro6khlIIIIOCDWJ4i+JXw58I6jBo/izx/4c0W/ujCILXUdVgtppTKzLEFSRgzb2jkVcD5ijAZwaSk4+78vv5F/7ZH8e5lKCnaT+yl90VJK//gb/AAPNbLwb8er/AF7xtquuWnhHTNR1ewvrDw54hsvENzeTaVCSfskaWEthHHGCdskzidy8ijhkWNY7/wADPhZ4s8Ba74r8ReKRDFJ4ki03EC+KdQ1945bdJVkJub6ON9rb0Koqqo+bCjqe8l+I3w9h8YR/Dybx54dj8VSxedHobapANQePbu3i3LeYVwCc7cYGazvA/wATdM8X2M9xeLa6VdDX9Y0K0tJbxWku20+6mgZ4wQpYssBkKgHaCeSBmpT5YX6Jb+Sf+e/nrvcqpDm9+XSX4uLt8rJ27I8ouPh18QvFnxJ+JGjp4a0ix8Mar4x0HV5Nbvp50vGWystMlAtLf7P5cw8y3ZPO89fLff8AIxUirngj9nzWfC3xWm8T6hbRalpsWt6rr1jqcvjfW2kilvfPJjGisTp6MouHj85W5UZ8sMcjuvCvx1+HuseHPBGpeJvFfh3wzrXjrSrTUtN0O/1mBLqYzxqwjhVyjz4LbcqnJHQdKl+I/wAZ/CHw71PRfDdxrGj3PiLW9U06xt9EfVIob14Lq7jt2uUhOZHSPzCxwuDtxuXqLdOSkqNtfg9XZRtf5L9dLl4ibSkqmiirvy5U1f5q/wCmtjzux/Zs19vh74U8DXus6ZYvpXw01jwRqF3ZNIWF1erYhZoflQvGDbTEklGyy4HJIZ4Y+Efxc8DeDfE8vgvRtBsPGWsQ2GnRXV/8Rdd1pHtYHk3yC41C3ma1cJNKYokhkRXbLtIBivX7X4o/DS+13VfC9j8Q/DNzrWgxPPqmmw6tbvdWMafeeeIPviUZGSwAFc14P/aT+CHjL4dab8UrT4meGtP0HUnit/O1DWbOL7NdyIrizmYSlEuAHXMW4sMihzlVu+6V/RybXycm12+diqlSU7OXRv793+SflbsZXhH4VeJLfxD4E1/WfDnhvRIvC+ia7pdzp9jrFxqu6W9ms2SYXM1tC8zuLeZpXdVYvJ1k3M1Wfgr8JvEXw3k09tbvNNnW08CeHPC7i0kkbN1p7XhmcbkX92ftMew/eOGyq4GdbxR8RryLVPFXhDQm0yz1HTvDunajpWo314q2897qE93b2sBBAAzLbRgHcd5mCgAj5s/wF8RLbw14JluPjB48s9Mu7HUpLCWXxJqelQX0LeSJ0hvTZMLRbjySZdkWB5WxiPvGr55xjKL0Vk397f33nr6oG5wp+xtdO3yWk18tv1Om8G+EtR8O+JvHWs3s9s8HifXINTtFiZi6RJptnakSAgANvtpDgEjaVOckgdZXNaD8Tfhv4q1RNE8L/EHw1rGoyWSaklnYatBcTtaPjZOERyxibIw+Npzwa6Ws5Nu1+iS+5W/QzlPnd35fl/kaOnf6hv8AfP8AIV8J+P8A/ko3iz/sO3//AKUPX3Zp3+ob/fP8hXwn4/8A+SjeLP8AsO3/AP6UPUi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z40+POnef8SfEM23O6SP8A9EpXvP7McXk/BHw7Fj7r3/8A6Wz15f8AGDTvP8a63Nt+9Iv/AKLWvXP2eYvJ+EOhx/3ZL3/0smoYI9EYdx1rx7wnC0miadbxb/tAigYqiyNuyZtm8IQWVd+7nGCvvXsLttG49ACa8ZsrW9Gk6bi2ZWit4ZbdyRtmkWyumxt/j2lk4IxkjNAC3N6t7dh2vYpGm2+XEbNmnjhNu3Jdd2ESQ5xgnBYkmpbrzfst1cGB5EiiuJotxaEuwD7QQcnDRoW59F45qOfTmuNRF9p1vcbbZ3WVYTG4EaC4gRjHs/1bbOQqnrgZzwzUIxa6dqNwNNitIjY3VxI3lCGNHW1kijBZtu52aUgKF4Cr14oA9V8MDHh3SwBgfYoMDOT/AKsVqVl+F9v/AAjulqp4FlAORg/6te3atSgD86vB3gLxT4xso9I8H6DDq9+sJuHtZJkiVoVKqx3uwC4Z09SemO46D/hlD4kQeLrPVbX4XhLaOymjkddQsv8AWMykDHn5PC+lel/srW/keL9+Ouh3I/8AI9tXoH7VXxt8R/Ar4c2Xi3wtpmm3t9eaxDpoXUEkaJFaGaQttR1JP7rA+Ydc9sVvQozxNSNGmtXoZ1Jxpxc5bI+e9T/ZX+Ix1W21S0+FKTSqkscjHULJSAVyvHn85YAfjXnmnfszftV6pcTw+Ivgjp1tbzW0yvImpadvyVIVF23RweRyeK77w/8AtqftGeIvCur+M4PD/wANLPSdGPlyzX32i3M83ltIIIQ11mSUqhIQcntX1vo/jbxVr/wp8P8Aj3Q/D+k3Wo6to9nqs9nd6jJZwRrLbrK4WRYZmJBbABXnuRW2Oy+rgI81Zq22jvbrqLDYqOIdqa+9HyJcfsqfE9rSNYvhhmcQrGGN/Y/JhQP+e/OKhb9kv4owxbbL4bNHKSsbSLqFiNykKGcfv8qAM8Dqa+pPAXxwm8QeA9L+IfjLw9aaFYeIFjOkWum3d1q99cswcsht47RH3BULYj8z5QxO0Lk3G+Pngq41/wAFaNoi6hqsHjeO4msr+1sZ2gjSEfNvITIbfhWBA8sZaTYMZ4a1Bznyy3Wmnff77I0o1YwjzR2evy/yPlZ/2Ufis1jY6cfAMiQWG1YkS/s2BjVcBWLT5Jzzn/6+aEn7I/xWh1PT9QsvhswWMOkqG/ssrlOGYfaMMd3TB4z3r7U8N/FbwH4t1Y6LoGuG5umjklgLWs0UV3HG+yR7aWRFjuFViAzRM4GRk80l58WfAWn+LE8EXeulNWe4itNgtJ2gS4lQvHA9wEMKSuilljZw5GMA5FYrCxurX1NniJW6afgfF1/+yV8WZL9tSh+GqyF41iWP7fZBlAIJJJnxnO4cdsdetUdc/ZI+NN54s8Oala/DRzaWM5e6b+07EbRn08/J49K+uNH/AGkfh/fwajc6nHrOlR2fiKTw1bC40e8aS8ulUkLGiREl2KOBGMuMKGCs6rWhqvxf0OHxjoHhyz1q2tYr25W2vTfaVfBvPlhElvaLLsWGC4YEOUmcSBQB5ZLgrsqbcFTWzt+jX6feZSmlUc3ur/hdP/h9j5wm/Zs+JzQlLfwDsfOQXvbRlHrx54/nVK1/ZX8ePEGu/hZGkm5jhdRtHA54OTN3647Zr6msvjf8NtT1s+HNO195tRN5d6ciNY3McT3lsCZoBM0Yj8xQCdu7JHIBHNZ3w++Png3xr4bttZvriPSbz+xRr2o2pMk0Wn2pZgDLcBFjUnYxCttYgEhSBmmldX6f53f5Jj5re5/Xb83b1Pn5v2e/ilbWbQW/w9lkRVIWEX9kA2e3M2Klh/Z/+KiRIq+A5YwFACC/ssL7f66vqTwl8RPCvjiXULbw9e3L3OlPHHe2t3YXFlcQGRd8ZaG4RHCsvKttwR0Jqppvxb8Aat4ok8HWGvb9Uje4iCtazpBLJb48+OOdkEMrx7hvVHZl5yBg02mnbyv8u/oTzJq580/8KC+Kv/Qjzf8AgfZ//HqP+FBfFX/oR5v/AAPs/wD49X014T+KfgbxvfTab4Z1s3c8UP2lQ9rNCs8G8p50DSIqzxbwV8yIsmcc8isrWvj18LPD2sXuhav4jmgu9OvYtPuwNMu5I4LmWMSRRvKsRjBdSNuW+Y5AyQQCzvb+u356BdL+vn+Wp83ax8G/iB4e06bWNb8Ky2llb7fNma7tnC7mCj5UlZjkkDgHrXM/2P8A7NfS3xH+J3hbxV4AWLw9fx3Eeq6s2jOlzDc2txDcwBppIjC8O5ZFEJysvlDbkgk7UfyD+yP9ml1sPz/rse/fs/Q/Z/hdpsOMbZbj/wBHNXo1cP8ABmH7P4Bs4sY2yzf+jDXZXd1FZW73MyzMiYyIYXlfk44VAWPXsPegCaiqcmqW0f2XdFeH7Zjy9tnM23OPv4X931H39uOfQ4el/BJfSaesdyJYl3szW0ixEcdJCuxjyOASevocAr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HyapbR/Zd0V4ftmPL22czbc4+/hf3fUff2459DgC6LlFVkv4JL6TT1juRLEu9ma2kWIjjpIV2MeRwCT19DiFNZs5LGTUFhvhFE2xlawnWUnjpGU3sORyAR19DgC6L9FU5NUto/su6K8P2zHl7bOZtucffwv7vqPv7cc+hw9L+CS+k09Y7kSxLvZmtpFiI46SFdjHkcAk9fQ4AuizRVBNZs5LGTUFhvhFE2xlawnWUnjpGU3sORyAR19Dh8mqW0f2XdFeH7Zjy9tnM23OPv4X931H39uOfQ4Aui5RVZL+CS+k09Y7kSxLvZmtpFiI46SFdjHkcAk9fQ4hTWbOSxk1BYb4RRNsZWsJ1lJ46RlN7DkcgEdfQ4Aui/RVOTVLaP7LuivD9sx5e2zmbbnH38L+76j7+3HPocPS/gkvpNPWO5EsS72ZraRYiOOkhXYx5HAJPX0OALos0VQTWbOSxk1BYb4RRNsZWsJ1lJ46RlN7DkcgEdfQ4fJqltH9l3RXh+2Y8vbZzNtzj7+F/d9R9/bjn0OALouUVWS/gkvpNPWO5EsS72ZraRYiOOkhXYx5HAJPX0OIU1mzksZNQWG+EUTbGVrCdZSeOkZTew5HIBHX0OALov0VTk1S2j+y7orw/bMeXts5m25x9/C/u+o+/txz6HD0v4JL6TT1juRLEu9ma2kWIjjpIV2MeRwCT19DgC6LNFUE1mzksZNQWG+EUTbGVrCdZSeOkZTew5HIBHX0OLkMqzwpOgcLIocB0KMARnlWAIPsQCKAumPrErbrEoGeQ/Gj4K678UvF3hnXNN8Rw6Xa6Fpmp28qOvmrdzzT2MsMM8JUrNat9kcTJvRirAA8kip41+Dvi/wAbt4+1K8Xw/a33jH4bweE4YluZZY7a/U37SEyGEMYN13Fhwu47CSgwM9742+Lnwp+Gk1pbfEf4neE/Ckt+rPax63rVtYtOqkBjGJnUsASMkZxkVOPiZ8N28VweBB8QfDR8S3UAuYNGGrQfbpYSu4SLBv8AMZSvzbguMc1VObjZR6Xt873/AF+71No1p07Psl9ykpL8Uvv8zzTxh8OPjHBD4ui8Ajw5cx+MPEltfXqXWv3WlTf2ZHpVpayRR3ENpO0Ury2pBZUJETEqyuQUj8QfBDxR4l07xqTpfhbRJvE/wytvBllp9pdyz22n3cZvyVWQ28ZNuPtUIVhGGOw/uxgZ9e8SeLvCngyxTU/GHifSdCs5HMaXGpXsdrEzhGkKhpGAJCRu2M/dRj0BrO1D4pfDLSfDVh401X4jeF7Lw/qjIljq1xq9vHZ3TP8AcEU7OEctg4Ck5xxTVSSd+1l+HKl9343tuxQqypuNuiVvSLTv98Vf0syt4G8H6n4Z1/xtqt/PbSReJNat9RtBCzFkjj0yytSJMqAG8y2kIAJG0qc5JA890f4R/Eiw8b6C0y+F18PeHvFWt+JI9RivZzqF2NQhvQI5LYweWrRvdqu7z23rHnCH5a9C1z4y/CDwx4itPCHiX4reDtJ13UBCbTS77XbWC7uBK22Ixwu4d97cLgHceBmr2l/Ef4ea54m1DwVovjzw7qHiHSQWv9ItdUglvbQAgEywKxePkj7wHUUnNyfyt8kkvwsjKXvQUXsuX8FZfevvPA7T9nP4sahYeMJPFOt6fc6z4i8A6p4Sa+uPFOo6il5eTkeXdmCaFYrCNvmLQ26lUyAPMwCO/wDi/wCAdX1jTfBml+FTPZaoJ/7Aubq0t2McOj3EBW/VnUDyR5cKtGxx++jgHfFd34b+Jnw48ZXdzp/hD4geG9curKCO6uYNN1WC5kghkGUkdY3JVGHIY8HtS6N8Sfh14j0O/wDE3h7x94c1TR9LaRL7ULLVYJ7a1aMZkEsqMUQqOWDEY70rpRUXstflzNu/k3Jp7KzsrDd+Z20bb9U3GMdPNKEWvNXIrK41618bR+FtM0e2tPCml6HG5mNs4L3LylIYYX3BAscUMhddpP7yHlRkNxHxK+Deu+NNU+JN/ZT6So8YfD2Pwlp5uXcNFdq9+xeTCHbF/pcJyu5so3y8DNOL9qbwRceXqttd6HL4Zl8Yt4WHiFNdhaw8kaQ2oG984L5ezKmLbvx/Fv8A4a73Vfi/8JtC0XSfEmufFDwjp2k68QNKv7vW7aG2vyeQIJGcLL1/gJq1zQcZPf8AH3ldX9VLTr03TLpTdF+51tp09ySWnlzQ1/yaPNPGHwZ+Jnin4naf4hutZt7rRNJ1/SdY08v4mv7cWlvbrGJ7X+zIovss7MyyyLPK7PmQLhAgar/ww+C3jD4d+NNV8VTa1p+qQa/qutS3NrPIx/s61udQuLuBrN/KBDN5qLPE3yswVlk/dBX7A/Gz4ax/FaT4MXPinTrbxSNLt9WgtJr63R7uKUz/ACQoZPMkdEt2kcBMKjo2SCcR6p8aPBbeFB4t8D69oni+0TXdM0GZ9K1WKeOGa7v4LRt0kW8Bo/P3lDgnbj5c5EQi5JU4/ab/APJrQf5JX73bd22RyNv2ffk/BScf/S2/+ArHjnif9nH4t6x8PfDfw7TXtPuNP0rwhpmjNGnijUdMt7PUrX/Wz+TbQ41CKUCNdlwyqgizsbewHY+LPhL8RtS8Yak2jxeF5dB1nxdoXiu4v7q+niv7f7C1mHtVgWB0lBW0LI5mTBkKlMfPXpun/Er4c6t4kfwdpXj/AMOXmvxiYvpVvqsEl4ohcxykwqxcbHVlbj5WBBwRVbw18RtB8W+L/EHhjw/rGgainh1YYrt7HW4Lm6humL+ZDNbR5aAKFTBkIZizDaAu5r9rJ1VV635v/JlL8Gl91n2c1l7SVRz3kuV/c1bydm/vv5nmuj/Bv4lN8Z9N+IPinWbe+tNH1PVpoblvE1/KZrG6ilSCFdLMS2dq8IaOMujO7hCxcFitcrN+zl8S5PCPgLSruDSru6+Hun3Xh23trDx7rWgpqdjIlsEu3u7CFZYZv9Hw1sUmiIb/AFmQCPoPWPHvgbw7rmm+GPEHjPQtM1nWjt03TrzUYYbm9OcYhidg8hzx8oNc9pnxm8GR+Fp/FvjjXdF8IWUfiDU/D8cuq6rFBFLNaX09quJJdg3SeRvCDJG7GWxk5qN436aL56r79Wvn3s1pHmgpzXV3fq07fKyflpbbQ4bVPgL4ki0+eDww2iWos/D/AIOsdKs5r26eIXOialNeGGSZ1eUQuGijEp8yT7zMpIAY0j4M/EK98Vw+MPFa+GbaaT4ixeMp7OyvZ7qOG2Tw+NOESSSQRmSUTgMCUQFPm4b5a9ln8S+HLWG/uLrxBpsMWl263d88l3Gq2sDKzLLKScIhVWIZsAhSc8GlfxJ4djhluH1/Tligu49Plc3UYWO6dkVIGOcCRmkjAQ/MS6gDkVt7ao5t3u3/AJxf3txj93m7v20uW3Rq3/knJ/6Sv1PLfBfwX17wxc+DJ5J9IX/hH/EPiXVb37OzgywajLdPEqfINzDzod4bABQ4LYGfY6KKybu7mEIKF7dTR07/AFDf75/kK+E/H/8AyUbxZ/2Hb/8A9KHr7s07/UN/vn+Qr4T8f/8AJRvFn/Ydv/8A0oekW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eCfEjTvP8Q6rNtzuk/wDZQK9A+B8Xk/DHSI8dJLz/ANKpayfF2mfaL3UJtud0jV0XwnhNv4C06EjG2S6/9KZDQwR1coBxkZ/P+nT61+YI/a7+LfhPwZp/izxLb+APF938RE1o6M0miJZzeGbi21uPTo7jUTG22SzcTBvMKqxcFdxU5P6gMGOMEAd+OvFeU+HP2Vv2evCdl4jsNA+D/hizh8XwPa66q2Yc30DnLxuzZOwkAlRgbgG4IoA+MfGP7V3jn9nz4sWvwh+M9n4T8c6R4S12C28Q+J9O8LLbSf2Pd2CT7jaxM4gkt5JhI/l5DxmPgMecTwd+0x8X/i/p3jTW9Bt/CXgWDwj4V8Q+OY7OTwnDc3F3b2NwUgsLkyuNoaEx+Y4+bO1hjOK+4PD/AOyL+zf4X8OxeFNG+D3h6LS4hefuZYWnZvtcax3O95SzvvREQ7mOFUAYwKd4o/ZI/Zy8ZoI/Enwh8PXirqFxqf8AqDHmedkafOwqWR2jQtGxKkgccCgDr/g/r2reKPhX4O8Sa+IBqmq+H9Ovr0QReVH58tsjyFU/gXeWAXsBXYVHBBFbRLbwRpHFGoSONF2qigAAADgAY7VJQB8xfs1oI/EyN0zotwP/ACNb079uzwl4q8a/B/TNP8I+HdR1q7tfENvdS29hbNPKsQt7hC+xAWIDSIDgd6yfhhrd54Plh1u202O9Y2UlqYZJzDw7RtuDBW6eX0x3r0TTPjR4nv5LyeT4ewRafblFiuRq5c3BIGdqeQPlUnBJPbiujC4h4StGulfl1Mq1NVoOm+uh8mWujfHOL9mu68Lj4TaqL7+3YdPS1PhJvtLWLWcwefaYt5YNtXz/ALw3Y3DNfb3wx0fUtO+DPhPw3qVs1pqFr4YsLG4hl4MMy2iIyt6EMCD9Kxk+LN9JA0y+H7FisvksE1GR8Oei5Fv19+g9asQ/EjXZrYTnwtZrwcj+02IBHXnyORx1rpx2O/tGm6Tikm29PNWMcPSWGlz817WRyNt8GPHmnfCr4e+BoNS0a9k8LPjWdNmv7m30/VY/LkUI0kcRdlV3R9jR7W24YdKq+EvgP4y8NaV8N7Wa80C4l8I/21aajHDczQxvbX7H95bt5JO9FIPlsqqTxvAGT2Y+Keqj95J4YtVgZBJHMNQdldSQAeIODz0qynxE1qRQ8fhqzZWAZSNSbkHof9TXE26rk9+Z3fzTX3NN/f6GySpKK25VZfL9f6ZzngL4QeLND1PwPF4j1HRzpvw4sbqx0uWwkkafUfNjESyTxvGqwbY15VXk3Mc7gBgw+I/g14rv/jBD8RPDV9peheZfWc19qVhqN5BdXlnEoElpc2e17e53YwJd8ZUEZVioJ6v/AIWBrv8A0LFp/wCDJv8A4zR/wsDXf+hYtP8AwZN/8Zq7TclN7r9Xd/e/8ttCeanyuC2en9f1vrucbafBbxlba9DI95obaba/EObxnFN9qm8+SCaKUPC0Xk7VdGdMESEMMk7CADV8VfBH4geIPiNF4ok1HQL+ztfFdhr1pdX97cm7tLKFEV7GGHymiiG4O+5WG8kBgPvDvP8AhYOu/wDQsWn/AIMm/wDjNYmu/GnVtEurSzHgyK6luXwwi1Jj5KdN7fueBnA//VUxUqdpfy2/Dlt/6Svx7sbcara/mv8AjzN/+lP+kjLsPgh4ntJtJlOoaP8A6D481XxVNtlly9tcxXCRoP3fMo81Mg4UAHDHAzzvgD9m7x98NvBWr+F/CXjGx02fxH4faDULiG7uC1vrKu3l3Nu2wMI2ifY2NjLsVlBNbN9+1L4d09pbe5GgLeRNLH9lOuMJDLHwyHMGFIPHzEA9s1p6V+0V4e1i2lu7KfQZI7a2F1dbdXfNvGSF3OPIyvzMFAPJJ4BrNe7FxWzsvuXKvws/VJ9DTl972nnf535v1fybRb+C/wALvEXw/wDE3izXtZs/D1jb+IY9OENppN3PceU9vG6SGSSaJGkZywbefmJJyOMnF034F+J7P4l6j4ls9R07QdF1eXUJNXj0fUrzbrC3EbJEZbGUGKGZC24zRyncV4RdxxxDft06FHDLPN4e0ZUineA7PELSNkSCNflW2J5LL243CtLw/wDtmabrvi6y8LjwxpsUVzaXF5LfLrpkit0hIUh/9HHzF2VQvUnPHFcv16hXnyJ3bXLs9u34HR9TrUYXtorPdfedj8F/gpq3w61Sxu9c/sy4OiaN/YtleRazqd5POhdSz+TcSCCzQiOPMMSONwyHUDaWa98FvE+qX3ii6t9R0hRrfjTRvEdvvllBS2s1thIj4jOJD5L7QMryMsOcXR+0L4SPm41fw4fJZlfGsMcEZz/yx7bTz7Veu/jVpNlrI8P3Uuix6ibgWv2c6m+8SmMybD+54OwbjnoMZxkV2Obc1NvVf/JKX5q5y8i5XHp/9q4/kzldY+EPiLTobzVLq/0x4T46vfE+2OSQv9luLN7ZEwUA8wPIpIzt2g4Yngw/2R/s0v8Aw054M8Ql9FvLZtPV702U0k0jfuCF82KRwYxtjmUAxsSNwOQOmdLwh4o8MeODqKeH74TSaXdy2dzEw2urI5XeB3jbBKuOCPcEDNJLbyX3JJfgjVtvfz/Ftv8AFnqHwzh8jwpDFj7ssn/oVdVWF4Nh8jR/KxjbK39K3aYgoorJHizwqdePhYeJtKOtBd5077bH9q243Z8rO/GOenSgTaW5rUUUUDCiszxJ4k0bwlo8+va9dPb2VuVEjpBJM2WYKoCRqzsSSOADWjHIksayxOHRwGVgcgg9CKNwHUUUUAFFFFABRRRQAUUUUAFFFFABRRRQAUUUUAFFFFABRRRQAUUUUAFFFFABRRRQAUUUUAFFFFABRRRQAUUUUAFFFFABRRRQAUUUUAFFFFABRRRQAUUUUAFFFFABRRRQAUUVhafq3iTUrC21GDRNNWO6hSdA+pSBgrKCM4g64NAG7RWV9p8U/wDQG0r/AMGcn/xij7T4p/6A2lf+DOT/AOMUAatFZX2nxT/0BtK/8Gcn/wAYo+0+Kf8AoDaV/wCDOT/4xQBq0VlfafFP/QG0r/wZyf8Axij7T4p/6A2lf+DOT/4xQBq0VlfafFP/AEBtK/8ABnJ/8Yq1pN9/amlWep+V5X2u3jn2bt23cobGeM4z1oAt1iVt1iUAeW/Grw78VvFNxoul+DPD/hbWfDaO8+uafrHiO50lr51K+TCWhsbrfb53tJGQu/CKSU3q/MeMPg78T/F3xP0/xNfapaS6Ppmv6TrVip8UahCllBAIxcWg02KEWtwSyyyLcTMXzIF2oEBr1jxf8RPh/wDD6Ozm8e+OvD3hqPUJfItH1jU4LMXEv9yMysu9uRwMmt/zYvK87zF8vbu35+Xb1zn0oi+W0/5Xf5pp/ovO2mzd1Uj7SLpvaUWvk9H+v9JW4z4h+CNQ8X654C1GzksxD4W8S/21drcFsvELC8twIwFILiS4jbnaMKxzkAHyPxP+zd4uu4dHv9Oktr+50nV/FM502Dxlq/huKW11bUjdxt9t05fNDxoEVomjeNizDI2qx9E0D9oT4aeIdb8Wx2XjHwy/hvwhYWF5eeI4tdt5LFXuJLlHikkB8uIxm2GcueZMELjnpR8UvhifDNp40HxG8Lnw9fl1tNWGr2/2K4KI7uI59+xyqRSMcE4Ebk8KcOV1Hle2/wB6t+K/4BqqsppRXTT/AMB5n+HO7/K55xP8Pfirp2ueBtD0fwl4Nv8AwH4R06whisbnxZf28kN5EAjTmNrK4N4IUVTAJZ0O/Lud4R46+kfBv4lt8ZtN+IPijWLe+tdH1PV5oblvE1/KZrK6ilSCFdLMS2dq0IaOMujO7hCxfLFa9es/Gfg/UdLTW9P8WaNdadJNDbJdw38TwNLNsEMYcNtLP5sW1c5bzExncM7NE+ad+frf/wAm3/D8N76GDUZxt00/8l2/HdbX13Pnyx/Zs19vh74U8DXus6ZYvpXw01jwRqF3ZNIWF1erYhZoflQvGDbTEklGyy4HJIr6B+z54usfB+u276RpFl4gurjRJ4DeeOdc8R2+oLpl39pSKaXUVL2kTncuyJJNnmFiZcBa+i6Kp1JN819f/tnL829Hp5G9So6tubpf8d/yXnpofPc/wh+L0k8fi86T4Kl11PiF/wAJp/ZT65dCz8n+xDYCL7V9iL+YJSH3eRjaM8H5aj174E/FC98I2nh2y1bT/s+qXOvX2vaXYeJNQ0O3iutRnM0ckNzaRGedIS8qGJvJWYys7bSAlfRFFZzSqR5HtZL5JKNvuS13urppijOUWn2u/m3KV/vnLy1s7ngNz8BvHMtjJ4ej1DRxYeIfhpZ+A9ZvVvp47jT57aG6CXFtGIcXKu92QQ0kDKqbgWJ2it4W/Z98U2Hh2/trzS9O03V7vVvDM7zyeOtb8Ri4tdL1KO6b95qK7rfKCUJDGCoZvmkI5X6Horb20/ae163v90uZfiyIfu1CK+za3yUYr8Ix+7zd/GtD+CuvaY/h+Sa60pX0v4h+IPFtxJC772tL9NTWJVOwZmH22DcDhRsbDNhc5X7P3wA1n4T6zBLrlpDc/wBjaRJotjq58b63qkl3C0kTFv7OvCbbT93koWSFpBkAKVUYPvVFQptNNdrfKzX5NrzvqXVqSrNuXV3++Tl+bZ5D47+HHxC1b4mW/ijwYui6dbXQ02LUtUk1afz2trW4aXyH057eW2uMiSULKJYJEMmQTtWuO8V/s4+MdQj0jU7Ke31G70vV/FNw2nQ+MtX8NxzWurakbuN/tunKZvMjRUVomjeNizcjarH6Poqfs8vnf9Py/wA99QVSSTS62f3Jr8n/AEjxjUfgTfGTwXYaDNp2m6NZaVY6F4nshPcSm5sLJ1ntYoZJNzybZVkiPmtlormUklgAbt14CvtQ+PZ1OFJ4/DUVpba/qML2zLDc62iyW1s6SfdkKwAmRedrQWjcZr1qiqcm5cz7t/N+e++q81czaumu6S+S/wA17r8tAoooqRmjp3+ob/fP8hXwn4//AOSjeLP+w7f/APpQ9fdmnf6hv98/yFfCf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c7caULxp2K5Dyyf+hEVzF94E1p8R6b4j1ayhUkrFbXksSDJycBWAHJJ/GuwCktKRLKP3snCysB989gadtb/nvP8A9/n/AMaqwrnAj4e+Ku/jXxF/4NJ//iqX/hXvin/odfEX/gzn/wDiq73a3/Pef/v8/wDjRtb/AJ7z/wDf5/8AGlYLnn7+AfFC/L/wm/iHJ6D+1J8/+hVmX/hjW7G6trC6+IuuwXF4xW3jfVp1MrDHC/Ngnkcda9Qa3jaVZ2MhkRWVXMjbgDjIBz0OBn6Co5dOs55YrieHzJYc+U7sSyZ67STx0HSqSXUTb6HjfiLwp40trVVg8feJkeWVFBXVbgHAOTzv9KpXek+MNLEt7c+P/EoihUu+dUuGAA9t1e4S6ZYzlWmtxIUztLEnGeuM01tJ05zlrRD9c0aWSF1bPEfCHhaDxLaRXNus0ekjIbzIzHJOQcFMHkKMcnv06de01Dwil7aPZZ2wBAEt0G1CR03HqR+ld3DplhbxrDb24ijQYVEJUAegAp/2G2xjY2P99v8AGrbg0420MuWfMpX1POE8LyQiGNfsiPbQ/Z96zsqIjnnMWeSegJPNS2OhaDphR7FyiT+Zs+dmQBB8/XpjHOa72TR9MlkE0tnG8g24duT8pyvPseR6Gl/snTtix/ZE2KxZV5wGOckD15P51mvdfupf1/wC+RP4m/6/4P4HGwQ2c0kdvAzbpYhNGvlOoZMdRkY7jjrVoaRjjbj8K6v+zrPGPJ49Nx/xpRY2o4EZH0dv8a1jUdveM5Udfd/r8jlP7IP92j+yD/drrPsVv/db/vtv8aPsVv8A3W/77b/Gq9qifYvucjJpYRSzDgDJzXl7adb6xr8/iMQZeQeRbSc5MC5wcejEswz0BFe9yadZzIY5Yd6sMFWYkEemM1Xj8N6DEoWLSbZAowAqAAD0qJz5lZGlKDpyvc+fp/CnwrvWvrzVdB0O+fUisl+/2YTG48tlKtKR2DRrhicZXjODU+o6Z8JzpuraxN4Ptp2u4GuLmdLFR9oaOLEbswb5tu1Qp7YGK9xHgnwgJnuB4a00SyQ/Z3f7Mu5ouf3ZOMleTx05NPbwf4Wa2Nk3h+wNuY/KMJgXYUxjbt6Yx2rjqRrt+41bzv8A5nbGWHS95O/y/wAj4L8PfDDwSbeS7bwlpvnSAF5BDgs7BWkb6lgpPuK9L/Z5+BPw01bxd4jvZ/A2kyQ2MCworREhXlfLsBnqWiznrmvqKPwB4IiXZF4S0lFznC2iAZ/Krml+G9B0MzNouk22nm4IaY2qCLzCM4LbcZ6nr6mvLwmVVcPXVWc7pdNex3YnMKdak6cYWZwj/s0/Be4SaOX4ZaEy3G4SL9m4bLhz+bKD+FWNR/Z4+F+oxMjeELS3lMpuFuLfMc0cxQxmRXByHKEqW6kcV6HsI6TT/wDf5/8AGl2t/wA95/8Av8/+Ne3Y8q555f8A7Ovwi1S5u7zUPh3o089+6vdO1vzMyxiNS/8AeKoqqM9AABitnwr8J/Bfgc3LeEvC9hpRvNnnm2i2mTbnaCfQZP4knua6ra3/AD3n/wC/z/40bW/57z/9/n/xosFyxo8P2eKaHGNsv/sq1fqlpgws4LMf3vVmJP3F7mrtDGfF/wAdf2z/AIt/Bf4l3WiXPwyiGiyQj7GNSjeMysCQZI5oyVdTx0z/AMBPFeTfs9/CbXv2sPjD4j+MniO+1Lwxp8N8t68+ks8byXLf8sYJmJKbVGSRkgEDjIr7z+Jvw1h+J9tpej6tfWqaNZ38F/d2z2Czy3JhkV0RZHbbGpK4b5GLA4yOc6Pw78GjwB4SsvCMV7FdW2nBorV0tVgIgz8isFJDMBgFgBuxnArFwblq9Dy5YKpWr3rSvBapeZ5v+13bJa/s0eJ7PMtysUenx/vX3vIBeQD5mb7xPcnqTzXOWfh3Xvh7r3i34t+DfhdB8PtA0nwTdA6PMbNI9T1KImaKZ7ewmeIKiqVLl1kIcgcc17B8VfAtx8SPB8/g+O50mK3vZomu11KxuLqKWJG3hQLe5t3VvMWNt3mYwpBU7sjH1rwb8YfEOi33h7WPHngS40/UraSzuof+EOvk8yGRSrruXVQwypIyCD6GiUZKMnD4tbfOPL/n+Z3SinUTlFtK3bo0+vp+hwSeOvFvjMfCrwn8QbTw/e6d8ULG61K9j0+3u7OSzSGzhuYkjlFyW3CQnL8ZXAAGCTF4G+PPxA8e6b4F0DQrPw1peu+KI9buZbu4sp5bK2ttPuWhRI4FmR3d/kz+9AUBjg5Arf1P4GeNNW03w7pV34r8FLD4TRY9Ge38NarbzWiCIRbVmj1hZCpjAVlZiGH3s1Si/Zy8RW3h7SfC9j4i8FWNjoM1xPpjWXh7V7a5s2nZmm8u5j1lZlVy7blD7SMDGAALqO8nyKyu/u1tfzWne9vMwiq6gk1rZXenzW+z76WvdLRHI+MtZ+KOhfHWfxFAfC1p4k0r4Tz32oI8Vxe2MhhvnYpFh4ZBvKjDNnZkjD4ybvjz9p/xjp3hex8T+C9L0ad4/CFn4r1PTpbK4upYUnwQrzCSGKBMbtrbppGI/wBUAMnqLL9n7xLprbtP1r4fWw/sKTw1th8Jaki/2c7mR4do1fGWdmYyffJJO6s3Vv2XNQ1yzttP1HWPA7W1tpMOhiKLw9q8Ky2MP+qhmCayPOCHlTJuZSAQQRmolzqPLDzt83Uf5yhpto/nTVTmcknra+q6Kmu++k9fNfL3jSr4appdnqYj8sXdvHPsznbuUNjPfGa8Z/aZ1bSdc8A2Vlo2q2V9PZ+NtCsrmO3uEkaC4F5ETFIAfkcAg7Tg4INX/C/wh+Jng/XtY8RaF4/8GRXOuQWNvdCTwlfSqVtIjFCQW1UtnYQCSTnaD1yTUufgN4uu/Fh8a3HiTwK2qNdxag//ABS+pi2ku412R3D2w1jyHmVeFkZC4wMHgVpO0qicV7qafnpJP9Ght1Z0JU5R95prp1i1f73c9T8T/wDCZeVp3/CGf2L5n9o2/wDaP9qebt+wbv3/AJPl/wDLbb9zd8ueteY/tHf8hb4Sf9lD0z/0CWoW+AnixopIT4j8CbJfEY8WuP8AhF9T51YMGFx/yGPUD5Puf7NbPiT4a/E/xdNpE/iHxp4Eu30LUYtV08/8IjqEfk3UYIST5NWG7G4/K2V55FKLalCTW0oyfycW7fc7ffpeydVzqQnBResWlt15kuvmr/d0u+Ji+P8A8R49Xmvbqy8NtocHxNbwE1tHaTi7aBmCx3AlMxQOpYbl8shh02d+b0f46/FDw0+v22s63Zaxd6p8SL3wxp8g0C7uhp0NvEHd1traVpZ02KoSFNrBizNI2Tj0FvgJ4saKSE+I/AmyXxGPFrj/AIRfU+dWDBhcf8hj1A+T7n+zUF5+zx4nvp9UuZvE/g1ZNX1FNXuGh0DV4tl+owLqDZrI+zzY4MkOxmHBJFRBTilfeyT/APKd/vcZ67pSVuymoq0m3FNat9P+nluvROGm3uv559l8cPi1reseAvClv4c0/wAP6n4nvtbsby41rQ76NWSyiWSK6gtpJIZVjlVs7HOQSRu+Uk8j8Cfibrdp8aPF/wAJ9NtbO1jvfG3iHVr7UL+CQpdJH5Q+y2e1gDOM723EhE52tmvR9I+BHi3Qrnw/eaT4h8BW8/hd7uTTJB4U1Jmikuhi4dydXPnO46tJubPOc802L4CeLILtL+HxF4EjuY9fl8TpMvhfUw66lIu2SUN/bGQrLw0f+rI4K1S5lJP+60/VuLv8rXts2uXZ6RKNaUUraqSfytJW363tfdLXffL8BftA+MfFdr8IpNR03RY2+IFxrkOpCGGUeUtmsxjMOZDtJ8td27dnJxivOPgl4j8f6do/wB8N+G/E1pYaRrUniOS+tZbFpftBt5ZnIdllQkbWIQDAV/nYSYCj1DRf2cNf8Pa1p3iDR/EHgiC80e4urrTs+HdWeKzkuVYT+TC2smONX3sSiqFycgA81Lafs9eKNP07w5pWn+JvBdpB4SuZrrRjb+HdWiltZJWYy/vV1kO6vuYMjsykHBBHFHvXbta//B++17+duhUlVl0e3df56X6/qUvAP7QXjLxTbfCGbUNN0WNvH9zrcOpCGGUeUtmspiMOZDtJ8td27dnJxisnRfj58X9S+GXgbx9NH4PE/jfxXbeHorVdNuglrE09xE8pf7SS7HykIGAB82d2Rt3tF/Zw1/w9rWneINH8QeCILzR7i6utOz4d1Z4rOS5VhP5MLayY41fexKKoXJyADzVu0+Aniyx8O6B4TtfEfgRNK8L6kmr6Vb/8IvqZ+z3au7rJuOsbnw0jna5K89MAU1dyvJdY6eV7yX3aL9Bv2zTST2aW29nZ797X3+ZyetfFXWvE+l6VpHjTw94e1S70r4u2vhK5KwXEdpMqDzEuUh84kONykLI0iBlzg4GPUfjf8QfFHgCw8J/8IlBpUl54j8U2GgO2oxSSRRx3AfLgRuh3AqMc468dxzTfATxY8rTN4j8CF38Rr4tY/wDCL6nzqyqFFx/yGPQD5Puf7NV/i38HfjT8TrHw7p19478C3FvpHiC01eRf+EcvbQhYg4JBF9KXPz/cBjJ/56JjlRuoRjJa80W/PSCl97Uvk16JydROckn8LUdrrWbj16Jx+afq83V/jz8VtL0HxLZWnhG21rXfCXimLRdSvdH0i4u4FsZIRMLxbJZxIzKrBWjE/B+bdjioIP2or/TdE8PeL9eu/DF/4f1TT9ZiubzTI7qLytVskM0cRW42vF5kSOPKZSwcDDspBO2v7PXihNDGgJ4l8FLCuotrAuR4d1YXwvjwbn7Z/bP2jzSON/mZ28ZxxXN+Of2afiX4o8O6L8N7bXfh2vhSDVhrN/OdD1Bb37SrF93729mNyZCziRnlR8Hhj2i1Rrlb1dlf5JN9tPekl3tfspbrRfMo6K+l/wC83Fb/AOGLe9r7deg8PfFL40+L9SsPB2l2XhHSvEtv4TtPEmq/2jZ3TW8k107CO0iVJg8QUKQ8pMuG6IelcBr3j3x58M/iV8b/AIh6TBoLR6LF4Xn1awuYppzcBrcI8cEyvH5eAzkO8bZwvyDmvTvGHwP8b+O7yPUPEnizwVLdJaPYNNa+GtUs3mtHOWt5TBrCGWEkZMb7k68cmqt9+zz4i1Gy8Q6dc618Pxa+KYLO11WGLwpqUSTRWihLdFCauBEEUAAR7c45zWl3dyt3/GV190bL5X73FGropJvbXToku/e7v5+lovFvxx8dWr/EPX/C+naCuhfDLyVvrTUIpmu9UbyFnmEUqSKluAjgKWjl3MDkKK45filL4K+IHxl8caNpS3d3qcng610+C6YxxrNeWwjjaYrkhVMgLAcnGBjOa7nxB8APFPijWJdc1vxB4EnubpYUvEXwvqcUF8sJ/dC6gTWBFche3mq+Bx0qzffBDxjqc/iW41LX/h7dN4wjtotaE3g/UHS6W3TZD8p1bbGUHQoFOQDnIBqY8yWvZL8U3r/et/270uDVZu9u/b5aX+z/AOTdbGF4y+P/AI8+HMvijwjr+naDq3iPTINJn0u+s7ea1sZft9ybdRcRPLI8fluCxxKd64xsNcz8XPib4wn8J/F/wR8QdG8Ka7D4Ph8PSQi3t7y1hvDd3CsxlVbkyJtKqVVZByOSwOK669+AHji38J+INB07Vvh5q7a/GgvV1jQdWkkvmj/1Sy3smqzTqqY+QjOw8qAa5zwp+zD8TJbLxZ/wnPiHwIG8Y/YY9SsI7HV9TidLM5hcXUt/Bclyxy25mztHOOKcG1Jc3TX5XVl6rXXd7uwpe22Sevpp3163032tp1NvXf2h/Glv4+1/Q/C/g+41XTvC2q2Wl3NjaeHtRvbq8EqI08yXcANvbeWsgIjkDFwjcrkV9CV4jrHwF8Wa94jHivVfEXgSbUDNb3EoHhbU0t7maD/UyT266wIZ3T+FpEYrgYPAr26nTuoJS3/4C/W7t0vppttSVTnk5bdPvf5Ky87Xte4UUUVRuFFFFABRRRQAUUUUAFFFFABRRRQAUUUUAFFFFABRRRQAUUUUAFFFFABXm3j6SSL9nfXJYZXjdPCMxV0bayn7IeQex969JrzT4hcfs6a6c4/4pCbn/t0NRU+BnVgP96pf4o/mjkP2RLGO8+CGlzXd1e3D/a71d8l7I7ECdsZYNg17N/Y1iO9z/wCBUv8A8VXkP7HhA+Belr5m/F7fDcT1/ft7mvbMj1FZ0H+6j6I6M70zLEf45fmyj/Ylh/08/wDgVL/8VXnDS/F2GSMf8IJYXCAlWI1qRC3zABvvHHy5OOeo9OfVdwHcV51L8FtGmuTdv4o18SyTtLLtvmVWVn3FABjaO2fTNXK/Q5MNKnG/tLfNN/k0Zc9z8XFtZoYvBWnfaFnbZcf2y5iEeeAylwd3OP19qt/aPidKoC+BLOBiwTEmtuXxxucANjAznGe3vVlvgd4QYEf2rrihzukC35USNjG4gDGeByMdKht/gdoEWom+l8UeIJUUxNDF9vKhChBOSOoJA44A7VPvHT7TDNdP/AX/APJHptvEkECRR52qMDLEn8zzWd4T/wCRW0b/ALB9v/6LWtNMFQRWZ4T/AORW0b/sH2//AKLWtjzzVrErbrEwfSgDyj46/Drx98Q49P03wzqa/wBjvaX1pqdh/wAJJfaGXklVBDci4so2llEe2QG3LRo/m5ZvkAOvP8ONUvvgJ/wqW41S3t9Rl8Jjw/JeRhpIkm+yCEyAHazJu5x8pI9K9AwfSjB9KSVoyiutr/K9v/Sn+C2SSP8Al5Cp1je3zab/ACX9Nngr/DP43X48Za+G8L+G9a1zTNB06ztdG1y6MRisLi4eeJrs2aSWwmin8tZI4neLcSASoJi8GfADxVoiaAdSl04LpvxEn8ZTQTa5e6tIlvJpc1sIxdXaedPKs0oYF8DaMgjASvf8H0owfStFNqbqdX/mn+cV6a2td3lQUYqC2V/xi4v8JP8AXZHkt14CvtQ+PZ1OFJ4/DUVpba/qML2zLDc62iyW1s6SfdkKwAmRedrQWjcZr0TQP+Eq3ap/wlH9k7f7Ql/sz7B5mfsOF8vz9/8Ay2zv3bflxtx3rWwfSjB9KhaJL1/Fp39UkkvLQclzS5n5fgrW9Ltv1dwoowfSjB9KBhRRg+lGD6UAFFGD6UYPpQAUUYPpRg+lABRRg+lGD6UAFFGD6UYPpQAUUYPpRg+lAGjp3+ob/fP8hXwn4/8A+SjeLP8AsO3/AP6UPX3Zp3+pb/eP8hXwn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mQv3pP8ArrJ/6GavWHNsGxyWbP4MRVFfvSf9dZP/AEM1e0//AI9V/wB9/wD0I1TJRZorzHx18WvEXhbxDrul6R4P0vULHwzoMOv6ldXetvZyeS7TgpDGLeRXYC3Y/NIgJYDI610cPxP8Fy2U19JqkkK22pWejXCSWsoeG+uhCYYWG3qftMOWGVG7kjBwkubb+tbfnp6jk+V2f9aX/J39Dq6K8v8AFvxflOrWXhn4b266tq11eXlhvubC5WxM8VrcOFW6wsLlZolWRUdmADjAYcTeEvjl4b1vw1d65rNpqmmvYalPpbxnRr4m6lS4lhQWymENO7+SWMUQkaPJV+VJotdXG9P6/rsz0qisE+OfCo8HTePjqo/sK3tJb2a68mTMcUYPmbo9vmBl2sGQruBUgjIxWYvxd+H50+91OXW5reDT7m1tLgXOn3MEiPcuEgYRvGHaORmAWQAoeSGwCQra2FdaPudjRXLWfxM8GXunJqcWp3CRPqK6T5c9hcQzpeMAwieB4xKh2sGO5QAvzEgAmsqx+N3w91vSL7VdC1t5UtNJfWUe60+7toprVRzLGzw5lRSVDmMOVJAIyQKNWrpX/wCGv+WvpqPS9v63t+enrod9RWBqHia28G+FIde8e6paxeStvFeXNrbS+SZ5XSMbIxvcKZHUDJOAeT1NZWi/GH4fa/qlro2m6vdfbLy4ls0iuNLu7fZcxqzvbyGWJRFNsRnETlXKjcARzTtq0tbCurc3Q7SiuKi+MXgK5N2LG91S9azG8pZ6Hf3DTx+Z5Zlt1jhY3MYf5WkhDopIyRkVP4K+Jfh7x/e3Mfhu5E9pFZQXiPLBc29wRJNcRHfDNCmxd1s4B3EnDZVRtLiTaugbS3OuorjdX+LvgHQtRvNN1PVruNtPfy7u4TS7uS1gk2hjG9ykRhDhWDFN+4DkgDmp9a8eaXHqlx4M0PU7P/hKXjKWcF5DOLbzzC0qK8qIVzsUuUDbto7ZBpdLjur2Ororz5/jn8NNPtrY6p4pJZ7WK6luYtLuxbrC8zwC4dtjLDCZYnAd22gbSWwylr9l8UvDGsXum2ei3gka81aTSJory3urSeKZbV7naIpIckmNAwL7EKNuV2O1Wdr7f10/MV+/9aX/AC1OyormvFfxE8J+C7q3sfEF7dpc3dvNdwwWunXN5I8MJQSvtgjc4XzUJ9ASegJGDqfxNH/CY6bo3h/UdNv9PuLCDU7sQWF9dXUdtIJWjli+zxvHIkoiZQWZNhA/1hkRKS12/rf/ACY3pf8Art/mj0OivIz8fdO0+8sYNR0+/u/7U16fTVt7PQNUS7sLdbV54mmtnt/OkkcRg4EaLh2KlxE7nT8ffGnw74d0PxOug36T69omm3tzbx3NlcC0luLeEyNCJtqxyOo5eJJN6gNkDBw7P+vl+VwWrS7/AObX5o9JorF8PeJIteu9Zs4zb79GvUspBE8jMGa3hm+cPGoVsTDhC642ndksq7VDVhJqSugrMm/4+ZlHQMMf98g/1rTrLm/4+p/98f8AoK0IGT6Z92f/AK6/+yLVfxVrf/CM+GNX8R/ZftP9l2M975O/Z5nlxl9u7BxnGM4OPSrGmfdn/wCuv/si1X8VaJ/wk3hjV/Dn2r7N/aljPZeds3+X5kZTdtyM4znGRn1qZ3s+XcuFuZc2xhWHjjWLa9srLxh4bg07+1IZJbGbTr179JGSMyNEwMMcgk2BmUKjBtpGc4Bg1v4ueHtM0G61uxtdSu3sr2zs7izk067t7iL7RKqK5ieLzMbWLKdmHK7QckVFdfDnXtdtRF4o8YxSy2tjPaac2l6e1mttJLEYjOd00jPIEJAwygBm4zgjM034KHT9K1yyg1bSbOfV5NOnjOnaL9mt4ZrOXzEdovOYybmC7suCcHkZGKdr6bafnr+BEb2V9+v3f5naJ438NNayXjXs0UcN3a2MqzWk0UkdxcCIxRsjIGUkTxZyPl3YbBBxmS/FnwNFeSWB1C+eaO4mtAItJvJBJcRMVkijZYiJZAQfkQlsAkDHNZ1/8NvEOoX000vi6yS2vtS07V76FNJbc91a+Rny3M58uNxbr8pDspP3j0q9p/w7+wXmmXf9sb/7O1zUtZ2/Z8eZ9rE/7vO7jb5/3uc7egzwl/X4f/bfch9P68/+B950mla7pet6PDr+lXDXNjPEZY3SJ9zKM5GwjduBBG3G7IxjNYll8TfB99cTWi3Oo201vJbRSpe6PeWhRrh/Lhz50S4DPwD0q94V8Ny+FvDaaDBqCzyRPcyJO0OBulleQZTdyBvx15x2zXO6N8ONYh8Oax4c8SeItP1EauryS3trpcltdNdN/wAvDu1xIGZSE2hVQLsUDAAAV9fL+tP6/wCGLaef9f1/WvQ33jbw3p8N1NPfSv8AZLwae6QWs00j3OwP5UccalpWCnJCBsYbONrYwvEHxHt4P7Dk8O31tMurPMfKl069mnMUToszJFDGz+ZGW2tG4U5OSV2MDBqvwjtdV8JaVoF1fWV5fabfHU5LnUNMS6try6fzPOaa2LAMrmVyFDgqduG+WtHQvh8mi32g3yXOnwjRbS/tjbafpi2du5uZI3JSNWIjC+XjHzE7sk5zlrfX+tP1enp94m+39b/8A0IvHnhibVn0SK9uHuUeSIEWM/kySxqWkijm2eXJIoVsxoxYbWGODjMt/ij4Wh0yxvb7Vri6fUjePbLaaJe+Y6QS7JAYAjyKY9yq24DJBYADgZemfC238JeIrvxZpthpGoYurrUY4o9DtxqzyTBy0S3ryqu3c7Y3KpxhS+Km8D+BNTsl0PW9Yb7Fd2K6xvsSFkIF9dLMoaRWK7kCAEDcCScHjmdbLvb8bP8AX7ino/K/4FjxJ8R7SxbR7jRdX06Syv4Y7y5lks7qcQ2TlStwWhUrGpUOAZSiknO75GVtS6+IvhCz1t/D1xqM63kVzDZykWNw0MU0yq0SPME8pC4kTblhknA54rkLn4FWcq6QwudBvZtP0a20aZ9Y8Px36skOdssIaQeS/wAzZyXU/LlTt56S6+HwuZdakGrbBrGsabq2Ps+fK+yfZv3f3vm3fZuvGN/Q45vS/ld/ddfpd/1YT8u34/8ADlvTfGFkzINU1O0J1HWLrS9NW3gm5eEyBo3LD748mUlsKnGAW4ZtPXrvXrS1jPh3RrbUrqSUIUub02sUaYJLs4SRuoAwqE5YdBkjN0vwtqmjQ21tp/iLyoV1e91K7T7IrfaYriWaTyMkkptaVTvHJ8voAxAd448P674m0ddK0PxFFpBeZTdPJaPOLiDB3QnZLE6BiRllcHAI71Otvu/T+u/6vTmfbX83+lv62wLX4n6pq9tpMOgeFrefVNRgvbiS3utT8mCNLWUQybJljfzcuw2fKAV5JXpXX+HNctfE2gaf4hso5I4NRto7lEkADqGUHaccZHTjiuZ1n4fX+v8Ahmw8P6nL4SlazYqrt4ZEkMEW3agt4ZJ2WF1GMMS68fdxxW3oXhqfw69hYaZqrJoenaYlhFpzQKSZEIxMZfvZ2jaVxg5zVLqn/W7/AMl1112J13/rp/w/TTzM/wAeeKfFXhOzl1XS/Dek6lZQogAn1aW3uJZ3fYkMca20isWYoqkuMlucAZrqoWleFGnjEchUF0DbgrY5APGfrisrVvD39sa1pOo3V5/omkvJcLaeXxJcldscjNnoitJhcfeYNn5RVm0s9Uh1XULu61j7RZXAhFpafZ1T7KVUhzvHL7yQeemMCkttf6/r/LzG9/6/r+n5GFr/AIu17w/rFtHc+GLd9Gur+205Lwal/pLyTYAZLfy8FAzYOZA2FZgpA5q2HxDvbzWbaKXw6sWi6hqdzo9pfC7LTNcQeZuLweWAkZMEoVhIxOFyo3cOv/B/i258aDxRF4p0mS1h2rZ2d5o0kzWaFQJTG63KLvf5v3jISAdo+XILbD4eXtnrNtLL4iWXRdP1O51ezsRaFZluJ/M3B5/MIeMGeUqojUjK5Y7eSPS/9bfjv5dwl1t/Wj/W1/wJrPx/cXMfi57nw1c2L+Fsnyri4jL3I8jzQ37suqAg8ck4OSAflC/DrxvdeOtPfVWTw59n2Rlf7J1w6gyOwyY5R5MYjYAjjLd+mOW6P4Q8V6brHiTVp/FenMdfAaIW+kNG9rKkaxxvl53VwFUEqVG485A4q34a8Kanpmual4m1/WbXUNT1GC3tGNnYm0hWGEuV+RpJGZ8ytli3TAAGOSPn2X39f62/IJbad/8AL8tfP8zpqKKKACiiigAooooAKKKKACiiigAooooAKKKKACiiigAooooAKKKKACiiigAooooAKKKKACiiigAooooAKKKKACvNfiB/ybtrn/Yozf8ApIa9KrzT4hjP7OevD/qT5/8A0kNRU+B+h14D/e6X+KP5o4n9kb+w0+COmrem1aUX18CZFXP+vb6/zr2Xf4Y9LD/vla8e/Yj/AOTeND4/5er7/wBKHr3esqH8KPojpz5cuaYiP9+X5syS3hbuNP8AxVf8KaW8J9xp3/fC/wCFQXfgvT7y5mum1XW4WmkMrLDqcyICeoCg4A9hULeAdNYqf7a8Qgg5ONXn+b6/NWx5OhT1KxtrnUBNp2v6RZ2fl7WhNgkjlufm3E8dfTtVCPRJ4pBt8Z6VKilcCXSoiWAxkEgjqPTHNA8A+Kd0pPibghViAu70YUE53fveSQRzxyO/ZP8AhAfFkd1DNa+JkSOFkIV7m8ckA/NnMuGyOORTGeg2f2b7NH9jEYhx8gjGFx7VQ8J/8ito3/YPt/8A0Wtai/dFZfhP/kVtG/7B9v8A+i1pjNWsPVrlNLbzJ0YQt0cDgex9K3KQgMCrAEHgg0Acj/wk+l/89h+dH/CT6X/z2H510x0zTSSTp9sSf+mS/wCFJ/Zmm/8AQPtv+/K/4UAc1/wk+l/89h+dH/CT6X/z2H510v8AZmm/9A+2/wC/K/4Uf2Zpv/QPtv8Avyv+FAHNf8JPpf8Az2H50f8ACT6X/wA9h+ddL/Zmm/8AQPtv+/K/4Uf2Zpv/AED7b/vyv+FAHNf8JPpf/PYfnR/wk+l/89h+ddL/AGZpv/QPtv8Avyv+FH9mab/0D7b/AL8r/hQBzX/CT6X/AM9h+dH/AAk+l/8APYfnXS/2Zpv/AED7b/vyv+FH9mab/wBA+2/78r/hQBzX/CT6X/z2H50f8JPpf/PYfnXS/wBmab/0D7b/AL8r/hR/Zmm/9A+2/wC/K/4UAc1/wk+l/wDPYfnR/wAJPpf/AD2H510v9mab/wBA+2/78r/hR/Zmm/8AQPtv+/K/4UAc1/wk+l/89h+dH/CT6X/z2H510v8AZmm/9A+2/wC/K/4Uf2Zpv/QPtv8Avyv+FAHNf8JPpf8Az2H50f8ACT6X/wA9h+ddL/Zmm/8AQPtv+/K/4Uf2Zpv/AED7b/vyv+FAHNf8JPpf/PYfnUttrtneTLb2gaWRuiqMmug/szTf+gfbf9+V/wAKmht7e3BWCCOMHqEUL/KgBLaIxRBW+8eT9a+Dv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MhfvSf8AXWT/ANDNXtP/AOPVf99//QjVFfvSf9dZP/QzV7T/APj1X/ff/wBCNUyUeQfEn4Paz4r+IGo+KYPBfgfX7e/0O20u2n124kS40ueOS4Zp4VW2kycTIRtkibMY+YcEVJfgx8QbTzNDstV0jUtNvPEeheIrvVNQu5kvpJLIWSTIYliZWLiz3hzJ959pX+Ou8ufiNBpPj7WPDWtywQWFlp+kzWjRwySXE9zdzXUZjCrkvxboQFXI+ck4HGf4Y+OXhbXNAvte1Ky1fS1sdUuNLEUmkXztcyJcywxi3HkA3EjCEs0cQdo8lWwQTRBuFnHpb8JJr/ya3rpe46keZvm9Pvjb/wBJXy16lPw98PPGmj3/AIX0uZtEbQvCuq3l7DcpcSm7uYpoblEVojGER1NwASJGDYLfL9042pfB7xleaQNH3aa0eieKLzxDpMlvr17YS3qXcl00sM0tvGJLRkF2QrxPLu2/MoBIPZTfG/4ZQx+afEMzoLSK/laLTbqQQW7tKgkm2xnyVDwyq2/bsZdr7SQCP8UdF8OSXWn+NdYtv7STURaR22lafd3O3zkkmtoPlRjLM0MTMQoHJACjcu5ar5fndfjcNGrf1az/AAs3+Zh+JvBF7of7O/ijwjpeiH7fcaNqjLY2V3daiz3E4lkKrNPmad2eQ/MwBZicKuQor3fwz8b+Jrm+8Ra7/YlhqV5e+Hdlpa3k08Mdppt99pZjK0KMZX8yUBdgUYQbjy1dj4X+KvgPxnfw6Z4c1qS6nubV7yDdZXEKSxoyrJseRFVmjZ1V0BLoxwwU8Vb1L4geFtK8RQ+Fbu7u21GXytyW+nXNxFB5rFYvOmjjaODeQQvmMuccVV3zKXW6a9U/+AJ2cbdFe/ztv9yZzNx8MNSm+Klx4vW9s/7Clg+3CzO7zhrPkNa+f027PszbeudwHHFcmnwL8Wr4W0DQzqOkefpXw+1DwnM3nS7Gu5za7HU+XkxDyHySA3K4U849Q8OfETwh4s1K50nQdUkuLm2Qy/PaTQpPGH2NJBJIipcRhvlLxFlBIBPIzhaf8aPDUuseL9L1e01HTI/CN59mlu5dPuzBOvlQNlZPJEfmF5wiwqzO4CsoIYVMLxaa7X+SvH8Oa33dinr96Xz0f5q//Dmx8Q/C+oeLfC8eiadNbxzrqOmXhadmCbLe9hncZAJyViYDjqRkgcjlLr4V+ILjV4b4X1gsSeOZPErgSuG+yNp7W2wfJjzNzZx93b/Fniu+8NeKdE8XacdU0G6klhSV7eVJreW3mhlX70ckUqrJG4yPldQcEHHIry7WfjJ4nt/AmqeItPOgx6npSeJrxra4trh1mtdNuZbePaFYAMW8guS46ttXnKK1nr1/+1f/ALan6XBR5oqK72+bUo/k2vUwNO+BXxB8M+HzpXhpdLfULPThoVtql34v1Z5JtOeWIziOGSOWLT5GjhUDylkAYgrtCBT6P4A8Ga7oXiS+17VNJ0TSLe40PTNIt9N0u9kuo7YWkt2QFd4Ysp5c8WPlBBDDGAC0svxR0TVtCvpvC+rQRapBNa2KLqmn3cKR3F06x27tEUWSSJ2b5XXCPg4kAyw7hA4RRIwZsDcQMAn2HOPzq3KVnf8Ar+r3+em5CcZq66/5r/JfdrseU638Kte1/wAZ38zQabpfh7VPtKaq1nqt0zavDLatD5c1gyC3SQEo32hXZyIlXADHGPqPwz8ZaX8K47O81EXfj271u0uzqunQPKkdwWS0E2GAIRbMYcnAxvI6jPuFFQkkrdNPuTvYt6u/r+Ks/X+vI8m8S/BzULu38Qab4bl0+1sL7wnpvh3To5ZHBia2mnbL4Q4TZKgBGTkHIHBMx+FviI/E6Txn9t0/7A3iaLWhF5knmiFdFexK42bd/msDjONgznPy16nRVczvzddfxd/zFypXt1Vvlbl/I8v+IOn+Opfid4f1DwXodjeMvhzWLSWfUZ5re1gaWeyK5kjiky/yMRGQu4K/zDGag0T4TeKPCenatY+GfEdtb3DeC9K8OaVfOpMkV1ZrdDznTaVCkzxkYLHhuOBn1eipWkOT+t5P8OZlN3d/T9P/AJFHhel/CL4i6VqkHi23j0iXU7PV7bUorC+8T6hfJKi2Vzayq17PA0in/SN6hYtoxt2jO6qGu/s667qMHiTS4FsbiO/bWbzS7+78S6mVt7i/jnGw6cAbWPabmRTMuSVyfL3MWH0HRVczvf8Arp/kTFctrdP+D/mzzew0fxn4R8TXv9mWtldReLfFMV3PMY5ZFs9Pj02GOQvjaFkaS22JyR+8U84Kj0iiilfRLt+iS/QErbBWXN/x9T/74/8AQVrUrLm/4+p/98f+grQgZPpn3Z/+uv8A7ItV/FWt/wDCM+GNX8R/ZftP9l2M975O/Z5nlxl9u7BxnGM4OPSrGmfdn/66/wDsi1X8VaH/AMJN4Y1fw59q+zf2rYz2XnbN/l+ZGU3bcjOM5xkZ9amd7Pl3LhbmXNsc/pPxDnWbVrfxhpNppR0nS4tZmlsr172FbV/M+8fKjdXHlMduw5HQnkCTxz8QbTwzpt5Jp80Ut9YSaZJcRSwyMEtrq7EO8bcbjgS4AJIKjI5ANSL4S6Tp1jq+i+H7iLSdI17TZLK/sba1VY/PaPyxcxAECNtuQy4IbCngglqd58LvEWqR6pcat4yspdQ1CLSo45odIaOKL7DctOpMZnYtvLYPzjHUegp7q3dfn/l/SeizV7a7/wDDf/bf8Hd7x+J3gxbJb59Qu1D339miBtMuhci68syCI25j80MUG4AryCMZyM0tQ8f+RqOmxWN3bSW93rcenXS3FlNbyWcTae11h/MI+fhGJKgKr7Su5Saba/Di8Oo2uu6t4giudTXW11i6khsjDDJstHtkhjjMjGMBXByWckg+oxD4n+EWm+LZ7pdX1J3s7zW01eaBEZGKrYC08oOrgjpv3f8AAcHrU/8AA/8Abb/r93313Xk/v1t+h0tp4x8OXv2cw6jhbq0lv4WlhkiWS3iZVeQF1AKjcpz3VgwypBp9p4s0C+udLs7a9ZptZsn1CyRoJFMtuuzc/KjbjzU4bB56cHHLeLPAmsa/o+gaJe6hJfz218Y7zUkVIGNgyOsqSLk7jJHtjbYBlmDgKBgdhLZakdXtLu21YQ6dBbyxTWAt1ImkYp5b+Z1TYFcbRwd/PQU1v/Xa/wDkvVPvotf69f8Ah380VPEOt3ek6n4dsraOJk1fU2spy4JKoLWeXK4Iwd0SjnIwTx3Ffxn4n1Pw4NHt9H0i11G81nURp8SXN61rEh8mWUszrHIekRGAveneJ9Kv9R1fwtdWcHmRabq73Vy25R5cRs7mMNgnn55EGBk856Amm+M/BOmeNxo8GsRWtxZ6ZqIv5bW5tVniuQIZYwjK3A5lDZIP3encLX8fw0/4JT3+X46/8A5ib4rXM9tpRtYLS1vbu8vLS5szb3d+xFrMsc0lubaMmUKTwGVMhskrsYHrLbxx4Zu9aPh+3vpWu/MkgVjaTLA8qAl4knKeU8ihWyisWG1sgbThp8H2UXiHRNZ04w2Vtoljd2MVlDbhY9sxhI24ICBfJ6Ac7u2Oed0L4RWGheK59ft10GSGa8ur0O+hR/2krT7y6fbd+SgZ2x8m7bhdxHV9Pv8Av6ffuLp/Xn/wEUJvjLHptlqWqXMcep2sN5bW9iNP0++H2iCW5ERnDtEUkCh1AEW9WZeHzIqr13/CwfCv9oW+mPd3cc9x5K/vNOuUSF5QDHHM5jCwyNuXEchV/mXjkZwV+GviBvCf/CHT+Mrd7GxS1XSiNK2vCbeZJIjOfN/fY8pVO3ysjPcgiL/hUav4vPi+5m8N3V1dT2t3eSXPh1JbhZ4URSbWZ5S0CMI1O1vMKnJVgTmnG10ntf8ADT/g/wBbD6tf1/X9efQ2PxF8I6lrI0G01GdrtrmezUvY3CQvPDu82JZmQRs67HO0NnAJGRzUmh+PvCniO5ltNI1J5ZIomuAXtZolmhVtpkhZ1CzIDgFoyy8jnkVn2fw8W1Fir6t5i2ev3+uEeRjeLlbkeV97jb9p+932dBniHwr8PNR0C8sJr/xKl9DoemyaVpCJY+S0MDmPJmbewlcCGMAgIOD8uTxOtte342/zsv1Q3vpt/wAH/LX/ADOq0XWdN8Q6Taa5o9z9osb6FZ7eXYyb42GQcMARx2IBrJ8L+LbjxFq2vaVc6Bc6W+iXUdvi4mjd5g8SuHxGWVQQ3A3E46hTwNbRbXUrHSbSz1jVf7TvoYVS4vPIWHz5AOX8teFyecDgVg+GfC3iLRvE2u67qniDTr2DWpI5TbwaY9u8TRosafO07hhsXn5RknIIHy1TtzPsT0IfH3jjVPBYhuYNE0+8tZAqqJ9V+z3NzMSf3FrD5b+dLgZClkzkc9cS+JPH0Gha7pGg22mSX02oXsNrdOsgRLJZQ2wucHczbThB2BJIGMr408KeIfFdvd6Pb+J7Wz0bUrX7JeW0mmedNtOQ7Qy+YoRipxlkkAIBArP1z4QeHtW1G01S1vtWsp4tUh1O4CareGOdo12/6sTBEYgKN4XOBjuamO6vtfX0uv0v5+Q5bO29n99tPx+XyNez8YT3HjPUvCVx4furVLCwjvku5JY3FyrOy/u44yzADYfvYYnPy9CbejeMPDniCeK20fUftMktqLzasMg2RFyg35UeW25WGxsNlH4+VsZkfhXxKnj258YHxFphtJ7FbBbL+y5PMWNWd0Jl+0YLb3OTsAIGAAfmpPBvgSbwhqF9fx62bo6x/pWpq1sEE1+TzPHhv3alfl8v5uFQ5zuLuOy5vP8AN2/C39NtEt3by/JX/G/9Kz62iiigAooooAKKKKACiiigAooooAKKKKACiiigAooooAKKKKACiiigAooooAKKKKACiiigAooooAKKKKACiiigAooooAK80+IQz+zprw/6lCf/ANJDXpdea/EH/k3TXv8AsUJv/SQ1FT4H6HXgP97pf4o/mjg/2MNRhs/2e9FEsM5Vbu9+dY8r/r2717Q/ivR4yVklZSOoO0EfrX52+Efj8nhf4XaJ4FjMuzT5bqTy0OPtF1JMxUH/AGUQg+mW9q5DVvHVnq0refriGXcRIqyZyxPQt3/lgfSrwVD2tKN30R18Se5mmJl/fl+bP07Pjjw6vW8UZGeXTp6/eo/4Tbw/u2/a1z6b0z/6FX49674wuLjU5JImZYECwx57ovI/MjNRwa5JqF8skczK5GWO7BzwDXd9SjbSX4Hge1lfY/XbVvGN9O0B8KXGlSoCftH2pySPTbsb69ao3Xi/xbazIJZfDcUTYJM0siNt7kAnn2r4p+C89r8LvAianq/ivR4ZPEjtLBFdSAsoBxk+nI6V3vjfx74Q1jTozrl3psRugtvGxi8xnJxwmASRz2r56tjlSr+yUW9bH2OC4elicOq3PFaXflfa+p9q6fe22o2cV7ZyrLDKMo6sGB7dQSKpeE/+RW0b/sH2/wD6LWuE/ZktDYfAzwrZGMp5ENwm09Ri5lru/Cf/ACK2jf8AYPt//Ra16so8knHsfLmrVGr1UakAooooAKKKKACiiigAooooAKKKKACiiigAooooAKKKKACiiigAooooAs2/3D9a+DvH/wDyUbxZ/wBh2/8A/Sh6+8bf7h+tfB3j/wD5KN4s/wCw7f8A/pQ9AH50f8FBP+Sy6N/2LFv/AOld1XzJX03/AMFBP+Sy6N/2LFv/AO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AOCff/JZdZ/7Fi4/9K7WvmSvpv8A4J9/8ll1n/sWLj/0rtaBM/RfwB/yUbwn/wBh2w/9KEr72r4J8Af8lG8J/wDYdsP/AEoSvvagZkL96T/rrJ/6Gavaf/x6r/vv/wChGqK/ek/66yf+hmr2n/8AHqv++/8A6Eapko828TfCrWtQ+J8/xU0a7sY9TsdPsLbSVnlkCOY5Lr7TFOoUhUkjuFVZF3OjDOMAq+LqXwe8Z3ujjR92msmieKLzxDpMlvr17YS3qXcl00sM0tvGsloUF2QrxNLv2/MoBKnzv4x/tNfGzwr8Xdc+HXgHw34Xew0qW0U6hq1ldSbI5LWGZ2/dTp5rgyMAiheAMng16J4Q+LXxI1+zv7+90jR0ht0igt2itJg0lyVBLFfNOIyTjrkYySRXPXxNPDJc7/q6f6em/c6YYepXTklv8unL+T/qyNTwR8IF8MnxF/bOnWS6TruhQ2NxYW99d6hJ5n2i+muQ0twPNm3fbB85+Zm3fKgwKq+Bvht4lbwv4F1XV7kHWLfW18Ra296hiuJA1jNbJGVAOJUR7dCCQP3bc54Pmnjn9of9obwDq0sGs+GfB0liLxY1lt7aZ2igKqxaT/Shhj84XgbyBgdRXit3+3/+05PZy3GheAfAc5iluAzy2d2sSxo7KrFvtXJOF6dc11YT/bJSdGSb06+d/wA/yIr0J0IqVRaO/wCMbN/dv8j7G8JfC/xDoGt+ENRur3T2i0CDX4rpYpHLSG+uo5odgKAEBUO7OMHGN3WpvGfgDxVrfje01vw8unaVH5lp9r1eDVrqG7kt4pC0lvLZohgulZS6K0rgx+YSoJAz8WftHf8ABRb4/wDwV+C3wa8e6b4T8BXGufEEeIf7YhurG8e2gNjdQxQ+Qq3SsuUlJfez5IGNo4r59g/4LP8A7U87BU8AfCsk8YGmajn/ANLqmpT5Hyz+y3+b/wA/u02Mqac0ow6n6i/CD4PX/wAPdQtX1S3guP7G0x9IsdRPiLUr2SeAvGeLS4PkWQIhjLJEXBIAUoowX698M/GF9qHiyHT30b7DrGs6d4msLia6lWVL60+x7baWIRFfJf7HzKshZd/+rbGa+Hp/26v+ChkHwPi/aA/4VH8JpfCs0RuQ0FnfPPHbhiplkj+3hlXjtnjrivFD/wAFpv2ox/zIfwrP00rUf/k6lGp7V88Xdr/O/wCaT9fI0nSlS0mrX/4b8tD9dvh54Y1rQRr2reJDYpqniTVW1S4t7GVpbe2xBDAkaSOiNJ8kCksUXJY8AVwOo/BPxXd+GtY0eLUNJE+oaX4rsomaWTYJNTvxcW5Y+XkKqDD4BIPQMOa+Q/gN/wAFLfjb8TfgR8afip4o8LeBrXUPhv8A8I5/ZkdlYXawTf2heSwTeer3TM2FRSu1kwSc7ulcPff8Fc/jXbQs6+FPh/GQpOZdOvQoOO+Lz+VRKoqckuysvS3L+RpRozqR5o97/Pf9T9CT8OPGut6lf+JPEH9iWWoXd3oCJa2d5LcQpaadeNcMxleGNjI/myYXYFGFG48tXq9fmZZ/8FB/2073wrJ4zt/hJ8OpNPWAXCwra3v2p1xk4j+14JxztznHvxXG6d/wVw+Pl0Enm8GfDxYGAfAsLwMV9j9sIz9an28babXv+CX6FLAVY29Py2P1lor4L/Zd/wCCgfxL+OPxq8N/DTxH4Y8N2dhrf2vfNZ2NxFKvlWc067We5cctEAflPGfqMDSP+CkHxamuVh1bwt4OSORggkis7oBM9yDcHI6dK7sHg6uPhOdBXUd/n/wxyYuccFOMKr1ex+idFfDsP7c/xRVGmuvDvhRkCFv3Vrc5GMnvPg5Aqz4Y/b817xK0unx6N4fh1O2Zd8LpKFmQjdujzKGJGcFcHkHBIINcs/3c403u9vkdtDA4nE4SpjqUG6VNpSl0TlsfbNFfG+q/tv8AiTSpIhc6foEYkySDZXDFfTkTf0r7Iq5U5QSclZM4ozjJtJhRRRUFBRRRQAVlzf8AH1P/AL4/9BWtSsub/j6n/wB8f+grTQmT6Z92f/rr/wCyLV2qWmfdn/66/wDsi1W8W+JdO8G+FtX8W6sWFno1lNfThBlikaFiFHdjjAHckCpnJQTk9kVFOTSRrUV8pfD343+IvDfgX4kz3Uniu917S/Ck/jmzXxd4f1bT4xei3c3llbrfRQSSWsM6QkCI7UW6VQV4Fa/x8+KPxCuZfEng3wH4j0vRJdH/AOEC1G31IW888m7UtckgmjkEVxFuhKQRZUMu5HlUnDgpr7KWmm7S+92+aTvr1sXCnzpST0f/ANr0/wC34/0j6WorwfU/i78TdB126+33fhO90zw34h0Pwlq9lDplxDfand6gtmDeWrG5dbaJGvdywOk7MkL/AL4da634Q+LviB47n13XtfvPD0OiWGu63oVpYWemzrdE2WpTW8c8lw9wyHMcWGjEI+b5g4B2CVG65lt/wE/xUoteutrO0yi4x533S+bv+XK7+ml9D0uivBPEnxj+JuleMfFsllJ4T/4Rvwj4u0Tw42nzWNx/aOoR38FgzNHcC4EcciPeuyr5DhwgT5Dl6t6P8ZvG8/jHSZr9PD83hrxF4n1jwpaaXa2sw1Wxl09LxjdTTmYxyo/2I5iEMZj8+M+Y/Qz9nme1r/gn+TQ505Q38vxTf5J/oe4UV8q6F8TfEV3470X4y+N/EHhy30y7+FWueI7GLTdKuJDpVobjTZdlwftDG9dccmNYMlWUKOtXvh58U/iLoWmfEjUfFHgbTrLWvDuo6VrutXB00Wcmo6bcKBPN5EWoXxSSK1t3KBp8kRqvlRjGb5GknLS6fyam4W+Vm3+F9zJytNw63svP3FP9Uvztex9OUV4b4r+LXjHU/Akmp+Dms/tvijxFcaN4Rhi0Z9QfUbWKKTe5H2+zQFxbXUyTG4iQReXwzEFup/Z+8QT+Kfgh4a1O28OWXhydbOWxTTYY18i0ktpZLfaESRwFzFnasrgZwJH++Y+y5Ppb11V/w0Xrvbq3KKlGF97/AHJ2v6dns+lz0mivLPhT8Vte+I2qx6fNp1janRdJ2eJ0jV2NvrnntC1rExbhU+z3DMGUkrLbsCAfmwPit8T/ABB4H8XeKF8L6F4cOpW2neDIob28tHaWUalrl1ZPHM6OrPHEm541GNrySE7g2KtQcrJdf87L7+nlZmtOm6nMlurfi0vw5tbX107nuVFfJnxSvPiX8SrrQfhT4r1DwJeNY/FCPw/q32rwtPc6TrFqdAfU4hLYSXucKXVSjTODJFHJwAYz6FoHxf8AGs3jHRVuo/DbeGfEPifV/CNlpVpaTLqWny6el4xuppjMY5I3+xEGJYYzGJoz5j9DPK1Hmfr8uWMr/PmtYVSnKla63V/xl+kG/TzPcaK+cdB+Lvxy1z4f/CzxV/aXgWC++KV9ZW0MX9g3jxaXHJpV5dys3+mg3DF7ePaB5QVSyksSJBpfDf4w/FHVtY8KyeNZPCkmleJLzXdEaLTNNuYJ4bvS5LhWuvMkuJFMUotXIg2bo9yjzZOTVTg6fNzaW0fyX9f1cmsvYSUJ7vb/AMCcfzT+7zV/fKK+ZPC/7Svj5x4sv/FHhu21XQYPBd3428OXsekLpA1GyiYBUMZv7yUq6uh8yWO3YDP7o5O2/p0nxF+EeleFfBfhvWvh9Pf+NPFCWou4dO1CWG0t5dNvLhS0Ut/JLJs+xQxxkTJGYl2IkSqu2VFtXtvt68zjZ9mmn9wJXlKKfw3v6Ript/8AgLX3+p9GUV8k/En4nfEXx54X8KeA4/hxZ+JvEmo6p4iivJdOhjSAnRr82UrQw3GrWDoLhHYsou5CsbSIyTIzmvoSPXfGt98I4vE2i+GrGz8VS6Cl9Bo81wlxbx3hgDi1MsDbHXf8m9GK/wAQyOo1yxlOWyf+ev3pr/h0Nwkpqm1rqn5NO1n0OyorwXX/ANo7VT8O/E3xQ8EaDDrGjWkujaZoi4RJLi+vHhWaR2mniiMcRu4UKM8P7yGZWkTqmZYeKviX4ovfhfJ8VvCK6DrenfEK5tPLxaRm5i/4RzUZFmNvbX18tvkyMvltcuxCB+A4Aai3zX6K/wCCenfRp6dHfuEI86bXaT/8Bi3r22t5M+jaK+e/hx8TvHXirQ/B2neER4C8J2dn4H0LxNqdtdabN9nkivFlX7NZLHcRizii+zkeYwnA3ouzjJm+H/xt+L/jT4r3WmN8NvI8BprmqeHxqDmwja3lsjOvmmX+03uJmkaBcQf2fEUWTd5jKu5qlTcajpPdX/8AJXb89EFWDpOSfRpfem/yV/8Agnv1FeHfF5fFz/Hn4e/8ITrWh6TqK+FfFL/a9Z0+W9to4xPpJbMUc8DE8DnzAAMnnGDzt/8AtG/EK98Gf8Jzotj4X02HQfAlj451nT7+Ke5k1RJ/tGbWylWWIQj/AEU7Z3SbcZox5Y6mYx5kmuv+cl/7ay5Umkmtbr9bW+9ry7n0nRXzJbeLvHfg/wCJvxM8U6FNoZ0GX4g+GNM1PTr2wme9mF/p+j2m+GdZlSAx+erkNFLv2lcp96trSfjd8RtU+MkXhG1s7K78H6/c6zpekau2gi0FtfWCSeYrOdSkmuwskMiE/ZLZDtysh43TO8KftLdL/NRUrf8Akyt3JqRVNKbej5dfOX+XXy1PoGivizRfiL8dLj4DfC7wBfaZafEjWfiF4blv7iZNLTc2nwQ2oktrlL7WrX7VPIbh98y3A+UHNuw3Gvcvi9qmoa1+yL401jVtFj0i9vfh5qNxc6fFcR3CWkradIzQrLETHIFJKhkJU4yCRVVI+z5nfSLt+d/uaa9flfSnQdTEQoN25nb01t/wbf0vYaK8Ab44eLX+FWoeNPDVlpNrNZ69ovhqy0vVrO4W6tTPf21pLLepvRkZ0uBLEgAwhjcs4fas1p8RPG03inS/B/jG08IanrOlfEGTw6urQaRLFCiv4am1GO5ggkuJHglAlEDHzm3IZcbfMwt+yk3JLpd/dy//ACS+/wAjKjCVan7RLSzb8uVXf+R7zRXzc3xm+N/hf4d+LPiNrcnhbxfpUF3p2meF59H8PSaOb+e4ukt5Lord6nLHJaq0yGNmmgEmxzvWNklb0/4KeKviX4p8NXr/ABW8JLoGt6fftabALSI3MXlRyLMbe2vr5bfJkZfLa5diED8BwBmo3v5f8DT11Tt5+TtL0372PQqK8D8M/GT4m33iXSrrV5PCcvh/WPG+veDYdNtrG4i1GNbKW+EV357XDJJ8tmokjEK/fLhwB5Z4Lwp4/wDiT4C+CXhHxr4Q8KaDe618WrywOnadplhJIumzTWUs77jqGrQpPHiAJFbpPapEG2pvwAyV3Hm9Pvlsvmtf+DtrOjKEpRl9lu/oua7+Ti1+Pa/1zRXzJca38YPGPxC+FuqCx0Twf4yfwz4wiuYtWtF1K3h8q90yPLQ2d6VDOEVti3b+UXKlnKHOW3xy13T4NY+Nen+FkutY134ceAZ4tOjlj8uK41DUdRjHzTSwoURp92HliBC4MiZ3DT2T5HPt27uUoq3ryv8ArUpUHKm6nZJ+l5KNn99/kfV9FeB6R8V/jfc+GdH0PxP4a0bwp4z1zxO3h22u9WtYJLZY1sHvPtL2NlqVxtZhE8Swfbtx+WQsAQtdB+zFJcxfBtJr6eG6uE17xI00ltGUjlcazebmRCzFVJyQCzYBAyetTKKhBzk9Fb8r/h/wDmcnzRjbf/O342Z65RXybZfFTxj/AMJbpvxv8RSeH9Sgl+EuveJ9J0nS7aWBrW387Tplt7i4eaQTvwAZUiiAw3yHFdvcfFf4w6YPEnhAJ4R8R+KbC00TUdPvtLs3t7PyNRuJ4zGbae8zPNDHbSShVuYzOrKFEZOC3Tkopvd307PnlG3/AJLq9l36jv70l0T3/wC3Yu//AJMl38t7e90V83eK/j38RrfwJpFx4FvNL17xeq6xPqVlD4PmRJYdNmEVz+6vNUtBZFHeNW3zzkl8xrIozXQ6h8d/EsNno/kaNpsV9458OaXqPhKGQSSB9QuJEjuYZsMvmRwC4tpjt2MY/OPGzIlLmdo90vW97W735WvVW3CUlBpS00b9OVpO/pdX8nfZO3uFFeCeMfjh490D4xWHh7QtOttX8ILr+neGNYk/sUQNYX11Gjr/AKbJqAaUhZoX2RWMi4fa0qkErjXXi/xd42+Lvw38QX+o6BF4fg8b+ItJ0/S7eyl+3xSWVhqdtJLPcmco4cxFhEsCFA6gu9Efehz9NfwSf4qSa7pk1J+zbT30/wDJr2/9Jlf09D6Uor5Vi+PHxXvfhR/wlPjCDwleQeK/hRrPjOxtdOsbyzayuLOC2LQyy/amaVJPtgIMfkumwgMxIceneHPEviu68Xaj4a8MXHg3QfB/gu6stAl0mexl+2XHmWdvMjwTLOkdugE6xpEYZN5jPzpnAdWEqUeaS7/g3F3/AO3rLrvfZHRVozpJOXW/4cu339bbHrlFfNP7KXinx3pnhT4UeCNfudBu9C1/4e/2rpgs7GaC7sTZ/YYyk8rzOlx5gvAwKxxbDGR8+cj6WqqtN03b1/BtfmmTUg6c3F/8OFFFFZkBRRRQAV5r8QP+Tddd/wCxQm/9JDXpVea/EH/k3TXf+xQm/wDSQ1FT4H6HXgP97pf4o/mj8gdavbtrz7FEXJRmCqvUlj2r1Lw/+zB4ivNFt9W17xJaaHPcosyW9xG5eNCeS+B8vHPOKv8Aw28JaTd/FL4YyX9ksUGryTXkk3P7yWCebA9P+WaAivqD4sfDHT/iBcm7stRhgmjZd0sU7RSZB5G5euemCK4p494enSpp20Wu59PjMsji8zxdSS5vfkktV1PnPxL+x149tNHGseC/EWmeJYfLV/JjcRyMe+0klT+Y6V4h4s8KeO/AJhk8V+E73SQ74R5V+ViByMjiv0DsvCus/D7wdcR+HJxJeXMu2HzCzxxk5OMn5mA6c818z/GsfFPWPC0PhnxbqET3WuXaxKxyFgjR9zkKyg4A2cgjlsY71pluOxmMxCw9Jc7bsv5n6JffscOa5VgMDhZYurLkjFXb+ynpu356bmh4D8OeCfF3wk8Nah4wWQ3UNxcmIw8PJH5h4J7gHNe0Xfhr4OXdnpbrLHfW2kRrJHvY7UEeG+bIHORXlHxy8Fat8PvDfhqz0ewu00nT7SC1S4txg7wB85x3Y8n3NcTc65qcvhW5v7n7SF3JCUnnYMQSMtgsc+lc+Aws83zClR53GM529Lux7WNxVLIsorYlR5pU6TlZPSTUbrW2ysfpL+zvdjUPg14b1BQALqKecAdAGuJGx+tdl4T/AORW0b/sH2//AKLWuA/Zb2/8KA8GbFKj7C2ATk/6167/AMJ/8ito3/YPt/8A0WtfRZpBU8dWhHZTkvxZ+ZZVUlWwFCpPdwi36uKNWqNXqo1wneFFFFABRRRQAUUUUAFFFFABRRRQAUUUUAFFFFABRRRQAUUUUA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V7T/APj1X/ff/wBCNUV+9J/11k/9DNXtP/49V/33/wDQjVMlHwp8dZ7yH9pzxZdWFsVgtF0039wkSNsV7W2RQxfj587cYPTtmvdPE/j7T/AngxfE+l6fDJolnay38P2L5Y5Qq7Y7ZgMnJJGcdNh6Vm/EDR/D2m/GnV7zVrRJ4vFsMWnyrIiSossdtEImOR8vO0YJP3QehwOB1yG7t/hZp1ik81n4t0a5uFsbOSeQxyXJz5Rfy8Zi3AKcdunU14eNpSq1FJLZnv5bVpc0VVV0rXXddV8z548f/tQeFtbtLzXfH9np2onX0/4R7Vjp7yQBIw6TfICColMSRxq2T80eRt3V5740/aT1HxZ4v8R/B7wH8N9FT7XcWEl3rWol4ZrWaONIbqTyULBt+yEYyQNoYgkkj5m8e/E3xt8RbyWDW9Ii0y60rVYhBBYW5DR6gZGDRszZb+A4U5wVB4ya9N/ZY8Haw3jXWNd8eabqtlbSW7xT3typVhPFIGmQkjO7H3uM9RxXdg8uw0KkZ1N1Pmjb8PXb0I4lr0MXjalXLY/udo7qyvorN6K3qdv/AMFCdJ1Cx/Z8/Zr0/U9iXML+NPM+YAYOoWpGCfYivjPwZBYtrW2e3uynltseFlVw204zu4xk/X05r7+/4Kt3lnf/AAy/Z4urC2jtoXt/EoWKJtyoRJp4IBycjIPc18/fsk/AHwv8YdL8cyeJtZ1PTL7TNF+36LJaSxCIyrvBMysrEruEfTbgEnIxXoYypF0HWq6cz/Fs4stp1ViI+xV3DX5I9n+MHxfjb9mLQPCd7oqnXfEvh4RiwsluYY5IAu2O+EkbrbPGqq+9GH38AqetfCGoWiefE0WmR2kQjQFRK0gkZchn3Mc5J7DjnjAr0Pw9ruqa7Jp2j6rqe6x3hkhnAkSGTawCqW+ZU+d8KDtBctjd81d9+0Z8KfBngn4H/Brxx4XjuDfeKrG6k1iaW6aQSTgIyqinCoqDK/KPrzXNgY08NajLdm+Y1KuYOWIjoo6WOt/ZUlSP9jn9qpZHZY0/4Qc/JwcnVJ+n5CvmPUr1ftBuZLmWeFJxKY2ORtDgsCevSvpn9lOOS4/Y4/asjgbDsvgfaeuD/ak9fPGh/DzxR468R/8ACNeH7eK4vLh2RFklKrx3JPSqxNo1nd9Dnwybo8sVrf8AyPuzQNP0C40fSNFn1/WLvT9VWHUmlEbFYHZT5aB8EBQNox78818aeOLTRtF8d67Z2LytawalNiOJiVRWO4x8cfKTg47ivoD4ZeH/AIw+AtGX4Y/EBrxLUxgRyaXeR3EtvFuP7uSPHmBRj5WjyMEA18rzzTDUr22SE2032mTfBOjK6HcTyOvTnJ965YUpwb5tvzPTxWKp1YQ5FZ7P1Prb/gnPqEdx+2P8Pglwq+YdWzCFcYI0q79RivSPjX+zT4z+D2rPdWI/tzw20Ul1a6pAAQkSEbluIwf3bLuALfdbsc8Dyv8A4Js2+ov+2J8PbiZ42iQ6sDtByP8AiVXYxmv1N+LPw91vx/4M1TQ/B3iuHwvrd3E0cGovp0d5AQc7o5oXBDxupIbHPRsEqK9nJ8wqZdJygtHuj5/NcNDFOPM9UtD8p/E/xU1uysF0LRp4rnxBqW5IU2AiGIj77DGAAO5rxH4hXfivTdRsF1WGxU2q/wCiXthAYy5wMkt97cCoPbHWvurxV+wlrPhbwvceNPhxaazez28LDWdK1cpNqzXEZw7wyxjy7mB/9YmzBCkABiCB8ifGHSrg6Lp+peQjJBcncGJDxlvlDNGegzwM96+jq08FisK8bTS547JfZvuvmeTQxWKw1T6pzPklvro7bHuPwq8a6d8SPD0GvzW102p2EcdjqAkwR56pnzFbHRh83qOQa/ZevxS/Zo8I2+g+AptY1vWTJFr0q6gltBEcx43IdzH5ecdBn61+1tfL4jEuvNxfTb0/z7npwoqlquoUUUVgaBRRRQAVlzf8fU/++P8A0Fa1Ky5v+Pqf/fH/AKCtNCZPpn3Z/wDrr/7ItSahpunataNYarYW17bOVZobiJZI2KsGUlWBBIYAj0IBqPTPuz/9df8A2Raq+Lry807wvquoWGu6Xos9raSzJqOqWzXFnabVJMs0ayxF0UAkgSpwPvCpm0k2yopyaSLd3o+kX9zHe32l2dzcQwy28cssCu6RS7fMQMRkK+xNwHB2jOcCuc0v4PfCTQ9H1Dw9ovwt8I6fpWrW4tL+xtdEtore7gDOwiljVAsiBpZTtYEZkc/xHPlFj8R/2hrfw/4SOuXfgxNS8ceLn0fS7qXwve2Qh0v+zbq4S4nsm1CR1laS13CMzqfKZQwjckJQ8SfHv4s2/gPT5fDdrpF941trrxGmoWNp4dNzb3tro989pPcxmfVLRLNGYRNh553Hm4VZNpNOa9nCUpbbP7ru630Wr7a9maKnNqNuu33yS+9wdvTzR7da/C/4aWOr6Tr9l8O/DNvqmgWY07Sb2LSLdLjT7QLtEEEgTdFGF4CIQuOMVuabpOlaPDJbaRplpYxTXE11JHbQrErzyuZJZCFABd3ZmZjyzMSck187S/FPU7XxRrHxH0rT7KC/8Q+BfAKwJeuzWtnJqOp6jEHlK7WeOI3G4gFSwXGVzka118WfjKdP1Pwxpdv4b1DxNoHig6FqOsWekyTWj2w06K8a5g0xr5JpGUzxQPEl07Idz/MAUGtWnKnKUZbx3+9X+5yTfrfXW2ejScHeLUWvnBSWno2l+lz0PTPgl8NtO+Ies/FWXwvp9/4p1i7juxql7ZW8tzYlLSG18u2m8vzIoylupK7jlmY5wQBvWngTwPYeKrvx1Y+DdDtvEl/CLa71iHToUvriIYxHJOF8x1GBgFiOBXzN4h+JnxJ1PVvG/jvRPHOg6j4Utvg1Z+I20l9K1GOO7nZNVO+BvtkT2haSJN5MRlMYSPKMgkr3rx3qWveBvhtbxfDHQdLOoRfYdO02xdEEEETOiMY4DNCJfKi3OsCyxl9m1WBIqZQlTin8l97j8tl8nraxpVhJNc3VflGEvwUl92l+mppPws+GOgahqGraF8OfC+nX2rrOuoXNppFvDLeCYqZhK6oDIHKKW3E7ioznAqbwx8Ofh74JsJ9K8GeBPD2gWVzGsM9tpmlwWsUsa7tqMkagMo3vgEYG5vU14E/ifx947+JHw11Hwt4p8Mx+JodA8Z2N3fXnhu9jtI5re+0yORDYPdJMjhkCkG4YA5ZWdcZ6n4efGH4kfE7XtBj0xPDmj6ZceBvDvjLUYptPnvLiRr57sTWsLLPEqcW6bJGV9pzlH3DauT93zfZt8rXlb5Wi3t8u46MuR1rbavunzKNvVvT83oerap8PfAGueGbXwVrfgfw/qHh6yEK22k3WmQy2UAhx5ISBlKLswNuANuBjFaej6Lo/h7TotI0DSbPTbCDd5VrZwJDDHuYs21EAUZZiTgckk96+dW/aL+JOm+Cr3xhqEPhO/wD7Z+HOsePtBtrG0uF/so2UcDLaXrGdvtO5rlR5kYt+YpF2fxCXW/jD8dPDM3il9Sv/AAJd2/g7TdI8RXgg0O8je8sr15lazjzesIpY/s7kXB3q25R5KYLGnCe767+t3F3800/u0vdXxqqNCCnLbVL5JN/L3l/SZ9C6fouj6TNe3GlaTZ2cup3H2y9e3gSNrqfYqebIVALvsRF3Nk4RRnAFQah4W8MarcTXeqeHNLvJ7gWqyy3FnHI8gtpTNbBiwJPlSs0iZ+47FlwTmvB/iJ8T/EUPxz8O2Vp4es/EHhfRPE9joVzNJo3ktpGqXluAJBdyaiplcRXKECOwkAWVlMqEsRTtNX8b+CvG3xS+L8j+EPEHh7w5o2oS3FzY6JfadLLfQAMLSKaXULmBtiQKl1NHbxbpEiX5mjZIs4NySkttflyqLX3pxs9tVbXQrVT9nH4ny/8Akzf6xfndN7K59CP4W8MSX39pyeHNLa8F6NT+0GzjMv2wQfZxcbsZ80Qfut+d3l/LnbxVa08B+B7DxTd+ObHwboVv4k1CEW13rEWnQpfXEIxiOScL5jqMD5SxHAr5m17xl408C6v8Xdd8XW3h7xtq134e8IactrpWn/Y7J4769vrdEeO6vCrhRPlme4hWQAcwg5G54M8Z/GLwj4K8IeCv+EN0nwnr2r+NJvDry61EL3zIX0y5vzeyQW2q3brKZY8FJb6R3UFiV8xSt8j5nHtZffZNfK6+XkmKDdaPN01+6Kcr/g7efmfQtv4U8LWlnpOnWvhrSobTQGV9Jgjs41j09ljaJTAoGIiI3dAUxhXYdCRS23hbwxZNaNZ+HNLgNhPcXVoYrONTbzTljPJHgfI8hkkLsMFt7Zzk14Rq3xh1Sf4fQSfFbw/pGqaRqdx4h8LahFp8U8C3+sWN7LBawojStsivBbTKIndvneOMu4fnrrnxl8U5PFlt4LtNV8EaPc6B4e03WvEMt/Y3EkV81xJPE8VptuE+yxo1sx81/P8A9Yg2cZKad2n3/wA/0V+9mu46iab51qr/ACs7f+lNrtdO10mzuPD3wz+HHhG7ur/wp8P/AA3otzfeb9qm07SoLaSfzWDy72jQFt7AM2c5IBOTTdA+F/w08KQQ2vhb4d+GdHht79tUhj0/SLe3WO9ZGja5UIgAlKSOpkHzFXYZwTXh3we8U+O/C+s2VibnQbjwt4r+J/jHRfsgsZl1C3nW71W7Fx9p87y2TNqyeV5APzhvM4216j8VfindfCu/0/UNTsYJ9Bv7G/iQoG+0vq0UYltbZedpEyJcKBgHeqAE78UpJ04xl3X/AAbf5LvbqaVaTp1p030b12vZuDf4O9+ie6tfodf+GPw18V6L/wAI34p+HvhnWNJ+2Sah9g1DSbe4tvtUjtI8/luhXzGd3YvjcWdiTkmuhtra2sraKzs7eKC3gRYoookCpGijAVVHAAAAAFcR498XeLfAfwM8Q+O72DS5vE3h/wAK3erSxLFILJ76C0aUqE37/K8xcY37tv8AFnmvPb74z/E3wtNr2h+IZfCGpailr4fu9NvbOzuLW1sP7Vvmswl5G88rOIiolDq8fmrldseNxbTUnBau/wB76flvt57EcrlBVXs7/nG/nvJeeu2jPaYvCnhaDQ7jwzB4a0qPR7vz/tGnpZxi2m852ebfEBtbzGd2bI+YsxOSTVLw/wDDj4eeE9NsNG8K+A/DujafpVy97YWmn6XBbw2lw6PG0sSIoWNykkillAJV2GcE15HdfFn4ynT9T8MaXb+G9Q8TaB4oOhajrFnpMk1o9sNOivGuYNMa+SaRlM8UDxJdOyHc/wAwBQcxq/xovtAv/E3xb8N2Vv4jvdR8BeCFtBbRfZ4JZrzVdTgEojupYdiK027ZNLEcLtaROWDUdHJdo/Pm1j99+v8AmVGm5KXS2v3yUHr87vy9T36++F/w01QaENT+Hfhm7HhfZ/YYn0i3k/svaAF+y7kPkYAAGzbgAVND8O/h/b+MJfiFB4F8PR+KZ4vIl1xNMgGoPFjGxrgL5hXAAwWxgV5JpHxX+N9z4Z0fQ/E/hrRvCnjPXPE7eHba71a1gktljWwe8+0vY2WpXG1mETxLB9u3H5ZCwBC1yfwn8X/FG10Pwh8PPBWr+E7e916fx3qd5qepaRcXcAms9dCr5UEd1EQj/apODKSPlO47SGJLlTk35/8AkvM392/XpuZq85qD3ab17Jv9U7fefQvjD4bfDr4hC1Hj7wD4c8Six3G1GsaVBeeRuKM2zzVbbkxxk4xkop7CpNb8AeA/Et7pOpeI/BOg6rd6BKJtJuL3TYZ5NPkGMPAzqTE3A5TB4FeDWXxt1HVIrf4jR+F9Dt9b1DwL4NuLO5unmeOwl1zULiGVXO8D7PG8cMhCBHk8sBn4Qpb8Tx/Fyf4yfD+xt/GPgeTxZbeHPFUUmpJod0+n7RNo7YayF55qOcgbftJwCG5+7TnTlRm4T05ea/rFN6fK336XsbOjLn9nPTT84qVn99uvdnvMvhbwxO148/hzS5G1C7g1C7L2cZNxdQeX5M8mR88kfkw7HOWXykwRtGKFl8Nvh3pviW48aad4C8OWviC7lM9xq0GlQJeTSlPLLvMF3sxQlck52nHSvNfHXjC5+IP7F/iLx3eWUdnceIvhpeapLbxsWSJ5tMeRkUnkgFiATWRdfG34vzfGO68GeEvht9u8J+HdS0vR9XvZDYIf9Kht5Dc+fLqcU0QRbg4iWxn80x4WQFiEqVKUJ+ze92vJbLftsvu6E1INUlOXd6f4eX73734HqN58Ffg3qOj3Xh7UPhL4MutKvtRbV7qxm0G1e3nv2ADXTxmPa0xAGZCCxwOa6W50PRbzRZfDd5o9lPpE9q1lLYSW6NbPbldhhaIjaUK/KVIxjjGK+V9I+K3x68E+CNRmjvbDxrq3iT4l674a0CGPScTacIr3UXPmm91aCK5TbbokMImttikKGlIUH0Wy+J3xj1+18H+Gf7M8OeC/FmtWmr32oPrkC6hBHHp9zFCYkhs77YssqzLIQLqQQAMp80g1ileOm2n/AKTf/wAljvb0VwqQlSquHVN6+kmvldpnrV14P8JX001xe+FtIuJbgWomeWxidpBayebbBiVyfKk+ePP3G5XB5pbjwl4UuriS7uvDOkzTzXRvpJZLKNne5Nv9mMxJXJk+zkw7uvl/JnbxXzrpfjD4geEviF8RfFmk33hi40Wfx74W03VrNrOaaa6N/p2jWvm2tysypEsZnWQb4pd4BHyZzX0pp+r6Tqxul0rVLS9NjcNZ3Qt51k8idQC0T7SdrgMpKnBGRxzVuL5b9/8AKLfy96OvoEk6VrPRpfir2+78DlfDHwP+Cvgi11Sy8GfCDwToFvrcAttTh0vw/aWqX0IziOdY4wJV+ZvlbI+Y+tbvhPwZ4P8AAWjp4d8DeFNH8O6VE7SJY6TYxWlurN95hHEqqCe5xzXj9h8O9I8WfGeXXPCniD4gW2l+GNSe61e7bx3rklhqGpEk/wBnw2cl21r5ERbdKFi2BgkKj5ZVSPQPjh481L42WvhN9Ot9Q8Da7e6vpem6ouirYNDdaesnnR+a2oSy3OHhlQt9jt043K7cBsnJqHN5N+VlqtfPW2nn1RlO0G77JpfN6ff317roz0LwL8Evhr8PNY1XxNoPhfTjr+tX9/f3mtTWVv8A2hJ9rupLl4TcJGrmJXlIRCThQoJJGTvX/gPwNqvhQeA9U8GaFeeGRAlsNFuNOhksRCmNkf2dlMe1cDC7cDAxXzd8AfGnxc0D4VfDvwnpbeE9YOs/Dd9W8P2iWdxBPaTWcVqqR3T+ewnjmM4XzESHy2AGJM5Ha6H8Ui/hTxd8W/h7oOnnwxHf2OoXss8UzXd7hYzq0zNv+9bwFYkTb8slnLGRjaF1nC0nT6L9Jcuvkne+9vnc2rKcKkm3duT+b3+99E7XV7bHsGk+C/B2gx6bDoXhPRtOj0W2lstNW0sIoRZW8hQyRQhVHloxjjLKuASi5HApsXgfwXBYy6XD4Q0SOzn06LSJbddPiEUlhEHEdqyhcGFBJJtjI2je2ANxz5R4r+LXjHU/Akmp+Dms/tvijxFcaN4Rhi0Z9QfUbWKKTe5H2+zQFxbXUyTG4iQReXwzEFum+Afika78DPDuvt4asvDv2axmtW0yFkit7U2skkBUFXkVFzCTxJIFz99wNxhy9yUpbafO6benl1W929uuSlyyjTi97+mjt919nt1RvRfCH4TQeD2+HkHwv8JR+FXk85tDTRLYae0m4NuNuE8sncAc7c5ANb+h6DoXhnTItF8N6LYaTp8BdorSxtkghQuxdyqIAoJZmY4HJJJ5NfPD/tE/E7w34C8Rav4u0XS7rxZawaNcWegWmlG0Nmuo3f2VC1zNfNaX0aOSRKlxbq2whhCGVh6p8FPFXxL8U+Gr1/it4SXQNb0+/a02AWkRuYvKjkWY29tfXy2+TIy+W1y7EIH4DgC7SfN5b+uit5tXW1/LRMTSVv68/knubuh/DL4b+GNVvdd8N/D7w1pOpakZje3ljpMEE9yZWVpfMkRAz72RC24ncVUnOBVa3+EHwltPC994Itfhd4Rh8O6pM1xfaRHolstldSsQWeWAJ5bsSASWBPAryGf4m+PdDsvGmk6HB4ZHjKT4gPoel/2X4SeYauf7MguwZ4ZNSt1M62+5Wnku40K264UZVK4/U/jxq8urfCP4r634Y+zatfeF/FdlcwBGNpYzrqOl273F08TSiC2QxmSRw8iouQHfAYzGPMox7pW9HHnSXS3TpZ6lU7TqOF9fff8A4C3Fv52/4c+kbz4TfCvUNH0jw9f/AAz8KXOlaA2/SbGbRrZ7fT2wRm3jKbYjgkZQDgmtgeGPDQ/snHh7TB/YH/IJ/wBEj/4l/wC6MX7jj91+7Zk+THykr0OK4X49X3ivSv2cfHuqaN4ghtPEFl4Q1G5i1OzhkjVLhLR2MsKrLvjOQShEhKHactjnzDxP8aP2h/Cmr6X4H8PeE9M8b6rpfhy28Ra3f2On2lhbXkM006JEgvtaie0CrAN9wPtgyxJjT5VLSbk4p7tfN66/JLdg6f7qNS2mq9Lcunzckj3m8+G3w71HxOvjbUPAXhy68RIIVXV5tKge9URNuiAnK+YNjcrz8p5GKSH4a/Dm38VS+O4PAHhuPxLO4kl1lNKgW+dvLMe5pwvmE+WzJkt91iOhxXmnib4x+ONJ8X6pcWSeHv8AhG/D/ifRfCt5pMttK+q3suo/Y8XMM6zCOJY/toPlGGQyLDIfMTtj6n8cfippPw88XfE57DQNQtNL8SX3hbStHs7Bo7lpk1w6fDczXNxexwlQmGaI+UGYZ86MNhUk+RSWzv8Ajy/+lc0fv1tZ2fs21zvq4r77tfdyv0tpuj2s+BfBDadBo58HaGbC106bR4LU6dD5MVhKEEtqqbdqwuI4w0YG1gi5BwKZd+APAmoeKLLxvf8AgrQbnxHp0Jt7PV5tNhe9toj1SOcr5iKcngEDmvnnWvGv7SXiGz+G9tqEmneAPEZ+IL6TdfbtOS4g1C2/sW7nRprKw1eURoXyPJe8clo4pfl4Q9RonxH8b6tLYeDvA0XgrwxqGpaz4wuJby80maazaLTdYa3YLbxXELNcT+b5skplwGEj7G3YFyi3Hmbvr/7bzN/c3db7q197nCXIpPZ/q5r8XD02PadO8LeGdIGnDSfDul2Q0e0ew04W9nHH9jtW2FoIdoHlxnyosouFPlpx8oxqV81fD74h6lafH3x14JtFsYbnxD4lsLyfVJ4ZX0+VI/D+mM9tayAqJLmQbmRSw2xo8hD7dh6/w54zv/EXxbTQbrQtLHivw0dTtddutkpW20dmV7I26s+I3ut9s5b5gfstwnJjUrE3y2cnur/hd/i/Xd27zUTjv5f+Tf1vteyumz2aivlzwr8a/wBobxRoXhvUE1H4d29x4q8CzeNrfPh++ZLMW5txJauPtwM3m/al2yAx+VtOVmzXqXw18e/8Jr45uLn/AIR/TLP7d4E8Na99pSH/AExvtkuoH7PJLn54o/Kyi4G1pZTk7uLVKVpPtv8AfKP5xkvl2avMkoSlBvWP+cF/7ki/n629RooorMQV5r8QP+Tddd/7FCb/ANJDXpVed+NLW5vvgDq9nZ28k88/hSWOOKNSzOxtcBQByST2qKnwP0OrAtLFU2/5l+aPmX4D/CTwv44+DXhXxlrZnt77wzdX01ldQS7CuJmYqR0IYgDpTPDltrq382t2U0GoWqSESW8hJ5BOWBHRh6YrG+Gvhf4iWfw2sdGm0PXLeOOSY/Z2tpVwTITnbitPQfBHxM0LVZtQ0K01K1iu+biJ7RmUn12kV8fVxM8RVjT5GuVW16n7C8BSwf1jE+2jL2k3K19lr5676/I2vFnxI1VdM/s3YRbofMeVwAsBB4ySN3HXpmvEvjJo/wAS/ifrMOrWGoaUlvaRCG2iLsrqhHzMcrjJPv2Fe9eHfCPirVtUF54w0m+aJ2MDx/Y2WMxtxyAPXafwqpr/AMO9ZstSuItO0C/aHO6PbbOQAe3TtXp4HNcdw5XjmOBSc9Vqm7X7a9tLnhYvJck4rozyjMm409JJxkld+elnrZ28lc+a9d8b+IU0bT9A8fSXNi1ogSD7TnbNGvAIxwSMfyriNTv18UsNK8N293fSqWuJTGhJ2qCTgd8DmvXfj98K/HWreHILjT/CWtXUtreIwjisZHIVlIJAA+lcB4b8F+MvC0cV9p3w18dx37QmOWSOydcFlwwUeXkA885ziv1PgzCZdmn/AAvShyVuaT5L2gpd0nrbrvofkHiHmGZZDbhejU9ph+SK9pa85Qtaza926tZuyuvO5+jn7JhJ/Z08Dkyb86e/zev76SvR/Cf/ACK2jf8AYPt//Ra1wH7LekanoX7P/grStZsZrK8g08+bBMhSSMtK7AMp5BwRxXf+E/8AkVtG/wCwfb/+i1r5rNJKeOrSi7pzl+bNMsg6eCowkrNQivwRq1Rq9VGuE7QooooAKKKKACiiigAooooAKKKKACiiigAooooAKKKKACiiigAooooAs2/3D9a+DvH/APyUbxZ/2Hb/AP8ASh6+8bf7h+tfB3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ZkL96T/rrJ/6Gavaf/wAeq/77/wDoRqiv3pP+usn/AKGavaf/AMeq/wC+/wD6Eapko+T/AI4/GHwT4b+J3iXw7f2TXl/p01jcyb1TZbv9mhffk88oU54wQK+fPiH+194T02z1Hxd4ctdKstWWVoo7rWL8t5Wz5tkNsg3MWPPoOea+p/i/+wN8HvjX8Q9Z+JXizxP43ttR1wW63Nvp2pwxWoEMCQqFRoGOCsYJyx5LdAcVxA/4JR/szG6ju5tX8b3EkfQT39pKrDptYNbEEY4wa8tYWq6znUleN9FsdcKyhax+U+k/8Ijrvxal1/WNcuPEGlvq0uqX13aWzQte3lx87BIs4QCRyo284H0x9MWVh8ObPXfHdn4K8WrcXekRWF74elu9XRkkadYTdRSMABLN87jAwVIYEHacfY97/wAEsP2b7prN7fWvG1g1iAIvsV9Zwg4+7kC1wcdj1qjH/wAEnP2boS/keKfiFGsk32kqNRssCfnEozaZDjcSCO9bVqVSdVVIaWtZfO4VKqlKoo6Rk72V7LTzv+Z8XftheHda1T9nz9mPw6LQ215KfHLTJIirtVb+B2JAwvIGffINecfsOfFOw+EHxIiv9ekSXTdVuR4fvrfG7EU5UCb3CvtBH90tX6xal+w18Jta8N/D3wxrXiDxZqEHw2g1a30ua5urV5blNRdXm+0/6PtkK7FC7VXjO7dk1583/BKz9ngai+qW3ivx9aTPefbl+z3thGscuc/KBZ8DIyB0HbivWjDDYrCexxUmpW6bc3T8SMHip4HFe1pq8dn6f5n5r/Gz9lf4k/Dr9pK6+GvgTwrf6vb6hdf2poJtbdmiaweXPzsPlQQsxjkyQAAvqKn/AG5vF+gWWreBfgVoNqy6X8NtBit5WMZTzbyZVMmFz0woO7JyWPpX7Q3XwN0u7uIbqTxt4oDwps4ltMODjO4fZ+5AP1r558df8Epv2f8A4k+Nrvx54w8d/Em91G/aE3KDUNPjikWNVULhLIEAheSCDyeRXBhXUhWhUqpPlX3vudmIq4dUJ06Lbcn6WR+dP7N0nl/sVftZvbrg/wDFC4AOMZ1aarH7MNjqemQWlzoeh6fLrd4hufM1CQqPLGduMZ6gZBPHIODX6V+Ev+CaXwF8F/Cz4i/CHRfEnjj+xviZJpj6rNLfWjXVuLC5NxAtu4tgANzEN5iyEjoQeaXR/wDgmx8ENC1mw1vTvGXj+ObT9NttLjT7fZ+W8UCbUZgLXlyByQQD6VpioqvNzX3HPg66w7Se2p8b/FY6drdrqdz8SY4dButHitX03VLG62NeTPjci5BwuWKMhB+6Txwa4n4WeKPD+qfEm8g8W3Nr4jj/ALOksMXFh54NhKBmMSSAHG4c46rxnqK/Qr4h/wDBOr4LfE3TbTS/EXi3xykVndJdo1ve2YYuvQHdasMHvgCsvSv+CZXwK0ab7Rp/jL4gxy7Gj3jUbMHaxyRxa9CeT9KUo3wjpfa/I2jXp/WVUe3XS9z5F/Zo8NfD7wr/AMFBvhdH8OIfsNpqVprE93p+9itu40u8ClASSA2M7SSBjjAr9MpLjUrNZXGj6rdIvzJ56osiD0yGLP7DbuHTmvGfg9/wTp+DXwW+MGmfG7w/428f6p4g0t7qSNNWv7OW3kM9vLA+9Y7VHICSttAcYIXqBg/Ti6XAq7fMlI7ZI4/SlRi4RszlxM41Z3hscBbXFzfMru4EEgyiwOAsgHUF+uQeo+U+1eE/tUfsyfDv4oeAvE+vLBF4Y11NMkubi9t0CQ3fkL5i/aBHyxUpgN1wSDu4I+rJ/DenXBbf5g353hSAGz6jFRHwppxjMZnuSvTlweMYxyORjsc1uqjWiOblV72PxX+BHiW5t/Bo0C7jBfSrkxBImBZkk+demBgknkkg7Rg81+4VeKXP7HXwDm1HxHqVv4PFi/imC3ivorOTyoVkhLeXPDGBthk+cglAARwQa9rrFRSk2uppe6CiiiqEFFFFABWXN/x9T/74/wDQVrUrLm/4+p/98f8AoK00Jk+mfdn/AOuv/si0muaFonifR7zw94k0ax1bS9Qha3u7G+t0nt7iJhhkkjcFXUjqCCDS6Z92f/rr/wCyLXC/tJ8fs7fFA/8AUm61/wCkUtTOyTvsb4an7atCmna7Sv6s2fC3wh+E3ga2isvBPwv8JeH7eC9/tKKLStEtrRI7zymi+0KsaKBL5TNHvHzbWK5wSKsax8Mfhr4it7W08QfDzwzqcFjezajaxXmk28yQXczM0s6B0IWV2d2ZxhmLsSSSa8x07426/cfDTU/F2l2em2RttW07w1YWGqW80Vxp801zDbG51BSylVPnpMkShSYth8z978lKf4xfFdLqy8Cw3HhGTxKnj3/hDLzWhpVz/Z0yNokmpC4itBdeYjofLjaM3DjKP8w3AprKnKTcVra3/tv/AMlH7/J2xouVSHMtFZt+VlJv/wBu/Hvr7QfBng9rWexbwpoxtrrT4tJnhNjFslsYt/l2zLtw0KeZJtjPyje2AMmsi7+Dfwhv/CVp4BvvhV4PuPDGnyCW00WXQ7V7C3cEndHblPLQ5JOQoPJ9a810b4tfFTxVD4f8KaZfeDtI8S3U/iSPUNUvtMuZ7CUaNqIsnEFqt1HIjTbhJ807+UobIl61Sk+Ofxkv/i7N4V8M/Du21PwvoWoaVpetahFJYCJmvIbeVrqO4m1OKaONFuDsjWxnM3l4WQFiEXK5z5Xu3+Ttdvtzaa7PXbUcoyp3TVnG6t2to16+nRHser/DT4ca/NY3Ou/D/wAN6lLpdnNp9jJd6VBM1rayxmKWCIspKRvGSjIuFZSQQRxWh4i8LeGfGGiXHhrxb4c0vW9Iu1CT6fqNnHc20qg5AeKQFWAIB5HavFvDfxm+Jt34j0y91hvCs/h/V/G2veDotMtLC4j1JFsZb4RXQna4ZJPls1DxCFfvlw4A8s1Lr45/E/Rvg6fjBdp4U1pPENpp11oOh6ZbmG6sDeXUECrcTXF4sN0IzcAu+bRdy7CUB3rDvKPfb73ql6vft3aZcoSpVHTejTt9zcW/RONvl2se3aR4L8HaBHpsOg+E9G02PRbaWy01LSwihFlbyFDJFCFUeWjGOMsq4BKLkcCptJ8LeGdBkjl0Pw7penPFZQabG1pZxwlLSEsYbcFQMRIZH2p91d7YAya8NtPi18fn0LwtpGveF9D8M+Ktd8Zt4akm1WyimiNr/ZVxeC6+x2Op3AhbfCEETXjEqpbK7122vht8Xvinres+FP8AhMm8KS6Z4mvdc0PyNM025gnivNMkuEa582S4kUxTC1ciHZuj3KPNkwTVT5oRc29P+Bf9fvb87ZSl7JRjLTmWi8uZxXlun93mr+r2Xwy+G2m/29/Z3w98NWv/AAlQYa75Ok26f2qGUq32rCfv8qzA792QxHer914S8K3wvRe+GdJuBqdvFaXvm2Ub/aYIixiikyPnRC7lVbIG5sAZNcn8E/GWk6/8MPADyroWkanrfhWy1aHRNOC28cUHkw+Z9nt9xZYI2ljQYyF3ICeRng/FXi/x34V+P/jbWLjx/pmn+B/Dvw90/WbzTrrRbq9dD5upgzQ+XdoquGiQyERM0iLHGNhUSVVSEqU3TfS6/wDAU/8AK3qbOi5c6erj+blGP43TPW7z4bfDvUfE6+NtQ8BeHLrxEghVdXm0qB71RE26ICcr5g2NyvPynkYrP0H4K/Bvwt4hvfF3hj4S+DNI13UVmS81Ow0G1t7u5WVt0okmSMO4duWBJ3Hk5r518WfFn4j+Ivhn4v0X4p+GGt9T8J+KPBV3GbPSktJb23uNZtZEC2kV/fYb90QAZ97ZGY0wN30b8KvGF/4/8IQ+L702USalNI9vZwRustjGrbfs1zvOftKMrCUbUCPlMHZvaVD3W+za+9Rf4319NehkmpQVVO921/4D/Wn4E2hfCn4XeF9Mv9E8M/DbwrpGnarD9nv7Sx0e3t4buL5zslRECyL+8k4YEfO3qan0H4bfDvwrpun6N4X8A+HNH0/Sbpr7T7Sw0qC3htLlkZGmiRFCxyFJHUsoBIdhnBNcR4d+KnivxB40/wCFcLaaVBrukXuq/wBvN5MjxQWMYU2EiL5gKvOtzaPyWGI7lRyuVwfB3j/U/FFz4l8RacnhrwxrWkeHxa+L9Y1K1nu7ew1m3eRVt9n2iI/ZoFS4mZN6bluoXDLvYtPM7c/dX+Sv+TVtdm0tx2s+Xzt83pbzutdL3Wu2p6nqvw+8NaqNKgNmtpZ6VrJ14WdrFHHBc3m6STzJl2/MfPkM+QQTKqsSeQZ/EPgLwN4u1DTNW8V+C9C1q+0Sb7RplzqGnQ3MtjL/AH4XkUmJuBypB4r5r8Z+PvinpPhv4cfET4qabb61Jb+P5rrR7Pw74aurC9urFdC1IRtJZyXN06SO25wu/KxlN6q+5F9f0z4n67/b3gzStQ1Dw1e2viXwtrPiGW904SfZy9tLY+QsEjSHfH5d3JuYjL7AwEYylU1yxbfRtvyajzffZW76Jdi3Tc5xW7nFv5KUk15q6v583zO/g8LeGLY25tvDmlxfZb6bVINlnGvlXk3medcJgfLK/nTbnHzN5r5J3HM+qaLo+uQw2+taTZ6hFb3EV5Cl1AkqxzxOHilUMCA6OoZWHKkAggivmCT9pP4xX/gdPHGjweDIItL+F2hfEHU7W4026lN5Ndm6M9rA63KiBMWw2OyylSTlZM8dd4g+MPxW8I6d4w0rU28J6jr+h6t4YgsrqDTbm3sza6vfx22yWJrmR2kiBk/eLIoY7DsXlaupSnTnyS3TsvVO2nz/AC9LzP8AiqjJ+87f+TLm/J6+vqex+N/CWm+PvBmveBtYmuYbDxFpl1pV1JbMqzJDPE0blCwZQwVjglSM4yD0qj4d+Fvw28J+G7vwh4c8A+HdO0bUA326xtdKt4YLxmGHaaNECSMw+8WBz3rzJ/i34x0DT/EMXxPuPD0+leFPFKeHvEur6ba3Onxrp91p1vPDdxo1xK8BjlvIY5CZWG0PICmMCkfHHxV0qy+H/gvwXp3g/wALHWfC+ta0lvf6Pc3KadaWUlmLK1EMd1F84gulSQ78b1JUADacXpFt7WT+XK56/wDbuvnqt0WoVJyhS66tfhqvWy81p0Z6nd/Bv4Q3/hK08A33wq8H3HhjT5BLaaLLodq9hbuCTujtynlocknIUHk+tbMnhDwnLBc2svhfSHhvbCPS7mNrKIrNZR7/AC7Zxtw0S+bJiM/KPMfA+Y5+e5fjh4/v/htr2teMtG8Hanaa38Kbrx3pumLps5ghVbdS9je+ZOwvI285Msqw5XepXo1e1fEvXdY8P/D+713QvEmjaBd26Qul1qWjTapD8zKBClrBcW8kskhISNVkBLsoAYnB1qwlTi3Pq2n6puL9bNNedtL6GVKSnGMqb32+6E196nF+vns+L4Q/CaDwe3w8g+F/hKPwq8nnNoaaJbDT2k3Btxtwnlk7gDnbnIBrU0nwV4N0H7END8JaNp39mR3ENl9ksIofs0dw6yTrHtUbFkdFZwuAzKCckCvIrHxD8X7TWfhB/wALVsfA9xqGv6lqkN7Db+H5obnT5BYXc9vJbyPezrbyiGIxTKDKGMrhZNo+bg9P8YX+vQfCPxjqnhfwpoXhqw0Lw7ctLaaXcz20V1ftGBZLFa3a/Yoo2Fs0JuLe4i3GNg0ZjLB+zk3r3Sfz5l8/ht53sKPvQlOP2f1/rX7z6Yj8D+CorCXS4vB+iJZT6dFpEtsunwiKSwi3+Vasm3BhTzJNsZG1d7YAyaj8P/D7wF4St9PtPCvgjQNGg0iGa20+PT9Nht0s4pmRpo4hGoEau0cZZVwGKKTnAr5Xu/GvxjtPhhrOj6xJZ+O7rxb8Stb8NaHbwae8Fzphgv8AUJVdpbnV7dZdv2WIW6R3Fo0WE2vIyqD6B4f8c/GP7J8PPhz4f8PeFvA+qaloWvS3UGrWR1NLM6Zc2kEIWOz1AoPMScsyfaZTGSAXYo2/K7ac32X/AKS5P1su19zepTkqzpt6py/BuP48rXy9D3UeGvDo8Pf8IiNA00aF9j/s/wDsv7LH9k+y7NnkeTjZ5ez5dmNuOMYrP1L4c/D3WfE2n+NdX8CeHb7xDpKbNP1a50uCW9tF54inZS8Y5PCkdTXz9cfHDxFqGn23xL0fwv4eg8RX3g7wJcWst4lxOlt/buryW91DxKv7tQkbDYFZmRd5cKir0Gl/Fr4y2PiCS28TXvgy903RvHFt4K1EWGi3VtPfG6ht5IrqEveSLbiP7UitGwm37GYPHkKNpUqkavJL4k7fO8Y7+s4r59k2Z4lPDxbraJf/ACCm7/JP1t3sj1m/+FPwu1X+3hqnw28K3n/CUmI679o0e3k/tUxZ8r7VuQ+fsydu/djPGKNR+FPwu1fwzYeC9W+G3hW98PaU6SWGk3Gj28llasnKNFAyFIyuTgqBjtVD4Ra6de8K6nfjSNM03yPE3iKz8nT7fyYn8jVrqHzWXJzLJ5fmSN/FI7tgZxXk/gb9oD4ht4a0Dxl8S7/wpb6R4n+Hl/40jfTNFuw+kvZizMiyK1zIbtGF5uCoImXyyuX3bhnyO7glt+ik19yi7GjoTc5RWrTcfxaf5a/qe9nwl4VZblW8M6SRe3VvfXINlHie5t/L8iZ+Pmkj8iHYx5Xyo8EbRi1p+kaTpJum0rS7SyN9cNeXRt4Fj8+dgA0r7QNzkKoLHJOBzxXzfp/7QPxos/Cvi+28U+G9Js/E/h7WfDNnaS3mlizguLbVr6K33vawajeFCis5BNyGJxujUDDJ428WeOvGP2f4SeJ18Ianqh8fR+Gn1m1tL+1tRG+iTagsqQw3gnimQqIpIxclZIy6kqJSFOWT216f+k3X4x3t+BnTj7aHOn7q5v8AyVO7+5O1uh63H+zt+z9F4lHjOL4F/D1PEC3v9pjVl8MWQvBeb/M+0ed5W/zd/wA+/O7dznNb9l8Nvh1p3iW48Z6f4B8OWviC8lM9xq0OlQJeTSFDGXeYLvZihK5JztOOlXNAvrQRDw5JrOk3er6RbW6ajBYKIVhZ0+Vvs+92gR9rFFZm+UY3NjNeU+KfjF440fxjqs1iPDx8N+HvFGjeFLvSpbaZtVvZdQ+x7bqGcTCOJY/toPlGGQyLDId6diK5pqlDXovm0vxbS+6+i0hXnFya8/u/y1PR/Cnwx+HHgF7ybwF4B8N+GZtQVFupdH0m3s3mCDCbzGg37R03ZxVnwn4N0Xwf4UtPB+no9xZW0TpI10FeS6eRmaaWbChWeR3d3O0As7HAziuZ+LvjHxh4YufBOjeCn0eK98W+Ijoj3GqWstzFbR/2feXPmCOOWIswe2T5d4BBYZUkMvGax8XviRoXiK8a4uPCt1pHhvxFofhLVLGPT549Q1K61BbMG8tnNyy28aNe7hA0czMsL/vV60Ri6r5O9l+S/OSXzXRNrScZRak92ub8Wvv91/d5q/q2qfD3wBrnhm18Fa34H8P6h4eshCttpN1pkMtlAIceSEgZSi7MDbgDbgYxWlpWh6JoWmR6Jomj2On6dEHEdpa26RQoGYs2EUBRlmYnjkknvXiUvxQ+MHh6++IXizU9X8IeJPA3gnSdRud1j4dutMnkv4QXW0S6e/uEmESIyzyiFFEhCqCyyJHxV/feJ7Pxj8QV+INz4W8UXGqRfDzTrqOw064s7F7O91q4gaNozdSvIRHM3JcJJxuj2FkNU4OtZfzW++Tsr/nft6kOPLOMEtb8q/C/3XXz9GfQ+g/Cv4X+FtK1TQvDHw38LaRputlm1OzsNHt7eC+LAhjPGiBZcgkHcDkE1f8AC/grwj4F0MeG/AnhjSPDOloXeOz0ewhtII3bqyxxqEBJ5zjnvmvmmD4q/EvwXpOneCPhT4MbWtY8QeLfHd8z/ZrS4EcNpr8weNYrnUdPVmYXGdyzsUCE+W4yV9KtviX8TvE2t6bpWmDwl4TlsfDOl+JdettaDagZDdtMj20E9vcJFGImt2BuP36MXXCY5KcL3S227aK/4Kz22t5q91oOjUlB68rl+EuX73p950uifA/wRaeGtR8N+Mbf/hPV1nVBrWp3Himys7pry9CRokrRRwR26lEhiVdkSgbAeuSeosfBfg7TFs003wno1ounwXFtaCCwijFvDOyvPHHtUbFkZFZ1GAxUE5IFeAfB7xT478L6zZWJudBuPC3iv4n+MdF+yCxmXULedbvVbsXH2nzvLZM2rJ5XkA/OG8zjbXoXxY8b/EfSPHHh3wR8Pbzw3Yvq+ha3rFxd6zpk98ENi9kERI4riDhvtTgktxhSOhDTP3Ypy2av8lH9Iq3pp5F/V5QxEqMd05Wff3pJv5yTv5+Wp6VZ6NpGn6TFoFhpVnbaXb24tIrKGBUgjgC7REsYG0IF42gYxxXLSfBL4MS6do+jy/CPwW9h4dme40e1bQLQw6dK773e3Ty9sLFyWJQAk89a8p0L9oX4hWXhe68aeL9I0LUba++G7/EPS9O0i2mt5rcRxoz2c00szrOSZUxKqRAYYFDwak8M/Fn466j4F8S6t430/RPBF3YRWN9pOq6jolvfQ3kNw7jyE07TtbuJJXO2NI5PtMfmvKAsXykGpxlCTb3W/qpOPzaalt2bW6vzU5xqxXLs/wBYxl9zUo/frs7e1XfgTwPf+KbPxzfeDdDuPEmnwtb2msS6dC99bxNnckc5XzEU5OQGAOTVr/hGPDQ0q90EeHtM/szUnuJLyy+yR+RctOzPO0keNrmRndnJB3FiTkk15d4F8R/Eh/GHgPSfixo3hU+JdW8N+IdRuLrT9Ke2mso4rvThFbpvuJ/L3RzoZ0EsimSJNrEIC3MeNPHt54O/ai1HS9Mt4orzxH4U8N6bDqV9byvp1gzahq2HuGQjBc4jiQsnmSuiblzmn7J+7D+a/wCbVvm1+puov2Uq19kpf+TKP4J3/DqeuJ8HvhJF4PPw9i+FvhBPCplE50NdEthp5lDBg/2fZ5e7cAc7c5Gas638Mfht4m0hPD/iT4e+GtV0uO9fUUsb7Sbee3W7eRpHnEboVErSO7l8bizEk5JNee+KvjZ4h0GTxXDDb6OZND+IHhrwparKj5ktNR/svznYeYMyj7dcbCMKPLTKttbd5x4FvPiSvxV8G6V4S8Y6fpmi3OsfEq51SwvNOuLpL1YfEseQPLuoUWXZIwjkZJPLzIdrh8B8jcFUb0b/ACgp3fomvP7i/q8o0+b009VJ/o/vfz+l38H+EZPP8zwtpD/aru3v591jEfNuYBGsEzfL80kYiiCOeVEaYI2jEekeEdM0fxBrvieKSe41DxBJAbiScqfLihj2RQR4UERqTI4Byd80hzzgeEaj+0v4xtvh94f8U21h4fkv9U+EGt/EC4iMUpRNQs4rFo4lUS7hAWupgykl/kUBwQc6nxO+J/xp8E+HtOTRbzQNb8VX9te68NNsPCbyR/2VbpCXVpLjV7aNGR5kUzGQl/MG23+VqmtF0Yt1NtfPZuL+7kb/AMK+Qp0JxcYvdtpfJL/5JJebPZ7Twd4RsIrSCw8K6PbR2Fg+lWiQ2MSLb2Tbd1tGAvyRHy48xjCnYvHAqxp3h7QNIlE+k6Hp9lKtpBp4e3tkjYWsO/yYMqB+7j8yTan3V3tgDJr568ZftB/FKHT9S8T+ELTwra6Zofw60fx7dWWpWVxcz3TXT3fmWiTRzxrENlsoWUxybSSSjA4G1rPxI8bafH4i8MeO7Dwjr17oniPwh9nkh0maK1NvqWqQRpmGWeUm4gKs6ShwN6xvsXBWr9lUU1Tlo2+X581vzb/HvrzwnGpOMU7uai16SipL8OX8O2nvdFU7HWNJ1Se9ttN1S0u5tNuPsl7HBOsjW0+xZPKkCklH2SI21sHa6noRXj2hfGLxxe+N9GN8PD0nhvxL4p1fwlaaZbW0w1SwlsFvGN1NOZjHIj/YjmIQxmPz4z5j9DlFOTsu1/69blW91y7f8Fv7kn93c9trC0/SfEmm2Ftp0Gt6a0drCkCF9NkLFVUAZxP1wK3aKQGV9m8U/wDQZ0r/AMFkn/x+j7N4p/6DOlf+CyT/AOP1q0UAZX2bxT/0GdK/8Fkn/wAfo+zeKf8AoM6V/wCCyT/4/WrRQBlfZvFP/QZ0r/wWSf8Ax+j7N4p/6DOlf+CyT/4/WrRQBlfZvFP/AEGdK/8ABZJ/8fq1pNj/AGXpVnpnm+b9kt44N+3bu2qFzjnGcdKt0UAFUavVRoAKKKKACiiigAorifHHxW0bwhqVv4V03Tr7xL4tv4vNsvD2khXunjzt86ZmIjtoAeDNMyrwQu5sKeTvvDnivxI0d38b/iYvh7TbjzCnhrwpey2sACYLJc6kAtzMwVuRF9nQjOUYAmoc9bR1O2ngnyKrXkoRe193/hju/V2jfTmudl4t+L/w08D3g0vxJ4xsINTcbk0yBmub+Qeq2sIaZh05CHrWKvxb8U6ywXwX8DvG+pROMrd6lHb6PAR2JW6lW4H/AH5rU8Fw/Cb4f3F74c8G+GdK8Ow2kQnvZILZICxaXYjSN9+TeSGWRid2euc1ua/pPiFvFGlazoTIbdUaHUYnmKeZGrBowp5wclieOeASAc0Wk92X7XB0vgpub7ydl/4DGzX/AIGzk11P9ozUctb+APAejIfu/bfE11dSH6rFZqo/BzVS5uP2irUeZcal8LIh5qQbNuoO3mOQFTgg5JI7V0Fj8PpbK30mxn1SPyNGuZvKjFxKN0bziWJyQQwlG3ZjJUgsOhxV7UPhvY3sMcK3pjUX95fTJ5XyTm4Lbg4UgllDAK+cjFHJfdsX12K+GjBfJv8AOTOcM37SlmvmP4b+G+qY/wCWces31kW+ha2lApj/ABG+KWj7W8S/AHXJIs4ebw/q9lqKp77JXglI/wB1Cfau88V+Hm8SWEVkLjyhDKZ9pLASMI3CBtpBwHZGPrtxXO3Oh+OdD0kadoFx9rZ7tJBcS3rF4EEcSkt5md4ZhK7LnuAM54OV9GH1ylL46EH/AOBL8pW/AzNN+PvwtvL+PR9W8QS+GtUlbYlj4ksptImd/wC7GLpEWU/9cyw9K9CVlYBlIIIyCO4rj7e6h8d3B0rU9OttQ0bUpLi5eK6thPby2cTCGIbZFK/vX3P/ALq571yF58L/AA74S1ddN+Cvj+78Eat5iquhRq2oaNKzKX2tp7tiBdoyxtngIGCTgjJeS8x8mCr6Rk6b/ve8vvSTX/gMvU9forzTSfi1qWgaxaeD/jR4ei8K6tfSrb6fqkE5n0TVZT91IblgphmbHEE6oxJxGZcE16XTjJS2OavhqmGaVRb7Nap+jWj/AKW4UUUVRgFFFFAFm3+4frXwd4//AOSjeLP+w7f/APpQ9feNv9w/Wvg7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MhfvSf9dZP/QzSLNqMGUtngKZJAkQkjPPYirJ06bc5S5QBnZsGIkjJJ/ve9H9n3P/AD9R/wDfk/8AxVVdE2ZX+2ax/es/++H/AMaPtmsf3rP/AL4f/GrH9n3P/P1H/wB+T/8AFUf2fc/8/Uf/AH5P/wAVRoGpX+2ax/es/wDvh/8AGj7ZrH96z/74f/GrH9n3P/P1H/35P/xVH9n3P/P1H/35P/xVGgalf7ZrH96z/wC+H/xo+2ax/es/++H/AMasf2fc/wDP1H/35P8A8VR/Z9z/AM/Uf/fk/wDxVGgalf7ZrH96z/74f/Gj7ZrH96z/AO+H/wAasf2fc/8AP1H/AN+T/wDFUf2fc/8AP1H/AN+T/wDFUaBqV/tmsf3rP/vh/wDGj7ZrH96z/wC+H/xqx/Z9z/z9R/8Afk//ABVH9n3P/P1H/wB+T/8AFUaBqV/tmsf3rP8A74f/ABo+2ax/es/++H/xqx/Z9z/z9R/9+T/8VR/Z9z/z9R/9+T/8VRoGpX+2ax/es/8Avh/8aPtmsf3rP/vh/wDGrH9n3P8Az9R/9+T/APFUf2fc/wDP1H/35P8A8VRoGpX+2ax/es/++H/xo+2ax/es/wDvh/8AGrH9n3P/AD9R/wDfk/8AxVH9n3P/AD9R/wDfk/8AxVGgalf7ZrH96z/74f8Axo+2ax/es/8Avh/8asf2fc/8/Uf/AH5P/wAVR/Z9z/z9R/8Afk//ABVGgalf7ZrH96z/AO+H/wAaPtmsf3rP/vh/8asf2fc/8/Uf/fk//FUf2fc/8/Uf/fk//FUaBqV/tmsf3rP/AL4f/Gj7ZrH96z/74f8Axqx/Z9z/AM/Uf/fk/wDxVH9n3P8Az9R/9+T/APFUaBqV/tmsf3rP/vh//iqRPMO55mDO5yxAwKs/2fc/8/Uf/fk//FUf2fc/8/Uf/fk//FUaBqO0z7s//XX/ANkWpNS03TtZ0660fWNPtr6wvoXtrq1uYllhnidSrxujAqyspIKkEEEg0tpbNbK4eQOXfdkLgdAPU+lc18XPFmpeAvhV4y8c6PBbTX/h3QNQ1W1juVZoXmgt3kRXClWKllGQCDjOCOtTJpJs2owlUqRhDdtJepr3PhLwre/b/tnhnSp/7UtEsL7zbKNvtVsm7ZDLkfPGvmPhGyBvbA5NV9H8A+BPD2l6VomgeCtB0zTtCmNzpVnZ6bDDBYTFXQyQIihYmKyyLuUA4kcdGOfH734r/GjSp9f8LCHwhr3iBNP0XU9Lk0+zkt0t4765likhlt57z/SZIo4XlQLPCZwCoVCAWsD4/wCr+H/C+j+J/Eb6brFndnVdGuZbHSrrTZT4gtpSttZi3uJHaLzvKmi2s7fvRGFd1kBpu6u/6uv8noujb0vqZRd0rf8AAs1ffZXjq+yTvbY9R134Z/DfxRpK6D4l+H3hrVtMS9fUlsr7SYLiAXbyNI9wI3Qr5rSO7l8bizMSckmnX/w3+Heq+JNO8Zap4C8OXmv6Ogi07VbjS4JLyzQZwsMzKXjHJ4UjrXDXfjT4qzeLYPBttq/gnSLvQfD+na34im1CxuJYr57iSeOSK023CfZo0a2Y+a/n/wCsQbOMngvhD4q8d+FtXtLI3Gg3PhbxV8TvGWi/ZPsMy39vOt3qt2Lj7T53lshNo0fleQD84bzONtOzV2ul392l/nsuvyNXBzpupvtf0cZTf3KN2vPvoeveBPgl8Nvh5rGq+J9A8L6efEGs39/f3mtzWVv/AGhJ9rupLl4TcJGrmJXlIRCThQoJJGTq2Pww+GumSa5Lpvw88M2j+J9x1xoNJt4zqmQQftJVB5+QSDvz1NeQ/Dj4neOvFWh+DtO8IjwF4Ts7PwPoXibU7a602b7PJFeLKv2ayWO4jFnFF9nI8xhOBvRdnGTU/Z68d6pe+IfE/wAONKjttO+w+KPF2pTT6naS51Ddrd4qrZYZFkWJihmfLbd8abQX3rVSm4SlTe6UlbyTs/lv9xVaEoc9Sb15439ZKTv66L799D2zQfht8O/Cum6fo3hfwD4c0fT9JumvtPtLDSoLeG0uWRkaaJEULHIUkdSygEh2GcE1ftvCvhizNo1n4c0uA2E9xc2his41+zzTlzPJHgfI0hkkLsMFt7Zzk14hofxeuVsvGfxIi8I6edU8J+FZG8YKrS+Y2tWnm7NPhkZj5cMYjuJSChyt3DIPvNupfEWT4q3eofCu21Xxj4Fvtdl8cRz6fd6dpFylrbRy6JqpHnWzXbvMAAdrLNGJMHiOps5ab3t+LsvvSuulupnGmpXvpZSf/gMeZr79Ha9m3pdNHt+keA/DWg66Ne0iwS0aLSLbQ7W1gjSO2s7SF3dY4Y1UBAS4BA4xFGABt5m1jwP4K8Q6xZeIdf8AB+ianqumxTQWV9eafFNcW0UyFJkjkdSyK6kqwUgMCQcisT4R+L9f8ZeCDqniiOwGr2Oqato929hE8VtPLY309oZo43d2jV/I37C7ld2NzYyfD9O/aO+L1l8NLXx/r6+C76XX/hnqvjfTrKw0+6gbT7myt4ZAlxvuZDcQSNPjKiEoVC5fduVSi7uL6fqpP8bSf57mtOhUqzcUveclF3735dfS1vloe+6L8Kvhf4b0x9E8O/DfwtpenSPbyvaWWj28ELPbyeZAxRECkxyfOhx8rcjB5restI0rTJ7y507TLS1m1Gf7VeSQQrG1zNsVPMkIGXbYiLuOThVHQCvI9Y8ZfGO0v9B8JweJPAdrrGvWGo6+NQvNEuvsdvZ2v2UfY/KF6GllP2kk3HmIqqmfJPSvLpvip46v/EmtfHHwgPD2ik/B/wAOeKL/AE7Xbaa4Esfn6rN9kjljli8lmyVEzLIB8p8ps4qrPVvpv+P6wa/7d0vpfOlT9rTcoeTS7tyjH5X5k9fnbW31XBouj2uq3eu22k2cWpX8UUF1eJAizzxxbjEkkgG5lTzH2gkgb2xjJrDsfhp4Rg0LXfDmq6XBrtj4nvbq91iLVoIrhL5pz8ySoUCOixiOJVKnEcaA5xk+A+Jfid4w8H3fxAXwN4Tn1HXfGfxAsNHtYCkLNatJ4XsZyxSa8sldsQlAv2qFtzZViQFbX0nx98X9N0bwB4B8NeF/CfgW/uPD3iC4urPUrD+0IrMaVcWsECRxWV+Y08xJyzR/aZTGSFLsUbcpx5E3Lsr+jjzyXmkkvVlKk5ShGGvMlJfc7fP4l/w57F4W+EPwm8DW0Vl4J+F/hLw/bwXv9pRRaVoltaJHeeU0X2hVjRQJfKZo94+baxXOCRVjVPhj8NdcsLTS9b+HnhnULKwvX1K1trrSbeWK3vHdne4jRkISUu7MXADEsSTkmvGtC/aF+IVl4XuvGni/SNC1G2vvhu/xD0vTtItprea3EcaM9nNNLM6zkmVMSqkQGGBQ8Gl8OfG/42w+Cda1fx94E0/SL37Ro0OiX12LKC2kXUrv7MsksFnql+xih3I5kM0XnZKqse0tTlCV3F7r8+Zwt680Wu2l72sznhUjUScXo/yaUvutNf8AgXqe2J4A8CR2EmlR+CtBSym02LRpLZdNhET6fFu8q0KbcGBPMk2x42rvbAGTVm88KeF9QluZr/w3pdzJePayXDzWcbtM1s/mW7OSPmMTjchP3G5XBrwfxPH8XJ/jJ8P7G38Y+B5PFlt4c8VRSakmh3T6ftE2jthrIXnmo5yBt+0nAIbn7tdjq/xJudf/AGUL74uXnh3Sri4v/AE3iCXSb2I3NjI7aeZmt5UJBkhJJVlJGVJHeqjGVSKmn2/Fyt9/K2dUKEqk4W3lZejvZf8AAO48T/D/AMNeKtH1PQ7y0W1ttcuoLrVvskcaNqPlmIFJyVPmK8cKQvn5jENoIwMa9zoujXt9Bql5pNlPe20E1rBcSwI0sUMpQyxq5GVRzHHuUHDbFznArwXxP8Y/i9Y+KfEUPh5vBseiaD4v0LwnHa3el3T3M39pW1iwnM6XKogilvd2wRHeibMofnrS0v4meJ7vUPDGkeNNL8NatrGnfEK+8NXV/a6ZJDGPK0W8u1urOKSaV7eVk2xHMknyvMM4cYhR5otvZJv5JRv+E46efqYp+8tdXG6/8BlJfhCX3el/Wm8EeC3sl01/CGitZppjaKtudPiMY05gA1oF248ghVBi+4QBxxS+K/BXg3x5ocnhjxz4S0bxFo0zI8mnatYRXds7IQUJilVkJUgEccEcV8+N+0T8UrLwzeeMLtvB13a6n8MdZ+IWjWVtp9yr2LWyWzQW1zMblhcg+ewd0jgyVwAMZO98Tvif8afBPh7Tk0W80DW/FV/bXuvDTbDwm8kf9lW6Ql1aS41e2jRkeZFMxkJfzBtt/lalVThDmq7avva0pX+5xk3bs32u4wd1GPdr7oxf4qUEvVLpp3WkfAnwN4d8R6Dq3hm3Gh6L4YE8mkeFtJsbKy0i0u5klSa7WOGBZTK8c0ikGUx85CBstWhq/wAPPg3oj2XjnWfAHhC1m8HWOLDVJdHthLpNpCpO2CTZuhRVBwqEADoK8k8VfHz4pPp+reI/B9v4WstO0D4a6X8Q7q01KxuLue6M4vXls0ljuIliylooWUo+1iSUcHC5174r+I1l4n+MEniHxBoGteDpPF/hzw8mhX+mXLPb22pRaPDNtnN35aRCG7nJRYQDMTIWAJjOrpVef2b0eqV+6kor8ZWXZdlYdGmqiUl8MlF+qai/wUot+vV3t67oHhn4IfE7Rdb12y+Heg31t4rkSPX49U8Li1ub+SD7iX9vdQpMzJnKrOmQGBAwQT1ek+C/B2gx6bDoXhPRtOj0W2lstNW0sIoRZW8hQyRQhVHloxjjLKuASi5HArh/gfeWcF98QvBWl2ypp/hDxQNLtppL25vbq5D6bZXTyXNxcyySzS+Zcuu5m4REXHy5PK+HPjh481L44WfhN9Ot9Q8Da7favpem6ouirYNDdaer+dH5rahLLc4eGVC32O3TjcrtwGzcbOKWzin8nFNfg7L7jOTdNOVTdO33u3/D/wDAPXk8B+B47aOyj8GaEtvDBZWscS6dCESGzkMtpGF24CQyEvGvRGJK4PNWW8LeGHeWR/Dmls9xfR6pKxs4yZL2MIqXDHHMqiOMBz8wCLg8CvLfjz8VfiZ4M8Q+FvBPwq8GNres+IYL6+Z/s1pcCOG0MAeMRXOo6erM32jO5Z2KBCfLcZK+e6/8T/jbpHizxn8Q4dV0TTbHRPg9p/iqfwpfW0t+kd/s1RykdzBerACJokEkqRv5saoqlcCQkW5+/fv+F3fu9Y206peTN40Z4h8u7dvxlGFn/wCBfcfT1hpemaVA9rpenWtnDLNNcvHbwrGrTSyNJLIQoALO7s7N1ZmJOSSao2/g3whaW1nZWvhXR4bfTrGTS7OKOxiVLezk2eZbxqFwkTeVHuQYU+WmR8ox4prPxN8fafPqnhrx5YeDdee2uvBOp2TQ6TNFBFDqmtm1KPHLcS754DbmWOcMg3lG8sbOc34peNPHXjH4LfF7WbvVvCtt4YXQ/Fui22kLaTDVUlsobqEytcmcxyF/JL+SIFKIwO98cucJQi5S87/JL/5K3/AKoUpVpQ1tzyS/8CSaf3O//B0PUNZ/Z++EWp+C7j4f6d4G0XQNDvLnTrm6tdG0y1tY7gWd0lzFFIgjKPGXTaylfuu4GCc102jfD/wF4c0zS9F8PeCNA0vT9EnN1plpZ6bDBDYzFHQyQIihYnKySLuUA4dh0JrzHQPjB4m1H4cax4+0rS7NLHw1d29vcaNdWk6apBZQMn22SdCwKTNATNDGEIKCMkt5uEq6Z471uy8IaLbfDS28NaRZ+NvFl3p3hnUL63nu7ZLUw3Fw19cIs6Pdvcy288iYli3LcREsSDuJKUZOK/4e9rff09H2OWnNzpp7LX5aPm/LXS2q7o9rt9I0mz1C81e00u0gvtQEa3d1HAqy3AjBEYkcDL7QSFyTgE461nXfgTwPf+KrTx1feDdDuPEmnwtb2msS6dC99bxNnckc5XzEU5OQGAOTXzp4y8WfFDwh8RPHnj7RdY8G3WoeF/hjpeq6uG064mttRS1vdZd4bfbcq1sziNhvdpvLbgq+M17V8ZvHHiHwN8O/+El8KQ6c+pzapo2nQLqEbyQKL3Uba1ZmWNkY7VnYjDDkDqOCcjXLKPV2Xre34m8qLjNU+jt+MYya+XMvXful2d7pOlalNZXOo6ZaXUunXH2qzknhV2tp9jx+ZGSMo+ySRdwwdrsOhNZt34E8D3/iq08dX3g3Q7jxJp8LW9prEunQvfW8TZ3JHOV8xFOTkBgDk14zpfxa+Mtj4gktvE174MvdN0bxxbeCtRFhot1bT3xuobeSK6hL3ki24j+1IrRsJt+xmDx5CiPSviV8R9V1vSfBPw8tvBHh2XWL7x1NNcXWiT3EKvpmtR28b+TDcwlpJhO7ysXG6Ri4xyrJJ8ntVt/9op/+kNP523uiYx9peKe2n4z/AFhL8+1/VNB+Cvwb8LeIb3xd4Y+EvgzSNd1FZkvNTsNBtbe7uVlbdKJJkjDuHblgSdx5OasaD8J/hZ4Ws5dO8MfDTwrpFpPLbzywWGjW1vHJJBKZoHZUQAtHKTIhPKuSwwea8Xvv2jfiBfeCIfHuhWnhjToNG+H2m+P9Z0/UIZ55tSW6Sdms7ORJYxAVNuVEzpNlpUXyx1Ol43+JfxAvdJ+Nd39j8HzeGfh9p93GdJ1TRp7qXVQ2gwXojnb7SsaoJZ2V18tt8fy/IRvbRUZwnybNXX3O35vT7y6dCdWqqdtbr73b8feX+Z63r/wx+GvivRf+Eb8U/D3wzrGk/bJNQ+wahpNvcW32qR2kefy3Qr5jO7sXxuLOxJyTUmr/AA5+HviCfRrrX/Afh3UpvDrrJo8l5pcEzacwAAa3LqTCQAACmOgry74aeJPGdh8UPjJrHjj4h6HF4H0LVLUQ2t3aSwNpqnSLCbeLqW7MMVuA8hZBCuZGeTeuSleh/FbxlqHgjwXJrmjR2T3s99p+m20l6W+zQPd3cVss0u0gmNDNvKhlLBcblzuGTTSi+suV283a3lfVa3+Zl8T16r8Hq/z1NyDwt4Ytjbm28OaXF9lvptUg2Wca+VeTeZ51wmB8sr+dNucfM3mvknccz3Wi6Pe38Gq3mk2c97bQTWsNzLAjSxQylDLGrkZVXMce5QcNsXOcCuO+E/jHxN4kbxT4e8YSaVd6v4Q1oaPcajpNrJbWd8WtLe5EkcMksrRFRciNkMsmGjJ3c4HBwfF74ot4T8ReOJ5/CUdlbeK7vwhplo2nXCmGVddOnQ3tzcG5w0aoQzxLGpZlyJEDbVbi20t7pNekrW++6Xz1srlWnb2j72+b5n+km/8ANns9l4X8NaYbU6b4d0y0NjYjTLUwWkcfkWY24t0wPli+RPkGF+UccCuZX4FfBFPD2oeEV+DngcaFq1wt5qGmDw9afZLudTlZZYfL2SODyGYEg96831X4q/F2Pwz4g0yw8ReEE8XeF/EqeHRLF4Vur638RTyWUN1HFaWg1KF7eQfaNshe4lRBDK7FVBKcz+0F4s+K9/8ACzxl4D1jVvBllf6J8PotX8VSRabcyrqEt2LmJobBTcqbZFe2bEkvnk71GwEZLUHNrztr5Nc9/wBX1u1pqZyXsot221+73f8AgLpb0Z9C+F/h18PvA9rZWPgvwJ4e0C202O4isodL0uC0S2Sd1edY1jUBBI8cbOBgMyKTkgVd1Hwp4X1h7+TVvDelXr6pZrp181zZxyG6tVLlYJSwO+MGWQhGyoLtx8xz4Lq+oW998bNOum0e1ju9K+J0OmfaYQ5nuYE8GXNyiuXYj5Xu5gqoFQbidu5nZqXw8/aU+MOt+E9d+JXi74VLZ+Fx4VvfFGjP5thASYFRltC0OpXc1xuDNuma2tfL2YaPc20OcWra/Zv8mrpfNX0+W9r7ypTp8iX2kn98mvwaTv5nu2pfDH4ba14hh8Xax8PfDV9rtskMcOp3Ok28t3GsUgkiVZmQuAkiq6gH5WUEYIzU198PPAGqLYLqfgfw/djS9SbWbET6ZDILXUGkaVruLcp2TmRmcyLhizE5ySa8P+IsnxVu9Q+FdtqvjHwLfa7L44jn0+707SLlLW2jl0TVSPOtmu3eYAA7WWaMSYPEdes/CTxbr3jPwO2p+KEsBq1lqmraNeSWETxW88ljfT2hmjjd3aNX8jeELuV3Y3NjJifNTpOf8r/HR/ffr32uRKNoxa+GST+9zil81F28tHbrZsvhD8JtNm1O4074X+ErWXWo7qHUpIdEtka9judv2hJiEzIsuxN4bIfau7OBWh4l8AeBPGcVhD4w8FaDrsely+fYpqWmw3S2sm3bviEinY204yuDjivnL9nT4z6hp37N8epW2kxJafDrwBaXLabeRSwX2oTLZCVbhCflSzbY8ayBX3sshBXy8P0mv/Gv4reErDxFoV/ceDdZ8Qac3hW4s9SsdOuYdO8jWdUNn5MsJuZHMkSIziQSgOHRtigFTc6TUvZLW1kvvsv8/L1LlTkqnJfq1+Sb+baT7+a1PbJPA/guW2nspfCGiPb3WnRaRPE2nxFJbCPd5dqy7cNCvmSbYz8o3tgDJqe58L+Gb2ee5vPDumTzXT2ss8ktpGzSvbP5lszEjLGJwGQn7jcrg14hpfxa+Mtj4gktvE174MvdN0bxxbeCtRFhot1bT3xuobeSK6hL3ki24j+1IrRsJt+xmDx5Cja0/wCNviG7vfBllJbaOH8RfEHxJ4UukVH3JaaeuqGJ0HmcSn7Db7ycqQ74Vdy7VaUoe1vpv+Cnf7pRfz7mMUtbfZ/TnX4ezkvl2aPUfDHhbTPClte22mmZzqOo3WqXMszBnknnlaRskAcLkIvoiKMnGaitPAngew8VXfjqx8G6HbeJL+EW13rEOnQpfXEQxiOScL5jqMDALEcCvnKL47fE/UPhR/wk/jrS/A2sWXiz4Uaz4yttMi0e4SGCW0gti9rdCW5kF1BL9sGVCxFQjKS+7cNrwP4/vdO/aG8f+A9OtoLOXXfFFldSahfW0v2RootA0xmtIGUqr3bruZULDbGkkhD7dhv2MotJ6aO3/brUWvRa/JaXub1MPKEHOf8Aefq043f3y+8+kKK8C0H45+PL34123hd9Lg1LwNrd5q+m6bqUeirYvFdaesnnRiV9QlluiHhljLfY7dCRlXbgNzWheLfGfg/4c3Hxl0H/AIQX7R8QrvQryx01Yb53sI7/AFO2t3ilZ7t1lVBeSuTBHbIJ3djExdycoJzaS62+9uyT9bP7vNGMVzScI7p2/r0uv6R9RUV8/nx14p1TxJpHgj4i6d4c1y80b4kLo0t1Y2Nxa286p4ek1a3njtnuJdkqSGNMSSSrmPeoVthTmvHvi/4i+OfgZYeMNY1rwa1r4m1Twlq2i6dZWc8dxp4fXdPKxXErTuLoKWAeRI4MMNu3nIpU23FP7XL90tvnvp5avU09jJTjGWnNZ/e2vu09ddj6lorgfhT4q8Ya5ceL/DnjmfR7vVPCWurpRvdJspbO3u45LG1u0cQSzTNGwF1sI81gSm4Y3bR418Svi58V5fBXxS0+71nSfDd0/hPxLf8AhZbPS7lp/KsgVW6i1KC8aGZijI+0JbyxO6/K+xqiV4/Nc3ytzffb/ghSoyqVI09m2l9/X0PqOsrxR4o0Xwbodz4i8QXE0Nla7Q3kW0tzNI7sESOKGFWklkZmVVjRWZmYBQSQK8guPif8TvA9vpfg/wAUXnhzXfEvibS7YeGL6y0u4s7a81Bpyk6SwPczNthhlt522zbnSO4YbdvGJeXdtP8AEPxb4K1azhuNM8Y/FG00m+fz5reeBY/CNteRS280MiPDMs9pDtkVty87cNtYaqk5OSi9r/O0oxa/8m/LuTh4qtFyelo83ytf8r/NNOzPf9B13S/E2j2mvaLctPZXsYkidonibHQhkcB0YEEMrAMpBBAIIrQry34EeNdG1LwNY6fLPpGnSf27r+iaTaRXTF7uHT9RuYA6maR5J5TFCJJX3MSzO5xmvUqiaUZNIzSabjLdNp+q0YVRq9VGpGFFFFABXnPxG8c+IW16z+FHwx+zv4w1a3+1z3txH5ttoGn7ipvZ0yN7Fgyww5HmODkhEcjtvEOu6d4X0DU/E2sTeVYaTZzX11J/chiQu5/BVNch8A/DOoWHhCTx14ot9virx3KuvawWOWg8xR9ns1PUJbweXEB6q7dXNRJtvlR34SEKVOWKqq6jZJPZyffukld93ZPRlHwdp/hX4baX4j0DwNHLqXiOF459W1DUphJqWr3ZB8yWUkBpXWMbkQAJgokexMY6XTPDGpaxKmpa1MkamWO5CxxlQ1xGxC3MaknyxNC5SSNhkZIz3PSP4d0aTWP7ek0+Jr3y0jMjLnO0kocdNw3NhuoBIrSqklFWRyVa0683UqO7fUyLPwpoFjLBLb6em62s1sI97FwLdWDKnzE5AIGM9KvajO9tZTTxqCyKSM5x9eP/AK31HWrNUdaIGmTknAC5z6e/t9cj6jrTYoK8kj5H+NDyIJZReXEZti15HKlw8ZgLAqbmNg6+WxyVM29CQcC7/grpP2NPjb4l8Zah4k+FfjC8e+vPDcEF9YXci4lNpIzJ5UhwuSjKNpKKSjgZfHmNznxoYp57lthjk8zcW2+XIwIDE7k2l+m/dEzdBNP9w8r+wZDIfjn47kitpfJt9At4JGWIiOCU3TN5TfKoR8ZbYViYjJKH7x41Jqoj9QxGGo4jh6tOrG7ik0+qd1t63d+5930VFc3NtZW8l3eXEUEEKl5JZXCoijkkk8AD1Nc/oXxN+G/ijUP7J8NfEHw1q19gn7NY6tBcS4HX5Ecnj6V13R+YQo1KkXOEW0t3bb1OkAAGAMAVx+s+AolfUdX0CaeLUblZDGplAWJpWT7Q8TFSY5JEQKGyQpwQBznsaZLLFAhlmkWNF5LMQAPxNMz3PONTvYtcspvAvjvTdGvNOktGuPEEV/iW1htnYhbYhh+8IBTEjfeIyAf4eZ0XU9W+B2s6T4T8S6hqGo+APEE6Wnh/VtRdnu9Eu5P9Xpt7I3zSROflgnc7g2IpCxKM3sEtroviGC1u2FvfwRTLdW7o4eMyJnawwcNg5I64IB6gVX8X+FND8deGNT8H+JbMXWmavbPa3MZ4O1h95T/CwOGVhyGAI5FRKN9Vud2FxKpXoV1em911T/mXaS/HZ6FqivPfgf4j1vWPCFx4f8WXhu/Efg7UZ/DmrXB+9dS2+DFcn3mgeCY+8pHavQqqMuZXOfEUJYarKlLdP5PzXk90FFFFMx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J438Jab4+8Ga94G1ia5hsPEWmXWlXUlsyrMkM8TRuULBlDBWOCVIzjIPStuik1dWZUJypyU4uzWpxmn/Bj4RaZ4Su/Adn8MPCaeHdQbzL7SxotqLS8k4zJNCECSOSASzKTmrNz8M/CEmneHdCsNKg0rRfDF9FqFlpOnW8VvZ+ZEG8lWiVMBEdhKoTbiSND2weqoqru9+uj+a2+7p2IUUly9NV8nv9/XuYPiHwF4G8XahpmreK/Beha1faJN9o0y51DTobmWxl/vwvIpMTcDlSDxVqHwr4Yt/I+z+HNLi+y30+pwbLONfKvJvM864XA+WV/Om3OPmbzXyTuOdSiktFZFXf8AXz/zf3s5i++F/wANNUGhDU/h34Zux4X2f2GJ9It5P7L2gBfsu5D5GAABs24AFaMPhLwrbyW0tv4Z0qJ7O9n1G3ZLKNTDdz7/ADp0IHyyyebLvcfM3mPkncc61FO7Btvf+v6u/vMLwz4O0nwtb6nDaNNcyazqNzqd9PdbGknmmPRtqqCqII4lGOI40BJxk1dA+F/w08KQQ2vhb4d+GdHht79tUhj0/SLe3WO9ZGja5UIgAlKSOpkHzFXYZwTXT0Ulpt6fJbL0XQXfzu/v3++7v6lWx0rTNLt5LTS9PtrKGWaa4eO3iWNWmlkaSWQhQAWd3Z2bqzMSckmuG+HPwB+Evwv8HN4K8NeCNGNpdadHpmqXE+mW32jWIUj8v/TWSNRcFlyG3DByeMHFeh0UXtfzK55d+t/n39TC8U+A/A/jjTYNG8a+DNC8QafaypPBaapp0N3DFKn3HVJFKqy9iBkdqq658L/hp4n1ux8TeJPh34Z1bWNLEQsdQvtIt57m1EbM0flSuhZNpdyu0jBdiOprp6Kd2tfn8+5PS3lb5dvQw9Z8C+CPEenaro/iHwdoeqWGuyLNqlre6dDPDfyKiIrzo6lZWCRRqCwJAjQdFGF03wR4L0aDT7XR/CGiWMOkWkthp8dtp8US2dtKVMsMQVQI43McZZFwDsXIOBW3RS8v67floO7un2Myy8L+GtMNqdN8O6ZaGxsRplqYLSOPyLMbcW6YHyxfInyDC/KOOBWToXwq+F/hfSdT0Hw18N/C2k6ZrbM2p2Vjo9vBBfFgQxmjRAspIJB3A5zXU0UPW9+v+d/z19SUlHb+un5aGB4f+H3gLwlb6faeFfBGgaNBpEM1tp8en6bDbpZxTMjTRxCNQI1do4yyrgMUUnOBV0eGvDo8Pf8ACIjQNNGhfY/7P/sv7LH9k+y7NnkeTjZ5ez5dmNuOMYrSop3ZSbjsZMnhLwrM9xLL4Z0p3u7yDUbhmsoyZrqAIIZ3OPmkjEUQRz8yiNMEbRh6+GPDSXK3qeHtMW4S+bU1lFpGHW8aIwtcBsZEpiZoy/3ihK5wcVp0UJtbf1t/kvuQv6/Nfq/vZ5R4K/Zr+Hfg7xF4l8TTwrrl14piurW9jvtI0u3gNtcuHuIWjsrSBZxIVQM9x5sjBAC5Gc9z4l8AeBPGcVhD4w8FaDrsely+fYpqWmw3S2sm3bviEinY204yuDjit6il9lQ6Lb+vx9dQ6uXV6v56P8El6JIxT4K8GtbXFm3hLRjb3emx6NcRGwi2TaegcJaOu3DQKJJAIz8o3tgfMc1dU+Gvw51vUr3Wda8AeG9Q1DUtOOkXt3daVBLNc2BIY2sjspZ4cgHy2JXIHFdJRQ3zb/1ff7wTskl0/wCB/kvuXYxvC/gzwf4IsX0vwX4U0fQLOV1ke30uxitYmdY1jVisagEhI40BxwqKOgAqrZfDb4d6b4luPGmneAvDlr4gu5TPcatBpUCXk0pTyy7zBd7MUJXJOdpx0ro6Kbbbu9xWVrdDC8X+BPA/xB0xNF8feDdD8S6dHKs6WmsadDeQrKv3XCSqyhhk4OM81BrHw0+HHiGaxudf+H/hvU5dMs5tPspLzSoJmtbWaMxSwRF1JSN4yUZFwrKSCCOK6SiktNv66fkVd3uZd14V8L3s73N54b0ueaRbRHkls42ZltZTNbAkjJEUrNJH/ccllwTms24+GHw0u9a1TxJd/DzwzNq2uWbadql/JpNu1zfWjLtaCeQpuljK8FGJUjjFdNRTu2CbW39W2+6xhax4N0XVbHV7e2hGlXmtaf8A2Zcanp8UUV4IArrGFkKn/V+Y5QMCFLEgcmm33gHwRqvhCPwBrPhHR9S8NRW0Vmuk31lHcWhgjACIYpAUKqFGAR2Fb9FJ63v1/S9vzf3sW1vL9bf5L7kYUXgPwNBZT6bB4M0KOzudNTRprdNOhEcunpv2WjKFw0A82XEZ+UeY/HzHOjqOkaTrFoun6vpdpfWqywzrBcwLLGJIpFkicKwI3I6I6nqrKpGCAauUU229WO708v6/RfcZbeFvDDvLI/hzS2e4vo9UlY2cZMl7GEVLhjjmVRHGA5+YBFweBRa+FfDFjeQ6hZeHNLt7q3N2Yp4rONJIzdSiW5KsBkebIqvJj77AM2SM1qUUulv62t+WnoJabf1v/m/vfc5m9+GPw21H+wjqHw98NXX/AAi2w6F52k27/wBlbAAv2XKfuMBQBs24AHpWnN4X8NXMOr21x4d0yWHxACNXje0jZdQBiWE/aARiXMSLH8+fkUL0AFadFO7HzNPmvqcf4o+Evw+8W3suran4X01NVuI7W2uNUgs4VvZ7SC4juBaPOULtbs8Sho84Iz0PI6fUtN07WdPuNJ1jT7a+sbuNobi2uYllimjYYZHRgQykcEEYNWaKTSa5XsJaO6Mvw14W8M+DNFtvDfg/w7pmhaRZgrb2Gm2kdrbQgkkhIowFXJJPA6mj/hF/DJ0m90E+HdM/szUnnkvLL7JH5Fy87s87SR42uZGdmckHcWJOSTWpRRL3r82twXu6I4jUvgb8FNZ8L6f4H1f4P+CL7w5pEhm0/R7nw/aS2VnIc5eKBozHGx3NyoB+Y+tTX/wa+EGqWOkaZqfwp8HXdnoFu1npNvPoVrJFp8DLtaK3VkIiQqACqADAxiuxop3d79d/mKytYzP+EY8Nfbv7T/4R7TPtn2waj9o+yR+b9rFv9nE+7GfM8j91vzu8v5M7eKz9F+G/w88NazqviLw74C8O6Vq2uknVL+y0uCC4vyTkmeRFDS88/MTXR0Unr+XyKbb3OY0D4X/DTwpBDa+Fvh34Z0eG3v21SGPT9It7dY71kaNrlQiACUpI6mQfMVdhnBNbthpemaVA9rpenWtnDLNNcvHbwrGrTSyNJLIQoALO7s7N1ZmJOSSatUUbqwr9P66/5v72ZFj4Q8J6WLEaZ4X0i0GmWTabZeRZRR/ZbRtu63i2qNkR8tMouFOxeOBVDRvhj8NvDujy+HfD/wAPfDWmaVPepqUtjZ6Tbw28l2siyLO0aIFMokRHDkbgyKc5ANdNRTu73/re/wCevqO7buZbeFvDDvLI/hzS2e4vo9UlY2cZMl7GEVLhjjmVRHGA5+YBFweBWdF8MvhvB4ol8cQfD7w1H4jnlE8usJpMAvXlEbRB2nCeYWEbumSc7XZehIrpaKW39fL8kl8hW/r+vV/eYZ8C+CG06DRz4O0M2Frp02jwWp06HyYrCUIJbVU27VhcRxhowNrBFyDgVNN4R8KXDXDz+GNJka8vINQuC9lGTNdQBBDO+V+aSMRRBHPzKI0wRtGNainzPv8A1e/56+o3JtWb/pnOWXw2+Hem+Jbjxpp3gLw5a+ILuUz3GrQaVAl5NKU8su8wXezFCVyTnacdKis/hZ8MdOudTvNP+HPhe1uNauob7U5YdIt0e9uYpBJFNMwTMkiSKrq7ZKsoIIIzXUUUlpa3QXn8/mZh8MeGzf8A9qHw9phvftg1H7T9kj837WIPs4n34z5vkfut+d3l/JnbxWVZ/Cz4Y6dc6neaf8OfC9rca1dQ32pyw6Rbo97cxSCSKaZgmZJEkVXV2yVZQQQRmuoop3d0+w229yraaZpthcXl3Y6fbW8+ozC4vJYolR7mURpGHkIGXYRxxpk5O1FHQAViaR8M/hv4f1bVtf0H4f8AhrTdT18MNWvbPSYIZ9QBOT58iIGlz33k10tFJ67+ny7BdnIaZ8KfA2hX3h6fw7oNno1h4WS8GlaRptpDbWFvLc48ydYY0G2TBlUFSBieXIJbI0Nd+H/gLxRp+o6T4m8EaBq9jq9xHd6jbX+mw3EV5OiIiSzI6kSOqxRqGYEgRqBwoxv0U229/wCtb/mJe7sYum+CfBmjLYJpHhHRbFdKluJrAW1hFELSScsZ3i2qPLaQuxcrgtuOc5NbVFFJ6u7C1gqjV6qNABRRRQB5h+00Sfgf4ltz/qrtbSznHYwTXcMcoPt5bvn2r1xVVVCqoAAwABwBXGfE3wevxA+HniPwSZvIfWtMuLOKb/njKyERyfVX2t+FO+D/AI4PxE+HWjeJrmLyNSeE2urWrEb7TUYGMV1AwHQpMki/QA96jafy/r8z0Je/l8eX7M5X/wC3oxt/6RI7KivJf2oPij4u+D3wr/4TXwRaaXdaqNc0fS44NTjdreRb2/htW3eWysCBNuBB6ryCOK81+IP7Tnjz4Q6z8T/BWs6dpXiHVvDtt4avfC11ta1W5XWr42CR3arkDyLhS+5CN8RAwrAs1nnn1JVPVklk0+ZIUZ5CMKqjkn25H8x9RXzH8av2lviD8Fb74l+DXXS9Z1rwt8OY/iJoV/PaMkNyiXT211a3MSODxIqMjIwO2XBJKEtT+MHir496VqHw0j13xLFpdrrHxe8OW1lc6MGt1vNMudOnkuLK5TeTKiXCuOdodRGSMgmgcXytM9H8QfB7w1co/iP4r+JoNJ0OB1Q26XwtFPnOEVJrvKFC7ui7YPLZmIVnlzg+l+GI/h/4XkX4ceEF0LSpdMtVuRodh5UL29u7ECXyEwVRmyN+MFs85zXiP7RvjXVfDdt4n1LVr/wjfR/D3wqvjLQdHurM3l3qGs2q3Ev2ieFHJgt08qNYn2giV2cOfKVazfAWur4u/bZsfGLWC2kutfAbSb4xbw5hE2rTSeXvwNwBbGcDOM4qVFR2OvE4/EYuKhVk+VbLovl389z1nx18ENC+KXjC21b4k38uveGNNtUWw8JzR7dO+272L3lyob/S327EjSQeXGA5Cln3D4n/AOCjPwF+FXwj0fwn8UvhloVp4Q1ibVTYyxaOPsqOFieVLiNEwI5I2jHzJgnfznAx+g/jLxp4V+Hnhm/8Y+NtdtNH0bTIjLdXly+1EHQADqzEkBVUFmYgAEkCvBtJ+Emr/tG/EbSPjf8AGnQbrS/DHh35/BXgy+XEoJIb+0NSTosz7UK2/wDyzVUD5bctc+IpxmuVJOTPpOGs3xOW4iGOrzaoU01yrRSdvgS2bbacn0+Ju9r8z8ePjDq3hX9lX4c6d8TfGN14Q1/4hLpGl65rFuJBd6dC0KzX1yiRgv5mxChCjhphxxXnPw+/Zu/Yf+Ld5Hpln+0p4o8a6jcHCWd94nWGeYnssLxJIx+ma+13j+G3xNN9ZXNnoHiceH7+TTrtJ7eK7WzvAiNJCdwIVwrpuA5GQDXy3+2h+x38FJfhH4k+J/g7wpp3hPxF4ZtH1VZdMiFvb3ax8vFJCuEywztdQrhtvJGQYq0n8bSkl38v67HoZJm1C6wKnUw9SpN+9BRcbyfu3TSlZKy0l52PrXwl4U0DwL4Y0vwd4V06Ow0jRrWOys7aPpHEi4AyeSeMknkkknJNa9eBfsL+NfGXj39mnwxrnji6uby+je6sob65JaW8toZ3jildjy7YXaW6tsyckk171LLFBE800ixxxqWd2OFVRySSegrqpyUoKS2PjcywtTB42rhqsuaUZNN92nv8zynwQBB8dPitbQjEUqaDduB089rWSNj9dkMX5CvS68t+A8knie28U/FuVXEXjvW3vtMLgAnSoI0trNgB2kjhM49p69Sop/Df+tys00xLg94qMX6xjGL/ABTCiiirPPLNv9w/Wvg7x/8A8lG8Wf8AYdv/AP0oevvG3+4frXwd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212lu7WMEM04xsSaUxoeecsFYjjPY/1qaigCnJLq4+y+VY2bb8fat10w8rpnZ+7PmfxddnQdM8PSTUTfSRyWtstmFzHKtwxlZuODHsAA687z0HHPFmigV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Pkl1cfZfKsbNt+PtW66YeV0zs/dnzP4uuzoOmeLlFAWKySaib6SOS1tlswuY5VuGMrNxwY9gAHXneeg454hSbXDYySSadYreBsRxLeuYmXjkyeUCD142HoOeeL9FAWKckurj7L5VjZtvx9q3XTDyumdn7s+Z/F12dB0zw9JNRN9JHJa2y2YXMcq3DGVm44MewADrzvPQcc8WaKAsUEm1w2MkkmnWK3gbEcS3rmJl45MnlAg9eNh6Dnnh8kurj7L5VjZtvx9q3XTDyumdn7s+Z/F12dB0zxcooCxWSTUTfSRyWtstmFzHKtwxlZuODHsAA687z0HHPEKTa4bGSSTTrFbwNiOJb1zEy8cmTygQevGw9BzzxfooCxTkl1cfZfKsbNt+PtW66YeV0zs/dnzP4uuzoOmeHpJqJvpI5LW2WzC5jlW4Yys3HBj2AAded56DjnizRQFigk2uGxkkk06xW8DYjiW9cxMvHJk8oEHrxsPQc88XITM0KNcIiSlQXVHLKrY5AJAJGe+B9BT6KACqNXqo0DCiiigAryTxIt/8ABHxnqHxP063nufA3iBll8XWNtGXfS7pVCDV4o1GWjKKq3KqC21ElAO2TPrdFTKPMdOGxH1eTurxkrNd1+jT1T6NddjxH9sHwvr3xb+ACaN8NrS612fU9c8P6hbzaRNCzfZIdRt7mS4ikZghxFEzKcncdoAOa0fEP7L3hXx2nj++8ceINT1DVPiBDpdvJfW6i0bTINNl8+wW2UZ2tHcZnYsTvkYggIAgmk+Hni/4V3txrfwNNnPpFzK9xfeCL+Yw2Tux3PJp8wB+xSsSSYyrQOx6REtIeo8GfGrwV4v1T/hFriS78O+KkQvL4d1yIWmoADq0aklLiPj/WwNJH/tUlPpLRm1XBOUXVwz54Lf8Amj/iXT11j530OJ8f/sr6N8T7bxzdeMvF15Nr3jrwzbeD7jVLW0ji+w6TFI0rQ28RLBWklkkkdnLclQAAoFdP8T/gsPiZ4a8HaZP4quNO1bwPr+m+JNN1GK1R0e8tFZAJoScNG6SSKyhlI3AqwIFemVzN74xOnXevLc6futdGjtSskTktLJNn5SCAFAyhJyQA2TjFWcB5Rrv7Jem6vqXxIuLX4h61ZWvxb8O2ugeK1EMctzObe1kto54Lh8mEmKVg0ZV0P8IXJz0vgn4A2Xgz4l6X8TE8WX17d6Z4DsvAX2WS3iSGW2tpjMtwdoyJS5bIB2YOAoxmuws/iFoV22nxbZ1lv+qqodYczGFS7KcbWlBRWGQeD05rU0jxJpGuzXEGm3DSNbYLZRlDqWZQ6EjDLuRxuHGVNAHhfx4/Y9g/aH8QJqnjj4x+L4dMspRLpmi2C20VnZEKBvCmMmSUncfMclhuIXA4rj3/AOCetjIG3ftL/GBi3XdrgOf/AB2vqDUfFej6TqJ03UXngf7NLdLI0LeW6xrucK2MFgvJA7Vm/wDCe28lpDe2+kXfl/2hBZXYmZEa1SZVMczDJ3KfMj6f3jnG0gYSw9KbvJHvUOJs1w1KNCjVtCOy5Y6fh9/fqee+EvDsH7Lfw+0D4XfDr4a+MvHX/HzO93ZGyUvcPJveS6mnmiVGcvxgNwmO3PP+LvhV8a/2lLaLQfjHNp/w/wDh88kc954Z0S/N9quq7G3CK7vQqxQxZVTshVyef3nAI9m0vxBqY8UXega1CqvKZJbEQBWQW6bcM5DFlZt/8SqMqQM918b/ABI8D/DmyivvGniS000XL+VawOS9xdydo4IEBkmc9kjVm9qqVOPLyv4e3QzoZniJ1vaUaalXk2+ezlO7d7pX5U/NRut00avh/wAP6L4U0Ow8NeHNMt9O0vTLdLW0tYE2xwxIMKqj0AFeT/EDWbn40a1e/BrwXeyp4fs5fI8b65buQqR8FtIt5B964lBAmYH9zESCRI6gPupvin8ZwbVYNT+G/gqX/WO7iPxFqkePuqFJGnRN3YlrgjgCBua9E8M+GPD/AIN0Gy8MeFtIttM0rT4/KtrW3Taka5JP1JJJLHJYkkkkk0fHotv6/r8jJNYCXtZy5q261uovu3s5dUlez1k7rlL1paWthaQ2FjbRW9tbRrDDDEgVI0UYVVUcAAAAAVLRRWp5Td9WFFFFAFm3+4frXwd4/wD+SjeLP+w7f/8ApQ9feNv9w/Wvg7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CvEdY/bF+CHh/4n3Pwq1zWryw1CznNrcX89uFsIpguSjS7sjB+XJXbnv3rwL9qTQ/2uPAfjef4g+DfF17NompNDYodGlKeWzSbIklt3J+YllAZdwyeq5xVn9kD9mbVvFWqX3xv+P2iR6xc6r5dzpUeqP58kznlrmVMlTkbQocHucDisnOTfKkeXPGVp1lQpQs76t7WPsLxP498JeDtKsdc8Rayltp+pXdvY2tysbzRvNOcRDMathWJHznC8jJFSXfjXwzZeL7DwHcakRrupWkt/bWiwSMWt4iA8jOqlEALADcRk8DNc78c/Ag+IHwf8TeDrOILcT6c72AQY2XMOJIMY6fOijjtXgHwu8Y+N/ij4e+JH7RPhjTZpfEVn4YtvDWgQmHc4uoLYT3eyM/eJuJBtGOdgHPSh1OXmb+yuZ/4bO1vPmST8mvM76k5RnCC+1ovVNc3/AJK9PNfI+sNb1nTfDujX/iDWbn7PYaZbS3l1NsZ/LhjUs7bVBY4UE4AJ9BUOjeJNC8QWOnajpGpRTw6vZJqNkDlHmtmCkSBGw4GHTOQMbgDg18tr4z1CGy1I/DD4i+IPEOmf8K41TUPEd1c6tPeNpuqpCDbuJHJNpcljLmBCmAufLXaDWFeXviDTvF+geNdL1TUp/F+pfBWK40VrjVJ2bUdWXaWRImk23D7CZPJIYMw3lS3zVcpcnNzdP0VTbvf2em2676Z+35knFf03Tt93Prvqmumv2pRXyt4euNV8a6pD4P8AhT8UfE2rWOseCrmTX9Qk1q5uH0rWP3f2WQSs260nZzIGt0KDapzGMZrCtPiv4/8AFHw88X/FnWrnxJp0FjFpPg9bW11J7GK2vFkj/tK9dgsgjUSybDKqeYI0YKyE7gSfK3H+t3G/pzJa9pJ97NYmLV2v65VL7+Vv5xaPrDwx4p0PxlpK674cu3urCSWSKOdreSJZCjFWKeYqllyDhxlW6gkc1H4m8ZeG/B/9l/8ACR6j9k/trUodIsf3MknnXc2fLj+RTtztPzNhRjkivBv2efixY6Y/ivRfF3xBbWLM+MrfRPD9x5t3fLK1zbq8ccUsrzTNEzLIVkkkKEAkMAQK6P8AaotZ72w+GtnbajcWEs3xD0eNLq3WNpYGImAdBIroWHUblYeoPSmnfka+04L/AMC5br1tL8hqtelOfWKk/wDwHmX3Nx+Z6ta+MfDl74sv/A9rqO/W9MtIb66tfJkHlwSlhG28rsOSjcAkjHIFbVfNmia1pnwn+PnxG1/x/wCOdT1GwsfC+iNPqeo2sLTIJLmaNF2WcEYI3MoGI888nHT1/wANXvhuf4leMLXTvGWtahq8EGmtqGj3MshstMVo3MLW6lAqmUBi+1myVGcUqb54Rl35vwk1+SV/8io1LuSelmvxS/zJPGnxa8AfD68TT/FWtS29y1o9+8VvYXN20FqrBWuJhBG/kxBjjzJNq5zzwa6qzu7XULSC/sbiO4trmNZoZY2DJIjDKspHBBBBBr5u/aRfTfDfjiP4ieDvi3F4M+IGkaGyx2Gp27fYdfshIzi0UuAsspfICxl3BK/Kpww5rxt4l8d+J9a8X6pqviDxN4ansPhLZeIl0iw1W5tEsdUYyuW2o6nKlSpVhhhgMDtFZqraDk+l/uSnLTvpG3Sz0elmKVRxq+zt2t8+Va9tZdtVqr6n15RXyp4WTxx4k13UvA2neP8AxMs/if4U2OvrPJq87SQaxI+BPCxbMAJYZSLahHG2snRfH/xF+KXw18ffFGPxtqXhMW9lpXh6zM32v7La3kIjfUZWjtwzxBpZDGZ1XciKTuUDI1qN020+l/wlKD/8mXraSduhEMSqiTS32/8AAYy+Xuu/a6av1PqfxN4y8N+D/wCy/wDhI9R+yf21qUOkWP7mSTzrubPlx/Ip252n5mwoxyRW1XxXZeLNT8SeHvB9lqMt/d/2X8XdFijvT4gOt6fOGidiLK9cea8QOcrK8jIWxvP3V35vGvjD+0LmdfGGuD4pr48FjD4X+3TfZzo32kLj7BnyjbG1zIbrZkHnzAeKIPmaXd/g1Tt87z18k+q1TxKScraJX+ac7/8ApGndvz0+taybLxToeo+IdR8K2V28upaRHDLexrbybIRKCYwZdvl7iBnYG3AEEgAgn500bWPiOPjG/wAF7rWfEdxZeD9Uv/GE16l5KZr/AEl4w1jZNIW3SgTzSIUbKlYFGCBWF+z78Sdd1z4xeG4T45vr2z8R+HtRutQ0q71i41CS0u451KRzGQiGK4VS2YoIYQq4ypBDVNOftHHzV/wb/BqUX2a80yqldQbXZ2/FL/26L9H5M+vqxdL8ZeG9a8R634S0zUfO1bw79n/tO38mRfI89C8XzMoVtygn5Scd8Gvmb9rH4g67o3iPW9M0nxbqvhu70XwxHqemMNXuLdL+4adsra21uY/tEihP3jTPLGi8+Vjcx5a88UeKbX48+IvE1zrFzZ+Bp7zwlL4qv9Mu2trkebYYtmMiY22plYebtIJUqAcZopT9q7L0++Tj+j/DuKtiPZNq17a/gn+q19ex9e6/498I+GHsY9a1uKF9R1aDQ7dUR5ib6Zd0cLCMNsJHOWwACCSMit4kAEnoK+KdBvP+EN17UNI0LxTq1jqtx8dYLW+shrly0kmmS7mjMsTSnckvOXIzJtAYtsGO78N6l8Rbj43R/A691/X2sPCusXviyfUWvZd95pMiKbK0kl3bpFE80isjZBWADBApRnzU1Pq9f/JYSa82lJvpdRa3WrlX5Zyi1s7fPmnFfe4peV1r2+gvB/jHw54+8O2vizwlqP2/Sr3zPIuPJki37HZG+WRVYYZWHIHT0rar4a1X4lXV58APhpo198SdY0zxt4tvL62h1678WXlhFYWiXsnnXVw6zokpRFVEWTd1wvodr9oH4hXOjW8mleD/AInavCmg+C7W/wBF1U+I7hhrc3mFfMt0tmT7ZLiPMsksksaqSfK+8xKlWMLt7JtfcnJ/gvm9FsxKvrbrZP72kvTf7rN7o+y6K+YLPxra6p431ub4pfFDxJ4bvYn0SXwnbaRfSxi+tpYI3Z4LONXS+8yYyLJuil2AYGwDNZPgTxl8TdS+L9vZ6p4rt7PXP+Eu1C21DR7rXL+aWTSE3bEXSktmt7eMR+XJHdGRQ54LndtGi/iKm93f84r7/e1XSz3dk08VHl57afj1/O2nR3T9PrWmuwRGcgkKCTgEn8AOTXhv7SvjHxZ8Jp9E+KugTaleafFDeaHf6VFKzQyTXEZNlN5Wdu9bhEQvjO2Uj2rpLjTviH4D/Z2ubLSNRv8AXPG2meHJZFubqVrqefUPKLsQX3FyJCdinIwFXpxWUqlqc6lvh/PV6d9LP/t5I6FK9VUu+vy0X4u6X+FnX+C/H/hL4h2Fxqfg/VGv7W0n+yzSG2lhCTBVZo/3iqdyhgGHVWyrYYEDoa+Ste8ZwWPwp1DUvg/8VfFniHWZNN0iTX45tVuL2LTonnQXU5uGjlayuNpkDxowMaguIRsDChqHiXx3cfDzVrjSPi5ottokXiy1SwuG8R6zd2Zg8kmeyl137PFIIi+1lmEhVSTG0g4FXKXK2n0svxSbXld6Wu9Gt9+dYlWV1um/wbt62Wq6XT2en1VqvjLw3oviPRPCWp6j5Oq+IvtH9mW/kyN5/kIHl+ZVKrtUg/MRntk1J4i8U6H4Ut7S5127eFb68i0+2WO3knkmuJThEVI1ZieCScYABJIAJr4p8U+Kfif4o0j4Taj8PIdT/wCEpg/4S21sptY1JNQkmSO3UNJbXaIouAU3CGRlJLBdxbG47Hiz4j69ePpjeGvH19pnh2Twba3PhnUdY8U39rPNqZlZZ2dYIJ31O6RwiPauCMbsJg5C57W9fw95/io2XTmeugvrSs35ee90tfRu72dvU+1KK8V/aR17xXoP7M2sa7FrVzpevw2enNNeaXJLbyRzNcQCUxHCyKDuYYIBwcEdRXkHxD8beINP8MfFz/hW3xC8Q3vhrT7HQpLXVv7YuLiWy1WS7RbmGG5di65j2F4g2ELFdq5Iqm7T9n1vb+vLp62XU0lXUUnbdX/r9fK7Psmivjv9pLxTqngi91Twz4e8beJNDn0Hwwuq6ZNe+JL531G6kuGLC3jV1e5dcfOZpJYo0wBCFBNJ4v8AiLqrfGLR5rf4ieKE8A3DaG/jO7s7xxa6dqEkTtbwRzBwYIZiYzOI8KAVyRuxU05qpJRXV2/Fr84v5uP82k1MSqaba2V/wT/VPta76H1X4Z8ZeG/GH9q/8I5qP2v+xdSm0i+/cyR+Tdw48yP51G7G4fMuVOeCa2q8k/Z71vWdb/4WR/bGr3t/9h8f6tZ2v2m4eXyLdPK2RJuJ2ouThRgDJwK9bq1rCMu8Yv70n+v/AA5vGXNzeTkvubX6BRRRQUFFFFABRRRQAUUUUAFFFFABRRRQAUUUUAFczpMWo3eiafqd74u1GJ7y2hlYLFahd7qDgZhPc8V01eWeLNbuNH8G+FkiYKlxZRDLcKZAkW0Z7HlsVM5KEXJjSudlCouLuSxh8bam88QBdBFbcA+/kYq2NI1A9PFmq/8Afq1/+M15nZ+L5LVH0zw3ZxW+ZCWnkBKoqkZPPLZAY/nXTaD4tu59FgnsrQXAOEiY3Clp8nhwB2PJ57VlCvGbsgaa3Om/sfUP+hs1X/v1a/8AxmqeqD+xrcXepeNNVhiLBA3kWzcnthYCe1VvFfjqz8G6NFq+r20ziSVIDFb4Zt7A8DOM9K+Ufin/AMFDfhJbzXPhK78J+L4bywu9sjPaQhW2gjI/eZ7jtWGKxM405xwyUqqV0vy7fmVOlVjS9so6PRPzPqH/AISrQP8Aooeq/wDgHF/8j0f8JVoH/RQ9V/8AAOL/AOR6+N/B/wC2J8M/Gt/Np+maVr0UkEJnYzW8YG0EDs555Fdfp/xv8LarqQ0q3sdSWRl3BniUKR/31Xys86zym+WdCKfo/wD5IypYfH1489Ondf15n1Lo+p2OvzvbaR471WeSNN7L9mgXC5xnLW49RW54eup77QNMvbqTfNcWcMsjYA3MyAk4HA5PavLvgdeQapqOoX1pv8qOHyW3jB37lOMf1r0zwn/yK2jf9g+3/wDRa19NlWKr4zDKriIpSd9F/wAOy3TrUXyV42kuhq1Rq9VGvSEFFFFABRRRQAVieLfBPhDx5pf9jeM/DWna1ZBxIkV7brKI5B0dCRlHHZlIYdiK26KTSejLhUnSkpwdmuq0Z5knwp8ZeFgf+FYfGHXNNgXAj0zxFH/btigHRVaV0u1HbH2nAHbiqpuvjboRvlvfhZ4X1kagyvcX3hjxBJp11M6/xGG4iCq3v9obPQmvV6Knkts7HZ/aE5/x4Rn6qz+co8sn82zx5vGtvbNpK618BfiLpUeiMrW1ra2Fjewq6k7WD2s8jnnnGQCQCQTVfTPH3g+ximtr74ffFO8jZUihjl8IXo8mFGdlQNGg3YaRuSeePSvaaKLS6MPrGFlrKjb0k/1v+Z5APiNZ3GqJd6f8KfijfW8dkbCLT5NAjghWNs7sNcvGQW+XcS3IRR0zmtbv8Sb/AEa40DSfgIIbW+aMyyeL/FUEZKoFEYdbJbksqqqgLkdOTnJr2iijll1YfWsPH4aEfm5P8pJfgeYDwJ8YfEjvJ4r+Ktp4ft5lVJLXwfpKW85VeiNe3Rmdh7pHE3oRXQeDvhL4A8C3sus6HoKyazcrsudZv55L3UrgdSHup2eVlzzt3bR2Arr6KaglqRUx9epF00+WL3UUop+trX+dwoooqjjCiiigAooooAs2/wBw/Wvg7x//AMlG8Wf9h2//APSh6+8bf7h+tfB3j/8A5KN4s/7Dt/8A+lD0AfnR/wAFBP8Aksujf9ixb/8ApXdV8yV9N/8ABQT/AJLLo3/YsW//AK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AIJ9/wDJZdZ/7Fi4/wDSu1r5kr6b/wCCff8AyWXWf+xYuP8A0rtaBM/RfwB/yUbwn/2HbD/0oSvvavgnwB/yUbwn/wBh2w/9KEr72oGFFFFABRRRQAUUUUAFFFFABRRRQAUUUUAFFFFABRRRQAUUUUAFFFFABRRRQAUUUUAFFFFABRRWB4/1O+0TwL4i1nTJ/JvLHSru5t5NobZIkTMrYYEHBAOCCKUnypscY8zUV1Jdf8G+HPFF3p15r+nm9bSp1urWOSeTyVmUgrI0QYRuykAqWUlT0xU/h7w3ovhTTRo/h+y+yWSyPKkAkdkjLsWYIGJ2rknCjCjsBXFT67r/AIGudHl1fxa+tWGsW1y8p1VLe3a0kit2n8zzLeJAIsIVbcjEblIP8Jxr/wCL3ifVfDOqy6LocGnatpepaTCfNluFhlgurhFBU3Fqj/MNyE+VgBtysxAFNq0rddPxdiIqLtNLc9L8S+GNN8V2Menapc6tBFHMJg2m6vd6dKWAIwZLWSNyuGPylipODjIBHNf8KX8H/wDQY8d/+F7rv/yZU0/xCu7K2vmv9ChW507WdO0aaOG9Lxl7oWxLq5jUkIbnABUbtn8O7Ay0+KPie61KKysPBNjJFe6tf6NZSy6yyF5rVpNzyKIDsjKxOcguwOBtI5pWT1/rp/mhSpwlrJf1r/kyt4s/Z28I+KtButAPjD4i6bFeL5c0tt421OZniPDxslzNLEyMCVYFDwT0q/p3wI8CaVYW2l6fqHja3tbSFIIYovHOtxpGigBVVVuwqgAAAAADsK6fwn4kl8V+F7bX4rBbaedZVa2ebcqTRu0bL5gXldyH5tvTnHauYtPiX4hW21bUtX8J6dHpujXcFrPe2OrSXERzIEuGXfbx7hCDlyOOGUHKsAKKTcV1/wCG/r18yXRp/Fyr7v6/peRY/wCFL+D/APoMeO//AAvdd/8Akyj/AIUv4P8A+gx47/8AC913/wCTKj1z4qnTNNe/svD0161xrMujackfnSC5aJGMsrCCGWRVDRTL8kchOwHgElczUvFPiDxVP4UttN0LVNM1DUUvbqW3m1KXTUCW0sSskoe3aRo33Blby0kxj7odqFFStb+tL/l/VxulTW8V939djQu/gV4Cv1jS+vPGlwsMqTxiXxzrbhJEOUcZu+GBAIPUHpU//Cl/B/8A0GPHf/he67/8mVBo3xUvte8Uy6Hp/g6+axF1dWUeoGG7EfmwbwzSObfyFjLxsoZZnbJXKAkgVNI+Imuz2mjafonhG3n1DVP7XleK716UxwtaXIjcCdoXdwxclRsAUALgDovdSv03/r5IPY0725VfbY0v+FL+D/8AoMeO/wDwvdd/+TKP+FL+D/8AoMeO/wDwvdd/+TK5XxN8UJNWl8PXWi6F4mmY6ba65d2+mPdEtBOdyW5EFvKrsTEfvtDwCBJtZxXUX3xJ1a017ULKLwtBJpelarYaVc3baiUn3XSwbHSHyiCFa4UMDIOBkZ6CuRXtbW9vxS/N2B0qa+ytr7Dv+FL+D/8AoMeO/wDwvdd/+TKP+FL+D/8AoMeO/wDwvdd/+TKt+G9Y1O5h+1afpV3fR3mv6ha3slxqIb7HFDLLEJEUqBszCiiNACN+SWIZm1fGHmx6O11/wlsnhy3tW866vYooXcRAH5V85XRSWK8lWPGAMnImySvYfsafM48q+7zt+hy2pfA3wvfafcWdr4r+ImnTTRsiXdt471hpYGI4dBLcuhYdRuVh6g1R8K/s4/D3whokGh6VqnjcRxFnkkXxnq1uZ5WJZ5XSC4jj3sxJYqigkk4qGfXfiEuj+HzrV/rumQ3FvdyXN/p2hi6u2kWQC1WeARSiIPES74QYYbcp0ru/AuuXfiXwZoniC/jSO51GwhuZQilV3MgJIB5APUD3pqK1dvL8/wDL8n2JdGnde6jB/wCFL+D/APoMeO//AAvdd/8Akyj/AIUv4P8A+gx47/8AC913/wCTKd8S18QwQQSeG/Gmrabqeoyx6fp9lbw2bwSTtkmV/Ot3faiBnYBh8sZxgnJ7aFHjhSOWUyuqgNIQAXIHJIHAz7UKKavYbpU07cq+7+v6Rw//AApfwf8A9Bjx3/4Xuu//ACZR/wAKX8H/APQY8d/+F7rv/wAmUvie58S2Pi3TIdG8WXE899eQn+w1tIDAlgMC4mlfZ5q4+Yq+8KWKJtbPOZpXiXxRJqula5ca/wCbZax4iv8ARTpRhhEMEUP2lUdHCeaZM2wLbnK/O2FGBQop20/rT/P8GEqNOP2V93k3+S/I0v8AhS/g/wD6DHjv/wAL3Xf/AJMo/wCFL+D/APoMeO//AAvdd/8Akym6Rqnja6u/HulTapbXl9pjomk/Z7RYEjMlqrouHZtx3MMlmIJ7KOAfDXVdamubvR/FWp+JG1u2tbae4s9Xi09VRX3jzIWskCsjMjjDMSNoyBnlJJ9Oif3/AOXUHRppX5V93p+d9B3/AApfwf8A9Bjx3/4Xuu//ACZR/wAKX8H/APQY8d/+F7rv/wAmV3dFPlXYPZU/5V9xwn/Cl/B//QY8d/8Ahe67/wDJlH/Cl/B//QY8d/8Ahe67/wDJld3RRyrsHsqf8q+44T/hS/g//oMeO/8Awvdd/wDkyj/hS/g//oMeO/8Awvdd/wDkyu7oo5V2D2VP+VfccJ/wpfwf/wBBjx3/AOF7rv8A8mUf8KX8H/8AQY8d/wDhe67/APJld3RRyrsHsqf8q+44T/hS/g//AKDHjv8A8L3Xf/kyj/hS/g//AKDHjv8A8L3Xf/kyu7oo5V2D2VP+VfccJ/wpfwf/ANBjx3/4Xuu//JlH/Cl/B/8A0GPHf/he67/8mV3dFHKuweyp/wAq+48r8Yfs3eAfGnh278NalrnjtLa88ve3/CZ6pc42Orj93czyxNyo+8hx1GCARsj4L+DwAP7Y8d8f9T7rv/yXXd0Ucq7B7Gne/KvuOE/4Uv4P/wCgx47/APC913/5Mo/4Uv4P/wCgx47/APC913/5Mru6KOVdg9lT/lX3GD4X8F6P4Q+0/wBk3muz/a9nmf2pr99qW3buxs+1TSeX9452Y3cZzgY3qKKexaSirIKKKKBhRRRQAUUUUAFFFFABRRRQAUUUUAFFFFABXifxU1i50z4f+E7SARbdQtI7d2eJXKfuozuXP8QAOMc817ZXgvxbeRfD/wAOxFqAtZfI3QEruDSiGLA24JPy7/xxXPinalJlQ1kctpNpJbTwS20lz5d/G4WOOQiZ4w4yX7LnGO3BNdlpt9PpczXxtI7bYv2eNF/5do+g2A8M2ATn1rE1Xxvp3w28MWOvappMl889wLY+TIBIrFS27LcHO09vSudvf2jfDdjIEuvAWs2srIrr5zoCVzw2GHI759aMHk2MxVNVsNG8X6f5m0praR1PxwNxqnw300aJHfTzw6tbt5cUDTTswD8BQOpPPoO/FfM3xg8BeOvGXw9uPCvxK0u08INNrdqdP1TV42mkDu+xUJhVnYtk52gKo6nivadU/aV8LarpY0ez8F6q6sQ8iyXYO7bkk4TB55Jrj3+Ivw11O+N3J4X8RxXckjSD7Nfh8Meu0SbiPoDV4rh3NI1I16NG81b7SS/U9zLcyoQwc8FiXaDv9m71t/eX5M8gtPCt58IoNSTxNpvhe9g0d7eyj1Kx0wWq3rOu4kMVV2VdpDbgMtjr1r07wD4++HOtaZZ+KZPA0SRuxhWKa1mWKRs4YxuMA88Y5HIx6VU8Z/8ACM/FTQrvw5pFzFpscciXzHVbdWluZASojEofqQ5OMAcGsbw18P7Dwn4lt7fVvG1xcQ2KrK1l9mmA83AEe0ElTyeCuRhTzXz+Jp1MNWdDMrRrb2T6dO+n5Hr0K1CVNRwl3DXdO/4aXPs/4TXqvNJZ6foFlYab9m86J4JDvLFlG11PPTvk/hXbeE/+RW0b/sH2/wD6LWvM/gt4x8OeItbutO0PUYrprOyIkKggjDqOcgetemeE/wDkVtG/7B9v/wCi1r18vlzUF8z5TM4OniWmret7/jqatUavVRruPPCiiigAooooAKKKKACiiigAooooAKKKKACiiigAooooAKKKKACiiigCzb/cP1r4O8f/APJRvFn/AGHb/wD9KHr7xt/uH618He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VV1XS7HW9Mu9G1ODzrO/gktriPcV3xupVlypBGQTyCDVqsDx/qd9ongXxFrOmT+TeWOlXdzbybQ2yRImZWwwIOCAcEEVMmlFt7FQTckluV7P4beDrSK6hbTrm8F5avYyvqGoXN7ILdhholeeR2RDgZCkA4B7Cmw/DPwdDY6jp5sLuaPVRALt7jUrqaaTySTERK8hkVkJyrKwIwMHgY4/wAMeP8AVrbT/FWsNq+peIdO8P6RHeuNVs47C7W8EckjwbFhiYRlBGQ7RfxcFxkC98SfGupRWuqaLpEEsF1p50G7SeK6MZmFzqHlmLIHyjERBOTkOQRxzclZpPrZfj/T/wCHIi9Lr+tv80v+GOhm+GPg24vY9RuLG9lnje2mJfVLplllt9vkyyKZNssi7E+dwzEDBJFaNv4P8OWs1tcW+nbZLO+udShPnSHZc3G/zX5bnd5r8HgZ4AwMcrN8Tddt510WTwjaHXP7aTR3t11VjbAyWjXKSiYwhiu1cEeWCDnAOBnF8YfEFfD13balrEs+kw6Z4oit9V8jUJbiKYHSGmKKCFwm5kAUKAWTeQGY4Sf9evL/AJr8B26eV/uv/wAFHpum6Fpej6V/Yum27QWeZSEWV8gyMzuQxO4EszHrxnjHFZeifDzwt4f0240bToNQbT7m2+yPaXeq3d3CIcEFESaRlQYJHygcVS1H4gv4fgsbvxRo62EF7YXV2GiuhPsliUSLb8KAztFuYbSRlGUbuGOzZan4gnn0pLrw0LeG7smnvpReK32K4GzbBtwDJnc/zgADy+RyKLbr+uv+T/pq5fZ/10/4H9Ign8CeFbjw9Y+F20xk0/TTG1msVxLFLbsgwrpMjCRX5PzBtxyck5OZrDwjoGmz2F1a2kpn0yK4htpZrqWZws7K0u5nYlyzIpLMSeOvJql4uu7u21vwfFbXUsSXOtPFOqOVEqfYbptrAfeG5VODxlQe1ZfxW17UtDt/DyWGs6npkeoaytpdTaZYLeXJi+zzvtSIwy5O6NM4QnAPQZov17v8Xp+oWtp2V/lr/kareA9Hs9Qutd0CM2WqzPJcIZJ7iSzW5dSrTNaLKkTMcnJAVjk/Nk5pnhbwHp/h6005ruX7dqWnreYvArRAm6m82fbGGIClguASxAUc9SeK/tfxzqT+GdFuIdROpXcmo3cUst//AGU1xZW80QjF1GkMhVpEkQkIiOpGPkDuBuaJ8Vp9b8VSaNB4R1EaWl1dWY1IW90VV4N4d3Y24gEZaNlBWdmyVBUEkBaJa9n9y39OwPXX+rmxcfDPwZcRWEP9m3EC6dZrp0BttQuYGa1X7sMjRyKZUH92QsOT6nOjL4R8PTvevLp+W1G8tr+5/euN88Hl+U/Xjb5MfAwDt5Byc+YXPibx9ZeE5/GeiWci2+t3mmz6a2oa2J/Ktp7xB5Rj+zkRF1mOeZSqtjf+7Ra6JvirqieLF8LjwVd3P2a4trLUbizS7nSC4lRGbY62vlNGgkUs0kkTYBOzpmldu3W/46P82vn8gfVnWDwf4cVrJhp3On6hPqlt++k+S6mMhkk+9znzpODlRu4AwMHibwlofi+2trTXYbmRLO5W7gNvez2rxzKCFcPC6tkbjjmua0z4l6peavBDd+GILfSrrWL/AEWK7TUTJN51sJzvaHygAjLbvyHJBIGCOan8K/EPUdfvLCG/8NJYw65psmq6Q6X3nNNAhjyJl2KInImjIALjk/NkcyrNaev4X++y066Dejd99vxaf43ua1x4D8P3ekxaHeSaxcWcTs5SbW712l3dVlcylpUP9xyy+1X4fDmi2+rxa7b2CRXsNl/Z0bozKqW24MIwgO0DIHOM8YzipdFutSvtJtLzWNK/sy+mhV7iz89ZvIkI5TzF4bB4yODXO+DNU8R3XiXxbpXiDVLa8XTL23S0+z2nkJHFJbo+3BZmY5bkljk9Ao4FbO39dvyf3E7r+vX8/wATo5tI0651S11qe333llFLDbyF2xGsm3fhc7cnYo3YzjIzgnLLTQ9LsdV1DW7W12XuqCEXcu9j5giUqnBOBgE9AM981yXxUufFmjaVL4i8P67qNpFZQF3jgtrR7aLblmnujKrTNEFABWD5+pAOeMq+8easfGF7LdS61aeHNHv7Swa40+Cye2lklSJs3BlLT7S06KPJQYHJbn5VHV8q/r+mxv3dTrJ/h34Yn1+58TAatBqF48T3D22t3sEcpjACboo5VjIAGMFcdcjk1Na+BfC9nrreJLfTpFvTLJOM3UzQxyyDDypAW8pJGBIZ1UMctknJzz2oXvi3RPiBpdtNr19NpmqzzxiO7gtUsmbyZHjt4WiU3CyjywS0p2FQ2MsQo0vBvjubxfqF9YJogtG0fNrqZa5D+RfBuYEAUeYoX5vM+UYZQBncEI62t/w39afh3QS03/rt+v49mWbP4d+FrG61a8hh1GSTXI2ivxcatdzpMrDafkklZVIUBQVAKjgEDirugeEtD8MvczaVBcme72Ce4u72e7nkC52qZZnd9q5OFzgZOBya2KKFpsD13CiiigAooooAKKKKACiiigAooooAKKKKACiiigAooooAKKKKACiiigAooooAKKKKACiiigAooooAKKKKACiiigAr5W/aj8SHw54L+GsqROXmiYI6RsShWGE5yOnG7g9a+qa+af2iddj0XwZ8PA9jDeieHa1u6h3kjMUKsEQkBz8/3SRntWGJdqTdr/8ADl0/iRxHxY1y2134WaBfW7qGfUVMcRBViojb5iDzgk02bUfiRILe6m8JaVAJ5BCXnlBLsB5o3OTjkbgO/Bz6159431kXcqxqq2qeZutLIyDzbWBRtVSo4XPX65qxB4kS5eX7f471pdrhopMuSRtB+70+93z/AA+/H2WQ0/a5bTaWzl0b6+QVNZHazX/jOKeWDT/AmmiNjHHCZSq+a5jKyMCMA7mLEgkAZxVS21rxzFNbXq/DnTX851a3bcu+XcNoQMD8/IY4xnHsK5t9ctIWQ6f8QtZ81nWIl96hUdj5hz6YOfrmmnX4DGCfiLrLeWVCqVfouCMHtg5Ga9dUHb4V90jOxR0TTZ9N1bVoNXiis7izRZDDM6hA28EDJIU8HIHOfQ13/wAELG313UrrXG1OG3kLiG0hkkEZSXcVx8w9SyhfZq8dl1K+lu5L+W6kkunPmCRzuzIPuswPBwcHHtXXfCXVbnTfEltcW7YS0VZ51Y5818/MR6EsSa/OuMcmxbx1TM5w/dKMbyutLaPS9/wPsMozLB4bASp4iryNXa0b10007nun7PemppPxq8bWEcXlmO0Dy7cCNpHlQkoOw4/WvfvCf/IraN/2D7f/ANFrXlHwhTSNX+JOr+L7C2ntZ7rSxbTRM4ZG2yIQ316/nXq/hP8A5FbRv+wfb/8Aota83JZwnhE6burv8zw82x9PMq6xFN3TS+9Lb5GrVGr1Ua9U8wKKKKACiiigAooooAKKKKACiiigAooooAKKKKACiiigAooooAKKKKALNv8AcP1r4O8f/wDJRvFn/Ydv/wD0oevvG3+4frXwd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V1XTLHW9Mu9G1ODzrO+gktriPcV3xupVlypBGQTyCDVqq2palp2jaddaxrGoW1jYWML3N1dXMqxQwRIpZ5HdiFVVUEliQAASaTtbUcb3XLuZ934Q8OX9w1zd6Ykkklg+mS/O4Etq3WKRQcSDrjcCV3NjG45yo/hV4ISzvLI6feyJfpbJcPNqt3LKy28hkgAlaUuuxySNrD06ACuiGsaSb+DShqlp9tuYGuoLbz182WBSoaRUzlkBdAWAwCy+op2oahb6Zbrc3Mdy6NNFABb2stw+6SRY1JWNWYKCwLORtRQzMVVSRVm36/wCf+d/mJa6L+tv+B+Bk2HgPwtpyWqW2nys1pfHU45ZruaaZroxtF5ryO5eQ7GK/OW4x6DE8/g/w5c3p1CfTQ87Xw1IsZHwbkW/2cOVzj/VfLtxt74zzUnhzxRoXi2zudQ8PX32u3tL+70yZ/KePbc2s7wTphwCdskbrkcHGQSCDWrSt/X3f5L7kNpxbT3V0/wAbr773+Zy2ofD3RbvTtG0O3jSDStI1GPUBaurTbjGWaONGdj5aq5UgDICrsACnjan0PS7jWbXxBNa7r+ygltoJt7DZHKULrtB2nJjTkjIxxjJq/RRt/Xlb8tBb/wBed/zMnWtC/ti/0S++1eT/AGNftfbdm7zc280O3ORt/wBduzz93GOcizqGj6bqs9jcX9t5smmXP2u1O9l8uXY6buCM/LI4wcjnpkCrtFAPX8vl/TKU+j6bc6taa5Nbbr2xhmgt5d7DYkpQyDAODkxpyQSMcYyazbTwN4ZsNbk8QWdncQ3Usz3Lol7OLYzOpV5fs+/yQ7AnL7NxyTnJrfooDyOVj+F/gmKyutOTTLj7LdqEMJ1C5KQqHEiiBTJi3w6qw8rZgqCOgqZfh54VTU4dXW2vhdRCAM41O6xcGEARNOvmbbh1wPnlDNwOeK2tU1G30jTrnVLuO6khtY2lkW1tZbmYqBkhIolaSRvRVUk9gasg5GaFpsBkW/hHw9am3MGn7fsuoT6rF+9c7bqYSCSTk8586T5T8o3cAYGK2h+AfCnhy5lu9I014pJYmtwHuppVhhZtxjhV2KwoTglYwq8DjgVd8TeJ9A8G6NP4i8UapDpul2m37TeT5EUCswXfI2MIgJG52wqjJYgAmjSfE2ga28cGm6rBJcyWMGpfZGPl3KWs24RSvC2JEVikgBZRyjDqpAEr7en4f5fgPXf+t/8AN/eyfRdG03w9pNpoej232exsYVgt4t7PsjUYAyxJPHckms7RPBOgeHtXvtc0waiLzUjm6afVbq4SQ8YOyWRkBAAAIAIAwMDit6o7i4gtIJLq5mSKGFDJJI5wqKBkknsAKHK15t/MSV/dRh674E8MeJbz7drNnczO0axSxpfXEUM8akkJNEjiOZQSeHVhyR0ovvAfhXUdZXXrvTXa6DxSuq3UyQSyRY8t5YVYRSsmBtZ1JG1cEYGKl58UvA2nad4f1TUdXltLfxSY00j7RY3EUl3JIFKRLGyBxKwbIjYByFchcIxHV07OL9H+P+Yb/P8AI5228AeFrTVjrcVndG6DyyxiTULiSKB5c+Y8UTOY4mbc2WRVPzHnk1Z0fwh4d0CeK50fTvs0sVqLLcsrnfEHLjzMt+8bczHe2Wy78/M2dmsrxN4o0Lwfpa614jvvslm13aWIl8p5P39zcR28K4QE/NLLGucYG7JIAJCS1SXp+n6/iOzk7dzVooooEFFFFABRVbUtS07RtOutY1jULaxsLGF7m6urmVYoYIkUs8juxCqqqCSxIAAJNTo6SossTq6OAyspyCD0INADqKKKACiiigAoorO8R+IdH8JeHtT8VeIbz7JpejWc1/ez+W0nlQRIXkfagLNhVJwoJOOATQlfRDjFzajFXbNGimo6yIsiHKsAQfanUEppq6Cis638QaVd67e+G7a4kkv9PghuLlBBJsjSUuEBk27C58tjsDbgNpIAZSdGgYUVlaR4o0LXdU1vRdKvvPvPDt3HY6lF5Tr5E7wRXCrlgA2YpomypI+bGcggLB4m0O7NudOvxqCXF9NpolsUa6jiuYfM82OV4gyw7GhkRjIVAkAQneyqXZjcWt1/W/5ampRVbUr+DStPutTuo7l4bSF55FtraS4lZVUkhIolaSRsDhEUsxwACSBVgEMAwzgjPIxSFbqLRRRQAUUUUAFFFcxH8S/BMusf2AmtZv8A+3G8OeV9mm/5CK2RvTDu27f+PYGTfnZ/Du3fLTScnZevy7/ivvD+vwb/ACTfom+h09FFVE1bSpNUm0OPU7RtSt7eO6ms1mUzxwSM6xyNHncEZo5AGIwSjAdDSDzLdFFFABRRRQAUUUUAFfLX7Slw2n6D8LdWl0hL+0treZblSxBVWht8Fcc54xnn6V9S18YfttS6gvgX4V21hLkTpIssPmFd6+Vb4I7HaccH1rmxiboSs7DTsfLtjq3jDSppdWKaVMIomIWdGBSFpCQu7+MjK8kgjJ49Oj034j3N1Bbz6jotpGZyVZjhQjL99SD0wMkZ6gV5nd/ECWwv5NI1aJJUgV0P2tmRWVmB3JtPDcDoffHFadn8S9EuTPJa27QXE0bxqFDSmRyeGDNk9FHGe3fNeLiYVq755J+qbRj7ON9T1zxt4j1PSNCtbvSPDlsJnlWOT7TGqrvI+6pB6YxyeMnHavP7f4t63HBJe3ugaaLeMMjFAeG7Z545/Ouv0gWfiHS4GOrL5txHuu7O5X5ojniVOcDkdcg4OMVvaZ4U1CK9XTbPw/BqsQRpd9tZLPKnzY+ZGGV57V5dKvGl+7ndv1a/U3hh6VSSTdl8zi/D/wAQNS1d4SdAs/s7YZ5dpAVc16Z4R8SafqU9wYbBITGSgmjRQjAHGAw6+tdLp/w68b61CkC6Pa28iqSFn0dYl28YGAuM/jXX+H/gN4tt1S81G+022iQ7vIt7NF3H1bAxXTg61B1ubEU3OHWN3Zr5muJySlVp+5XSfoz0n4B2MNvczXPmMZ57Ms6HooLrj+leqeE/+RW0b/sH2/8A6LWvKvhBNNZ/EDUvD1xrFrdy2+mea8UceGTMiYJIGBwemc16r4T/AORW0b/sH2//AKLWvpMHLDypXwtP2cNfd7GCwv1NKjzc1utrGrVGr1R+TF/d/WuoCrRVryYv7v60eTF/d/WgCrRVryYv7v60eTF/d/WgCrRVryYv7v60eTF/d/WgCrRVryYv7v60eTF/d/WgCrRVryYv7v60eTF/d/WgCrRVryYv7v60eTF/d/WgCrRVryYv7v60eTF/d/WgCrRVryYv7v60eTF/d/WgCrRVryYv7v60eTF/d/WgCrRVryYv7v60eTF/d/WgBLf7h+tfB3j/AP5KN4s/7Dt//wClD196KqoMKMCvgv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4H9oHTNS1r4D/EbR9GsLm+v77wnq1ta2ttE0s08z2kqpGiKCzMzEAKBkkgCu+qrqep6boun3GraxqFtYWNpGZZ7m5mWKKJB1Z3YgKB6k0muZWNaNX2FWNVfZaf3anz7faD8RfCHwy+J2mT2eq6p451jwjf3+leJtGsZ45rl0tXW3sY1Rna1mt5HAhiVvnD+Yu6UzkN1Lw58RPCmraxpXhi/8e3mnXT+BNREl1qN/fsLmTXHXVVillZ2jj+yxxGaBCIkjJJRVc597ufE3huzub+yu/EOmwXGlWaahfxSXcavaWrb9s8qk5jjPlS4dsKfLfn5TjRjkjmjWWJ1dHAZWU5DA9CD3Fbxq8s+dq7uvwd0vR2t52JpyVKEYNba/P3H+UbeSm0tD5p+H/gjxj4X8RaJ4osYPGUE+pfEzxbDqtjJeXg09tIlk1aeCVrRm+zxq8y2jJc7AzGRQHKuAY/2bJPia3xN1C819fFdroesaFLeXelavaa+0Wk6st1GDbpd6tcSrPhHcBrRIYHCllVwAV+h/DnijQvFtnc6h4evvtdvaX93pkz+U8e25tZ3gnTDgE7ZI3XI4OMgkEGtWs0+WUXbZW9bpr9eb1Saa1uYpuvKd1ytyu/VTcn8/sf4VZ+Xz98VrjxVbfG3Q7nTY/HWqxr/AGZFZ6Tp0esWWnR5uW+1XMl5abrCX90w3QX6rxDiNgZM1zXgiy+L5+POr3vjfxp4oit11LVhPo9v4U11rGfRwJ/sXlagL5tLRght2zb2yXZddjdXY/U1FQlZf+Bf+TW6f1e720tLd7r09dLr9bq2zSevX448K2ur6v4E8Uaj4HuPjlpmq6trvhuOPSNcfxb52l6WNWgExjn1bO+d4DO1wbdjGkYCnKqZJOn8ZaP438O+G/Ffgi0Xx7PoP/CcW1tp2rPfeI9RvNO06TSbadpkewuE1K9h+2tLFtWfYhkbcwSIqPqCqmp6tpWi2ovtZ1O0sLYyxQCa5mWJDLLIscSbmIG55HRFHUsygZJAq01bltvp+Mdv/Afvk31LhOyatrrbybVvwPmLw54a+K3jHRfhro/jvVfiBEsHhnxUurz2F3qmjPNdw3lomntO0comV2iEjRiSVnYb8tJlyy6R4d+M1r4EvP7PvvHs/iHxX8IJ728bUNRvC0HijyY1jWASsEsZy0sn7qIRDKBtuVJr6nopqbi+Zb6/jz/rNP8A7cj2M4NwVJL7FvnaUZa/+Atekn3Pk/4m+LPE/i3w58X/ABZps3xG8P6LpvgPR7vRJ7mPVfD7R6tBPqTTGJX8mTfkWokGNsi+WGDoVzf8S2XxluP2khcXHjbxFpGkR6npv9iWll4U1rULK70zy4DdpLdW98mmQM0guVZr22aZFIaJm+QD6J8ReDvCPi/7APFnhXR9b/sq7TULD+0bGK5+yXSAhZ4vMU+XIAxAdcMMnnmovD3jjwt4r1DVdL8P6qt5d6HP9m1KJYpFNrNlh5Um5RtfC7tvXY0b42yIzVzpzU0ttfy1/C2t1Z266S4vXs0o/crfpfS2tzjvjydUGhaJgeKv+EcOrj/hJv8AhFvtn9qfYPs0+3yfsP8ApmPtH2bd9m/e7c4+XdXjeseD9dsPiTq3jPwJafEwa7q3w1Sy8F3WpXGsSW51OA6mwj1GNn+zqwSa2aNdQCku2R++3mvrKsqHxRoVx4pvPBcN9u1mwsLfU7i28pxstp5Jo4n342Hc9vMMAkjZkgAgnFLdd7+usWvwv+fc3jNxTaWlkn2+NSX3tKL76I+VfCelfFw/C/xFbWvjrx9qs13rvhhEiPhnxDot7Y7tWi/tExy6pe3VzKhgY+YYXFsiIduQz1v+MtH8b+HfDfivwRaL49n0H/hOLa207VnvvEeo3mnadJpNtO0yPYXCalew/bWli2rPsQyNuYJEVH0fqXiDStIv9M0u+uJFutYna3s4o4JJS7rG0jFtinYgVDl3woJUZyyg6NaOSkndb/8A2m3py6drvfrNOXs4clr72fXXS/8An0bvofMvgHw98T/F8fwp0b4i6n46S1i0HxKmvTWt1qWjme4hv7NbA3DpKJkdolkZBJK0jL5mXkBkLRfDmx+Mh/aGv7zxh418RQxrq+qCTSP+EU1ptNn0ged9h26g982kphDbsTDbJcll2PnLsfp+ijnfMpf4v/Jne/r09Oxml+5jR7JK/pf/ADv6pPoeB/tNS+JYb/QrjRT44vEt7W7aDR/D0WswR6hfEx+R5t/pe42xXa6gXcbWzCUl/uV0v7Rem+Kdc+EC23hjRJbzWv7c8N3MVoVeXa0WsWcrmTygx2IqMzsoICqzdBXp2pX8GlafdandR3Lw2kLzyLbW0lxKyqpJCRRK0kjYHCIpZjgAEkCrAIYBhnBGeRioj7qXk7/jf+n2SStY0jJwqRqW2/G1v69W29z541eTxq3w70mPxlD8Qo3j8RyL4/8A7EbUHvGi+yykNpjWYFwbMzm02/YgJAmQ4EgnFUdB8KfEbxnqHgLQ/GeofEKz8PyaZ4teWS31bUNNujbDULT+xhfT27pKtz9kJIEjCUkSh8nzQfpaim3dNd//AJHl/DddgjPlaa6X/G/+evey7HzFoVx4zvo/h/P8Xh8VVml8H6G9j/YEWpxf8T8iT7f/AGktmAitj7PxfAW4+fo26o/h7ZfGU/tB6je+L/G3iKBF1bVBJpA8Ka02mz6QPP8AsO3UHvm0lMKbdiYbZLksux+rsfqGkIBGDRVk6kpSStfm9Fzf5bX7aabim1K6Ssnb8Fa3p1/xa+R8M+D9K8ZfFn4Ey2Xhm++J+tXXiH4T6lbeJH1y81aO0vtXltYfsP2OS8ZUZyxnDPaHynViJWYla2PF2mfEiW48KW/w98Y/Enwx4Sh0OL+xJb7wt4t1vUP7Y+03AuReL9ut5kABg8samktqUxs2oCG+xNK0rS9C0210bRNNtdP0+yiWC2tLWFYoYIlGFREUBVUDgAAAVbq3Nc/Ml1v9zl+XNp2t1LrVfa3SWl5fjy7/APgNvRtdT5m8ZeEviNqnjPxdr1vq3xFgeHx74csNLSw1XUILMaNNa6bHqDx28b+Q8f7y7LSlW8p1d1ZHUtXqnwV0zXtB0/xP4c1aXXprHSfEl1baLNrV3c3dzJYGKGRD9ouWaWdA7yqrs7HC4ydtei0VMZcqt5W/CH/yL/8AA5dzGqnUlGV7Wt+Ckvx5lf8Awo+Sb+f4mIvxag8Px/EzVNYuPDPiWW31GWPW7BbK75NhbWlrNus5pQG2Rz6c4J8rLrufIv8AiXwB4/0WXxvdeHda+KNw2h6Loet+Ho28QarcJPq7yXAvE2tKftClYoA9q26FN+RGpbJ+p6KIS5IpdbJX9G3/AF6J76hWTqw5FprJ/wDgSS19Lfi1seMakfG7fGv/AIV1a6tqbaDqU1t4ymvEvG32VvbgRSacCG3JHNcx28gX7ro14nQYrynXbXx1qth8YdBg0v4h+IrnVfCnihHnv7bWrW3hlcMLKyt7K432NwxRzGk2nsCwjy6EyZH1pHpmmw6hPq0On2yX11FHBPcrEolljjLGNGfGWVTI5AJwN7Y6mrNFOXs3Frpf/JelkkvO1+rRrTqOnVVVLZxaXpq/W7u7+fkj5w8Ur8QV+KMi2I8fDxANf0YeHha/b/8AhHR4fxaf2j9q2f6D5uPt/wDx8f6Ru8vyeNtdV4UtPiW3xLufCOqS65/YXhO5v9XtdVuZZfK1Zb3Js7YyZxMtt5l2jxsSV8m1c8lTXstFL7PL6/ikvvVr/wCJyfWxklZJLpb8P0adrdrdUmfMf7Ldl8YIvFt7dfEzxr4ju7+TTH/tzSb7wprVnaRal5kWHhvb6+nspFAEoVdOjihZXLMq4Vab+1HN8UJPF1sfAEXivTrzSNMgv9Lu9KttfvrfU5/tDedavDY3EdhCyIiHdepMHE2FjbYwr6eop82sHb4f+D/n1vppsE1zxnG9ubr939dO+5856bp3xF0v4/eM9Qv9D1uLwHqXi2wmNxpi3CXNxdf2Pp0UEkiomZbBZEkSRo2IEgHmjyklxgfC/wAF6x4R8UR+HtLtPiPaXNx8UdcuvEP2m71qTTn0m5h1qazlhlmc2uxjJbM7QHPnGHzf3oSvquinCSirNX93l+Xu/wDyP5djeVZtNW3t+EZR/wDbr+qufNssXxqvPhv8Q4b1/FkWr+C/Bup+GdGmhadLjXNSEUjLqUIjwZpHjSy8uRQWWWS5RSCGp0J06/8A2mVfb8YdMfSf4GPiuTQ9avXte5O7SILSNT/sl5x/Ds/ffSFFJybt5X163e7++7W9tOyM5SUoclur+58qSt5KNvO76s+QfhnL8eDeeNb3Q18WWs+r+DL+8tNK1a011o9K8QpIojto7vWbiWOdhvYK1skNu4XcFdQCuj42t/Elx8L4YvhDqvxZ07TJNehXxNc+ItN8S6hqUVt9nn8w2sH2m21Rk+0fZ932OVVA5iDIHU/VtFQ1eKj2/wDknK3e2trX2S10JTfPKd9236Xio6eenNfu3pqcH8E4fEVt8LdIi8T+ItQ1u/Vbg/br/R7rSriSEzSGEPbXcstzHtj2KDPI0rBQzncxr5v+C+p/EzxF8OtJ8RfDbV/iRqOu3Pw2u21m68Ry6i9jc620Fu1g9mdR/cvJu8/95a5iYH96zNtr7LIBGDVXStK0vQtNtdG0TTbXT9PsolgtrS1hWKGCJRhURFAVVA4AAAFXKXNKUn1/ykv1+9IulNU4ctuqflp5f1Y+aLSXxxD4b8ZSeAl+KjeEdugg/wBtpqja6JjfSDWzZC9/0wqLPytnlArv3fZvmqv8OfCmpw6/pl94d8OeMl0gfFifU7SfxFbak139hPhOSBbid78G52GciPfMc7iEJzxX1VRVRqcrk19pW+/lf4cui6Xe9yFoku1/xhKH32ld932PmP8AZbsvjBF4tvbr4meNfEd3fyaY/wDbmk33hTWrO0i1LzIsPDe319PZSKAJQq6dHFCyuWZVwq11PiLxlZfDn9ozXNe8R+HPGdxpur+DNFs7S80Twdq2swtPDfak0sbPY20wjZVmiOHKnDgjNe50VPN8Plp+f+el72WhSlZVF/Pb8JRl/wC2+R85eFn8fyfFqxkA+IA1pvEOrHxH/aC36+H/APhHSl3/AGf9lEn+gibd/Z/EH+k/63zuN1cpqPhP4vaf+zb4E1Gz8RePLXXdaTS28dXF6dd1jULe3WylDeXY2t5BeRMLgwCQWbxynBZxJhgfriipesOT0/Bt/c769ylU+K63/wCD+Kvp2SS6HCfBCDxDb/DDRovFHiHUNcvwJz9uv9HutLnkhM7mEPbXcstzHtj2KDPI0rBQzncxru6KKqcueTl3MorlVgoooqRhXyL+1/pLal4A+GzjUzYhIXjZ0hEjkPDCDgHjjGfwFfXVfN37QS2I8FeAZ7x0DRWreWGPUmCLOK48wly4aTX9amtGCnUUWfKXir9mjRUkXXI9dvri1vXiWQbEZvu4yeMYPsBisO6+Aek6PcTRWGp3KRw/6o4BdcAdT6cHj3r6Q8IahpF3aQaNf3UOFJMXmMMMv93/AAql4s8JapFPLLpeg6lPbzZwUVHKZ9cP096+SeLxVlFSPdw+HwaT9tH8zx/4Z/BC81zSrPVY/GUsdzKZgImthsJR2UZYNuxwT3r6o+H3h9dBhtz4hhs5p7dSoksw8ZkO7q+TzwAceua5T4WeF10XR9PTUAkc0KSmWMsNwZnYj9DXqlq2m4QvLERn9adS1aXNO10ctShRhK9NaHUr4jsdmFhc8d+Kpavqd1eafi1mNsvU7eSRXLzeOfBMRkjbU4w0JPmKqPlcHHIx6mrmneJvDviC2kt9IvopXWIuVXIO3OM8/UV0xrTd4tkqEU00jjfhDNqcP7VvirTpdRnls38HWtysJYhBIbhVLBemcDGa+g/Cf/IraN/2D7f/ANFrXH+AtFsbfxRPrCWVuLuTThBJchB5jIHUhC3XAPOK7Dwn/wAito3/AGD7f/0WtfRYB3oLQ48Y71dDVooortOU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snxb4csPGHhbWPCeqRh7PWbC40+4UjgxyxsjfoxrWoqZRU4uL6lQk4SUo7o+Q08KfEvxRoWleIvEXgvV11j4hSr4H8TWz2bqbTT0FtFNcS8blgxZag8bnCn7eh/jFbniiw+Mc37SvmyeNPEOj6NDqmmjQrOx8Ka1f2N1pflwG6jlura+TTIGaQXKlry2aVFIaJm+QD6gorVTfOpvo7/k9trt3b015mn0tCilFwWzVv666KyWt/dWp8z/AA+8DeL/AAz4j0TxNZx+MrWbU/ib4tg1aze7vf7P/seWTVp4Jmsy32dFaZbR0uNgZjIoDlXAOR4K8OfHLQPAvhvUvD2oeOZ/F2v/AAq1WbUl8Q395eQw+IoksfsO+K7cxWs2ZbobAI/M2sX3FCw+r6KXMuXlt0t/5LJf+3X9UjqeITqOo4rV3frzSl+F0vRI+QfCWl/F0fDDxDBZ+OvH2qz3Wu+F1jibwv4h0a8sc6tF/aJjk1W9u7mZDAx8zymFqkaHbkM9fSGgahofhjX7T4T6TDr13JbaVJqz3l9fzX/kxNPsRJrm5led3kYylAdw2wuMqFUHrqgSxso72XUo7OBbueOOGW4WMCSSNCxRGbqVUyOQDwC7Y6mm536af/apJeiauvu8zmWkOTr3+av96X3u580ftRzfFCTxdbHwBF4r0680jTIL/S7vSrbX7631Of7Q3nWrw2NxHYQsiIh3XqTBxNhY22MK9C/an8JTeM/g7dabDZa5di01nRNSmh0S4u4r1ra31O2luDF9kZZ3dYUlZVjy5ZVKDeFr1yis7Wikujv5Xun+i/4A4yca3tfJK3p/n/Wh8wXI8XL40sh4Y/4Wl/aI1XQf+EU+1nWTpP8AwjXl2f2/+0ftH7n7Ts+3bvt3+meZs2c4r2H4xXfifQNF07xz4VtdY1KbwzqCXt7o2mBpJdUsnRoZ4REv+tdFkEyLjJeFQPvGu+oq5Pmio+d79en+V33bk+thdbtdLf1+nbTscx8PdK8SaN4F0608TX8l5r8kL3V/JNM0qrdzM0skaFiSIkdyiKOFRVAAAAr55jX4jP8ACHXj4RuPijB8STaaePFEmtWuq3Fok32mH7e2nQySwxSEQ/aNi6ZKilcBWWQoa+raKmVpSbtv/VvR31XWy10HFuKV9Xe/9eZ8kQ2fji0+DthBq3xA+I2rWC+JXkVrTwf4t0+8lshaBVtJMXdxrkcf2gmX7S7uCylCvlbc2Xtfi6fHtj4om8G+J9O0C58CeGIfFIt7q4n1lFjudSaW3trhIw1xMhkiafYVuDEx2KJHUV9XUVam1Lm9PwVte9+v/BbYnaEofzK3p7ylp22/qyR8v+J7P4x3P7Sn2iXxr4j0jRo9U006FaWfhPW7+yutL8uA3STXNvfJpkDNILlWa9tmmQENGzfIB237TetjR4vh1Hear4rs9K1Dxf8AZdVTwy1/9uubX+ytRcxKlgDcuN8cbYjBYFAwwVBHtVVL3SdK1KayudR0y0updOuPtVnJPCrtbT7Hj8yMkZR9kki7hg7XYdCahaQjDonf1239ba9LtuyuXCajKUn1i198Wk/lf10PnTwj4T8f+I9c8C6J4m1D4jweFTaeLJiZdX1CyuzajULI6Sl9cRSJOJhB5mwSuJiocSZJlBp+F5fiZJ+0adUli8X6dod1qGs6freky23iG5s47aOGQ2d1Hd3Nw2ngS+XG6rZQIyNII2kLBlb6iopt7eSa9b9X38+/kRN88VHbVPTTZt2XZa6dkrHy9b/8LgHgL4kre/8ACem+/wCEM1E/D8r9r+0/Y/Kk8kXW35v7X8zyv9Z+98vytuJPtNfQ2i+IX1DWdS8PyaHrFs2kQ2rNfXVtstbwzIzYgkz+8KbcPwNpYDnNbdFOUrxUe39ff1b6u76ibukuzb+9RVvRcunk7BRRRUgFFFFABRRRQAUUUUAFFFFABRRRQAUUUUAFFFFABRRRQAUUUUAFFFFABRRRQAUUUUAFFFFABRRRQAUUUUAFFFFABXzn8fvhZ4x+KPgXwJaeEtKmvfsNtuuRHfx2pVXhiC/fI3Z2np0r6MrHi8KaTbxJBBJqUccahERNUugqqBgAAScACoqQVSLjLYcZOLuj4ltv2R/iqWUT6Hq8QX7pTXLU/wA2zXpnhr4OfGjTo4bW/bU2hjATLX9o77R2JzyP1r6R/wCEa07/AJ+dV/8ABtdf/HKP+Ea07/n51X/wbXX/AMcrhnldCpvf8P8AI3WJnHY8NuP2efEN5MLpdb1K0lOCTFNAB9CuCDTP+GfPHkcgkh8YzkZ3FXEfP5fSvdf+Ea07/n51X/wbXX/xyj/hGtO/5+dV/wDBtdf/AByoWUYZd/6+RTxdV9TxWD4JfEmJiw8Xn5uu4KQf8jitG2+D3jyGMwy+LC0bEMUWBOcdsluK9Z/4RrTv+fnVf/Btdf8Axyj/AIRrTv8An51X/wAG11/8cqo5Vh49BfW6vc5r4f8AhjX/AA/fTf2qrPE0JUTPIhZm3L/CpOOBXS+E/wDkVtG/7B9v/wCi1o/4RrTv+fnVf/Btdf8Axyr9pawWNrDZWseyG3jWKNck7VUYAyeTwO9dtGjGhDkjsYzm6j5pE1FFFak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VDdwS3Nu8MN5Nau2MTQhC68543qy89OQetAE1FU5LG5f7Lt1i8T7PjzNqw/6TjH38ocZwfubfvH2w9LWdL6S7bUrl4nXatsyx+Uh4+YEIHzwerEcnjpgFcs0VQTTrxLGS0bXr55XbctyyQeag4+UARhMcHqpPJ56YfJY3L/AGXbrF4n2fHmbVh/0nGPv5Q4zg/c2/ePtgC5coqslrOl9JdtqVy8TrtW2ZY/KQ8fMCED54PViOTx0xCmnXiWMlo2vXzyu25blkg81Bx8oAjCY4PVSeTz0wBcv0VTksbl/su3WLxPs+PM2rD/AKTjH38ocZwfubfvH2w9LWdL6S7bUrl4nXatsyx+Uh4+YEIHzwerEcnjpgC5ZoqgmnXiWMlo2vXzyu25blkg81Bx8oAjCY4PVSeTz0w+SxuX+y7dYvE+z48zasP+k4x9/KHGcH7m37x9sAXLlFVktZ0vpLttSuXiddq2zLH5SHj5gQgfPB6sRyeOmIU068SxktG16+eV23LcskHmoOPlAEYTHB6qTyeemALl+iqcljcv9l26xeJ9nx5m1Yf9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AKTjH38ocZwfubfvH2wBcuUVWS1nS+ku21K5eJ12rbMsflIePmBCB88HqxHJ46YhTTrxLGS0bXr55XbctyyQeag4+UARhMcHqpPJ56YAuX6KpyWNy/2XbrF4n2fHmbVh/wBJxj7+UOM4P3Nv3j7YelrOl9JdtqVy8TrtW2ZY/KQ8fMCED54PViOTx0wBcs0VQTTrxLGS0bXr55XbctyyQeag4+UARhMcHqpPJ56YfJY3L/ZdusXifZ8eZtWH/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AGXbrF4n2fHmbVh/0nGPv5Q4zg/c2/ePth6Ws6X0l22pXLxOu1bZlj8pDx8wIQPng9WI5PHTAFyzRVBNOvEsZLRtevnldty3LJB5qDj5QBGExweqk8nnph8ljcv9l26xeJ9nx5m1Yf8AScY+/lDjOD9zb94+2ALlyiqyWs6X0l22pXLxOu1bZlj8pDx8wIQPng9WI5PHTEKadeJYyWja9fPK7bluWSDzUHHygCMJjg9VJ5PPTAFy/RVOSxuX+y7dYvE+z48zasP+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HyWNy/wBl26xeJ9nx5m1Yf9Jxj7+UOM4P3Nv3j7YAuXKKrJazpfSXbalcvE67VtmWPykPHzAhA+eD1Yjk8dMQpp14ljJaNr188rtuW5ZIPNQcfKAIwmOD1Unk89MAXL9FU5LG5f7Lt1i8T7PjzNqw/wCk4x9/KHGcH7m37x9sPS1nS+ku21K5eJ12rbMsflIePmBCB88HqxHJ46YAuWaKoJp14ljJaNr188rtuW5ZIPNQcfKAIwmOD1Unk89MPksbl/su3WLxPs+PM2rD/pOMffyhxnB+5t+8fbAFy5RVZLWdL6S7bUrl4nXatsyx+Uh4+YEIHzwerEcnjpiFNOvEsZLRtevnldty3LJB5qDj5QBGExweqk8nnpgC5foqnJY3L/ZdusXifZ8eZtWH/ScY+/lDjOD9zb94+2HpazpfSXbalcvE67VtmWPykPHzAhA+eD1Yjk8dMAXLNFUE068SxktG16+eV23LcskHmoOPlAEYTHB6qTyeemLkKNFCkbzPMyKFMjgBnIH3jtAGT14AHsKAH0UUUD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igAornbr4i+ArHXJvDN/4w0i11S3jE0lpcXaRSBD0OGIz07dO9fLeq/t1eKLb4+Xnw38PfDqDxP4ftr42UTaM7XF/cgLzLGVYxsN3OMDjqwNS5KO5z1sVSoW53u7dz7GorgPjF8VJfhR8Lb74kp4Ym1OS0W2I0yS4FvIzTSIm0uFcKw38gA8jHvXn3iD9rbTdKtvhhLpng59Sl+IggeeMah5f9kpJLFCxc+U3mFZZGTHyZMZ6dhSUpcq3ul83t/XTqaVK0KV3N7Lm+V7X+8+gKKw4fHXgi48RyeDoPGOhya/EC0mlJqEJvEAGSTCG3jA56dK43xV8ffBekv4dj8J6tovip9c8RWGgzrp2sRObJboyBZ28sPkAxMAp27sH5hg007tJdWkvm7L8SpTjFOTe17/JXZ6dRXO3fxG+HthpD+IL7x34dt9LiuWsnvpdUgS3W4UkNEZC20OCCCucjHSr9t4n8NXt3bafZ+IdMnury0/tC3giu42kmtcgeeig5aPLKN4+XJHPNF09f62v+WvoO6/r1t+enqadFcD4r+MfhDQ9O0S+0fxL4U1H+3r1Le1e48S2tnA8PmFJpkkYt5uwgrsjVmLELxyR31Naq/nb8v8AMOZX5fn9/wDw39XQUV5H8ZP2g7D4Q+KfDXhybw5Jqiauwn1S6S68pdIsTcRQC6kXY29fMmAxleh5r1a7u7SwtZr++uore2t42lmmlcIkaKMszMeAAASSeAKSknHnW12vu3EpJzdNbq347E1Fc74m8Z2GifD/AFX4gaWbfV7Ow0ifV7f7Pcr5V3GkJlXZKoYbWAGGAIwc81ykvxo8uy+F15/wjWf+FlSQx7ftn/IP8y0NxnOz97jG3+D19qd9bdbxXzk2l97T9OopVIxV2+jfyVr/AJo9NorF03xt4M1nWrvw3o/i7Rb7VrDP2uwtr+KW5t8HB8yJWLJg8cgVBY/EX4fam+pxab468PXb6JG8uprBqcEhsUXO5pgGPlAYOS2MYNK6tf5lXV7fL59joaK5Cf4oeD73QNd1Xwb4n8O+IrrQ9Pkv5LW11u2CgCNnjEsu4rAj4/1j/KBz0FOh+JvhKx8OaBrnjTxJ4f8ADk2v2kM8EF1rVuUeR0VjHDNuCTgFgAyZDcEcEU9/w/G9vyf9WFzx79/wtf8ANHW0VW1DUtO0mwn1TVb+2s7K2jMs9zcSrHFEgGSzOxAUAdycVwfg/wCNXh3xj4w8X6Dp82mto/hWz0+9GuQ6lHNbXUdzHI5bIG1FTyyC29geemKV0nYbaX9f13PRaKyvDvirwv4vsW1Pwn4k0vW7NXMRuNOvI7mIOOqloyRkZHGa5LTvjHoknjvxp4P1/wCw6Ja+EZdLhGpXmoIkd3JexF0TDhQjAgKBuYsTxjpT62/rp/mhOcUr30PQqKw4fHXgi48RyeDoPGOhya/EC0mlJqEJvEAGSTCG3jA56dKh0P4jfD3xPqA0nw3478O6tfNE04trHVIJ5TEG2l9iMTtB4JxjPFJNPYfMu50VFcxH8UPhpMuptF8RPDLroozqZXV7ciyG7b+++f8Ad/N8vzY54rZj13RJdXbQItYsX1RLdbxrJbhDcLAzbRKY87ghbgNjGeM01rsHMi9RRRQMKKKKACiiigAooooAKKKKACiiigAooooAKKKKACiiigAooooAKKKKACiiigAooooAKKKKACiiuX8M+GfDdx4b0mefw/pskkljA7u9pGWZjGpJJI5JNAHUUV8oa7+1L4V0XWtQ0f8A4UjpU32G6ltvM+2Rrv2OVzj7OcZxnGTVD/hrrwr/ANEK0r/wOj/+Rqdme1Hh7MpJSVPfzj/mfX1FfHzftfeFF/5oTpf/AIHR/wDyNSD9sHwoRn/hRGl/+B8f/wAjUWY/9XMz/wCfX/k0f8z7Cor4+/4a+8J4yfgVpX/gdH/8jU6D9rzwpNOkP/CitKXewXP26PjJ/wCvajlYv9Xcy/59/wDk0f8AM+v6KyI/C3haSNJP+EZ0oblBx9jj7/8AAad4T/5FbRv+wfb/APotaR4pq0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RQB8Oftcfsk6NrfibT/FHhHxncpr3iG9hsk0W+Z7ppd8oVpYSMyLHGH3NuDAKOo4Fej/ALEXwA0X4W+FLrxnJrI1PX9dUW12ohMY0/ymO+22t828PncTjoMDHJ+nKKhU0pcxxQwFKFf26Wp43+1tHBd/BXUNMk1XSbGa+v7CO3bU9Tt7GKR0uElZBLcOibvLjkbbuyQpwDXzJ/Yvhq08R6xeL8UPAN3YWHjPS38NoPFumKYdEXUJr25YZnGAHmA2nDHy+FIxX3/RQo2mprdO/wA/d/8Akbejfc1rUHWur6NW+Vpef96/ql2d/hqy8R6VJ8UvDevav438GmLSPGupardXtt4y0aDTvsM6SJFJBaxzqzSYZTK8ieaT3fJxDLa+D9T/AGdfhz8MpPip4O0jVtO8XJf6xJZeMNLWextTcXRe4SQTlWdUlQgKWbJHHBFfddFTGkow9nurxf8A4Da338qv95LoScpS5t01t3v59Lu3yPi3wn4w8N+D5vh5q+oeKPAGrx/D221Xw+2naf4s0eJruOTYINUt1luFiDOi4kWR0ky7nBzg5Wsf2Rovww0XUfA3xe+HMXjey1TWXjsI/FtgIbHTdVaQSWyyGVVbyd8UmBxvRtu7jP3PVW81XTNOZE1DUbW1aQEoJplQsAVBIyecFlH1Yeopyhz/ABu/63d5f+BPfybSstAWHlHSMrdtNrKya13irW80m7u7Ph34ut4PbS73wR4G8eeCtT0NPBNroGkSWHjDR7Ei5icmT7dI8yTyoRhkjBeLex3KMlh9AeAv2k/hnNdXnhjXvG3g3SbbRLDTVtb+XxXYyrftJBmZQFfapidShw7Z4PAIz7ZUFpe2eoQ/abC7huYd7x+ZDIHXcrFWXI4yGBBHYgirjzLmbd76/jJ/+3P5W7BHDyhJSjLbTbpZK2/l+Z8e+K77w78SPFnxQ1jUPjl8KdGsPEOnx+GtLh1HUrS/mksIk3+dE8N/GLcvOxbDqzAopKjGD3Xgv9o3Q38F6f4c8c6j4Bup4vCRN/JP460l0vNTTMRsmjEjDbKiiTzSSgD7SMgivoS81XS9OeOLUNStbV5RmNZplQuNyrwCefmdF+rqO4q3URpuMHBPRq3/AKVr98nJ9L9LXTpUpqp7VS1u+/VrTfoopLrbrezPB/EPxe+Emu/AvU/Den+Ofh7omqah4WnsoNCt/FOnGKzne1KLapIsixbVYhAwwuBngV5MunfBDS7L4N3fhbxL8K9F1vQzH/wk2o2Gt6RBcwk6c8bu8iShpyJmB+Utk8+9fZVve2d288dpdwzNbSeTOscgYxSYB2Nj7rYZTg84I9anpzh7RuT6uL/8Bba87O+vdCdGUlFNr3U1t3tfyvofF3gnXfB1vB8L/CeoeNfh/o//AAri6u7i/wBdHjHTGi1VXilj2W4jmM/78yB5PNSPGD984rltI1Tw74U0rxNY6f4/8MRaCng/XbBLLVvFGiarcQzzIxit9KurdxdNCzcmOWOMf7LMQR99VBe2VlqVnPp2o2kN1aXUTQzwTxh45Y2GGRlPDKQSCDwQaipTc1LXVp/irf8ADdFvbe5DDuDjZ/C1bTs7pb/f1fVnw5o3iXwp4l8N6TcJ4q8F+HW0f4UXfhgRT+KtMSXVb25t02RBBPujRGUlvOEZDuRggFq6DRPGfgrwZf6Vrd9rngLxnBd/DrTvC1zpR8X6OosruAZkilM84RreQt8zR+Ycp9xhivsOysrLTLODTtOtIbW0tY1hgggjEccUajCoqjhVAAAA4AFT1rNXk5Lq2/v5/wA/aS/D5508LKMUnLVW6dlBd/7i/E+cfjZ48+F3jf4NHwt4c+KHw1i1C3fTroaPH4psltJltpo5Xs1csq7CEKKSqjhchRnHlniLV/C/jbVPinrsXjDwDoUXiaXw3fWOnXvjDST/AGkLF2a4tpzBPIiF8AZJKHcvJG7H3DRUuLcnK/W/z0/yW9zSVCU1Zvpbbda+em71Vnr5I+bvhz8UPhrJ8VfFXxP1j4heCfC1jrOmafpkOkz+KtLluJpLcyFrmb7PO8Q4kCJh2bapzt4FeZ+Lb3ws37Qeu/GzR/id4H1G207VdEutO0iXxbpfkarCtqYLqQK84EdxDu3RNJtGd2M5r7doppOLjJfZ2++/5/np0spYeU4uEpb+XlbufDVj4k0qT4o+G9f1jxt4OMWkeNNS1W7vbbxlo0GnfYZ0kSJ4LWOdWaTDKZXkTzSehfJxS+Cni7wff+G/hNp9/wCJfB/h1PB+p6tq1/qN94l0+3eeOY3Ea2wi83z1aTzF3l4wuxVIZsgV949eDVPR9F0bw7p0Wj+H9JstMsIN3lWtnAkMMe5izbUQBRliScDkkmohS5Icl9NPwSS/JPzd73E8POUnLm3v07t+fm13StY+KPh1H4BtNYuvCurfEfwjY+C7vQtT0m6h13xXoepSWf2hspHpl5DILnyCTvKTJGBj7pbkehfsV+ILDxSviLxFr3i/Q9S8XXKW2lC0tdQjmuBpmmxJbpcGPcXCySu7liMEup7ivpnUtM03WdPuNJ1jT7a+sbuNobi2uYllimjYYKujAhlI6gjFJpmmaboun2+k6Pp9tYWNrGIoLa2iWKKJB0VEUAKB6AVUIuDvfpb8W7+qu16Noaw8lJO+zb28kremifk0WqKKKs6gooooAKKKKACiiigAooooAKKKKACiiigAooooAKKKKACiiigAooooAKKKKACiiigAooooAKyvCf8AyK2jf9g+3/8ARa1q1leE/wDkVtG/7B9v/wCi1oA+ALnTvD+o/EPxNH4hTUmgS9u3T7DHvcP9pI5H93Bb9KcvhH4eRxNPLrfiFyoUiH+zCGcHqR7DnPPpWv4q+CfxdvfFms32neDdQaGfUbmSORXRQ6NKxUj5u4INZZ+BXxzkz/xSGqke9wn/AMXVXP1eFehKEWq6Wi05kZh8L+DV0u+aSbxD9rSSQ2hFj8jxhf3e7pjcSM+n61fHg34ePHLcNfeJ7cKoZYzp+SflXIB9iX69gO/FSr8APjpIAV8H6j263MY/9npzfs+fHN1w/hC+Pruu4/8A4ugp4ih/0EL/AMCicb4w0XS9HvYV0WW+mtJYVYyXcHlkSHJKDjnAxn3zWPaDF5bn/pov8xXo5/Z0+Nt1gN4Snfkn5ryE/Xq9QS/Af4paVcW0moeH44VaQbd15BztPOPn7UnOMVeTsarG4ZR5faxb9Ufojbf8e0X+4v8AKs/wn/yK2jf9g+3/APRa1o24It4geoRR+lZ3hP8A5FbRv+wfb/8AotaR+RPc1aKKKBBRRRQAUUUUAFFFFABRRRQAUUUUAFFFFABRRRQAUUUUAFFFFABRRRQAV8E+P/8Ako3iz/sO3/8A6UPX3tXwT4//AOSjeLP+w7f/APpQ9AH50f8ABQT/AJLLo3/YsW//AKV3VfMlfTf/AAUE/wCSy6N/2LFv/wC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wCCff8AyWXWf+xYuP8A0rta+ZK+m/8Agn3/AMll1n/sWLj/ANK7WgTP0X8Af8lG8J/9h2w/9KEr72r4J8Af8lG8J/8AYdsP/ShK+9qBhRRRQAUUUUAFFFFABRRRQAUUUUAFFFFABRRRQAUUUUAFFFFABRRRQAUUUUAFFFFABRRRQAVy3xU/5Jl4t/7Ad9/6IeupoqZR5otFQlyyUux4hFqfgnRZLHWPhOlo0Vjpd3ca+PDSwtEYVtmKbwgMJuPOCbNwLY35BXdWLc+KfEPijwZ4ltdV8ZR3VrpGo6Fex6jZXVpd+XC9ypkLzJbRRER+XvOI/lKnczLkV9E1Bd3tnp8P2m/u4baLekfmTSBF3OwVVyeMliAB3JA71bd3f0/O5EVypLt+Oh5RefEyTT5LrRYPG0F5etruiQ6Yz/Z2lvNOnFmJJlCIFdHLz5kVcAkhSuFAjs9Z8c6nrFjGPHl9bQ6t4k1jRzFFZWZFtb2xuGjaMtCT5mIQuXLLgnKk817FVNtY0hLj7I+q2az/AGgWnlGdQ/nmPzBFjOd/l/Pt67eenNJdn/Xwr9PvbH0/rz/z/AwPAOt3+teArbVdc1H/AElRcxT3gREJ8qaSPzSMbAcIGPG3OeMcVwfhnxprGr6Jr3iXw78TD4ii09obu10120+W7NnE+ZmlW3hQxtMgcIjDcuFJIYlV9nopa3v/AF/Xl/SNLW/r+v69fIfEfjrxePBlp4p03VLexste1oiC9uXS2jsNMKMIZGlaCVY/MaNG3yRuB5+35eCrbWfXvGN54I0zVfE2nzGaDVNQa/02C2vA8ttNCkEsMs9vtDhZGBdI1ByxUAFSPWp7u0tpIIrm6iie5k8qBXcKZX2ltqg/eO1WOBzhSe1TU1o7/wBbW/4PqJ3dv67/APDHj/hrxl401f4iXOj6h4n0m0iGoXtm+jtdp9sit41fyZo7f7LvBIWN/Med4mDHCgkKDRNd8ba/J4c0Q+N760e7j1/7TexWloZpjaXiRQkhoTGCFY52oAcnvgj0/WrnRhavp+saolml3Gygi9NrKVyFJR1ZXUguo3KQQWHOSKfoui6Z4d0yDR9HtvItLcEIhdnOSSzFmYlmYkkliSSSSTU291K/T9Hr+pTet13PCvEXjfxZq0fhO7vNU8N6bJ/YNlrVpcatJHBHc6g4YSCMPazlyo2fu4WikxJwxyNvXap4h8Xx+INdvoPFE8Vpo3iHR9Nj04WtuYZIblbQSh2Mfm5zO7KQ4weuRwPS7XVNMvpZIbHUba4kiGZEimV2QbmTkA8fMjr9UYdQatVd9b+d/wAU/wAlYT1+634f0zz3Qdbl8jTBP4gi017vxXq1p5Eenowv1Se7CwkqoEZxGHMh5Yx4JJY5vfFbVfAmkeHYLjx9Z2N7atdolpaXrIsM9yVYIr+YRGBjcSZPlGM9QK7Sipaurf10/r9O7v7zl6/i2/1/4PbwXVNI8EN4O8JvqHj3wLPFpn9oSW66nbrqWlTM5BNvExlQfutyogyWwvC8ED1DwT4j0u50vRNDOmR6LqU+iw6l/ZEcDRpawnapUfKFUKx27eD7V1VFVfV+f/B/4H3edyei8v8AP+v60PFvi5eC28YT3Oty+HpbSx0eK40jTNcsHuY9Qu/Ml8yO2HmKv2g7YVB2SMAy4XBOfVdK8Q6fqt5daVE7JqOnxQSXtsyNmAzIWQFiNrcA9CenOK1KKS0Vv6/r/Ib1d/66f18zyDxdf/DS7+Jlrpseo6BpniOyv7S71DVLu7jhu0ChdlpBvYO5lXarKvyBWYnLEA09B/sX/hMtM+zeX/wmn/CTal/a+3H2z+zsXPl+f/F9n2fZvLz8ufL2817XRRH3bf12/DTb+mS96/8AXRr9bo8e8N33gy51T4paJp/iy3kjmHmyv9va/lij+xqksmC7Oyo5I2g4UjaMcCrnwVi0Kwu9U0bw9b+Er+1srWzH9u+HdOW1junO8GGUq8geVAockOf9aMhT19Vooj7v3JfcEveVvO/32/y/phRRRQAUUUUAFFFFABRRRQAUUUUAFFFFABRRRQAUUUUAFFFFABRRRQAUUUUAFFFFABRRRQAUUUUAFFFFABRRRQAVleE/+RW0b/sH2/8A6LWtWsrwn/yK2jf9g+3/APRa0AfJni/47+O9A8WS6Qdd06ON7+aKLljtRZGAD8cZxivYfg78QdU8XaXqJ1e7tLmaxnjQS2hJVgy5wfcV8f8AjXwfqPijxp4j1LRYo5JYtXuC+GC4HmSDA/Ku5+FfxU1XwNbTaEdDgtry7aJT9rkMZmkRNmVwMc4rx6WEjh8Snz3kk7q/fZ2v933nu0vaYiDThpa6dun+enqfT/jHxDcaRbtqUpnuLTG10t38tosjGWJ684x6Vl+O9anh8Lw3JF3L/ad3An2QzLGyxnqu4HjgZzmvDPGHxG8WeLNKuNLuptIt4BKrSJZh5phg9OWAPvWJd6940vrTTYT4mi+zWYDQQxxxmYYUqMqwOWAJ4NOeX4anOWJTtUd9XfezW/zaS6dBU8LOc1JS0drLS2rS9d2rnp+pSavexWVpoiDTIY8o4fxDcnzGI4LFOF5HTNVv+EIvZ7O0F5rNiLm0woYaleSmRs8kjeoXv0rymbVrq5KtLrV8JYvkcXU7W5lJPVVQY/8Ar1ensTFotrqWozazdTG+SENLcyAbSemN2P0rzqyxjlCDq2u7fCnf0O72DlanTt+OurV728nvY+8IhiJAeyis3wn/AMito3/YPt//AEWtaMHEMf8Auj+VZ3hP/kVtG/7B9v8A+i1r6g+VNWiiig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5b4qf8ky8W/8AYDvv/RD11NFTKPNFxKhLlkpdjw7Q1v8Awfb+LG0/QtP8Laq3hkXGlabpKiW2vXiikY3afu0WSUM6IyGMMAq53hlNN8c+PrTxRYeII9K8V2c+jWMfhq5juoGieK3mk1JvNcvjBwI0yGJA29BzXudFW3dp9rfnf+vw0slmlZW/rp/l+Ot9W/HbbxZ4n1GSz0zRvHU99pt34oXTLbXY7e0eS5tjYSSyKhWLyW2SrtEipj5cHdhs1/Guu+KbXULeKzim8QXuh+L4bbT4JDFE83/EkaQ7mVUXJeR2PA64GBgD2qil/wAD8OX/ACf3lf5Nfff/AD/A8x1PxvrejaBoviTS9Vl8Q2+oRTac6m1SI/2nIf8AR9yKoaICVWgZDkruXdkqWPUQ3N7YeINA0PUfF5mu30u4ae0Nio+3yRmENceYoAi2lj8gwD5vT5a2r7SdP1KeyuL63819Pn+02+XYBJdjJuIBw2A7YyDgnI5ANXKFvf8Arb/Nv5W7Ky/r8f8AJL8e5yfjT/kP+CP+w8//AKb7ysX4zaf/AGqvhCw/sPTNY87xEo+w6m+22mxZ3Rw58uTAGMj5G5A+o7u90qw1G4sbq8g8yXTbg3Vs25h5cpjeMtgHn5JHGDkc56gGrdK353/L/IpvX5W/P/M8fh8I6vp+r+EvA93q0FnE41bWAlpaQXC2MiTQtDHbNcxPsWNZnQMFHBOAvAU8M+NvGupfEW40y/8AEGjxRx6he2raFJeKLsQRq/kyJbi1Ei7gsb+a1w0ZDHABIA9gop+Xr+PX5LQXT+vP/M+d7+7tdX8BX2qp49SPVLq60zVNfsrSws4W0ydb2HzDKRFvTyxn/Xl2PlAk7QwO/wD8J14sfx9BpFn440b+zo59Pis0vb6FZdZtJY4y9zHFHaEzsxaQBoZo41KjcoAOfaaKa0flf/L/AC/rSw9U/P8Ar+v6v5ToviLxi+sWGpXHia4ura+8Uatop01ra3WFYIRdtEVdYxJvBt0GS5BBORnmk+HXjXW9b1W1gufFn9rNdaRNeaxbfZok/sK8V4wsGEUMud0o2SlnPk5BxmvV6Km2lvK34W/PXv5jerv/AFvf8tDF8GX39p+E9I1H+3f7a+0Wkcn9o/Zfs32rK/6zyuNmeu3tXGfDHU/CzeO/Hel6F4ht76Rr23uPL/tM3cpAt41kOWdm2q5K4zhT8vGMV6bRVN+85f1/WhPSx418ZrXwzB4jXxBqNz4S1DU7XSfLtvD+u6WLqS/zKzKtqxcYlYgp8qSEZGRgitTXdT8K6d8ZfCIuNctrTUZtPvLd7GbU+Iy4hEKLAX2ozHcAVUF9vfHHqNFKPu2Xr+N/8xy953/rp/keJ6VbeF9J+KMj6bc+EtcvtS1e+lu3TS1TWNFHluWlednbESsgQbkQHzAQSDg9N8NfFmu+INXubTXNYLxW9ru0z/R0j/te18wgaj0BGcKuxMKM78Ykj2+jUUR91Jdlb+v6/Rol7zb7/wCd/wCv+HTKKKKACiiigAooooAKKKKACiiigAooooAKKKKACiiigAooooAKKKKACiiigAooooAKKKKACiiigAooooAKKKKACiiigArK8J/8ito3/YPt/wD0WtatZXhP/kVtG/7B9v8A+i1oA+Bde8Zz+HvF3iOOAWjibVLljvlUYKyuMYyDXP8Air4rarraWYvNG0l47SbzUCx5Z26deSPfGK7nxL43+HVp4o1e3vfAsM8kWpXQkc20JLsJWBOTzyayX+IHwuYyRt8ObcxMSQPssORmvLq4eM6vtpUm5Lr+Hc+0p4HMfZKMIvlt5f1fz3+44bTfHdxaXC3EOlWMLrJvSZpm3KCc7R29uauXHxCjkkuLxLe3hvpXLibzHLIx64IAxmt//hMPhUJEYfDpML2EUWT+laVr8SvhdZEND8NIuBjBigz+e2tXzuTk6bbfn87avYSyvML35OqfTdbfd07HGQeL9Yv4GtptSs5xuMhkkg3Mp9AxxgDHT1q1YeIdSv5bfRrzxD5kK3CSjdEflbP94ZyPau7g+OHgW2+WP4dAKOm3yVx+S1oW37RXhoCOztvAs0as6gYuEHfrwtNRk5KTp2ad1to+4/7IxtrOH4rp8z7it/8AUR/7g/lWd4T/AORW0b/sH2//AKLWtKBt0MbY6qD+lZvhP/kVtG/7B9v/AOi1ruPi2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l+JtX1DQdDutW0rwtqniO6twpj0zTJLWO5uMsAQjXU0MIwCWO+ReFOMnAOpRSeo07O55f8NfjrH8QtL1DxHqXwy8VeCtA00Xgm1jxJd6Olr5lrO8Fwn+jX07rseOTLOiphCQxyM9honxB8BeJdP0rVvDnjfQNVsddkeHS7my1KGeK/kRWZkgdGIlYKjsQpJAVj0BrzDVfgP4h1f4B6l8K59YtodTn1+71yCW2vrq2ikB1t9Rhha4g8ueHcpSNpI/mQkld20ZzbP9n3xDe/DC+8Az2tv4Yn8S64NS1fULbxpq3iHULEJDGqXFpf6ggma6zBEikiNI1JIDkEPTteVltt56rX7m9u22tyY/CnJ6u/y00/p99Gd5rP7QXwi0Hxv4X8Ban460SLUPGEd4dJlbU7VYJ5raeK3a2DNIGaZ5ZiiRorEtFKOCuD0njjx/4O+HOiNr3jTxRo2h2rN5MEmqahFZxzzkEpCjyEAu2MBRknsDXn9p8OfiHpeufDLxJZab4Rafwjpl/wCHNTsoLyeztRZXMlp/pNqFt3+dUslItmCrmQr52EDtq/FDwV441bxXofjDwPaeHtQnsNL1PRbiz1q9mtEjivDbk3MUsUMxMifZ9vllFDrIf3iY5msmqdoO797X7+XTzVlfZX12ZrT5HKLltZX+/X+l+qLvhP42eBNd8M+ENX1/xNoPh7VfF+l6bqNro15q8IuN17GWhiQOUaUsyyqpCjeY3wOCBY8d/Fnwx4R+H2r+OdM1LS9bey8M3/ijTrKDUYwdUtLWESM8LruzEd8SmVVZV81Ou4A8r8Hfg14g+H+tabqmuXWlT/Yvh14e8IM1q7u4urF7pp2Xci/um8+PachjtOVXAz55/wAM6/GDUfCMHgzVZfB1vb6F8L9f+Hel3Vvqd1K97Jdx2UdtdTo1sot1xaMZI1aUqSNrPnjpqxpOrOMHpeVu1kpW/FR9ebybHgYwbp/WH/z7v53Sc9trO6+Xmj3rw98Uvh34n0TUNf0bx14cvLPRQRq81rq0E0emuE3Olw6tiIqMkh8EAZOK425/aK8MWPhrwh4zvLzw0fD/AIs8QXOkDVrbxLb3FjaWsdteXCXT3KAwsStooZA+1DKR5jbPmxPiR+z5rfjVPE0Wn6nZWEWq+H/C9haLBe3VmzXOk6hdXbI8ttslhikEsUYlifzF+YgfKoaLwp8A9d06DwjdXOk6bpdzpfjlvFmrQS+L9V8SPMo0qeyVlvtRQTSy7nhIUrGiqnGWGWzcY87V9NLfer/K1+t1bXdNRTSUPf1fK38+S6XqpNLaza9Uep6h8VvhdpHhrT/Gmq/EjwtZeHtWZEsNWuNYt47O7Z/uCKdnCSFuwUnPat++1TTNL0+TVtT1G1tLGFPMkuZ5ljiRP7xdiABz1JrxGD4OfETwrLYa74WsvCGs6haX/i1Tp2rXs9taCz1jVftaSLKlvKwljjVEaLy9r73USKAGPofhT4Y6dovwc0r4Pa9dHWbGz8OxeHryWVdv2uJbcQuSuTtDDPGTjPU1MklGTW62Xff/ACTvt71t4sbioz5b6Xavbs7X+e9vx1OjufEnh2yvzpd5r+nQXoNuDbS3UaygzuyQfITn940bqnHzFGAyQaqa1478EeG9M1TWvEXjLQ9L07Q5Vh1O7vdRhghsZGVGVJ3dgsTFZI2AYgkOp6EV5XD8K/EekfB3xenxC1N9b8VX0Quxe6PbSXEwewjRdOeCIqGMwNvHOUAx58sgBIwTN/wqzx/a+CvBWq2MWgaj410XXG8Vaza6jdS21lf39zb3EdwgnSKZ4hGbr903lyYWCNMD7yqyu9e342/K0r2293o7kJ6K++v4Lv5tq2m130sW4f2lfA5+F0XxG1LW/CukPql9qenaFa6r4ntbO31Wa2u5rePy7mXapWTylkJVXKq/AfA3dxrnxQ+HHhO8tNK8X/EHwvomo3og8m0vtYggklMzMsQjWRlZ97RyKmB8xRgOQQPE9R+Avxeufh7pPgwavprW8tx4jl1rT7DxXqWjQmTUL2S4tp0urSD7RP5KSOjW7eUjmQksdig6N3+zx4ru/C/ifRpL3QnutZ+EeneAbaR5JSqX8Ed6JJGPl5EBa5hIYAsdjEoMDNxUZTknok193vX/ACWuq95dU0OkufljJ2bW/Z80F/6S5O2j9190z2jR/EFxq3iDXtKW0s1tNFlgtfPj1BJpnneFZnSSFATAFSWErvbe28nYF2M+NZ/FrwE2ha/4u1Px74Mt/Dug6jJYT6tD4hhltbdowgdLqVgsdtMsjMhiLNgBCWy21TwP4Q1Lwnr3jvWtSnt5YPEmtW+qWq25d3SKPS7K1YONo+bzLWQgLuypXnJIHh1z8K/Efxg0bxF4q0Ox1fTlk+I3/CU6RZarfav4Tn1K2XSIbEh5oFS+svn81lYxEnyxlGR81LSu0n9lP5twT+68tOtmKVkovu//AGyTt/4Ekr+Z9N6Zqul63pttrGjala39heRLPb3VrMssM0bDKujqSrKRyCDiuYX4zfB99J1LX0+K/g5tM0eOCbUb0a7amCzjnXdC00m/bGJF5UsQGHIzSfCbwU3gH4f2HhZ9Nh0+aJ7m4mt4tavNXVJZ55Jn/wBMvf8ASLglpCS8gBJJwqjAHA6P8GvGvhT4QfCvw5okfhu/8SfDX7LcNZ3V1Nb6bqE6WU1tIPPWB5IubhpFk8hzlRlecgkknKz0TVvm3fbtZfeVBKUG29fz0f3XdvS53Pib45fBTwVa6XfeMvjD4I0G31uD7Vpk2p+ILS1S+h4/eQNJIBKnzL8y5HzD1rVT4i/D6TxRD4Hj8d+Hm8R3NsLyHRxqkBvZLcruEqwbvMKbedwGMc5rxjUfhN8a9L8JaD4P0LR/BWv6PNqmq674l0u98SXekwTT3V691FYxPHYXJlsozM6srLGZQiBgELxt0Nr8NPiZbfFyTxPpiaBoegXuo/2rqklvrFxeSX8v2H7MqGwntfLgddsX+kQ3CFliw0XzsKWl38/+B+uvW2nxK0y02f8AX/B006X1ejNDVf2hfCn/AAj/AMRfE/gzU/DHiyx+HuiTalcDSvEtvcTS3UMU0klrLHCJDbACJVDv8xZn+TCZbSv/AI5eC5PCn/CTeD9a0XxQ1vrekaFf2+m6vFMbGe+vre1KytHv2PH9o37GALbMfLnI8gtP2bfi5qOn+MpPFWuadda14j+H2q+EGv7nxVqWpJeXtwR5d2YJoFisI2+YtBbKVTIA8zAI7zxV8EvEOsa/e6npdzpFvb3Fp4Jt0RndCDo2sy3txkLGRhoZFWP1YENsADVrRjB8jqPqr+nM0+2jir7JpNdU77RUHLXRKT+atTt9zlPXryvurekJ8Q/AEniW+8GR+OfD7eINMtvtl9pQ1OA3lrb4z5ssO7eiY53MAPeqHhH4had4xXR7vR9b8H6lYa1bahd2tzpHiJb4XMMFxHGklvtiCzptkHnMGAhkKRjzN28eQ+HPgbqHw2+I2ofETX7C41jRNL1fWPFFtqEHi3xFfXcbXYnZoYvDsavaNIq3DxiSLczqMiIO2Rr/AAO+H3iWKXwj451GzfTra0g8ZB7K+ikgvQuq61Dd2rGF1BT9zAS6vtdS6grndtmlGMopyfTXydpafekunV6oydlVcfs62fe23+fzs9UepeIviZ8N/CGqW+h+LPiD4a0TUbswi3s9R1aC2nmMzMkQRJHDNvaORVwPmKMBkg1jj4s6UnxUk+GNzNoMMoheSKZvEVp9olkWFJWtxZbvtAlWNxK3ybBE0b7yW2L5n8UfAXxF8ZfF/wAbaN4a8J6LNo3iv4eab4evdZ1qaeKG1V7rVBL5CJbyLdyKssbNCZYeGjJYZFdP/wAKM1C60X4xeH7rWobaP4kIlrZX8JdrmCEaNbWO6bhTuEkMjgKx+Vh8wJIGf2XLydvN3tb9b9dujNnTgqnI5aWjr2uoP57yVunLfqrdxp3xY+FmsaDdeKtI+JXhW+0SxulsrrUrbWbaW1guC6xiF5Vcoshd1UKSDuYDGSKZH8XPhRN4bh8ZQ/E7wm+gXE0tvFqq61bGzkljR3kjWbfsLKkUjMAcgIxPCnHz3rXwP8beFvhZrxTwNDd+ItR1nwjCkEfjjXvE/wBsgstZgl3SSajGz2kKq8rMkSSBE3szOAMd5ZfBXxtqnijSfHfiaHwzY6i/juHxbqmm2F1Nc20EUWizacixTPBG1xMXaJy7RRDAwOUBa+VPZ+X/AKTr+L9La6mcIp0+eej97T0jdL5vS+qe6PSbP4tfCrUfEdl4P0/4m+FLrXtStUvrLS4datnvLm2dN6TRwh97xsnzB1BBXkHFXYfiD4CuPFN34Ht/G+gS+I7CAXV3o6alC19bwkZEkkAbzETHO4gCvI/HPwY+Jvi/4sWXie41m3udB0vxHpOt6aZPE+oWws7a3EYntDpcUX2WdmZZZFuJZGfMoUBAitVxvhB48uvD/jL4ZXUHhWPw7r5164s/EC3E0mqLNqbzuUktDCsa+X5+wyi4YyIgGxM5EJ3hzdddPRJr82vNxdnZoj/l5yPb3dfW9/usn5c2uzPS9B+JPw68Vaf/AGv4X8feHNYsftw0z7VYarBcRfbCQot96MR5uSBszuyRxTPFnxN+H3gjRtS17xV438PaVZ6TOtpdzX+rW1rHDdNGsiW7yTOqRyMrowVyCQ6noc15tB8GvGvimLxjrHjSPw5oGr65pGlaVpVtod1LeWtpPpk089pfs8sEJMgmmjPliMhFgVd75yJdU+FfxPHw30jSdL1mzfxBda0+teLILXXrzR4dTacSmaCHULeF7qCOOR4vLKorMlskbFAxIJx3UX219bf/AGzfb3brccWrpy/qyv8AnZLvZu60O0Pxf8B6J4S0XxR8QvG/g/wwNYsFv0M/iK3Noy4j3mG5fy1njVpYx5igA70/vDPWvqmmR6Y2tSajarp6wfajdmZRCIdu7zC+duzbzuzjHNeKfDD4CeIvBd18OpNXudKuIfB2jeJtOuV+2XF3Iz6je280BSSdN8uI4XWR5CHJYffyTXXeFfAHjHwv+z5pPwx0vxBaab4o0rwlBolvqluplgt72O0ESzIHUFkDgMNy5wOR2q58vLKcdH0Xzl+SUX8x0oqUISk7N2v5P/gHU+DfH3gX4i6W+ufD7xpoPifTo5TA95o2pQ3sCyDBKF4mZQwyMjOeRXN/Er41+DvhzqeieGrnWdGufEmu6ppthbaG+qxQXzwXV5HbNcpCcyOkfmFjhcHbjcvUc/8AAj4U+Lfh/r/i3xH4rEMUviaLTf8AR18V6j4gkjlt0mWQm6vo432tvQqiqqD5sKOpzPF3wh+JOp+MtTbRovC0vh/W/GGgeLbi/ur+4i1C3+wNZh7VYFt3SVStoWRzMmDIVKY+enBR9tCMvhvG/pdcyv00u7+Vt2jDmlKhOSVpWlb115f0+/sdrpnxr8FR+FJ/F3jrXtE8H2MfiHVPD0UuratDBFNNaX89ou2SXYN0nkbwgyRuxlsZPdS3tnBZvqM93DHaxxGZ53kAjWMDJcseAuOc9MV84eLP2bPGeoR6PqljPb6leaXrPiu4bTofGuseGo5rXV9TN3G/23TlM3mRoqK0TRvGxZuRtVj6xe/DmI/BI/Cmz0bTJYU8PJoi6fcX139kaNYBEYTc7jchNo2iXJkHDct1mduWTW99Px/4D0723WvVVUFXcYfDeX3czt+HfXqX7f4vfCa78IXHxBtPih4Sm8LWbmK41uPW7ZtPhcEAq9wH8tSCRwW7itqz8UeGdRFgdP8AEWmXI1WzfULDybuN/tdqmzfPFg/vI182LLrlR5iZPzDPjFh8LfjQmkafr2qTeGr/AMQaH4mGvaZol7rM1zaCEae9n5EuqCySd2BlaVZXtXZCAnzgBlXSPg38TPBzeGNd8Of8IvqOq2g8TR6pY3d/cWlpbJrV/Fev9lkSCRpBbtCI1Rkj8xTktEflpSsk3/V+W6/8m0fRdX1Igotrmfe/4/5L1vpsztvFvxp8M+GtQ8GQ2+q+Gryw8byrHp19N4msrRJVbYyyQrI4a6Ro2Yr5HmMWMY2hHaROg0r4k/DrXvFGoeB9D8feHNR8R6SC2oaPaarBNe2gBAJlgVjJHyR94DqK8k8A/Br4m/DfTvCdnYWPgvX2i8E6H4Q13+0b24iS0NgJS89qBbv9qRzMf3T+R/q1JfnAbZfBL4o3Pxgs/H3iXWLLULfSr/WpLe5n8TajOs1ldwSpbwjSvKS0tjDvijZ43Z5FRmLgsVqqqjCUowd0uaz2vb4f8/O+mxM9Nv7q+/d/Lb5dmeq2Pxc+FGp2ep6jpvxO8J3dpolzHZanPBrVtJHY3DuI0hmYORE7OQoVsEsQAM1PpPxH8D+J9Jh1jwZ4u0PxHDetPFYHS9Ut51vZ4VLSQxOr7GdQpyM/LglsAE14lpvwC+KNz4Mu/B2qP4c0zSYLrwymk6Oms3GrQwWum6nFczEXU9pFcKHhj2JbuZlVlH7wBmNbnxB+GvizStN8deJ/C4hfxHqnjHTvEPhNra3kuDbXIsLHTyblAo2xt5dyJWBIEEjMWByAnFOLs/TvvFel3dtLys9S4xTjdvVX722WnffRvsm0tj0ab4peC9A8J2Hin4geMPCvhqK5lFjPJca7B9ki1AMUltEuZNiyOkqvHjAbKEbQQQMjQvjr4G1L4g6/8OdV1/QtJ1XTdVg0zSbe41iEXGtCTT7a8MkELbWbaLnbhN/3N2RnAyNV+FfifwrN4L1P4aafoGtS+FdIvdDksvEN/NaJPHdNbtLdieKCdvO3W7FlMf7zzXy6dTnXXwN8R3P/AAmEok0CKbxB4y8K+IrbyfMRIrbTBpYmjI2Eo3+g3HlqCww6ZZctioKMqlpOyvb095LrvaN5fO26uFNRkrSdm116O63tp3v966Hpnjf4k/Dr4Z2NvqnxI8feHPClldzfZ7e41vVYLGKWXBbYjzMoZsAnAOcAmsDSvjV4R1bxXqWl2uq6RJ4dsfDOm+J4vEkeqRPZXEF5PdxLtcfJsH2QMJA5DeZjAxkp8bdH+KfiDwxbaJ8L7bRZjeXaprK6hr1xpEj2G1t8dvcwWty0bu2xSwQEIX2srlWXgNS+BHjrUvHumfEuxHhvRJtF8O6JZ2nheC8e40iS7sp752glY2qN5KJdx+RMqK0ciBzCdgVop2b97a9vlbfz17enqWj7OXe11688dP8AwG++2/p7bP4q8L2ouTc+JNLhFnewadceZeRr5N3P5fkwPk/LLJ58OxD8zebHgHcM8v4d+LOleIfiV4i+HVtceH2m8Nwia5e38R2lxcgMEwHs0JmgwS4cyqgGI9pk3t5fB+NfhB8UNZ8S67b6IvhZvD/iLxj4b8X3F3dajcR3ls2nSacJrZLdbdkkDR6fuWQyr8z7SgHz1ST4D/EbVB4z8K3WoaP4a8K6/pOvWEKadq1zqLy3WpSbzdrFPBHJYbWaRmiiuZY3MnATapA7KCkt7PTzUYv/ANKcku9k9tRuMLpJ/wAt32vvp/X3nrmm/Ff4W6zoN14p0f4leFb7RbG6WxutSttZt5bWC5LrGIXlVyiyF3VQpIO5gMZIpI/ix8LJvB83xCh+JfhV/Ctu7JNri6zbHT42VtrBrjf5YIbggtweK8V0b9m3xQPBusaTf6RpWn6tqWp+GZJZrjx5rniVLq00zUo7pwX1JS1uCglCQRqy7nw0hByvV678IfGsHiXWfG3hlPDt7fDxvD4s0zTdQupre2uUXQotNeOeZIZDBIHEkqusco+VMjLHbXLHXX+vc/zk+/u6kwipQ5m7PXT5aL79L7dT0PWfij8M/Dml6VrniH4i+GNL07XWRNLvL3V7eCC/ZwCogd3CykggjaTkGuRl/aM+Ht74i8YeAvDGu6HfeMfCF7a6fLo15rtpZvPJcC1CSKS7OsIkvIomYx7vNDRqjuVVuD1L4CfFGw8PaXF4Sbw3H4ib+3muNSGtXVmmkf2rfNdywwQG1nhv7dGKKIp44t3kg7o95Ubus/B34iXXiHxVDaS+HZ9H8TeI/DPig30t7NDdQz6bLpgmt/sywMhR4tPkdZPOB3uqFAMyB04xdRKb0vb8V18o3beiey11HBRbtJ6d/munS/bVq13uj3MZwMjmsvwn/wAito3/AGD7f/0WtatZXhP/AJFbRv8AsH2//otazIPzY8dj/itPEHr/AGrd/wDo5655gRW98Qbhbfxh4gdlZv8AibXgwoyf9c9YCyrKodQQGGcHrVn7Th5J04x62QjCk7ZoJozxnFBuN+nepbP/AI+4P+ui/wA6iyBgkVLaHdeQHGP3i8fiKAex+rFr/wAe0P8A1zX+VZ/hP/kVtG/7B9v/AOi1rQtf+PaL/cX+VZ/hP/kVtG/7B9v/AOi1qD8Qe5q0UUUC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hu7u00+0mv7+6htra2jaWaaZwkcaKMszMeAAASSeAKmrG8Z6d4g1fwjrWleE9aXR9avNPuINO1Bow4tbloyI5SpBB2sQcYPToaUm0m0VBJySZyGtfHfwL/AMIH/wALA+H3iDQfG+nDW9L0R5dG1iG4gWS7v7e1OZYvMXdH9oDlOp2gZXORJ8Q/j/8ACT4Wy6MnjXxvo2nQ6xrbaAbmfU7aGGyultpLhhcvJIojAWNVPVg00Qxh815Lb/s0/ES/8OeMrO/1O20m/wDFeoeFb0N/wl+pa7LbHTb5J7l1u72AOGZEzEixiMPxtUZY9bc/CP4jaT4T8G6XoB8N6rqHw88THVdMN7ey2K6zataXNuzXkkdvL5N0ftkju6RyLK8e/wCTzSsesVHZ9193u3+73vPr0sFNxlS5pKz9/wDBPk+928j1yLxX4Wn+yCHxLpUn9oXk+nWm28jP2i7h8zzoI8H55U8ibcgyy+VJkDaccdrXx3+HSeBPG/jLwL4u8OeMpvAumXl/qFhpOtQTtHJBDJJ5ErRFzCzGMr8y5HPBxiuK034P/FO18Y+G45m8LJ4a8M+ONc8Ww30eoXD39wmow6l+5NsbcRo0UuoKM+cwdELYQ/KeXsf2b/i3f2XjGbxVrmn3WteIvh/qnhFr+48ValqSXl7OR5d2YJoFisI2+YtBbKVTIA8zAIcFB1Ipv3Wn8tG/0tbR6pq6TNUqUKsftR5ort7rnZvy9y0vvW9j2rXPjJ8OvBUd7efEj4heCfC1lDfx2FvNqPiOCAtK1rFP5Uwm8sRTYkLCIM5MXlyZG/at+T4r/C2KHw/cS/ErwqkXizb/AGA7azbhdW3AFfsh34nyCMeXuzkV5p4x+Gvxnt4fGEXw/Hhu5j8Y+JrW/vo7rxBdaTN/Zcek2lrJDHcw2dw0UrzWpBZUJETEq6SEFKnjb4L/ABD8SabqOnaLoPgjSrfxl4NtfB+r239ozsnh2KI3P73Tytov2sKLn5Y3W1+aFG3D7om0W1r/AC/+k3f46X23utr42SjG7+ym/XS/3au3Wytvp7dJ4k8OxRTTS6/pyR295Hp0ztdRhY7t2RUgY54kZpIwEPzEuoA5Fc5p/wAVvCeufEe4+HHh3xL4Y1O+0u0mn1iC31+3e/0+VXRUieyQtKMhmLO+wLhANxY7cC5+EOrP8WrXxRBqdqPCrtBrGo2LFvtFxrdtA1tBMcDa0ZhZC2SCJLSAgHLEcvo/wX+JzfGrTPiJ4p1m3v7TRtU1eaG6bxPqEpmsbqGVLeFdLMS2dq8IeOMujO8ioXL5YpWeqV99H89LL/ya7t2s9dURKTUdFreP4u79bKyv3vp1PV/C/wATPhv43vrjTPBfxB8Na/eWcMdzcW+l6tBdSwwyDMcjrG5Kqw5ViMHtR4j+Jvw38H6lBo3i34g+GtE1C6MIgtNR1aC2mlMzOkQVJHDNvaORVwPmKMBkg1598J/grr/gFPhYNQuNIZvBHgi+8NakbR3PnXU8mnurxZRd0ebOYkttbLr8pycP+JvwX17xtqvxM1Cxn0hR4y+HUXhDTjcu4aG7V9QYvLhDti/0uE5Xc2Ub5eFzs4QUopS01v8AJtL70k/K/U6lSpuUlzdrfOSTv6JuXojv5fiT8OoPGUfw5m8feHI/FksXnx6C2qwDUXj27t4ti3mlcAnO3GBmuWHxs0yfxX408JWd34PFx4N06W/uJbjxdaoFwisv2mKMPPZxqd4lkljwgCFfN3ME47xl8Ffif4r+KOneI7rWre60PSPEGkazpzP4o1C2W0t7dYxPa/2XFF9luGZllkW4mkZ8yhcIEVqoXvwK+Kuoad498MWknhvRdC1/QvEVhY2ses3N/Hc32pEutyyT2ok05Q7SM8cM86N5nCjatRSSk05/3l+Caf3tq3Vq6vF3MaVpVYwnpH3LvtdvmXyST8k+jR7DqHxa+Fmj65/wi+s/EvwnYa0MhtNuNato7kERCZh5TOH4iZZOn3CG6HNS2HxB8MeIrPw/rHg7xT4Y1vSdevXtbe+t9ZjeO42wzSEWjRh1uZQYTmMMuEWV937va3mut/AfXtW1DxVdtLojpr3jvwz4miErOT9j06LTkmjk/dn94TZzbFGVO9csuTjSs/g/4ltvFdnrZvdM+y2vxFvPF3lrJJuFnNo89mEA2Y83zpt5Gdu0sdxb5TVOMZfE7afjaGnz5pL/ALcffSb2aX92/wA+Wbt8pRiv+3l2177xd8Rfh98P4opvHnjrw94bjnR5In1fU4LNZERkV2UysuQrSRgkdC6g/eGcDxF8XtF0Dxz4e8ISXXh9ofEKwtFeT+JLO3dDMZBCotnYSzGYxkQ+UHDlJQSmwFuW+Lel/EOX41+ANd8A+DdL1x7Lw/4jtp5dXvJ7OxtjNLpm3dPFbT4kZUk2xlV3hZBuGCan+EvwO1H4beIIbufUrC6s7XwHovhOGWBGjmE1pPeSSsqEERwkXMQQByfkwR8oJzj8Kn66d7cyt+C18+tmjWUIqm3fVrT15kvwV3brboeiaH4/8CeJ9R1bR/DXjXQdWv8AQZPJ1W1sdShnmsJOfknRGLRNweHAPFcd4a/aG+GvinxH4osNL8X+GZ9A8MW2mSS+IINdt5bN7i8nuIfs7Op2I6yQKuC5LNKFwCBnyvwF+yj4h8PeF9e8Iao9vHNJ4Qv/AAlpniF/G2u6w80dwEHmHTLxvs1gpMSM8cDvkjCsi8Hb1D4J/FLxk3iPUPFOn+C9In1lvBscNjp2p3F5bJDo+qtdT7ne0iPzxNhFCEbvlJAG86RjF2Tfb8ZWb+7Wz1+67ya9+K6c2vpp/m9Vpp5nq0fxQ8M67p2iar8Pte8OeKLTW9WGlxXVpr1v9nyiSST7JEL+dIkcMh8pAWJXnYod0qf8L++BH2a4vf8AhdfgL7PaGAXEv/CSWeyEz/6ne3mYXzP4M/e7ZrnH+DviL/hYsni6K70tbJ/H6+K/LEkgk+y/8I0dLK42Y80z/PjO3y+d275awfBP7PHiDw7o3gjTtRk0CWTw18NdQ8HXRiLsr3twbQ+ZHmMZiPkS7mOG+YfKcnEzSjC61dr/AD5G+X/wJKPrK/SxtOnCKTUr35fxk0/ujZvpp8z2q11pLrxDd6LHcaW6W9ja3irFf77vEzzKGkg2/JEfK+STed7CUbV8vLZ1z8TPhvZ+KIvBF58QfDUHiOeb7PFo8mrQLeyS+WsuxYC/mFvLdHwBnaynoQa5f4X/AA08ReC9ej1bWr6xuFXwP4d8Nv5Eru7Xdg16Z3+ZBmNvtUe053HDZVeM+eXHw3+Ini74mfEzRk8M6RY+F9W8Z6BrEmu3886XjrY2OlygWdv9n8uYeZbvH532hfLff8jFSDpUhBVnCLvFdfml+Tb+VjOn78HN6e7F283GN152ba+XY9r0z4l/DrXPE+o+CdD8feHNR8R6QpbUNHtNVgmvbQAgEywKxkj5IHzKOornfBvxp0DXvA9h8QfFGoeHfDGlXXhjS/El19s11BJp6XYkP+kb0RY4RsCpMWHmMJRtTy/m4rR/gv8AE5vjVpnxE8U6zb39po2qavNDdN4n1CUzWN1DKlvCulmJbO1eEPHGXRneRULl8sUqlo3wH+KvhnwWNM8P+JNKttYh8C+E/DIe31Ce2E82mXF095GLhYGkt45orjy0nRGkTczBAVXMQUfZScvi923z5r+f8t+va/XSmqco1VLdNcvmrq/l1f3dDvPFf7SXwS8G6P4U8Tat8SPDh0DxlqbaXputRaxaf2fvWCaVpGuGlCeWPJKFlLfPJGuPmyOw0DxZpes+Zbtq+hveLNehYLDU1uswW9y0JcnapDKQqyLgiOQtHubbuPh+hfAT4j+FtAsbzR49Euda0n4gTeM7XTtS8UajeQzQzadJZvBLqdxBLcl1M8jh2ifOxVwoPy6mrfAXxpP4WgtNF13S9O10+IfEb3F4kkpH9h6zfzzXESMEDCdY5IJF42+dbqN20lqGl7O6+J20fS8Vo35SbTe1kzNODgpPe+vopVNUvOKg0u8lruemal8XvhPoz6fHq/xQ8JWL6tHbTaetzrdtEbuO4LC3eIM48xZCjhCuQxVsZwah1D4peGPD2o62PGOv+G/D2j6TcwWCahqGvW8Rlu2tvtMkTxsQISsJRwHbey722KgV34jx98CdT8R3HxEXQv7GtrTxP8NYPBOkRzM6m2njOoEGTCHbDi6gwV3N8jfLwuVuvgp4kuvH0HiiS70h7OL4hW3i0xvJIZPssXhwabtA8vHm/aBvAzt2c7g3y1ShB31/rmSX4Xf9XNVThZty+y3/ANvKMXa/nJuK0+y3109C0H4o/DTxXqiaH4W+InhjWdSksU1NLOw1e3uJ2s3xsuAiOWMTZGHxtOeDWn4d1pNa8Nad4gkuNLZL2yiu2l06++12ZDoGLQ3G1PNi5ysm1dwwcDOK8q8F/BLxB4Yn8GTPcaOv/CP+IfE+rXpt3cGWDUpbt4VT92NzDz4d4bABQ4LYGdrR/hPqqfs2WfwR1TVbaDUV8Gp4auL22DSwpN9jEDSKGCM6bsnBCkj0qJJKMmt1a3n8V/u0/wCAY0bTXv6apfK2rOr0X4lfDnxJoN/4q8O+P/DeqaLpbSpfalZarBPa2rRjMgllRiiFRywYjHevM4f2rfA1x5erW15oUvheXxm3hQeIk16FrDyRo7aib7zgvl7MqYtu/H8W/wDhqjf/AAZ+JniaHxH4k1q18HaVrt7F4dt7HR7G+uLnTJ00e+ku0NxM1vG6GfzDEQsLiJUXBmxiqc/we+MUk8fjA6R4Im16P4i/8Jt/ZL67dLZeT/YZsBD9r+wl/MEpD7vs+NozwflqoqClLmeltPXmhr53Tlp0trq0C1S7+9/6bk0vlPlV9n6XPYdR+Knwv0fw1p/jPVviR4WsvD+rNGlhq1zrFvHZ3bP9wRTM4SQt22k57VZ1X4heAdC1a00DW/HHh/T9T1BoEtLK71OGGe4adnWERxswZzI0UgTAO4xuBnaceR2Pwa+JHhZNH8TaBYeDNW15X8RNqGk395cWumw/2xeR3Mht5kt5XbyjHsIaFfODuSYs4re+E/wT1L4a+I7W9uNWtdTtNP8AAGg+D4blgy3Mk1jLdtLIykELG4niwA5OVII4BMW91y6rp8npf5LXZ823usdo8smnr08/eSv5aNytvpudRF8Zvhhqmma5feFfiD4W8QTaBprareW9hr1m5ht/LLpJK3mbYY2AyJJCqY5JxzVfwd8VYtb1LxJo/iqy07w/deHNWsNFZjqgmhuru5sLW6CRO6R5O+68pRjL7A2Bu2jy0/s1eMF+FXhzwPBfaBHqGkfCrXfA1xKssohe/vo7IRyKRFuMIa2lLMVDfMpCkk439M+CHjLRfjNrXxbtNb067j1DWLeWDR7uRjbpZnTbKznuFIiLQ3qtbSbGBdXiYxnZ5hdNuSnF2ve9/laVl/4FHXXa9+mu1SFOMG4u7963y5bX/wDJrf1b1+HxJ4duEspINf06RNSuJLWyZLqMi5njDl44yD87qIpSVXJAjfP3TjSryHwJ4AvrP4w+K9cmjnj8N6TcySaDbTWzRKl/fpHNqM0RPEkZYJtcDh57tc16P4U/4Sz+wrf/AITj+yf7a3S/aP7K837Lt8xvL2eb8+fL2bs/xbscYrDom+qv/X6eRzN+84/j/X5d09WtTXooooGFFFFABRRRQAUUUUAFFFFABRRRQAUUUUAFFFFABWV4T/5FbRv+wfb/APota1a5fwz4m8N2/hvSYJ/EGmxyR2MCOj3cYZWEagggngg0AfnZ410u71nxtr9pZTQRyf2reNmeRUXAmfuxAz+NZ0fhbVYotsk+nlk+U4vYRnjPA3V9Ra1+yv4B1nV7/Vn+MlrEb66mujGI4SEMjlsZ83nGcVnt+yB8P25/4XXbD/tlB/8AHaq5+lUeIMuhGL9prZL4ZHzUPD1++cT6eu04O6+hH/s3NZrgxu0bYyhKnaQRx6Eda+pT+x78Pj/zWy2/78wf/HaP+GPfh9/0Wy2/78wf/HaLnQuJct61P/JZf5HytuBPrUlmxN3AP+mi/wA6+pP+GPPh9nP/AAuy2/78wf8Ax2nRfsf+AIpklHxstTsYNjyYOcH/AK60XG+Jsst/E/8AJZf5H1ta/wDHtD/1zX+VZ/hP/kVtG/7B9v8A+i1pkXinwtHGkf8Awk2lHaoXP2yPt+NP8J/8ito3/YPt/wD0WtSflrNWiiigQ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UN3Z2l/bvaX1rDcwSY3xTIHRsHIyDweQD+FTUUAU5NH0iX7L5ul2b/YcfZd0CnyMYxs4+XG1emOg9Kemm6dFfSanHYWyXky7JLhYlErrxwWxkj5RxnsPSrNFAr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igLIoJoOhxWMmmR6NYpZzNvkt1t0ETtxyVxgn5RzjsPSnyaPpEv2XzdLs3+w4+y7oFPkYxjZx8uNq9MdB6VcooCyKyabp0V9JqcdhbJeTLskuFiUSuvHBbGSPlHGew9KhTQdDisZNMj0axSzmbfJbrboInbjkrjBPyjnHYelX6KAsinJo+kS/ZfN0uzf7Dj7LugU+RjGNnHy42r0x0HpT003Tor6TU47C2S8mXZJcLEoldeOC2MkfKOM9h6VZooCyKCaDocVjJpkejWKWczb5LdbdBE7cclcYJ+Uc47D0p8mj6RL9l83S7N/sOPsu6BT5GMY2cfLjavTHQelXKKAsismm6dFfSanHYWyXky7JLhYlErrxwWxkj5RxnsPSoU0HQ4rGTTI9GsUs5m3yW626CJ245K4wT8o5x2HpV+igLIpyaPpEv2XzdLs3+w4+y7oFPkYxjZx8uNq9MdB6U9NN06K+k1OOwtkvJl2SXCxKJXXjgtjJHyjjPYelWaKAsigmg6HFYyaZHo1ilnM2+S3W3QRO3HJXGCflHOOw9KfJo+kS/ZfN0uzf7Dj7LugU+RjGNnHy42r0x0HpVyigLIrJpunRX0mpx2Fsl5MuyS4WJRK68cFsZI+UcZ7D0qFNB0OKxk0yPRrFLOZt8lutugiduOSuME/KOcdh6VfooCyKcmj6RL9l83S7N/sOPsu6BT5GMY2cfLjavTHQelPTTdOivpNTjsLZLyZdklwsSiV144LYyR8o4z2HpVmseLxXpNxEk8EepSRyKHR00u6KspGQQRHyCKAsiymg6HFYyaZHo1ilnM2+S3W3QRO3HJXGCflHOOw9KfJo+kS/ZfN0uzf7Dj7LugU+RjGNnHy42r0x0HpVb/hJdO/59tV/8FN1/wDG6P8AhJdO/wCfbVf/AAU3X/xugLIuJpunRX0mpx2Fsl5MuyS4WJRK68cFsZI+UcZ7D0qFNB0OKxk0yPRrFLOZt8lutugiduOSuME/KOcdh6VD/wAJLp3/AD7ar/4Kbr/43R/wkunf8+2q/wDgpuv/AI3QFkWZNH0iX7L5ul2b/YcfZd0CnyMYxs4+XG1emOg9Kemm6dFfSanHYWyXky7JLhYlErrxwWxkj5RxnsPSqf8Awkunf8+2q/8Agpuv/jdH/CS6d/z7ar/4Kbr/AON0BZEyaDocVjJpkejWKWczb5LdbdBE7cclcYJ+Uc47D0q5DDDbwpb28SRRRKEREUKqqBgAAcAAdqzf+El07/n21X/wU3X/AMbq/aXUF9aw3trJvhuI1ljbBG5WGQcHkcHvQFkiaiiig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FFFAHz54z/AG3vgx4C8a3ng7X5dSb7LGGF7ZQi4iZ8kMhAOQQR7++K+ePA/wAXv2j/AI7ftGazqvwQ8Z3X/COWdx56WusOU0+3sT8iiW3UnLHB+785POR2+h/2j/2ZfCPxhvdJns/AaDWp72H7drttcx2ohtBIpmEozumdk3BPkbB6so69X+zf8GdD+DXgVdHtPCq6Vq87kapcNcrcPeuhIWUODwhHKphduTlQc5yalKVnseVOliq9dQnK0E73V0/Ql/aL8Y+LPh/8Ctd8WaFq8Wna5YRWeLyKBHSN3uYkkKpMHXGGbG4HAPrzXJ+Evi8NM+IGswD4tr468A6V4XfWdT1x0spV0q6SXAh8+xijiffHubyypcbAQcHB7b9oXwpqXjr4Wal4N0vSdWvpdWmtoydNjtHlgWOVZvMK3Vzboy5iCcSbsuDggHFLxnq+teO/B+reCtc+AvxA+wazZSWVwYr7QldUdcblP9onDDqODyO9EuaKlKOr1sv+3bL8dfVHdPWok20tO/e/Ty066Msaf+0D4Pfzv+En0nXfCgXRZfEVsdZt40+16dGAZJo/JkkwVDKTE+2Ubh8lcf8AFv49eIbX4N+JPFXhTwx4r8KanZWen6hp95qmmQPFcW891EmY2Vpot5RjmKTbKAwOwdRzkvw68ZeJwV+KHw48deIFtvDlx4Y08WcOg2HkW84USzyZ1WTzLgiNMMNiDBxHzR4i8JfGnxj8OtR+HXinQPGtxZ3FjZWFmbbS/D8KRfZ545PPmB1dnlmYRhSVkjjGSRHmrveXldfdzS387KPlrJemPtarWqf3PtH8L81utkvn6Fqn7TPg7w/pHiPUPEfhrxNpt14VutOttR06a3t3uQL0gW8yeXM0bI2Tn59w2kFc4BivP2n/AArpd1rFtrPgnxfp48Oahaafrcs9talNPNyVEErlLht8b7v+WW9hg7lXjPAeNvhv4w8Y614v1f8A4Vt47tP+EruNAn8vy9Ck+zf2ZJvxn+1hv8zpnC7f9qjxl8N/GHi3/hYn/Ft/Hdp/wnt7pF3/AKvQpPsX2Hb8v/IWHmb9vX5duejUU3drn7/h7n6c/wDVialWsrqCe3braf68i+/zt6t41+P3hLwD4ttPCniLR9bhF3eWtgmomKBLYzXBwgRZJVmmUEgM8MUioThiCCBUh/aP8IS642kP4b8SQ2yeK38GSapJb2/2RNTHCqcTGQo5OFYIQD97bXknjP4UePfE/ijXddsPAfjKxtte1rTddnjnsNBublZrPZshFx/bCH7Odmdm0ENyGxkHRf4c+MHtp7f/AIVt47Hn/EZfH+fL0LjDq32T/kLf7OPN9/uVNKUm17T5/fC/3Jzt6L56VKtS8uRPy08p/m1D0u+116o/7QPg1NTeM6Vrh0OLWR4efxGLeL+zV1AuI/Jz5nnY8wiPzfK8oNxvp9j8ffB+o/2Rb22l60dQ1fxHdeGBpxgi+0211bB2neVRJgRKibyyljtdMKScV5Q/w58Yuk3hc/Djx3/wg8/iP/hJn0fytB+1faPOFwYBd/2rj7OZhu2+Vvx8vmYrRtfAmsW3xj1r4sD4RfEQJqthLBFpaXGhKlpeTRxxT3kb/wBp/wCseOGNfujoTk5wJjKfKm1rbX1tF/c3zR02vF9GN1Z8zSTtfs9ryV/kuV67vmXY6/wD8a9O8WfFvVPCFxe69Zy3Wn/atL0jULC0gWKKF9k0jeXK9ykjswIS4WHCAYTOSe7+KGs6l4d+GvivxBo1z9nv9M0S+vLWbYr+XNHA7I21gVOGAOCCPUV81eDfhR8VfAt5pWpaJ4Q8WJceHfD+o6FpPlaToERVrj5kuZidXcSzLIFLErtcLjapyT6vqWtfEnxL8LbrwR4j+EHjdtW1TQX0u/1GObQWQ3EluY5JljGooCNxLBRt9OKKnM6Eow+Kz+bblb8Er9rr5Xh6zVS9VO1+zdlaN/xbS7pa+fE/Az46+Lvjv4u0PS9M8UtpGl+HdAtNQ1oy2ES3XiS7cCOUxB4ysdrHMjqzx7WLHAwCCPoHV/E39k6/omg/8I/rV7/bbzp9ttLTzLWx8qPfm5kyPKDY2qcHLccV4H/whPi+yuPhrrHh/wCF/jnTdZ+HtnFpct2qaEyarYeUscsEkY1UbAxXep3NsYk4Y811Gi678drFPDK6x4Y8d6m2lyXba039n+G4f7ZWQN5C4XU/9H8olTlM79vPU1vOSbdu76b6uzXZWsrdHsranPh51IQtUu3ZdH2Wnre+vXdu97L8ePiBqXhP4hfDnw8/xN/4QfQNfbVv7W1H/QUx5MEbwjzbyKSNPnOOnO7HXFZngn4/X2h+EJ9W8ZnVfFlneeNn8LeGdV0+zt0l1iGQZgnI3RQsu4SR+ZGAjbQQOprS8Ujxh4l+I3gnx/8A8Kd8d23/AAh39o/6J5mhP9q+1QiL7/8Aag2bcZ+62enHWj4mDxh8RP8AhFv+LO+O9P8A+Ea8SWXiH/WaFL9o+z7/ANz/AMhRdm7f97nGOhrOGjV3u7PyTmrv1Ub2t32uaTlJuUo30Tto9Xyuy7Wu1929ih46+KHhQeI73x1rem69p0vwhgt7nV9Peytprh/7ShXy0gkS52K6/dkOSrDKqSPmrsdW+P3g/Rl8QRXel60b/wAP6xY6K+nJDEbm7nvNn2ZoAZArI4ckFmU/u3yOOfIfiV8NPiB46v8Ax3JpXgTxvo9l8QbXT4dTgktNCupI5bPAjeKT+10AVlADKVJPUMtbviHwXrXiD4xeHvizJ8H/AIgQjRoEW60tZtCMV/cQrKtrO7f2oMNF50mPlOcjkY5ISd4pqyvr5dW/nZpeqb2CdSaTcU2/R69F917vvay3R37ftBeDk1J4zpWuf2HHrI8PP4j+zxf2auoFxH5OfM87HmER+b5XlbuN9cd8Rf2gr2a80Ky+H1trNraf8LA0/wAL32sSWdu9lefvtl1bxlmaQY+75nloMqwRyRXOP8OfGLpN4XPw48d/8IPP4j/4SZ9H8rQftX2jzhcGAXf9q4+zmYbtvlb8fL5mKqXPww+IJuLbTtO8D+OLbw3Y+NIvGttprWmhSTJOJvNktzP/AGuAYixcriMMu7kuBilScm4OfeLf3wb+Xx+qSv1uqtWo1NQT1Tto77Ttb/yTXe7fy9q0/wCNehatrk+naZ4Y8TXelWupT6RP4ggskk06K7hBMquVkMyopBUzGIRBhjfTPBHx08KeOtX0/SrHS9Z09NctJ7/Q7u/gjSHV7eFgskkGyRnXGVbbKsbFWDAEZNeb6D4f+J3hi7v9I0LwL46tPB2pavdavc6SLXw+90xucma2F02qlVgLszYWESDOBIOtZnwk+GetfCnW7PULT4Ia3c2+lWstpYNb6F4XtdQcOx/eXV9/aTSzSBDsynlBgSWVjRTk3bn7a+ttf/JtvLddRzq1E/dT37Pa6tbT+W972d7W6o9P+LPxlt/CA13wroGl6zf+ILHw3c65JPYW8MkWlxBXWKabzHG7LqcIiyMQrErgVkeEfj2ieCvCcWpaPr3ivxNdeEbLxHrK6Pa2+baGSJS08geSJAWYPtjjy52namK5nx94Z+IPijxTrHinw18OfHGhS+JPDz+G9Yjlh0K7E0GXMcsR/tZPLlXzHGSHUqfugjNZen+AviR4Zh02bwV4G8babqMfhS08J6pcXNnoV1HeQW67Y544/wC10MMw3PjLSJhhlWxmoUpqLfV/p7S3yfuX679tKlUbqLR2V+j68n4/Ha+i+evoGrftS+ALKS4/sfRfEXiCC28Nw+LZLnTLeAxjTZGKmT99NG25dvzJjdzwCQQNrwx8d/C/ijUL/TIdA8R2dzaaHF4ktop7JZJNQ06TISa3jheRySQB5bqkmWHy+nj1p8I9Z0i01vS9B+FnxAtrDVPA8XguCOY6FLJAEMpNyzjVFEjMZSSgVRkHBGcCW9+GPirUBeR3Hw5+IUcd58P4fAjeR/YSOojIP2oN/ap64x5eOmfmrSTaUuXzt/5Ut+VP/wACf/buUKtZ8rmu19H/AHL/AJz/APAV8+u8I/tJeFki8bX/AIp1fXDPo09tdJpc9lZeZbQXREdtawi0ml3yl/lYSyBw78rGvA2fFnxduPsuh2s+l+MvBN5feLdO0KRLrR7WaSbzwzgJKZXtzE4Xa0kbSunI2BiCPHovgr42uhrD674B8YNLqGl6XY2f9l6doNlHp82ny+ZbTRodYkBGR86H7xLYZQQB1+u6N8YvGX9iT+M/CPjO9n0TxRp/iKGO007QLa1RLVWH2eNDq7ygyFyzSPLJggbVA4pxavG+ya/8BUlr5txu2tU/N6C9rVcZXT1Ttp1aenkk2lFq1tdlZnsPxJ+Jmj/DCx0i91fS9U1A65q9volpBp0UckrXMwbZkO6AL8hBOe44645S9/aA8PXWg3lvp2m65ZeKW1d/DEGiSWlvLfx6mYi6jb54gdAmJd/niMqPvg8VxP7QOq/EnxjY+CYNC+CvjuxudM8ZabqRn26VdbFjEnO2G9cKMsPmk2Rj+J1yK53Vvg94h8Q2lzqfiP4S+KtV8T3niQeJJru8sNBm02WQQ+Qts9i+rndAIhjBm37vm39qzvKSknte3bT3Nn3s5/NI2qV5xmvZrpfVO1/f8u6j5Wvc7TVfi3f6x4K8M6H4F8Y+J7jxpeTXVrPFHoWnzX8klmpS9+0QSyRW0JRmUgrIF3eXtEqkq3XeHviOPEnxS0rw3Df+I7BJfCX9ttpGoaNFalibnyS1w7/vklUjAjRFTktucFQPLdM+HvjfwyfDmueD/hZ4i0nxNoBvle5h0Tw3Dp11Fd7fMjayttUhwF8uPY3ml/k+dnzXYeAPDnjk/FzTPHPivw54yNwPC7eHbu+1SDRY4mcXDXPnt9jvnZQTiNY0hbGVLN95q1hK805ebfb4ZLTyvy6PZ6+azjOdrWf2Ut9uaN7vvbmu+qtfse5UUUUztCiiigAooooAKKKKACiiigAooooAKKKKACiiigAooooAKKKKACvmf9oP4u+LvhV4d+Gz+GdffTINTtJRehLSGdpVjit9uPNVsY3seMZ/Kvpivir9tu3v7vwn8JrawtfPZ7a63KOoAgtuamWwpOyuW/Bf7S/xVvZ5tQ8QXGo/2CVZ4dQGlwsgCnktsjAAxnnPBFdVqnxk+IUYN5b+MxBYi2WTzzbWhUs2NuAYyT2/OvKfDsN/B8G2sfLjW5XT5o1gWZCxb5wAEByScjtXkVzqHjK/0M+GVsriBECAvJGyLgY+QkjoDg5NZOLbVmVGpZWkj6Sufjt8ZrHxTBo41+S50+QLLNePYWyLEHzhF/d8kcfnyai8XfHD4taDdFX+IdxDbx26s9xFpli0RlLHEfMRO7GM9vavENV+MPjbR7C38KalaW4e1hVQ2A+5QoCv8p9ifxrG0/416hEHt9b0uC8tmlWQKAImVhwQODxjn696Vqm43UpbHqtl+1t8YNPuZjdeMI76Eggefo8JCc/eBijTn65HtUN7+1t8V40CWnj65J5YyvpVmc5HA2iEYx65rx3VfiBc3moPqmn3T2aSgMIY/uqR1wCT1PPWnaN48hhu7WSbSYrm6N2/myucI0bYx+7Hy5BJOTmtNdzHnW1z61/ZK+OHxH+KHjnXNI8Y+KJtUs7PTPtEMb6db24STzUXIMSKTwx4JPWvpXwn/wAito3/AGD7f/0WtfKH7HniO71D4veKNGM+mS2tto5ljaxTjJnjGC2ATgdq+r/Cf/IraN/2D7f/ANFrVp3RcTVooop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q6rqljommXes6nP5NnYQSXNxJtLbI0UszYUEnAB4AJq1WB4/0y+1vwL4i0bTIPOvL7Sru2t49wXfI8TKq5YgDJIGSQKmTai2ioJOST2DQvHPhvxFd/2fp9zdxXZi89Le+0+4spZIsgF0SdEZ1BIBZQQMjPUVpavrGm6FZf2hqtz5Fv50MG/YzfPLIsaDCgnl3UZ6DOTgc153rGmeNvFcFjPbeDjpUug2F2YI9XmtpfttzJbNCsWyGSRfJ+Yli7DJCjbjJHJ2Pwo1w+GPEumSeDpGtLm70i/s9NvYtMi814Jd1yqRWpFvGWRdoLEbgwDN1xb0dltp+dvyIjdpN9fw0/r+ke+0V5DeeGvE4kutJ0jwDPa6fqGu6Jq0DJcWccVlb24s1khZFlyHQW7YEYZCMYY9Kjs/hFHPrFjqGr+D7GYz+JNYudTklETmewlNw0Cyc5kjLGE+Wc4OCVGDSWv9en+b+4ey/rz/y/E9iorlPAOiahoPgK20PV9OzLai5iFoXRwYfOk8qMHO3HllAATgDAOMVwfhn4dXDaJr1zB8OB4V8RXTQ31qUjsIrSKa3fzLeCL7NKxKhh87uql97dBhVV9fL+vx/rtctp5/1/X9O3s9Zeta7/AGNJZxnRtUvvtkvkq1lb+aI3JGPMORsXBJ3thRtOSCVB818R+AfFOs+DLR7uxuJL7UNaOsa9pttJaSSSRujIsC/aVa2l8oeQMSfK3lZBB2mrGkfDJbi68IW+t+HJrvSdKstVSaDWGtJ2heWeFoEeOECIgBG2rGpRAqgHgGmld2f9aXf46L+kJvt1/wCDb/M9WqC0nluYfNmsprVt7r5cxQtgMQG+RmGGADDnOCMgHIHj+keB7rQPHN/4r8XQ36QR3l/c3GrSz6ZHp72MiybI5nKC7ZVVkXynby1KAg4UCoPBXgHTfE9h4VnufDdjf+G7aPxCFjljjNuFmvUa2KxnqpRSVIBAAB44qbuydul/wb/SyKejt5nrWsa6dHuLK3/sbVL37bJ5SvZ2/mJE2VH7w5GxcFm3H5cIRnJUNqV4Lq3wv8Xajb+HBrena3eiz8OWdiq6fc6aZbC+jz5rmS7VihbKfvrdt/7vocLXS6p8N7u88Qa74k/4R+CXUn8Q6PeaZelo/OS1iW0W4KPnKDakwZeCwGMHIq7a283910v+D6feJ6fd+J6Tp+oHUPtJ+wXdstvcPbq1xGE87bjMiDOdhOQCQM4yAVIJh17xDpfhu1ju9Ua52zSiCJLa0mupZHILbVjhVnbhWPA4ANcppPhq/tI9JTUfC/2yW38T6pqCy/bVj+wxTS3TR3G0H97uSVV2dR5mSAV42/HGo+K9O0dT4O0CXVL6eZYWMckINtGQd0wWaSNZCMABN4ySMnANT0+79P67Dt7zXTX83/l6/heG4+JXg+Cx0zUUvry6i1jzRZrZaZdXUshj/wBYDFFGzoV6MGUEEEHkGuhsryLULOG+gSdY50EirPA8MgB/vRyAOp9mAI9K8zvfDCnw7osEXw58XSz2P2sxvDr0FnqEE8pBeWSSG6VHErM7Nh2wf4MHA7Dws/i+yt9K0XxHZJdvDpETXurLcLh70EK0fl4DHIy2/gdsDNVu3+H4/wCX5dWT0T/rf+vz2LeteLdD0C6t7HUJrl7u6BeK2tLKe7mKAgFzHCjMEBIBYgKCRzWxXlvxB8I+JrrxNf65oOn6xcz32kw2VhcadrJslsbqN5mD3Ceagli/eqcbZPusNhzz32lXOuPeXVjqmmLHBaxQCC+WdWF47IfNIjHMe1gBz1zx0pLVXf8AX9f8MN6Oy/rb/P8ABlO78d+GLDXF8O3d7cRXbTR2242U/wBnE0ihkiNxs8pXYEYUuCcjjkUtr468L3mut4bt9Rka9EskAzazLDJLGMvEk5XynkUAlkViww2QMHHPeIn8U6t4wt7C+8EavceHdNuYLmCWzubLZd3C4ZZJvMnSRY4m5CKhLMoOcAKaWleGvFEWq6VodxoHlWWj+Ir/AFo6qZoTDPFN9pZERA/miTNyA25AvyNhjkUR1tf+tv8Ag6frcJaXt/Wj/wCAvK52Fj448J6pDq9zpmu215DoLMuoSW5MiQMqb2GVBDEL1C5IPB54p/hzxfo/itGl0ePVBGqJIJLvSbuzR1b7pRp40D/8Bz29RXKaTZ+IJ9a8dvqfgPUUs9ZRWtRcXlqqXQS2WExbopneMuQSCVGAckg8Va+HGi63pN/qW7TdZ0nQjBbRWOnavqgvp45U3+Y6uJptkZUxKE8w8oTtXuR137L7+v8AW/5hLRad/wDL+n+HY7uiiigAooooAKKKKACiiigAooooAKKKKACiiigAooooAKKKKACiiigAooooAKKKKACiiigAooooAKKKKACiiigAr49/a8vrrT/DvwpuLK0FzKLK6CxeXv3fubXsK+wq+Tf2otQ1HTtJ+FD6fpEuoGWzuo5I403MqmG1+bocVM/hA8An0nxrlbtr60geW4B8l02ssZXgFjhDjuM/Ssfxu+vw6VHZahZOhuJBH9o8ghFGepZQRjt1rvQfE8rWytMUZJElX7eyuxUHJU85Ix2I7VsahYeLNXnlm0y5thaSDaIYk2g54AYN+Welcynaxo6d00rnz94iR1v1dZ1m4SN5Byowo4zgdj3pun6Ra67qC2F7a3cSuQgu41IEY6gnd8pHufrXvg+GU9nCqzeGtF0gkozve3KuXcH720Zwfwq7e+DbppQZPGGnhxggJZbj9M4BOKt1lsiFhm3dnh9t8I9YLzKby0ktkfbBOZCN4yfmAxg1YT4Taiti2tSa7p72kcywy3MB8wRN3BVejdOuK9Om8GwoZLu88RXkjRsFVYrPHuc7nzgDucDmucudB8GadJ59hDNDMZNrTyXO0PjjgDvk9+PQ0e0bB0Ix6fieu/sSaJ4a0j4ia9/Y+tSX90+jv529ChC+fEc7ccc+5r658J/8ito3/YPt/wD0WtfLX7I1rJb/ABP1ndpdvaINCKqy58yT9/Fyc/5z3NfUvhP/AJFbRv8AsH2//ota2g7oVraI1aKKKoA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q6rqljommXes6nP5NnYQSXNxJtLbI0UszYUEnAB4AJq1WB4/0u+1vwL4i0bTIPOvL/Sru2t49wXfI8TKq5YgDJI5JAqZNqLaKgk5JPYf4e8Z+H/FEs9vpM90J7dElkgvLGezmEb52OI50Rih2sAwBGQRnirPiLxBZ+GdM/tW/imki+0W9tthUFt00yRKeSBgNICeemevSvPJfAHi2Ky8TaXczza5Nr3hxtPtNTupIYpLRliZRayJGEQoXkZlkRM9Q/wB1Sc/xH4a8ZeK08QahP4EvLdb210CGOxnvLQyz/Zb55bhQUmKD5G43MM59cgW7XVu6/P8Ar89VZvNN2u/62/zf3a2d7ezVjal4mt9Jv7CwvtPvEOp6iNOtZB5ZSRzA82/h8hAI3XkBtw+7tIavNrb4a3l/JZpJ4Kg03QZPFC6idCka3MdraiwkhdnjjdovnlIJjQsPmyerYl8S/DrxbdXM9v4SSHRUHiaG8s7mNIilraro4tt6xhhgCQbAo5HUDAzU/wDA/wDbb/m/uZXdeT+/W35fieu0V5L4h0jV9N0fwx/wj+lxeH9cunm8PtarOJf3M4ZpZ0cZLlGi+0BnwxAbcAzEV2kPh2z0zxBoEen+GA1rpWl3FlDqAu9v2NMwhYfJz8+8IDu/h8v/AGqa1f4fhf8Ay+9rdar+vxt/n93mauqa3aaTeaVZXMcrPq92bKAoAQriGSXLZIwNsTDjJyRx3EPiPxTo3hSC2uNZlugL24FrbpbWU91LLKUZ9qxwo7n5UY9McVleNP8AkP8Agj/sPP8A+m+8qP4h+G9Z8RzeGU0a8urM2OtC7uLu2MHm28Qtp03qJlZG+Z1XG1j82ccZC1/H/Ip6P5X+ev8Aki6PHOl3NlYajo9hqmq2+oTtbK9naMxhlVtpSZW2tDg7slwAuwhiCVB6OvOLj4VaYfEvh2O50hdY0izt9Vlv5dR8uYy3lxLbuJJEIAZmKyHhdq7RgLhaxvDPw817T/iLca/qdprDXTahezrqkcmnC0ktpFfyY3IQXr7QyL5TExqUBBwqinfT7/w6fPp5C6X/AK6/16noB8a6bbrezapYanpkFjcw2bT3doypLLLL5SCMjJkBJjO9QVAkGSCHC9BXh0nwyubzwTLo9z8K4TrVt9ilv72ae1k/tqWG6jklZSXJdpEWX5p9hHmbehbFj/hXOrS+PoNek8Oaza2iz6fNpgsn0qOLS7aOOMPayFlaeNVKvlLZ2jcORxljTirtJ9/8v+D/AFuPq/6/r+vT2mivKdF+G17p2sWHiGPQbe21X/hKNWurq+Vo/OOnzC78rcwOWQs8B8vnBwSAQSE+HXgrW9E1W1nufCf9kta6RNZ6xc/aYn/t28Z4ys+UYs2Nsp3yhXHnYAxmpvp8v0v/AMD16Dejt/W9v+D6Hq9ZOh+K/DniWfULfw/rFtqDaXOLa7Nu29I5Sudm4fKSAecE4PBwRio/Blj/AGZ4T0jTv7C/sX7PaRx/2d9q+0/ZcL/q/N5346bu9YXg2PX08aeK73U/Ceo6dZ6nPBNa3M81q6OIoUiIxFM7gkqWGVAx1weKpq0mielzX1zxz4e8PanHo1+dTlvZYPtKw2Ok3d6wi3bdzeRG+0ZGOcVFqvxD8NaJerY6musws0sMAl/sK+a3MkpVY185YTHyzqPvcE4ODxXPfErw9q+qag134b8N60daNgLaw1qw1oWsNtIXYgXERmXzI1ba+PLl3AkYGOd+/wBG1TWvFWltqUK/2TosQvFbcuLq/bKKdoOQsS7m56tIhH3KUdbX7/h/w34jlpe3b8dP1/DcntPHfhi913/hHIb24F6ZJYY/Nsp4oZpIs+YkczoI5GXByqMSMH0NdBXniN4o1rxv9r8TeAtXGn6ZLPFpXl3Fi9rhkZDdS5uBIzOhZVTy8IHOck5Vnw18Ja54e1e5uda0cJDcWuNMP2hJP7ItvMJ/s773OMq29MqcbCcRx5I62/r+v662TJaN2/r+v601PRqKKKACiiigAooooAKKKKACiiigAooooAKKKKACiiigAooooAKKKKACiiigAooooAKKKKACiiigAooooAKKKKACiiigAr5b/aN0jW9Y0z4WQ6IsG+OwumczSiNQPJtscn3xX1JXyx+0nqh0fSvhZeKYlZbC6AaQZC/ubXJxnH51FT4XYcd1c4FfAmuSpGup6po1uYceY8eZnPfAOP61tadbaho1rc2FjrDW73W3zbySUo3lgHCgfdUcnpya5K4vrvUoVuNOuWeQYMly5wFJH8OeFA9hmoLW6t9IgmubvxHDNdzA7GOJxH7knODx0/OuOze51XSNiXRRBrEenpcf2hPNgpidfnZufvNnb9SR0rk/EvjXUtO1G50lYlsJLNvLnjjdZJUI5wWBPPTvWPqN9p10lyuotNrUMgO+ORI4xuHcEDIA/CodL0yPWP332BbDTkhEa7UAJ7Dbzz35Oe9Uo21ZDm3pE5rWvFT6xqUcC3d0ybirgtncD2PqfU11mk3uowSRR3dvayWdv86wGMOWJB7nP+QKbPZ/DvQLi3jg0q4vb9jxsmwo55zjv+Qq3FrH2e1l862AuXGSwIVIskgDdyXP0xVtprRGcU0/eZ7r+ye0cvxA1Sf+zY7VpNGflRkkCeLgkk9OOK+l/Cf/ACK2jf8AYPt//Ra18t/sgXsc/wARNVt/PkmkTRZGJJwi5mgyFXJxnGcnmvqTwn/yK2jf9g+3/wDRa1vT+EmWrNWiiirJCiiigAooooAKKKKACiiigAooooAKKKKACiiigAooooAKKKKACiiigAr4J8f/APJRvFn/AGHb/wD9KHr72r4J8f8A/JRvFn/Ydv8A/wBKHoA/Oj/goJ/yWXRv+xYt/wD0ruq+ZK+m/wDgoJ/yWXRv+xYt/wD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9ixcf+ldrXzJX03/wT7/5LLrP/YsXH/pXa0CZ+i/gD/ko3hP/ALDth/6UJX3tXwT4A/5KN4T/AOw7Yf8ApQlfe1AwooooAKKKKACiiigAooooAKKKKACiiigAooooAKKKKACiiigAooooAKKKKACiiigAooooAKKK5T4seK9R8CfC3xh430iG2mvvD+g3+qW0dyrNE8sFu8iBwpUlSVGQCDjOCOtNLmdkXSpyqzVOO7dvvOrorwT43/E3Vfg3f6p4i8IeFdP1DUtU8CeIPE928ys801xpMdmLWPLTIq26i6mZ4wQT8xTDs2+9ovxp8Uf214n1rxN4R1nTLDSPBeja4PDt3caTFdQzzXepxzObj7V9lAeO2gYb7raqqM7WLCny+459Er/i1+cX/TKVKUqSqrZ7ffGP5yR7bRXm3wB+KGk/FvwE/inStfn1Upqd5aXLymxb7PMshb7Or2Ms1vIkaOih0mlyB8zl92Mr4O/Fu68VXGq+HNWmutZ1e08S+I7aaS2giWPTNPttTuoLQXBBULuSFY0ADSPtZiCFdwmrb9r/AC0f5O/a2pmrOm6ieily/P3v/kWu97Kx69RXhsH7Uega34LvvE0HhLxb4et5/BV94z0a+1Gys5lvrO2ijaZooorpjvjM8OY5jCH3jaxXLB4+InjvSfjT4c+Ht9pXje50m9sHUX0lnoTwXzwQEyX0jQ3guoYC0iK4+xqPO8lVZFYpITjKCvJd/wAL3+61n/wHZzhKmryXdfdb/wCSW352v7fRXjnwB+Md149+FXh7VtRW917WYfC9nqWuajbx28Nv9ueBJDbbi0cYnYNvKqAiArvKblztfBj49eDvjfFra+GoJrS88PXEdtqNnLf6fetC0ilkPnafc3NuchW+US71x8yrkZqUHGbh1X+dr/167CqL2cuWXe3z3PSaK8j8SfHvwn4B1f4g3vjmXXdHsPBlppMko1F9OjsZ0vJJo4JrWVZN6+ZKpjf7U8aoY1bCIWdt74M/GrwV8dPC9x4p8E3SSQ2V42n3kS31nefZ7hY0kMZnspp7aQ7JYzmKVwN2CQwIEpOV7dEm/nb/ADXpddyb9fNr5o76iuCtfjN4Xu5dAijsNUB8ReJ9V8KWu6KPCXeni9Mzv8/ER/s+baRljujyq5O3jL34+33i/wCGlh4r8CeD/GGl3vif7GfCf2jT9OuZNYlkhe4Ma27XqBUWKGTzDNLbDAJjkOVaiUZR3Xb8djV05RbUtLb/ACun/wCkv7j3CivBPGf7XXww+Di+H/DvxO1K9stbutLivtRj1S80mwu7SHc8Znlgkuo/PLPDL+7sluG4G1cMhbqdT/aB0HTPF1/4Yfwb4ontNI1zTvD2o65FFafYLS7vo7Z7XcGuBOyu15AmUibaxO7auGLUHJ2jrrbTq7pfm0vVkJN9Ol/l/TX3nqVFeXad+0L4OvPjLL8DruwurDxBsme0aTUtLnW7WJA7kQW93JdQjYchriCIHGAckAr46+K3ijwn8ZvBHw70vwFf63pPiXTNTvL+9tHtFaxNvNZospM91EfKRbl2kCpJIcx+WGIcVK15f717fJN69tnuCXM5RW63+6/5HqFFfMnw5/bD+HPiO/8AiDqkHxCk8Sad4d0W98TWFhZ/2TJOdLtcvO4W1u5JQ+ZY40W7S0faEBRmEsh7Sf8Aac0qynv4NV+FXjuwGkLZ3WqSTxacUsdPuiywX0hS8bMTNHICibp12MWiUYJajJpO26v+NvzT+59mKf7u7lpq191m/wA1967ns9FFeReF/izdt8VvHfgLVJrrVrm08R2llo+n2cEXmWlidJsJ555G+XEKy3DsXdicyKibiUSiK5nyrtf8Uv1+67KUbxcu2p67RXzpYfteWfhzwTr/AIx+Lvg288NQWHi7U/DOkSz6hpNpBq7wXl3GkcUs+oCOKRIrUmRrh4I2f/VlsgVoaj+0BD49tvAOo/B291zUh4pTUb37LpNnpl8Lm1sLmCC8iFxNdxwRSpJKAsySyxMolwJCYjRFOdreX4rm1+Wr7DnCUJuEt1zf+S3T/FP7vJnvdFch8N/EMnifStY1t9Wvb2Ma/qtjHHcWkNv9lFndyWhhjEZYsm63Zg7sWYuThARGnF+Gv2ovBOt6NB4m1vwz4n8K6He+GrjxZYanrMFsILzT7dI3uGT7PPK6PGsqEpIqFgSU3gEhP3b36b+Wjf6P7mHspuTilqny/O9v0/zsex0V4P4a/ay+GfxP8FeKdT8F6xcw6hootbURafd6Xq9z597I0FiYvsdzcWxeWVcCOWRGXrIsandXW+AfiRqzR6F4U8f6Nr9n4q1PTtT1S4W+sLS2VFtJbYSqEt7meML/AKbEIws03yo2+QuCWbi1e/RX+Vrv7lq+10TFOdlHXf8AD+tO56XRXhd9+0Zo99pI8WafZeL9LsLv4Z3njzT5JrPTprWe3VIZGzGJ/PN1CJYx5ZeOFhKw3sQGT0zXfFNp8PfBEOt6/dalrD26WlorRwRG81G6mdIYlVECRCSWV0HGxAWydqgkVOnKmryVtbfNNxa+9W+at1sWd7fL7lF/lJf1a/UUVy3gHx/ZePbPUGXRNU0PU9GvP7P1XSNUEP2qxuPKjmVHMEksLboponDRyOpDjnIIHnurfGvV9X+Kfgvwx4U0TW7Xw9eeItT0i/1meGz+w6nJa2F6ZLeEGVrkGO4txlzFGjeWQruCQYkuW9+1/la/49O5Mnyx5n3t8z2uivBvCH7R0emfC3wfrni/R/EHiC/fwZpnifxXqum2tqsGlW08JLXlwrSREqWinby7ZJHARjsAxXd6r8Z/CukprMk9nqcq6H4l0nwtOYo4yJLrUfsXkSJlxmIf2hDuJww2yYVsDdtKhNVHTWrTt87qP5tI1lTlGTh1X9fqvvXc76ivDvhb8dNTvtWk8M+N9D11/wC0fGXiXQtL18wWaaezWd5etDZ4SUTh1tbVv3jQ7G8sgyFzzuaL+0Z4M1KC51DVtE8QeH9MGiXPiXTdQ1O3h8rV9KtxGZrq2WGWSQBRNCfLmSKUiRSEIyRlZ7+V/la/5Jv0Ta0VxTpyhUlTe6bX3NrTyurX76PXQ9VorwrQvjzrSeMPHN34w8J+JdE0rSNM8PHS9BvILF7+a6vrm8gXy/s00ikzuluqrJKuzGWEfzGm+Lvj3rLt4Nl8M+F/EdnqX/Cbnw74i8Lyw2Lalk6Pd3iW28zNbAti1lEiXG3aeXA3inyO9vT8bf5q/a67ommvapuOyUn/AOApt/gnboz3eivnH4vftW+D/DvgXRNVh8VXPgvW9X1C9sxY6qdIguIGs5Db30Uv2+8gtS0TupUxXDlmCMizx71b126+KPhWz+EU3xntrm51Tw5b+Hm8SpLbRqZrqzW2M4ZFYqu9kHAJUZPUVK1i59F/w/8An9zGoSlONNLV7Lzva3rc7GivIr79pjwV4e0TxPrnjrQtc8Ix+F7Wwvpo9aayi+1Wt9K8NpNHIlw8SLJLE6fvniKFcyBF+as/w/8AtZ/D7xf4S0rxP4O0XV/EM2reIW8Lx6Zo95pd7NHqIspLzy2uIbxrNh5Med6XDKC4DEENtfK7tW1Vr/O3+a+9dxRTkrrbX7kuZv0trfqtUe20V5X4I/aD0Lxtq+laYPBXirRYNaF7FZ3+qRWi273lmzrd2f7q4kkEsRily2zym8tikjik0X9ozwZqUFzqGraJ4g8P6YNEufEum6hqdvD5Wr6VbiMzXVssMskgCiaE+XMkUpEikIRkgs72/rr/AJN+ib2Qo+/8OvT7/wCvk9Nz1WivLL348SaVYaVNrHwf8e2Ooa7q40fS9Lmj043N3K1rcXKOrLeGFUKW0g+eVWQld6oCSOR+Jn7Wvw98MfDzTtVvNXvPC2r+JpNR060t7+60i0vNPuLKf7Nesxv7uKzd4JeNqzSbzgosqgilL3Vd/wBdf+H7dbFKLdvPX5a/5O3eztex9A0Vx118UPCtl8IpvjNbXN1qnhy38Ot4lSa2jUzXVmtsZwyKxVd7IMgEqMntXJ337THgrw9onifXPHWha54Rj8L2thfTR601lF9qtb6V4bSaORLh4kWSWJ0/fPEUK5kCL81OcXTclJbb/l9/luKMXOMZJaPb8P8ANfeu567RXznN+1Np/jrRfAniz4SpeapBeeN38O61pGnXWl31xMRpF3dfZVuIriSzJ3LbPvjudowVZ1+da7hf2gtIu9K0y40PwB4w1fWdQk1COXw9awWi6hY/YJ1gvDMZbhIMRSOi/JM/mblMXmA5oacd/wClZO/pZp32S1eg3BrlfdX/ABkrevuvTr0629Uorm4/iJ4Rm+Hi/FWLVQ3hl9I/txbwRPzZ+V5u/ZjdnZztxuzxjPFeXaF8edaTxh45u/GHhPxLomlaRpnh46XoN5BYvfzXV9c3kC+X9mmkUmd0t1VZJV2Yywj+Y03BpuLWq/ztb1v03IbtZ99j3WivJ5/2iNGt9Ost/gDxcdfuvEP/AAi8vhtUsTqFrqJsXvlSV/tX2ba1ugcSJOyfvFyR822bwN+0DonjnWdJ0mPwR4r0eLXPtsFlfanFaLBJe2bOt3Z4iuJJBLEY5Mts8ptjFJHFLlf9el/y/Nd0OXuW5tL/AOdvzTXyfZnqVFeGeEP2lvB2t+N/HtjrGsX2ljwdpB1C60mafSbxba2t3kE91u066uZQ7EqPKmMTYRdsRO9q6GT4oaprVx4W0+78MeMPAlxrniOPT449SsrCaS7iW0ubvG+K4mjijkS0ZWPMy5C7I2YSIQTmk47PX5Xt+j030el1YbTvKPWN7/KPM/w+Wq1s0z1KvlX9piHTpNI+Fb6lEZo4rG6ZYgcB28m2wCfSvqqvkn9qqV4dC+FbRsVb7FdAEH/pjbVnU+Fkt8up4lqEOr38cwvNSLwF96WduBDCi9AhPc+pJqOw1SLQLmMaXNBY37x7JJ2EN1tUnJTZICuDgds10Gm/D/UNetIdSudRsjDKFYhpC8qKWYD5McnKnAzVC8+FV7NKGgutLlJBYOjs3H4LwfbqefQ1ilfQHU8jOudainvJLjUYdMvZZjuabyVhDAcZEcYCgYA4HXr3rM1LU9UvAsWn3iKSTthRggUHvgVrz/DfVYEWeSSzLvPDa5Vmb5pD8vIXBXjqCR+NXLH4W6+yySI2nl0+bmXBPPbI5PsOR0IB4p8ge2srWOS0nStRtnN7dyIZHPy7WAKjHXnFbEOpaXZeaLrSzqNwCQMEkBvUnoR3rVu/AGs6XHOLq8t2EeyX5dzb2JUDnGOr4654PFNX4ca/akvPrtsC7Mq+QzyDd5hUjcBx91vyA6mhrXUlVktkep/scaguo/FHWriEw+U+hSNiOIoM/aIfX24/CvrHwn/yK2jf9g+3/wDRa18i/sTsx+I+srn5Rob4Hp/pENfXXhP/AJFbRv8AsH2//ota2hsOMudXNWiiiqK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qGvaHpXifQ9R8N67ZJeabqtrLZXlu+ds0EqFHQ45wVYj8av1ieN/FuneAfBmveOdYguZrDw7pl1qt1HbKrTPFBE0jqgYqpYqpABYDOMkdamVmnzbF0lOU0qfxX09ehw9p+z7oM1vqlr4y8Z+KfGKahod54agOszWqtp+mXQQT28LWtvCTvEcWZJfMlPlrl+uYrv9nfRNU0q+s9e8d+KdV1G9sNKsf7XuRp4uYjpt7PeWcypHarbmRJbjGHhZGWNAyMd5eLUP2mfBXhzRfEWtePNC13wenh20stQePWzZxfa7W7maG2milS4eFVeVShE0kTRnBkEakNXJ+Hf2ibTxz8IH174eeKdQ1/xTd6/LpFjb2VtpGoudQ2m8FkPs14LGSJLX7zi9B2KcziWtOadmlfS23r+fM9evM9dWKMmopJ2T+7ZS9LWjF9mkraHsHgDwBafD+01WCDXdV1i41rUpNWvbzUjB5slw8ccbHEMUaKMRKcBQASccYAw/CXwJ8GeB/EM/irwzcajZanf6jqWoanNG0Q/tMXlxLcNBcgR4kjilmJiPEiAbQ5VpA9jwD4wk1jX5vDepS+JY9WsfDmlX97aataWcKxtNNeReZ+4yfPdrWTeAzQhViMX3nJp6p8ZbzSfibZfDO4+EfjOR9SE72erwz6RJZywwxb3m8sX32pIgxWLe8CjzHRf4lJKi5Jcj7W02sla3pZfcJRcIuGybUn6tcyb8/e+9+hUf8AZy8ESeC9J8CnVdc+waP4M1HwNBIJ4fOawvUt0lkY+VtMwFrHtYKFBLZQ5GLmnfBu60r4mah8SbT4seMcaoYVutEkh0mSxeGKLy44FkayN2kSktIEW4A8x3b+Ngb+hfF7w34nh0+XQbDUrs6h4cPiUJtiia3gLBUhm8yRRHM7eYoBO0GCXcy7RniNC/aR034qeBfF178MvDuv3Gv+HXSzudP07UNAvbq0klUmOYSjUG09goDM0bXIcBSCoJXKqTck+Z3tf8ZNPy+K9/8AIudSVRKE3109WlL11STNXw1+zH8N/CXgu7+H2iPqkGhap4ePh3VbRJYkTUl8oRC7mCRgfahHlTKmzeCA4fZHs6X4e/C228AahqmsSeL9e8RalrFvZWtzdaqtmjeXaiRYgqWlvBGvErA4THA6c55r4Q/GYeK9A8KweINM8Qxav4j0vVdZjl1CzsoFkgs7mCN3VbW5njET/a4jAVll3RAM0jEhnxr79ozR77SR4s0+y8X6XYXfwzvPHmnyTWenTWs9uqQyNmMT+ebqESxjyy8cLCVhvYgMmjhUlK1rt/8A2z/9tl91nZInklXcZy6vT1k1H87Gr/wp/WfGniLx3rXxFWy0uLxEulWelLoWpyz3Fsmm3E89remWSCIR3HmTK/lBJEUxgF5QTXoXg7w3qHhfSmsNV8a674pupJTK+oawLVZ2yAAoW1hhhVQFHCxjkknJJNaWkQz2+lWVvdajPqE0dvGkl3OkaS3DBRmR1jVUDMeSFULk8ADivnfXv2i/Fml/G3xJ4CsvFngG5/sTXtI0mz8F/Y5j4j1K2u7ezkmvY5VuyBHEbqVifshTbA26ReWWNXP2a3/ysr+r02X4LSKceeDqR2Wv3/8AD9z0Kz/Z/wBCsvGNh4qTxn4oe00nX77xLp+hvLafYLa+vIrqO5ZSLcTsrm9nk2vMwVyNu1cqbY+B+g2vw68KfD3RPEviDST4JjgXQ9atZbdtQtXige3Eh82F4JC0Ukisrwsh3n5cgY4zS/i7rNzqHiPWL+78Zf8ACLW/iiDw9YXkWk6VCkN4utpp8tsWad5Z0eVseYIIwttuwxuBurqNA+P2h6/4qtPDcfgvxRZ2moa5qnhu01q5itBYz6lYNciaBQlw04ytnO6u0QQhcFg3y00pSpprb8fd1/Dm09V3RvUVWPPKfRuL9dW/zk3/ANvX6li/+Cv2nVLPXtN+KPjbSdWSwi0zVL+znsml1m2jkkkRbkS2zohDTTEPbrC6iQhWVQoF2/8Ag34Y1CbxFNPf6oG8TeIdJ8S3e2WP5LrTvsfkJHlOI2+wQ7wcsdz4ZcjbwGg/tO+DtR8UfEWHWNX1PTB4L0RtRudI87R7021tbtIJ7oNYXVy6yMxUeXcGIgIuI/8AWNVvwT8QvFmpeH/B8fifWvEFlqXiTxV/Z0c0ulaV+/gisZrsIptbq5gWKSO1YPKkkj72kVVhBXySk5NqUPVP/t7p6NXa6Wel7ozUpQlLleqvfv7sVL8ra+mtrM6Pw/8AAXQPDvjC28V2firxDLBYatqWtWOjymzFla3N+souiClus7hmmkceZK5UnCkKAtdB4s+HNl4q8UeHfGCa/q2kan4cM8Uclh9nZbu0naJri0mWeKQGKQ28WSmyQbfldcnNLx98VovA/iDR/Cln4H8SeKNY1yyvtQtLPRhZhvKtGt1l3PdXEKKf9KjI+bnDDrtDZmhfHrQfFuu6ToXg7wl4m1s6ro2meIGuoIbaCGzsL2SeNJJ/tE8bhka2ffGqtIMjar4bbCXNa39br7tGnfS176XDklBSq231b9Xb722l3vsQWX7P2l2ng7Xvh1N8Q/GN54V1jRLnw9aaRcT2Zi0iymjMZW2dbYSuVQ7Ua4eYqBgcZB09e+CfhXxEvihL3UNWQeLdG0/Q73ypYx5cFm0zRNHmM4cm4fcW3A4XAHOfOvEv7U+ja54T+LWh+D0utC8aeBfCuqaxCk99pOoFDBFIEm22d1crHiVV/d3Ajc5+4QGxtfEH4/6n4f8AhnN408B+Eb/xPLZazomkGaNbdbe+kur6C2uVt2kuIQ7J5jRhyRGJmUZYJLsqLlKKa1Ured7uy/HR+e4Tpe0UactdZK3Z2g396cWrbpff6RoWga3Z+LvE3iPVtZmuLbU2tINMsluZGgtbaGHk+UfkSV5pJizKMsiwgk7QBz3/AAovwZF481P4m2NxqNl4m1TVINSl1G3aJZVSO1gtmswTGd1tJHbJvjfd85LoUdUZM6P42WdgmsGXwx4yv9dGuWujweGDHppu0vZNKt75rSCRJlt9qQu7vJNcFRIJgshTygcmL43X9n8Wr/QdX07WYYLrwtot3pXhhrW3/tJtRnvNSjnUbW2kiO1jLMZTCqRl9wUljShKMlbey/FKXzvptp8mU4yhCTeism/RtR/Nrfs+xsXH7PujsNQGm+PfFmlmbXpfE2ktaPZbtC1GYzm5ltS9sxcTG5m3x3Pnph8KqDiui0z4ZWVnr/hzxTqXifXdZ1fw3p2o6bHd38kG67W9lt5JpJliiRdwNrGFEYRFBYbcYx5342/ai+Gug/GvRPhBP43XTtSh1K2tNSgS70vdNc3Uara2bQTXAvWVmuIXMltbuoIUNKgWQV6h4u8S2mg6z4QsLm81OB9d1qTT4EtI4WjndbC7uNlwZAWWLbbswMWH8xYxnYXBiF+RTW3f0jZ/+Sv5qz7MXvSqNv4rNv0d5P8AV/N+ZZ8JeD9N8F6TdaPpM9zLFd6nqOqu1wyswmvbuW6lUFVA2iSZgoxkKACSck+UfCr9mS38PfD7SPDHxR8Van4surTwq3hdrSSaFbDT7eaKNLqK0MMEErK/lJiScvKAMBlyQaOs/tYW918Mda8Z+Gfhz4qtLpvA1/408OHVY7JYtUt7aKMyFfLunZPKa4g3rKIyysTH5lX9E+N9x4D8H6fD470L4h61qNjpI17xNfX9vo3n6FYSSTbbi8FlKkDRgQylUtVnlEceXUnJNcsm5Jre2/X41+FpJ9jSbqw1e7k353Vm/wAZLbds62H4Mifwrf8AhXxN8TPGfiRLmW1ms73UZrNLnTXtpRLbtAbe2iQskio2+VZGcqA5ccVDffBKTURol9d/Ffxu+vaKt3Adc36cLu8tboxGe2lj+yfZ1jY28B/cwxupjBVlJYmHXv2gNE0O58bbfBPinUNO+H1vNca7qloln9miWPTo79VQSXCSSs8UqooVDh879ikOcqf9pzSrKe/g1X4VeO7AaQtndapJPFpxSx0+6LLBfSFLxsxM0cgKJunXYxaJRgmXFz362/HTX1W/db3Ri70IqWy1t9ybt6Jq3a6S1M6w/Z1u5pF8E6rNFa+BtF+Htz8O9Jnt9TNxq17aXMdsslxcBraOG3lQW21Qvmqxbcdv3K9Z8YeDNL8a+GpPDGpXF3bxF7eeC5tJAlxbXEEqSwTRsQV3pJGjDcpUlcMCCQeN8VftC+DvBXxW0X4TeI7C6tb7xDLDb6fenUtLMc00udiC1+1/bzyCC4tjGOpYDJqw3x00CFvEGp3vhjxFaeFPDcd+934rlht/7ML2W8XSKFmNzlGikXe0CxsVIRm4y51ZVYKUnouZ38780nfo7u/zVugJPn5Vu2nb/ElFWXmoJf8AbrvszoPAPgCy8BWeoKut6prmp6zef2hqur6oYftV9ceVHCruII4oV2xQxIFjjRQEHGSSea074C6JpvjKx8Vw+MvE72mlavfa5p+hSS2p0+1u7yOdLllPkfaCHN1M+1pmCsflCr8tM+CP7Rnw5+Pg1iPwRextc6GYWu4F1TTr/bFMZBDJ5un3NxEu/wAqT5GcSLt+ZFyM9Z8Q/HmlfDbwu/ivWbG/vLZL2xsBDYRLJM8t3dRW0W1WZQR5kyE85wDgE4BJKV7SW6St5OySt9yXYUV7X3Frr+P9P8Thrn9mbwjLoGl+FrPxX4psNKtfD1p4U1S2tri2267pVurrHb3ZeBivEsoL25hciRhuxgC54j/Z+0DxH4kutcPjDxPp9lf6vpOvXmi2ctoLG41DTpLZredi9u06/LZwRsiSqhVc7Q3z1n+Pv2mfDnwsj8PTfEbwZrfh2PX22H7dquhpJZN5vlhXhGoGW4Y5Vgtok5wwyA2VFf4sfGrV9J1qy8LeCdE1tzaeLNA0fWddjiszp9qbq7tfMs3E0omaR7e4X5ooXVfMGXRulwnOpVi4v3nLR+bktX5KTT7Xs1rYKlVxU5ye0eZ97Wv+PLb5WeiOt074M+FtNGlCG91OQaR4p1TxdCJJIyHvL8XgmjfCDMQF/NtUYYbUyzYO7F0r9m/wZZWl5pWra94i13TH0K68MaZY6hcwiPRtKuBGJrW1eGKOQhhDD+8meWUCJQHAyD0ek/Ffw9rWoaXo9nY6l/aGp6jqWnNavEgkszYllnlmG/5YtwiCsu7d9ohIGGyKHxp+Nfh/4G6BbeJvFGlXNzp00rRSzxappVktuAu7cx1C7tg/AOFiLuccLWTnypSbsrWv5PT8m1fs30bNXOpUne/va+t7tv58zbt3+RmWf7PWjiHXX1/x/wCL9f1LXodLifVL+WyjubVtOnkns5Yfs9tFGHSSXdlkYNsXcGy25lz+zvpVxploq/EXxfD4htvEH/CTy+J0OntqN1qH2F7FXkRrQ2m1bdwgRIFUeWhxndu7DW/iN4d0T4Y33xaP2q80Kx0KTxF/o8Q86a0S3M/yI5Ubyg4DFeTgkVysX7QWgxwawNd8F+K9Ev8AS4rC4t9Nvbe2e41OK+nNvaNbeRPJGfMmUx7ZHjdDgyKikMbk5xk0736979vXRaLV8vlplS0pqdP4ZXt2aaSfytJLt71uo6X4BaPBYaP/AMI7468V6BrmkSX0g8Q2UtpJf3ZvZVmvBOtxby27iWVEcjyQEKKI/LAArrvE3gbTvFvw81X4bazqWoyWOs6NPot1d+apu2ilhMTyb2Ur5mGJyVI3dscVya/HvSH0V518D+KT4kj1j+wG8JbLP+1BqH2b7X5O/wC0fY8fZiJvM+0eXt/j3fLXI+A/2hdb/wCEV0KHXfBPirxR4o8QXXii4t7DTItOjmitdN1U25ikaS4hgDpHNAoIchtjfMzEbk1aLvt/wL6eVtdNOvUqnKUKsXC/Nq130e787rd6nfeI/gr4U8Tz6rd399q0U+q6XpOmCW3uFje0Om3M1zaXEJ2ZWZZpy2W3IdiArjcGfbfCaORPDcvibx54n8S3/hjXG162v9SazSWac2k1qI5EtreKIRCO4chY40O4BiT82fJPix+1/wDDPwtceBr2H4mroVlrumWviO8hn/suORtHuCHjk8u9uYZjIfKdNtslzIFaQGHc0Tr1uk/tBavH4++IHh/xR8O9ZtvDnhTXdO0m18QW/wBja2C3VvYspnX7WZ8+ZeGTesARYQNxDqwqlzubvvd/fFxT8r3aXyt0D3kn5R+dmuW3f4bfJrudbovwZ8LaG3h9ra91OX/hHNU1fVrUTSRkSS6i1w06yYQZQG5k2AYIAXJbBzj6N+zl4M063utO1bXPEGv6YdDufDOmWGpXEPlaPpVwIxNa2zQxRyEMIYR5kzyygRqA4GQe78NeK9P8VPqx0yC5EOkalNpbXEiqI7iWIL5piIYkqkheIkhTvikGMAE4nxP8ar4Lt/Dzz2niA2+r+IdO0l7zSFsmFq09wkcf2hblgfIkdlicwq8oDkrtxvWFeUlbeVl682i/P1s2urM1aipNaWu3/wBu7/db8ChYfBuJJtAuvEfxE8W+Jrrw1rI1qwn1SSzDKwtLi2WFlt7eJDGI7qQ52+azBC0jYwat58BtHCWlx4a8beKfDWr2Ooaxfwavpslm9yF1O8N3d2zJc28sDwmUptDRF1EaYbOWMdj+0N4Pu/jFP8D7qwutP8QCOeS0aTUtLnW7WJA7kQW93JdQjYcg3EEQOMA5IBrfs4/Fi6+Jnw58K3GpTXWr6w/h2wvdc1aOCKO1S+lhRzA2zaPOIbeUjTCKRu27kDOLlON1to/vur/+StO+97a3NW3yNN6RaVuz1a/9KbXa53HibwNp3i34ear8NtZ1LUZLHWdGn0W6u/NU3bRSwmJ5N7KV8zDE5Kkbu2OKw/EfwV8KeJ59Vu7++1aKfVdL0nTBLb3CxvaHTbma5tLiE7MrMs05bLbkOxAVxuDYWs/Fm68M/HHWfBuoT3V/Zt4Z0W50fRbKCJrq6v7i71FJjGW2k/u7aMsXcRosZYlRuJ7f4hePNL+G3hd/Fes2GoXdul5Y2IgsYlknaW7uoraLCsyggSTITznAOATgE96119p/jfT532+RTU4S+r37af4lGX6Rv5o5fV/glc67oei2Gq/F7xxcaxoGstrll4gYaX9tS4NrNahfL+xfZPLEc7/KIBlsMcnOWS/ALRotM0uHQPHHizQtX01r4vr1jPatf3ovZlmvBP58EkJ82REYlYlKbQIjGABUXiD9oCw8LRF9e+G/jG1bT9OGs+IUC2Ep8PaeXlRbm7aO6ZXUi3lfZbGeQKpJQVdvPjLcWXxO074Zy/Cvxd/xNxM9nrkc+kyWDwRRB3uDGt6btIQSke97cDzHRf41Jmbsrtd/wWvlZrfo0tb2ZDk0ld7L/N/+3XXVc2lrnQn4b+EB8Nz8JotNaLwz/Y/9graxzOGWz8nytgkzuB2fxZznnOa5Cz/Z60cQ66+v+P8Axfr+pa9DpcT6pfy2Udzatp08k9nLD9ntoow6SS7ssjBti7g2W3cr8F/2kv7S+Gvh3UPinpWv6fqEvgg+K59bu7W1FrqsNtHD9tmgS2kZ1KNPF8jxRbt42Bh07C3+PuhLp2sy+IPBvijQNW0dbF/7Dv4bZ767S+maCyaHyJ5ISJpkeNQ0ilGU+YIxzWlRTUpXu2+uurUmtOt+ZPbW4503CSg/st27dL/Lby2LGkfAvw7p02k6lf8AiPX9Y1jTvEZ8U3Oq3sluLjUr/wCwSWANwsMMcQRbeQKEhjjA8tD/AHt1rR/gx4V0Q6B9mvdUkHh3VNX1a2EssZ8yXUWuGnWTCDKA3MmwDBGFyWwc8R4N+O+v+R4uu/FPg3xNPqn/AAmf9gaB4WjTTjqS/wDEqtro25kS4FrkD7TKZHuCoHG/7q12Ok/HXwRqdvaXc6ajpsVzYareyvfQqi2kmmzCG+tpiGIWaJy2QMqwjdlZgM1NRvk9/wCFpPys4pry0jZaadOxnb20ldNtNpd9Jv8A9uu113fR2xvDP7NHg3w9Yy6ReeI/EWuaWfDlz4St7C/e0jitNKmZCYIzbQROSoRVEjs0hHLMzfNW7pXwiS1n0K88QfEPxZ4muvDmrnV7CfVZLMMjfY7i1EJW3t4kMYju5Dnb5jMELO2MHjvi5+0ZoXgLTPB9xrg1nwva+J2srx76W40ZZrWJpIy1q9tc3izySMGCN9mhuGUM235tpHQar8ftD0nxhqPhWXwZ4omtdH13T/Dupa3FFafYLS8vo7ZrUMGuBOyu15BHlIm2sTu2rhjUee/Kt7uPzvr98pb7tt99XHVycOqu7dpLl/FJKy6JdtPUa8D+KnwrT4qWHw5019YbT/sWmzzBxD5m7MVsMYyMV6f8NvEEnijTNX1ltXvL2P8A4SDVbCJLi0itxaizu5LQxRiMsWTdbswd2LNvJwgIjTCutY07R/8AhBZtRn8pX0iVVO0nny7f0rixtRYehKpN2Ste/Tbc2pUJVKro8t3dq3mr/wCR5PH+ydpqM8bfEZEdGAKm1XIPYY8ys6+/ZW0wHanxOh4yW/0VeMHHP7yvetP1Hw/rEl7NZa2W/fAuv2ZcKcg45TJ6dzXLeJ/G/wAPNAnUav4uaPzmyEe0DDhgeyc+nNeNhM3wmJrexp1oykt0pJv7lqdEcurc7i6b030eh5DL+y3YRW6kfEyDDY2k24Gee37z1q1pf7I0l7aNND8QAV6qy2WQff79dXqHxd+EaR75/iJwF24OnAgHnt5Xua6fwd8bvhTdaNMdP8WxSw2gVHf7PIuOD22j0PSvo6dJ1ItxVzjxdKND4lb1PMdN/Y/uHtSx8fH7xHNiT/7PWDB+yhfSXM0aeOwoUN/y5H1/36948M/HL4W6pphuLHxXDJGJGXcIZRyPqtcPZftG/Bhr+5j/AOE4t9yBtw8ibj5sf3K4qs0puMXscN4O+pY+APwdf4W/EG5nfXl1D7fo06YFv5e3bPAc/eOete5+E/8AkVtG/wCwfb/+i1rzH4YfEnwV498f+V4T12LUHtNHuWmCRuuwNNb4+8B6GvTvCf8AyK2jf9g+3/8ARa10UneFzopW5dDVooorQ0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uS+LnhLUfH3wq8ZeBtHntob/wARaBqGlWslyzLCks9u8aM5VWIUMwJIUnGcA9K62sfxh4q0jwN4U1jxnr8kkem6HZTahdtGhdhDEhdiB3OAaUrWdzSjOVOpGcN0016nA2n7Puj3Gi6la+LfGfibxBq+qQWMP9sXM9tDdWAs5jPai1FtBFEginJkVmjZmIHmFwMVpXnwfm1Pw5Z6Xq3xS8ZXmt6ZqJ1Sw8TSHT11G0uDC0OUjS0Wz2+VJIhRrcqd7Egt81YHiP8Aah8FeC/hxD8SPHGh6l4ct7zUBplhZanqejwvezNEZV8u7+2mwClEchnuVGUKnDYU918NfiV4U+K/gew+IPg+/judI1ATBJVmilVXileKVfMid4n2yRuu+N3RsZVmUgm5N2lJ7K1/J7/J9X17mUfdUUuq081t81pZLbTTYTwz8PbHw1r9z4obXdX1XVL3SLHR7q41CWJjNHazXUqSkJGgEjNeS7toCABAqqBziWPwgvNO+KWpfE+1+K/jAf2s8X2vRHh0p7BoooikcCyNZG7SJSWkCLcAeY7t/GwK+AvjZoXj3WbbR4PDfiDRxq2nyaxoN1qcMCQ63p6NEr3Nv5UruiqZ4PknWKTEqkIRkit8QPjxpHw/8Q6p4fm8D+K9bOg6Lb+ItWutKhtXhsdPlkuEMzCWeOSQp9llZo4keQjGxXOQCXNzKUt/6v8AdZ3vtZ3tqacs58y3ta/4RXr0StvoWLX4EeBLbR/HWgldQmsviAbldSjlnB8iGdX3wW5CgxxeZNcShTuw88hzghRh3v7N1lqPhvxFoV58VvG73XieHTrbUNVC6Utw0FkzmOERCxFr5bq7JIhhKumVIwWzj+L/ANqn4X6X8ZPD/wAKl8eR2V7/AGha299HFd6Xm4nvIlFpatBPcC9ZXNxDJ5ltbOoIUNIgWQVJqvxb1q2vvH/iSSXxn/wgmhaTqht9VsNG00Rw3lkjC7EEss7SyvG1vIIvOtUhMhkDSTKUCEYOdl0en/gNv8163V90KMHOcUt73XrPt67/APDHUXXwSnvoPD8978WvGkmt+H47y0TXFj0qK6urK6aJprSWOOyW2EZ8iDDRwpIvlrhwSSeUsP2dbuaRfBOqzRWvgbRfh7c/DvSZ7fUzcate2lzHbLJcXAa2jht5UFttUL5qsW3Hb9yvdYXEkKSAkhlByevTvivGtP8Ajz4li8XfFfStb+GGrNovw+u4ktNTgvNLt4bmM2NpO0Tvc36bZSbmSRXdYohEqhnEgKlwqSpzbT2Tf3Jx/wDb3Zd5N7hT5qkU4Pbla/8AAlJfil93Y9P0rw0NK13VdcXXdXuhqkdrGLK5ut9raeSjLm3jwPLL7svydxVTxioPDvgrSvDOveKPEVhcXclz4s1CHUr1ZnUpHLHaQWqiMBQQvl26Ehix3FjkDAHjk/7UHhzxVoPgDx54T19NI0C98aXOheIvtM9lcrHHBpd9PJEbi3kngbEkMDb4JW6bd33lr3DQdafX9Dt9aOkahpYukMiW2oRLHcKmTtZ0DNsLDDbWwwBAYKwKiJXpRdT+rO0vuejXcmKVNRhHaS/KTi16pxd+2hy0fwc8MR+Fbjwgt9qn2O58UHxa7mWPzRef2qNT2A7MeV54C4xu8vjdu+am2HwY8LaculpFe6o66T4p1TxbCHlj+e7vxeCaNsIMxAX820DDDamWbB3YX7OPxYuviZ8OfCtxqU11q+sP4dsL3XNWjgijtUvpYUcwNs2jziG3lI0wikbtu5A2n4r+LOh+DPH93pXilte0rTdJ8JX/AIlmvXSzbSp7a3lhE75VmuxNCHXAKpGyytjewG3SfNTbpN6e96aLX5Wj9yT2Np1KsXKDd/e185SfK/m+Zr59zN8J/s6aJ4OiWLTPH/i9hZ6FL4c0otLZRHSrFpY5ESAw2ybmjMSAPN5jMM+YZM5q14T/AGf/AAx4VuLDUm8Q63qmqWfiJvE81/dJZQPeXh0+WwHmxWtvDAFEEp/1caMWRWZm5zxVp+2B8OPHXw18aeK/Bp1y4bwlbxTamnh/UtB1G9srWYyBLxGS7nszgRSv5UjmUBOYSSqt0+rfGm38MeKdYs5LLxP4kml8S2nhHTtF06yso/LvDpH9pF1llmTeHjYhnkdFVlVQigNK4lUjrre3zs2n66ykm+7eupjTXNKfs+zb9OXld/LlX3bF74lfCnxN45+I3hPxXonjzUPC1poWk6vYXdzpX2Y30jXctiyIgubaeLyyLWQO2FcEpsPUja8I/CHwj4I1Y6poAvY1/wCEd0/wwttJPviW0s5Lh42yRvMhN1JuZmOcLwDknC8D/tBaJ431jSdLj8EeK9Hi1sXsNlfanFaLBJe2bOt3Z4iuJJBLEY5Mts8ptjFJHFbHhT4x+GPGF14NtNMsdUifxx4Zm8VacZ4o1EVpEbQMk21ztl/02LAXcvyv8wwNyjCTXIl3/wDbn+XM/S76lqpKpDTZWX4qS/G33WOU039lzwjYeH9R8L3HjLxVfabeeFL3wXbQzvYoNP0q525ih8q2TLIFAWSXzGPVy55rauPgB4L/AOEW1jwXpF9qujaNqk1nfQ2entAkWm39tMs6XdqjRMscjSxxSMhDQs6bjHl5C+H+0X8adW+H/hHxVpvgbQ9bvvEel+HZdXl1Cxis2t9EjYSrBcXH2qVA4Z4ZAEiSZ/kJKAYJ6HVvjhoGi+Kn8OXPh3X5rC01Cz0fUfEEUUH9nWGoXYh+z20u6UTlnNxAN0cLxqZVDuvOCPNJJJ76ee9/X4nv1k+9iOblk11XvfNpK/3RX/bq7ENz8CdLuLa7nXxz4pg1+61e315PEMTWQvYL+LTYtPMyJ9m+zHfBEd6PC0ZaVyFUbQsWofs8eENW15fGGq65r134ng0uy02016SW3+3Wb201xMtzC4hCpK7Xcquu3yXQCMxbMqef+F3x01S91Obw9430HX3W/wDGfiPQNL8QfZ7RdPZ7W+vBBZkRyCcOLe2IEjwhGKYMhc4LNY/a28E6P8K7T4ra14f1rw7o2vJap4euNbudKs11Sa4geZVQzXyRRbFjbd9pkgVsAIz7lJmVRpe07W+Wlkl2dtEvR7WZvOFRTlSl0vF9mot/fG8W/k763R3L/CeOHxxceNNF8eeKdHj1K5gvNX0eyktfsOqXEUaRpLL5kDzRkxxRKwgliVwg3A853/Efg/TPE+p+HNVv57qOXwxqb6raLCyhXma0uLUrJlSSvl3UhwCDuCnOAQfKfDv7S/hufwZ4Mu/Den+KPiPdeItJ1K8judKGl75v7NlhgvXkf7TFa5EsvHku0bbW2MwKbtXTv2l/CV9oOs+Jrjwn4psNO03wq/jOylure2U6xpKR72mtUWdmUjKrsnELZdeMHdVunK/slra6/P8ASLt5RdtEzKHNdNby0Xnd8tvvaT82r7osy/s4+B5vBOleA21XXBp+keC9R8CwSCeHzmsL1LdJZGPlbTMBax7WChQS2UORi742+Bfh/wAb3Ly3HibxFpdtf6XFoeuWenzQLDrenRmTbbXPmQu6r++mG+BoZCJGG/GAOl03xzpOqeN9V8A29vdrqGj6Vp+sTyuiiFobyS5jiVSGLFwbSTcCoABTBOTjmdU+Mt5pPxNsvhncfCPxnI+pCd7PV4Z9Iks5YYYt7zeWL77UkQYrFveBR5jov8Skqc5qS5t9X+bf5t/eVKrOa956L/26z/G0X9xd1L4N+FtT0f4iaHLealHbfEyN4tV8qSMNbq2nxWB+z5QhcRQoRvD/ADknphRFr3wT8K+Il8UJe6hqyDxbo2n6He+VLGPLgs2maJo8xnDk3D7i24HC4A5zzfj346Wdx8JfEXiHwBLfwaqPh9qHi+xuZLaI/wBnbIW8gTxuTiUyB8IVZc28oboAyeNPjzo3hr4ueDfhjq9/faPLq9zEEmS50iRNUkmidYrf7O10b9E8w7jIlrtyi5kVN2XaVkr/ABPlXnbS34WXfoRWjzUVKr8K5vkkoN37XTj8tXZGzqnwF0DU/Gtz4xHirxDaxXus6f4hutJtzZizn1CzWNIpmZrc3HKQxKUEwTC5CqxLGZPgdoe/X9OufFXiS58L+Ikvxc+F5J4Bp0cl6Xa6kjdIRdAu0sjbWnZFLZRVIGOb1X416tq3xV8FeGPC2h63beHbvxFqekahrM8Nn9h1N7WwvTJbwgytcgx3FuMuYo0byyFdwSC7R/2qPCeqeG5fFt54G8Y6Tpb+Ebvxrp017BZ51PTrVImuBAsVy5WRPPhG2YRhi4KllywmNNyioR1T6eq/+Rjp2UVbYcIzqVXyL3k4r5pu33Nv5t36m7P8K/Ftp4K1TwtYfF7xbq11qr2tsuo6tdW8Fxp9isq+cttJZW8JEvkmULK26QvsLScZHWeOPBOlePtATw5rFxdw2yahp+pB7Z1Enm2d3FdRDLKw2mSBA3GSpbBBwR5x8aP2gLv4fWuq6f4P8H6jr2vaPJ4YnmtgtuI5bXVtUazCxtLcRDzQIZgNzKod4SSV37ev+Hniy98Xa54rluzq9g2k3Vlp8miX9taIdNmawt7t1823klEzkXaq7eYUBj2oCAZJKSnK8/5X+XLr57rXu9QjBwSnH19NmvTRqy7GV8RPgLoHxF1vUNauvFXiHRzrOkxaLq1vpps/Lv7aKWSWEO09vJIhR5ZSPKdA275w2FweIfgNoniDxXL4lPjLxPY2t3rGneILzRbWW1+w3Wo2TQGGdvMgedSVtoUZUlVCFztDHdXptFRFuDUlutV99/zSfqk+iIlFS5r/AGlZ+atb8tPTQ4Pwr8NY9E+J3jL4kXSW6T+IPsttaxwSuypBFCgkldWACTSuqq+3IKW1vkkg4d8QvhLpvxB1bS9ebxNrehahplpe6cLjSxalp7O6EfnwP9pglCqxhiO+MJINuA4BYHuqKmUVKKi9krf5/fd36O76FRbjJyW7/r8NLeiPP/Gnwyl1H4Ca58HPC12qyXPhG58NadPqEmAC1m1vE8zInT7pYqnrhe1Zdj8AdKk0jUIfFXjXxNr+s6lDYRDWbqW1iubAWUxuLVbZbe3ihURTEuC0TM5wJDIBivVKKuU5Sk5N6vW/n38nrvuKNoU4Uo6Rjey9eX8PdWnkeW/8KB0kaQsaePPFa+JBrQ8Qv4rD2X9pyX/2X7J5jJ9m+xlfsv7ny/s+wKAQof5qu+Dvgf4Z8F3ugalZazrd7c+HYNcggkvJoWM/9q3kd3cvLsiUFhJEuzbtAUkEMcEei0UnJtWf9acvyVtATaal1/z/AOHZ5VZ/s96Todt4fg8H/EHxh4bfRNDsvDc82nTWbPqmn2gbyI7nz7aRVZd8h8yARSDzGwwGALfiP4PpPL491fQdVuJ5fHGlyW95oOovF/ZNxe/Zkt47mRlga6RvKijjISTZtBPl7/mr0qiibdS/N1vf57/5+T1WupftJc/tL66fh/wy+StsefW3wy1DRfCHgnwN4d8RXlvYeH760n1W7+1yx3eoRwK8jbnTl2muRG0oYgOrSg53YJ8VvCPi/wAcXPhjRNHt9Hi0S012w1rVb65vpUuovsV1FcRxQW6wskvmGMqzNNHsHID5wPQaKfO+dT6qXN89P8lptp6mPs48ns+nLy/LX/N67/geY6D8BNA8PeL7fxTaeK/EUkFjq2pazY6PIbMWVrc36yi6KlLdZ3DNNI48yVypOFIUBatfCv4GeDfg3bWVh4Fn1C0tLfTIdOurYtF5WoPEqrHeTqsag3IVSpkTZvBAcNsj2eiUUk3Hb0/P/Mv+b+87v17nnfiz4GeDPGHjSf4h382oW3iM6dZafYajatEs+lm2muJY5rZmjYq7G6kVw26ORAEZCpYN0fjfwTpfj7w+nhzWrq7jt0v9P1HzLZkWQy2d3FdRgllI2mSBAwxkqWAIOCOhooTasl0d163vf7ynOTnzt66fgrL7kjzz4gfBPQviHqdzqF54l8QaVDq2npo+vWWmzQLBrenq0hFtcebE7ov7+Yb4GikIkYF8YAj0/wCDdxpfxN1H4k2XxV8XomqmJbnQmg0l7AwxReXHbrI1kbtIVJaQItwB5ju38TA+j0UraW9fx3/r/MTbe/8AX9WX3LsjzOx/Z88B2nhzw/4Tnm1S903w74TvfBkMU86A3FhdC2EplZEU+bi0jwybANz8dNsCfs/aJPpeswa7448Wa1rGriwUa/eT2q39mlhO1xYrD5NvHABDM7yDfE5csfNMgOK9ToqnOUtW/wCrt/fdt33KlUlO3M9jyq3/AGftLttKu4k+IXi869da9/wkqeJC9iNQt9QNmlm0iILUWpVoFKmN4GT524+7ts6h+z94F1TwXpPgi9uNWe20vVn1p7v7Qoub65mkle8+0Ns2slz586yoqqCsrBQmF2+mUUcz08rfhZL8EtPIzsrW9fxvf83977nmXxD+AmgfEXWtQ1m68VeIdH/tnSYtF1W30w2Yjv7aGWSWEO09vJIhRpZSPKdA275w2Fxo3/wc8MajN4innvtUVvE3iLSfE12EljAS6077H5KR5TiNvsEO8HLHc+GXI295RSjJwacd1/mn+aTKjJxk5rd2/Db7jD8H+EdN8E6Xc6TpU9zLDdapqOrO1wyswmvLuW6lUbVA2h5mCjGQoAJJyTipokF9pWj2niDwJf3dxpNqsCOJ7cBW2Kr7cTjIOwdR2rtqKzq04V4uFVKSe6eqZcas4T9rFtSu3db3e5yNjpGmaYJBY/D/AFKITNvfE9udx9eZ6xtZ+HHgfxCyPrPwqvrkx52lrmEY/K4Fej0VyUcrwOHqOtSowjJ9VFJ/elc1+uYm7ftJa76s8hm+BXwluF2zfBa6Ye95H/8AJNT6Z8Gfhho9vNaab8HbuCG4OZVF3Gd3X1ufc16vRXoRlKHwuxzVP338TX11PK9N+D3w00e2NppvwfvIISxbat3GeT163NZEf7OPwSimknj+BdwJJc72+2rzk5P/AC9ete10VnyRu3bVkezh2R5v4K+G3gb4dajPq3gv4VX2mXdzCbeWWO6hctGWDbfnuCOqg/hXceHrWex0DTLK6j2TW9nDFIuQdrKgBGRweR2rQoppJbFJJaIKKKKY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qhr2lNrmj3ekJql9prXURjW7sZBHcQE9HjZgy7gefmUg9CCMir9FJq6sNOzueR2H7N3h3TtEmtbbxr4nj1+XW18Qr4mhXT4L+K/Ft9mEqxRWqWXNvmNla2KuGJYM2Gr0jw9os2iaHBo19ruo67LErCa/1IxG4uWZiSziJI4x1xtRFUDAAAGK1KKb1XK9v+Bb8hdU+3/D/AOfpd9zzvwF8E9C8BazbaxB4k8QawNJ0+TR9BtdTmgeHRNPdome2t/KiR3VjBB887SyYiUBwMg4XjT4Far47+KWteJr/AMcappHhjWfC+n6Be6dpMkCS6ksVxfPNFcNLbu8cTJdoA1vLHJnfyAAT7DRT5m7X6fre/re7bvu3qWpyipJfatf5NNW7apbbdDgU+ENpY+M5fFvhzxt4m0G2vp7e51PQ7CS1/s/UZoY0ijeTzYHnjPlxRIwgliDKg3Buc5198BdJvrLxToB8deLIfDfiu11KCfQYp7UWdrLfiT7TPCxtzPvZppHCSSvErNlYxgV6fRQpNNNdP6/4bt0FCTg046Ws16rY5nw74c1rTvFXiPXtU1qa4tdQNnbaZZC5kaG1tYIeW8s4RJXmkmLMoyyrECTtAHK+KfgDoPinVPEuot4u8R6dF4plsb+7srT7E8EWp2ZtzbahH51tI/nILSBdjs0DBfmiYkmvUKKV9b9f6/XXydmtUiY+4rRPJ5v2bPAeq6dBpni6+1TxREviWXxVdDV1tJFvbySxezZZo0gSMxeXIWCqqkOAQQBtr0Hwv4dTwvoFt4ej1fUtShtFaOGfUJhLcCLcdkbSBQXCKQgZsuQoLs7ZY69FD1jydNFb0Vl9y0Dt5X/FuT+9tt+Z538K/gZ4N+DdtZWHgWfULS0t9Mh066ti0Xlag8Sqsd5OqxqDchVKmRNm8EBw2yPZR134Yax48+Jmqat4303R18Jf8Ivf+F7aC21GaW61CG+e3ed518mMW237OUUJJKWDbtyEba9SoqnJuXM99fxTT/Btf8MrOTc7t7tp/NNNfikeLeN/g78QLz4Z638OtE8eah4tPimH+ybq+8W6hBA2kaeyOrPbJZWKi5kG4fLKVZ+rTfKAesm+DXhifxQni17/AFT7YniePxYEEsflfbE0n+zAmNmfK8j5sZ3eZzu2/LXe0U1Ukuv9aP8ANJ97ih+7vy6XTT9Huvu09Dg9D+DXhfQJPD0lnfao58Narq+r2glljIebUXnadZMIMopuZNgGCMLktg5y/AHwC0P4feIdI16z8Z+KNVTw5o93oGi2Goy2httO0+eS2fyE8q3jkcJ9kiVXld327gzNwR6hRSUnGXOt/wDNNfk2vRvuxRSgnGOzPM/ib8CNF+Jt3qVzc+MfE+gprukDQ9Zt9JltRHqVoplaJZBcQSlChnlIaIxk7yGLAACbWPgf4f1rxZJ4jn8R6/Fp93qNnrGoeH4pYP7Ov9QtPJ+zXMu6IzqyG3tztjmSNjEpdG5z6NRSjJxs102/P87PyaTWqG9W2+un9fl6aHmHh74B6L4f8SrrreNPE+pWMGtaj4istEvHsxY2eo3ss8k06eVbpO5H2qZVWWV1UEEDcA1WD8DfD0Hw68J/DzR/EfiDSj4IS3Gha1aTQHULSSGBoBJ+8haCQtFJIjK8LIQ5+Xpj0eild25fT8NvuLdSUnKTe97+d73++7v6vucPB8KNPOp6FrmseKNf1jVND0nU9IW8vZIPMuo7+SB5pJRHEiBwbaMII1RFBI24xjNh+APgdNCs/DdzPql3YWfgqTwEYpZ0Bm011jVmcoinzSIlG5do5Py9MelUU7v+v+3l/wC3S+9kPXlv9nby1Uvzin6o4LwB8JYPAviHVPFl1448TeKNX1fTbHSri61prTIt7SS5eEKtrbwoDm7kBO3kBSedxavY/CC8074pal8T7X4r+MB/azxfa9EeHSnsGiiiKRwLI1kbtIlJaQItwB5ju38bA+i0U3JylzvcOjXp+Gi+483j+AvgqHw/4/8ADkNzqiW3xES7i1BhOhe0huUkDxWpKERxh57iVVYPiSeQ8ghRBf8AwB8P33jGfxYnivxFaw3esadr9zpMBsxaT6hZJEkUzM1ubjlIYlZBMEwuQqsSx9PopKTTTXS1vla34pP1Se4T9+Dpy2d//Jvi+/8ALQ8x074C6JpvjKx8Vw+MvE72mlavfa5p+hSS2p0+1u7yOdLllPkfaCHN1M+1pmCsflCr8tJbfs8+A4fC2h+Dri41a70zQvCF/wCCYo5rhA1xp94tssxlZEU+bi0jAZNoG5/lORj0+ihSaVk/L8GvybXzLhUnTk5wdm3f5nkP/DNui3dtrx8QfEXxlrepa/Z6RZvqt7JYLc2v9mXct1ZSwrDapCHSabcd8bq2xdyt827odN+ElrprXNynjjxVJfX+uWGv6heC6gglvri1tLe18uUQQohhlS1RpI1VQWZtu1cKO9opucm737fg01+KV+9lfYm75XHo1b5WS/JJeXQKKKKkQUUUUAFFFFABRRRQAUUUUAFFFFABRRRQAUUUUAFFFFABRRRQAUUUUAFFFFABRRRQAUUUUAFFFFABRRRQAUUUUAF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Dd3UVlbvczLMyJjIhheV+TjhUBY9ew96mooApyapbR/Zd0V4ftmPL22czbc4+/hf3fUff2459Dh6X8El9Jp6x3IliXezNbSLERx0kK7GPI4BJ6+hxZooF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h8mqW0f2XdFeH7Zjy9tnM23OPv4X931H39uOfQ4uUUBqVkv4JL6TT1juRLEu9ma2kWIjjpIV2MeRwCT19DiFNZs5LGTUFhvhFE2xlawnWUnjpGU3sORyAR19Di/RQGpTk1S2j+y7orw/bMeXts5m25x9/C/u+o+/txz6HD0v4JL6TT1juRLEu9ma2kWIjjpIV2MeRwCT19DizRQGpQTWbOSxk1BYb4RRNsZWsJ1lJ46RlN7DkcgEdfQ4fJqltH9l3RXh+2Y8vbZzNtzj7+F/d9R9/bjn0OLlFAalZL+CS+k09Y7kSxLvZmtpFiI46SFdjHkcAk9fQ4hTWbOSxk1BYb4RRNsZWsJ1lJ46RlN7DkcgEdfQ4v0UBqU5NUto/su6K8P2zHl7bOZtucffwv7vqPv7cc+hw9L+CS+k09Y7kSxLvZmtpFiI46SFdjHkcAk9fQ4s0UBqUE1mzksZNQWG+EUTbGVrCdZSeOkZTew5HIBHX0OHyapbR/Zd0V4ftmPL22czbc4+/hf3fUff2459Di5RQGpWS/gkvpNPWO5EsS72ZraRYiOOkhXYx5HAJPX0OIU1mzksZNQWG+EUTbGVrCdZSeOkZTew5HIBHX0OL9FAalOTVLaP7LuivD9sx5e2zmbbnH38L+76j7+3HPocPS/gkvpNPWO5EsS72ZraRYiOOkhXYx5HAJPX0OLNFAalBNZs5LGTUFhvhFE2xlawnWUnjpGU3sORyAR19Di5DKs8KToHCyKHAdCjAEZ5VgCD7EAin0UBqFFFFAw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KKKACskeLPCp14+Fh4m0o60F3nTvtsf2rbjdnys78Y56dK+Rfjr+2f8W/gv8AEu60S5+GUQ0WSEfYxqUbxmVgSDJHNGSrqeOmf+AnivJv2e/hNr37WHxh8R/GTxHfal4Y0+G+W9efSWeN5Llv+WMEzElNqjJIyQCBxkVm6mtkebUzFOoqNGN5X1Wx+k7sVRmCFyASFGMn2GeKwPBfjBvGdhcX58KeIdBFvP8AZzFrVmLaWRgqlii7mLICxXf91ipKllwxd4q0HVNU8C6r4Z0DWZrHULrS5rKzv5JGaSGVoiiSs4+YsDglhznnrXzV8JvET/COw8YeGdc+E1t4S+IvhvwZNqf2i0neTSvEFvaKQl2yI4UymQjexHmnc2XHKgdRQcubZK/3Xbt6Jars7rZnfNtOCXV29Nkvvb06aW6o+tKK+ZtT+M/je88JtpXj7SfDWpWvjP4aah4mtYbCC5gWB47ZWltpz57M8brKMSIYmGCoycNRZ/F/4gaTpmh+FvA+n+FdOsrD4T23jBUvLS6uAkkYC/ZkxcK3l7QACzMw6kv0Nykoc3N0/Tnv93s33v8AdeIV41LcvX9eS33867W++30zRXxn4z+O2p6J8X/CXxE0vRbdNQ8Y/DXTI4nvA76fpb3eoKTPdMmGEKbsZBBJKjIzmvUvFPxt+IWnD4g6zoVn4dfSvheIY9Tgu7ecXGrS+Qs05hdZdtqoVwE3LMWPXA5oclFXlpbmv5csrP8AR/OyvZkxxMJytH+7bz5o8y/C/wB3mj3qivnzWf2h/F9n4gvPAljpOkjxHq+qaMPCq3EEuyfTL5N8k00YkDM0AiuQ5VlGQnA75Fr8W7/UPj5oGqf8I/omqabqWr6h4OtNUgtLpWtUiVpGEc80oWRy8eJBHbBeAomfaKE7yUe7t89Fb/wKUYvs2+w5YiCi5Ly+671+5OS6tW6O59NUVX1D/jwuf+uL/wDoJr82/BF7qNv8Gbr4GJcyqPH80HiO3wDn7FF9pa+w2MDB06Mf9tPrWVSr7NSdtrfe2/ySbb7I0nPklFW3v+FvxbaS82fpZRXl/wACP7V/4Zx8F/2H9k/tL/hFrX7H9r3eR5/kDZ5m35tm7Gcc4zirvxL/ALe/4UB4q/4Sn7B/bP8AwiN9/aH9n7/s32j7G/meVv8An2bs7d3OMZ5rXEv6upvflv8APf8Ay/EMNL6xGnLbmS+V7f5/geh0V8rWHhzQPh94R+AnjDwD4fsNH13XL3R9M1N9Ot0t21O0ubItcfaAgHnYKiTc+SrDcCOaZ8Mvjh/wrT4VeANa1Lw9oukeCtWstdWVbQ3BNpqFvNPNEiyTzSEpMkco2sSfMxggYWnVapc/M/hbi/VK/wCOiXd6dr40sR7TlurcyUt+jdvw1v2Wp9WUV82zfG343rLBpM1j4PsNTT4cv44vEn0+6kVJxMwFqFFwCB5e1SSSQ4ZuR8tZPxD+OtzqHh+xuPFHg7R75dY8MaR4u8G2MvnbZ9XeVIjbTASAThJbiCRVAHGSckAhN2fL1vb8ZLTu/clZdWktLor28OXm8r67bRevb443fS/WzPqiivEf2tP7QX9mXxH/AGi1u18IdO88xKUiMv2y33bQSSF3ZxkkgdzWB4++P3xI+HFj8QdJv7Lw3qOteFtO0nVtMuILSeK1lgu7kQNFPGZmYOh3YYOAwIO1cEEuubl63svPS/5X+4p1VGze1v8AgH0bRXzr8Xvjp8Tfhot7Z6dJ4Y1vUfD+iDXNXht9Gu+InmZUDFrlY7ZNikB/MmkdgSIVGK6bQfib8S/iF4q1+08BWfhi007wvcafbXVrrC3BnvmngSeUpPG2LcKkgCEwy72B+6KUJKbsv6V2r+l00J14xdnv089L29banslFfJfgDx94x+HmueJr+zXRrnw/rfxnu/D91ay20v2wNcsi+dHMJAihSE+QxtkbvmHFe3/HLx141+H/AITtda8E+F59Ymk1CG3vWh06XUGsrVgxe4+yxSRvNtwBtEi43ZJ4pKadONTvy/JtRf8A7ctfy1KVRNyi/s3+aTkr/Plen/DnotFfMem/GLx/468ZfB99A8c+GxY65PrUWrQ6dp900E8tpFkrIkzxTRNsYYib/VudxMy7RVzw38evidq/wr8N+OL648Jw6r4x1VtM0rTrfRr2eQGOWdZCqLcfv3KxKQrPAiDcWkPAqr6X9Pxdl972JVeEttv+Bd/cfSFFfOfgf9oP4i/EOPwp4W0vTNB0fxNrUmti+u761lntIU0+UREJbxzhi7sy5HnsEAY5fisXxlrPxR0L46z+IoD4WtPEmlfCee+1BHiuL2xkMN87FIsPDIN5UYZs7MkYfGTPtI2U/stN38lGUr/+S27+Q1V5k+RXaaVvNuKt6+8n28+31NRWB8P/ABQfG3gXw94ya0Fqdc0u11EwBtwiMsSuVz3xuxmt+tZxcJOL3RcJqpFTjs9QoooqSgooooAKKKKACiiigAooooAKKKKACiiigAooooAKKKKACiiigAooooAKKKKACsLT9W8SalYW2owaJpqx3UKToH1KQMFZQRnEHXBrdrK8J/8AIraN/wBg+3/9FrQAfafFP/QG0r/wZyf/ABij7T4p/wCgNpX/AIM5P/jFatFAGV9p8U/9AbSv/BnJ/wDGKPtPin/oDaV/4M5P/jFatFAGV9p8U/8AQG0r/wAGcn/xij7T4p/6A2lf+DOT/wCMVq0UAZX2nxT/ANAbSv8AwZyf/GKtaTff2ppVnqfleV9rt459m7dt3KGxnjOM9at1leE/+RW0b/sH2/8A6LWgDV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rK8Va3/wAIz4Y1fxH9l+0/2XYz3vk79nmeXGX27sHGcYzg49KTaSuxpOTsjnvib8NYfifbaXo+rX1qmjWd/Bf3ds9gs8tyYZFdEWR22xqSuG+RiwOMjnOj8O/Bo8AeErLwjFexXVtpwaK1dLVYCIM/IrBSQzAYBYAbsZwKpWHjjWLa9srLxh4bg07+1IZJbGbTr179JGSMyNEwMMcgk2BmUKjBtpGc4Bg1v4ueHtM0G61uxtdSu3sr2zs7izk067t7iL7RKqK5ieLzMbWLKdmHK7QckU2rPXf/AINvzM4wi5e0S1ZrePvDureLPDdx4e0u60KKO+zDeprOkyajbz2zKwePykuICCSVO7eQACNuSCPIp/2d/Hmn+HPEOm+H/GHg9r3WtDm0MXF9ourXEyWzRsq28c9zqs7W8WWzhEKggHY2AK9jTxv4aa1kvGvZoo4bu1sZVmtJopI7i4ERijZGQMpInizkfLuw2CDjMl+LPgaK8ksDqF880dxNaARaTeSCS4iYrJFGyxESyAg/IhLYBIGOaicIyTT6q3y/4Z/j5g4Rk1N9NtX/AF0/A8p8G/s1+MfDnhxdMuPEvgeS5uvD6eHr5ptA1S7xaeWFkghdtVQRIxySYo4QzfNtU9NqL4EeL4ZEmi8SeBA6eHR4TU/8ItqfGlD/AJd/+Qv/AOP/AH/9qvXdK13S9b0eHX9KuGubGeIyxukT7mUZyNhG7cCCNuN2RjGaxLL4m+D764mtFudRtpreS2ilS90e8tCjXD+XDnzolwGfgHpVSipyaa36et1+rXzfdmcMPTpxXLsvN+X+S+5dkeaP+zv4hlt1tZta8ASwr4cXwmI5PCupuv8AZSkMsGDq/YgESf6zIHzUzUP2c/EOq3KXeoeIPBE7CC2trhG8Oat5V9HbgCEXkf8AbOy82ADBnEh969bvvG3hvT4bqae+lf7JeDT3SC1mmke52B/KjjjUtKwU5IQNjDZxtbGF4g+I9vB/Ycnh2+tpl1Z5j5UunXs05iidFmZIoY2fzIy21o3CnJySuxgRLmaa3/zu/wBW/m31YfVqaVrfi+ll+iXyS6HOX/wl+IOqeM9K+IN/4o+H8viHQ7eW0sL0+Dr8NDFICHUKNW2nIJwSCRk4xk1gQfs165a+IrfxVba/4Ji1Gz1GXVrYr4e1cQ293JnzZI4P7Z8qPfn5wqhW43A4FeuRePPDE2rPokV7cPco8kQIsZ/JkljUtJFHNs8uSRQrZjRiw2sMcHGZb/FHwtDplje32rXF0+pG8e2W00S98x0gl2SAwBHkUx7lVtwGSCwAHAnljo/u+bv+av66jeHhK6a3830Vvy09NDlvA/ws+Kfw+8JWvgnw78QPBS6XZ+d5STeD7x3CyyvIylv7UBIBcgHrjGSTzWDp37Nus6UNL+wat4AjOi6bd6RYsfC2ps0NpcljPGC2sEncXf5jlhuIUgGvQfEnxHtLFtHuNF1fTpLK/hjvLmWSzupxDZOVK3BaFSsalQ4BlKKSc7vkZW1Lr4i+ELPW38PXGozreRXMNnKRY3DQxTTKrRI8wTykLiRNuWGScDnim4KbtLd6fp+rXza6sfsYK3lru9NU+/dJ/JPseZ2XwA8U6cI1s/EPgSMReHf+EUT/AIpfVDjSs5+z86x6n7/3/wDaraj+GPxMh8FL8O4/GXgQeHl0z+xxZ/8ACJah/wAenleV5fmf2tv+5xu3bu+c812Wm+MLJmQapqdoTqOsXWl6atvBNy8JkDRuWH3x5MpLYVOMAtwzaevXevWlrGfDujW2pXUkoQpc3ptYo0wSXZwkjdQBhUJyw6DJA4qUXfVPf8Xr/wCBN/NvqEaEIP3dGvN9NO/91L5JdDx/wx8APGHhG9sNQ0jxj4Ulm0mA22m/2jous6gthGV2FbdLnWpFgyg25jCnbx04plz+zt4gvPAVn8MbvWfAE3hmwuRd21jJ4U1NhHKJWl3eYdX8w/O7HBbBDEHjiun1H4zGz0jw9qH9m6LZvrkt5A7avrgs7WCS2Yq22cROJAzA7DtGRg8ZxXounT3NzYW9xeR20c8savIttOZogSM/JIVUuvodoz6Cna+vZr791/mSsNSiuVLRp99tmv0PKNV+EHxA1vXLvxJqfizwJNqN/osnh64m/wCET1Fd+nu5dodq6uFGWJO4AN71yGt/s8/FbW/EvgKCXxF8OoPDvw4VLjRJI9Av2uFmRVRIZIZL1t8ShI2D/aAxZRkHHPrPi34l2Xh3xHbeFbeXRFv5oUuHOrawunxBHcoiodjtJIxVsKq4wvJGRntqSitJLo/xTb/Btv1b7sc8PCV4y/N7NL80kvRLsjynxn8M/id8QvDV54Q8YeMvAmoaRqAQXNsfCN/F5gR1dfmj1ZWGGVTwR09K5xv2cPEEmi63oFx4g8E3Fp4ja3bUzceHdWmmuBAQYE859ZMqpGVG1FYKvIAwTn03X/F2veH9Yto7nwxbvo11f22nJeDUv9JeSbADJb+XgoGbBzIGwrMFIHNWw+Id7eazbRS+HVi0XUNTudHtL4XZaZriDzNxeDywEjJglCsJGJwuVG7gjFbr+mrf5ocqEN5fm/Pz8mcB40/Z48S/ELUJ9T8W+IfA93cXdkun3Ri8N6rbLdW6sWSOZIdYVZQrEsu8EqcEYIFJqX7O3iPV75NQ1DxD4IlcRWsM0Y8N6qsF4ltjyPtUK6yI7opgYMyueOtejWfj+4uY/Fz3Phq5sX8LZPlXFxGXuR5Hmhv3ZdUBB45JwckA/KF+HXje68dae+qsnhz7PsjK/wBk64dQZHYZMco8mMRsARxlu/THJCK+z5P77tP8/n6ilh6e8lvpu+lv+AcAfgJ4saKSE+IvAmyXxGPFrD/hF9T51YMGFx/yGPUD5Puf7Na/i34Y/E7xxZ29l4l8beCJ1s7hbu1mg8KajbXFtOoIEkU0OrrJG2CRlWBwSK9Xoo5I25emn4WS+5JL5LsP2MNXrr5vzffu2/m+54ZF+z54pgg0WG28T+C4H8P3s2o2FxD4d1aO5W5m/wBdJJOusiSYyZIfzGYOOGyKaf2ePEv/AAimkeCovEfgmDStAumvdLW38OatDPZzszszx3CayJlJMj5w/RsdOK91oo5E9PT8Nvu6C+r0+3lu9jwK2/Zp1yx0az0HTfEPgyxttOvLi+sns9A1i3uLWacYmMVxHrIljVx95FcKe4q5Zfs/eJdNbdp+tfD62H9hSeGtsPhLUkX+zncyPDtGr4yzszGT75JJ3V7jRRyRtb+trfk2vR2BUIRd1+b73/PX11MHwJ4cuPB/g7SPCtxPYS/2TarZxNY2stvAIY/liVUlmmkG2MIpLSsSQTkZwN6iirbbd2aRioRUY7IKKKKRQUUUUAFFFFABRRRQAUUUUAFFFFABRRRQAUUUUAFFFFABRRRQAUUUUAFFFFABXxt+2N+0R8TvgL4a+Fa/DjU7SzGvWF39t+0Wcc+/yIrTy8bx8uPNfp1z7V9k18F/8FBLPwZf+Ffg9a+KdZvNMuXsr0WU8UPmRKNlj5nmDr024x71lWqKjBzab9Fd79jWjTdaooJpX7uy+9njNr+3z+1hfwy3FhqdlcxwAtI8WgxOEA6kkLxVaH/goX+1BPKkMfiTSC8jBVH9jwck/hXBafr/AIP+HmnINE8d3+vOs10VsI4mityxCqrspxwwHPJ6DivPPDt5BZ+I7PVJ4R5UVwJmRV4HOcAGuOjiqlZTkouy23Te/R2PTeBo0p0oVKivJ+9s1FXWt1dH2xbftg/tAQW0SXmuWEsyxBpXOlxIGPfAx0rkPG37fXx80drax0vXtLS5cGWYtpkLbF/hGCOp6159dfFzQY9Lvfsurh3uLb7N5LQs0m3nCDIwOp/n2FeZaJ4F1vx/J4h1yK6t7aLRbQ6hePcOQdvO2NR3Y4IHbiscEq0/3tWT9GfccUVcpo4aODy2jTcpW96Nm0l520b/AMz22P8A4KDftMJbSXtx4m0jYCY41GkQDfJj6dB1P4DvSyf8FBv2l4dNheTxHpQubhzICdIgAWIcDjHds/8AfPvXz6dJ1OeSOSLTpJEt0Vo0VN0YGQcE9Oe9J4q1bUPEGpf2lqdvDBJsESxQjCIq9q9O7ufnfs6Xs5Nv3tLK2/d36WPv79h/9qj4xfHH4r6t4U+IWsWN3p1p4en1GJILCOBhOtzbRg7lGSNsr8e4r7K8J/8AIraN/wBg+3/9FrX5u/8ABMVAvx415h1/4RG6H/k5Z1+kXhP/AJFbRv8AsH2//otatHJJWZq0UUUx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VleKtE/4Sbwxq/hz7V9m/tSxnsvO2b/L8yMpu25GcZzjIz61q1leKtb/AOEZ8Mav4j+y/af7LsZ73yd+zzPLjL7d2DjOMZwcelTK3K+bYqF+Zcu5y118Ode121EXijxjFLLa2M9ppzaXp7Wa20ksRiM53TSM8gQkDDKAGbjOCMzTfgodP0rXLKDVtJs59Xk06eM6dov2a3hms5fMR2i85jJuYLuy4JweRkY3NJ+Ic6zatb+MNJtNKOk6XFrM0tlevewrav5n3j5Ubq48pjt2HI6E8gSeOfiDaeGdNvJNPmilvrCTTJLiKWGRgltdXYh3jbjccCXABJBUZHIBt6PXd2/P/MiNrK3T/gf5r7/Mz7/4beIdQvpppfF1kltfalp2r30KaS257q18jPluZz5cbi3X5SHZSfvHpV7T/h39gvNMu/7Y3/2drmpazt+z48z7WJ/3ed3G3z/vc529Bniyfid4MWyW+fULtQ99/ZogbTLoXIuvLMgiNuY/NDFBuAK8gjGcjNLUPH/kajpsVjd20lvd63Hp10txZTW8lnE2ntdYfzCPn4RiSoCq+0ruUmktNF/V+X/gfIb1Xy/JP/gm34V8Ny+FvDaaDBqCzyRPcyJO0OBulleQZTdyBvx15x2zXO6N8ONYh8Oax4c8SeItP1EauryS3trpcltdNdN/y8O7XEgZlITaFVAuxQMAADpLTxj4cvfs5h1HC3VpLfwtLDJEslvEyq8gLqAVG5TnurBhlSDT7TxZoF9c6XZ216zTazZPqFkjQSKZbddm5+VG3Hmpw2Dz04OFb/L8/wDJ/d5Dva39f1v+PmcrqvwjtdV8JaVoF1fWV5fabfHU5LnUNMS6try6fzPOaa2LAMrmVyFDgqduG+WtHQvh8mi32g3yXOnwjRbS/tjbafpi2du5uZI3JSNWIjC+XjHzE7sk5znV8Q63d6Tqfh2yto4mTV9TaynLgkqgtZ5crgjB3RKOcjBPHcV/GfifU/Dg0e30fSLXUbzWdRGnxJc3rWsSHyZZSzOsch6REYC96d7O/n+NrfkxNdH0V/lr/wAE5vTPhbb+EvEV34s02w0jUMXV1qMcUeh241Z5Jg5aJb15VXbudsblU4wpfFTeB/Amp2S6HresN9iu7FdY32JCyEC+ulmUNIrFdyBACBuBJODxzWm+K1zPbaUbWC0tb27vLy0ubM293fsRazLHNJbm2jJlCk8BlTIbJK7GB6y28ceGbvWj4ft76VrvzJIFY2kywPKgJeJJynlPIoVsorFhtbIG04Vk4pdLaeltfwe4Pdt9/wAdf+CcTc/AqzlXSGFzoN7Np+jW2jTPrHh+O/VkhztlhDSDyX+Zs5Lqflyp289JdfD4XMutSDVtg1jWNN1bH2fPlfZPs37v73zbvs3XjG/occ89N8ZY9NstS1S5jj1O1hvLa3sRp+n3w+0QS3IiM4doikgUOoAi3qzLw+ZFVeu/4WD4V/tC30x7u7jnuPJX95p1yiQvKAY45nMYWGRty4jkKv8AMvHIzSbfvLv+N0/zt+QPd36f8MJpfhbVNGhtrbT/ABF5UK6ve6ldp9kVvtMVxLNJ5GSSU2tKp3jk+X0AYgO8ceH9d8TaOulaH4ii0gvMpunktHnFxBg7oTslidAxIyyuDgEd6ZY/EXwjqWsjQbTUZ2u2uZ7NS9jcJC88O7zYlmZBGzrsc7Q2cAkZHNSaH4+8KeI7mW00jUnlkiia4Be1miWaFW2mSFnULMgOAWjLLyOeRUuzXlv/AF5aeg7tSb6/q3+d3/Vim/h3xsmi2el6f4m8P2bQRSW8qR+Hn+ytCQojCQ/acoUAIHzspzyvAxc8NeFrvwvFpml2OuySaNpelR6fHZSQIXeVCMTmUc52jbsA285rU0XWdN8Q6Taa5o9z9osb6FZ7eXYyb42GQcMARx2IBrJ8L+LbjxFq2vaVc6Bc6W+iXUdvi4mjd5g8SuHxGWVQQ3A3E46hTwK1Un3/AKX6/r0J0srbf0/0/QzvF/w/vvEV7qFzpmvw6fHremrpOqRzWH2kyQKZCDEd6+XIBLINzB15X5eOeg0rS9Q068ujLrDXGntHBFZWjQKptQiFXJkHzSbzg89Mcda5jxh8SZ/Dni2z8JWtv4eE15Zi6jl1jXTp4kYyFBFGBBIZG744rXuvFt1aeNNL8ITeH51j1K0nuBqBnj8ndEEzGigl2Pz8llQdMbucKO2nX9L/AJajl8Wu/wDnb/gGff8Ag/xbc+NB4oi8U6TJaw7Vs7O80aSZrNCoEpjdblF3v837xkJAO0fLkFth8PL2z1m2ll8RLLoun6nc6vZ2ItCsy3E/mbg8/mEPGDPKVURqRlcsdvMl34u8W6d4r07QL3wvpL2uoyTsk1rq80txHbRLlpnhNqoAyY12iQ/NIoBPWtnRvGHhzxBPFbaPqP2mSW1F5tWGQbIi5Qb8qPLbcrDY2Gyj8fK2COyt/XX9Pz8wl1T/AK6frb5mPo/hDxXpuseJNWn8V6cx18Bohb6Q0b2sqRrHG+XndXAVQSpUbjzkDirfhrwpqema5qXibX9ZtdQ1PUYLe0Y2dibSFYYS5X5GkkZnzK2WLdMAAY56aihaA9QooooAKKKKACiiigAooooAKKKKACiiigAooooAKKKKACiiigAooooAKKKKACiiigAooooAKKKKACiiigAooooAK/Ov/gpam/w38Ehj/lw1P/0Xp9fopX54/wDBSKeCDQ/ge9yjNEbHUwwXrjyrCgNj4Zt4keYZJAz8wHXFdnYeBdTu7IawlsY7CNPMkuJBhIk7s3+HU1zmk2kl7fgW1s8gJ3BVGTtHsK+sfDvhtvDXwP17XtU0iC/UWKzNZ3YYRyIXUbDtKsOGzwQQe/FRKSirmqTkcn8PtO+GGoyx2/iK1jsLe3QqLy5XG+RZzCAVAygZgTlseh5ruPFdx8Bby3msbO/sBMtsjtHBaSQmRCEKhiUAwfNj69NwJxW1p/j39nebw7q1vF8B9SlsV0qSTVXe/VofLF8wA8wyndvuY1KsufvdcA1x3xK8f/Cvxf4d1i78EeA5dM1TUNLinkuJp4t4WcxRSxJEz/N8kSpvVcKVHQ81lbW+pqpnmPji+TT9BQ6RGyw3QzFggoqHIKg8bsEHnp6ZFeRQTkl0uCzqRgZ9a96+IWsaJqvhDRotA0ZtOtjJFaxrMUaWHyXMeC33T9zOcgc10GkfDb4Y+PLldP1IWQvbhT5M2mG3trgkdXaOOd0IHfCVwZhmdPLUpVU2vLf7v+CaU6aq6Xt6m/8A8EzAB8dNd2jAHhK6H/k5Z1+jfhP/AJFbRv8AsH2//ota+QP2MvgDP8K/jDq3iO38RJqOn3fh24tERodkqM1zbOMkEg8Rn0r6/wDCf/IraN/2D7f/ANFrXXgcdQzCiq+Hd4v1X5nNWpunPlkatFFFdhkFFFFABRRRQAUUUUAFFFFABRRRQAUUUUAFFFFABRRRQAUUUUAFFFFABXwT4/8A+SjeLP8AsO3/AP6UPX3tXwT4/wD+SjeLP+w7f/8ApQ9AH50f8FBP+Sy6N/2LFv8A+ld1XzJX03/wUE/5LLo3/YsW/wD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yWXWf+xYuP/Su1r5kr6b/4J9/8ll1n/sWLj/0rtaBM/RfwB/yUbwn/ANh2w/8AShK+9q+CfAH/ACUbwn/2HbD/ANKEr72oGFFFFABRRRQAUUUUAFFFFABRRRQAUUUUAFFFFABRRRQAUUUUAFFFFABRRRQAUUUUAFFFFABWV4q0P/hJvDGr+HPtX2b+1bGey87Zv8vzIym7bkZxnOMjPrWrRSaUlZjTcXdHBxfCXSdOsdX0Xw/cRaTpGvabJZX9jbWqrH57R+WLmIAgRttyGXBDYU8EEtTvPhd4i1SPVLjVvGVlLqGoRaVHHNDpDRxRfYblp1JjM7Ft5bB+cY6j0HpFFPd3/rT+v02Jskrf10/yRw1r8OLw6ja67q3iCK51NdbXWLqSGyMMMmy0e2SGOMyMYwFcHJZySD6jEPif4Rab4tnul1fUnezvNbTV5oERkYqtgLTyg6uCOm/d/wABwetd/RRb+vu/yQ+t/l+f+bPP/FngTWNf0fQNEvdQkv57a+Md5qSKkDGwZHWVJFydxkj2xtsAyzBwFAwOwlstSOr2l3basIdOgt5YprAW6kTSMU8t/M6psCuNo4O/noK0KKP6/C39eeoW/r53/ryOe8T6Vf6jq/ha6s4PMi03V3urltyjy4jZ3MYbBPPzyIMDJ5z0BNN8Z+CdM8bjR4NYitbiz0zURfy2tzarPFcgQyxhGVuBzKGyQfu9O46Oij/hwf6W/P8AzOfPg+yi8Q6JrOnGGyttEsbuxisobcLHtmMJG3BAQL5PQDnd2xzzuhfCKw0LxXPr9uugyQzXl1eh30KP+0lafeXT7bvyUDO2Pk3bcLuI6+hUUWvv5/jqw6WPPl+GviBvCf8Awh0/jK3exsUtV0ojStrwm3mSSIznzf32PKVTt8rIz3IIi/4VGr+Lz4vuZvDd1dXU9rd3klz4dSW4WeFEUm1meUtAjCNTtbzCpyVYE5r0aimm079Q6WOOs/h4tqLFX1bzFs9fv9cI8jG8XK3I8r73G37T97vs6DPEPhX4eajoF5YTX/iVL6HQ9Nk0rSESx8loYHMeTM29hK4EMYBAQcH5cnjt6Km1tv60t+QPV3f9a3/MpaLa6lY6TaWesar/AGnfQwqlxeeQsPnyAcv5a8Lk84HArB8M+FvEWjeJtd13VPEGnXsGtSRym3g0x7d4mjRY0+dp3DDYvPyjJOQQPlrq6KfW4dLHKeNvCeveLrW60WHxJaWejala/ZL22l0zz5ipLb2hl8xRGxVsZZHAKggdct1Twlr954w0XxFZeINPt7LRopIFtJdNkllkSXYJMzCdQDiNdp2HBzndXW0ULTUHrv8A1/VjFs/Dr22v6r4kmvRPd30cVtbbosLa26AkRgbvmzIzux4zlR/CDWZ4N8CTeENQvr+PWzdHWP8AStTVrYIJr8nmePDfu1K/L5fzcKhzncX62ihabf1/W/rruD13/r+tvTTYKKKKACiiigAooooAKKKKACiiigAooooAKKKKACiiigAooooAKKKKACiiigAooooAKKKKACiiigAooooAKKKKACiiigAr5E/ar+DVn8WrD4SSaneFLLRdPvXltkyHuTJHZ4UP0Ufuzk+46da+u68K+KVybbw94EKLulbT3CfXy7enFczscuNqujh5TTtY+X/EHwh0afRLWx0jQ4LK9slxGmnxiKUAMMrGThQpwC8km9j0UdKztJ+LfxN8FRjwXpXhJNW19JFkigmhedJrfq4GNpLqNv3gvrgcV6tq1jczzvOt0LeVo3fzARlcY3HAOSdvp6DpXz18YNasfBev6Zf+HNcuZNatpHYS+duaWMjDqSp+UZx2JPPPFbVqEOTmW55OTZnXq1fY1NV3PfdE8Z/tFrc3enT+AdMmt/t+olpZ9G8uNbGNFlt4oikm2RnJdRnjd1J61xeqePfj3quiLDrPwth0d54L2Ga5h0w7y2AYQo8z9zw2dx3AsuMZpfhb8bdQ1awjXxTrbWiIDnN2QSB354/CoPiN8bdDsrZLfRPEDXK4P7+W+BRceijkn8vxrzndPVH1ypU3tL8DxPxFJ4o1rw8LXxrZRwahZsqxbk2vN8ikuwOQW3FgexINQaN8Y5PBH2TVIvD093rMaYLztDb24PIICQxqxGPVuaSbULz4qy3Uuk6xvvbeffJ51uY08th1Vhnof4SAa818UxanpeoNpmr2rQzQ8fNyGHqPY+orkqfUsxm8NUd5Lpqnb87M1r4PEYeiq7T5Hs1qr+qPvn9h79oPUfir8RtV8Mar4ZtbCa10Ke+FxbysVYLcW6FSrDIP7wHOe1fYXhP/AJFbRv8AsH2//ota/OT/AIJmtG3x210pkf8AFI3XB/6/LOv0b8J/8ito3/YPt/8A0WtdmFwdHA0/ZUI2jvY82UnJ3Zq0UUV0i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rgf2gdT1LRfgP8AEbWNHv7mxv7Hwnq1za3VtK0U0EyWkrJIjqQVZWAIYEEEAiu+qtqWm6drOnXWj6xp9tfWF9C9tdWtzEssM8TqVeN0YFWVlJBUgggkGlJXTRth6ipVY1JK6TTt6M8Ei+JXjDTfAnxF+Jmvfa9O8V+EPC93f6b4V1CbdawWsds81vdS+TJtu2naL55A+I9rwptZZHkXWfib4+0+fVPDXjyw8G689tdeCdTsmh0maKCKHVNbNqUeOW4l3zwG3Msc4ZBvKN5Y2c+36l4V8Ma0jR6x4c0u+V7KbTWW5s45QbOYKJbc7gf3ThE3J91toyDgUXXhXwvezvc3nhvS55pFtEeSWzjZmW1lM1sCSMkRSs0kf9xyWXBOa3hUgpqUls19yld/N9+9yKThCEU1quv/AIB+CSkl6p7q588/CLxb458Jara20l1oM/hPxR8TfGWjNa/YJl1C2mS71W7Fx9p84xsmbRk8ryAfnDeZxtrofgh8bPH/AI78f3HhzxRplvNoOq6D/wAJL4b1eLRl0v7VZGdI1/cnULuVwVlRt8qWzf8ATM5O32WHwt4YtvINv4c0uL7LfTanBss418q8m8zzrhcD5ZX86bc4+ZvNfJO45oeG/hv8O/Bt9can4Q8BeHNDvLwytcXGm6VBbSzGRw8hdo1Bbc4DNk8kAnms00pRvslZ+ej/AFs79EmtU9DFS9tKc6ejlLm++bb++L5fXXffy7xL4bs/Gn7ROv2PiLxf4t0zTfD/AIK0fUbSPS/Fmo6VawTy3upLLPJFbzxwykrBED5yOMIARjIrl/BHxl8ZxaVq/ia90jR9Sm0Lw7o2p3usyWYW+1bRf7X1SF7lni2qR9itvtcSKgTfNLgYkAX27xT8IfhN4512z8UeNfhf4S8QazpyLFZ6jqmiW13dWyKxdVjlkRnQBmZgARgknqa6E6Jopurm+OkWRuby2jsrmb7Om+a3QuUhdsZZFMspCngeY+B8xyRlywatr+G7f47P9elTnGc5O2jUV93Jf/0l285dOvjusfF74galaeGrrwWfDlvb+M/G9z4e0i8v7Ka5jXTYbC7kF0Ujnj80vPZM6YZFaF0HBO+sPVvjDqk/w+gk+K3h/SNU0jU7jxD4W1CLT4p4Fv8AWLG9lgtYURpW2RXgtplETu3zvHGXcPz7vD4W8MW1npGn2/hzS4rXw+UbSYEs41j08pE0SG3UDEWIneMbMYVmXoSKztV+H3hrVRpUBs1tLPStZOvCztYo44Lm83SSeZMu35j58hnyCCZVViTyCNRceXzWvW1rPyvu+3Nb5S5JwTt7yXyveTt3tdwXe0X3d+O+Oa6yv7LPj9fEX2L+1R4C1QX32JGS3+0f2fJ5nlKxZgm7O0Ek4xya4jVfjF8V/AljqugXz+D9Y1Gyi8KT6fc2thc28MEOqaoti9vcxm4kZpEQM6TKyB8/6oBMN9Canpmm61p11o+safbX1hfQvbXVrcxLLDPC6lXjdGBVlZSQVIIIJBrB0b4X/DPw5pM2geHvh34Y0vTLm8j1GaystIt4IJLpJFkSdo0QKZFdEcORuDKpByAaakufmktG07fPVeW+/lbZsamlTpwavytv7+T9ItW21vukeNfF740/F74WSwW+nvo3iu58PWFvqfiuKy8LNawra3F1JHDIlxcasv2fKxSDakd4+Yy2wBlWu8tvGfjrXviNr+m6Zq3hTTfDfhbU7bR72yvrSZ9RvpJrWCcTRXCzrHAP9ICJG0MhkKN865wOt8SfDb4d+MdStdZ8XeAvDmuX9jE8FrdalpUFzNBE5BdEeRSyqxAyAQDjmpb3wF4F1LxTZ+OdR8F6DdeJNPiaC01ibToXvreJs5SOcr5iKcnIDAc1lJc0eV+f4/npdW6Xv0Rk78za2skvVb/15W7s8H/ZS8U+O9M8KfCjwRr9zoN3oWv/AA9/tXTBZ2M0F3Ymz+wxlJ5XmdLjzBeBgVji2GMj585Hb/EP4neOPCvxGsrCF9G07wbA2mw31/PpkuoyTXN3cmH7OWt7lXsCAYSsktvLG5l5ZArGvS9O8LeGdIGnDSfDul2Q0e0ew04W9nHH9jtW2FoIdoHlxnyosouFPlpx8oxR1T4dfD7W/E9h431rwJ4ev/EWlLtsNXutLglvbQZJxFOymSMZJ+6R1Nb1JxnNSS6tvzu2/wAml8r6mtaUajlKPX87/gfPXgXx58eNIsILKfxp4X1eTxV8VPEPhmwkv9EvGfTIIZNXlJcm/PnqDaQCOJfKCRgpk5V06TxD8bPiZ4c+Kmj+Gre30/X/AA7HrWmeFvEN1b+HvsSWmp3UMblkuZdTaRhiaJxFHZzABwrTAhmHsMHw6+H1rr9z4rtfAnh6HW7y6jvbjUo9LgW6muI45Io5nlC72dY5ZUDE5CyOoOGIKXnw2+Heo+J18bah4C8OXXiJBCq6vNpUD3qiJt0QE5XzBsbleflPIxURaThfZct/NJJNfNc2uju1K+lhYqXtud01ZtSt5Nyk0/knFf8Abr7s8N+KPjTx14x+C3xe1m71bwpbeGRofi3RLbSFtJhqqS2UN1CZXuTOY3L+SX8kQKURgd7459E+Ffinx3J4t1n4f+N7nQb3+zNC0jWrC60qxmtNsF293F9nlWWaXzHQ2efNUoGEn+rXHPV3Hww+Gl3rWqeJLv4eeGZtW1yzbTtUv5NJt2ub60ZdrQTyFN0sZXgoxKkcYrbg0jSrW/k1S20y0ivZreK0kuUhVZXgiLtHEXAyUQyyFVJwC7YxuOSDUY2a1svwv+f4bbFTnGcOW2zk1/284fkoted09zwX4gfFzxZ8NPEvxSv4PDGgaxe6ZaeFxpEljpy2t46ahd3FqkV5NPdLHcLDIHkUmS2TEjKSmTJXofwU8VfEvxT4avX+K3hJdA1vT79rTYBaRG5i8qORZjb219fLb5MjL5bXLsQgfgOALuh/CrRdN1TxVrGvapf+KbjxeEt74a1FavEtlGZfKskihhjQwoJ5QPMV5GDne71ueE/Bng/wFo6eHfA3hTR/DulRO0iWOk2MVpbqzfeYRxKqgnucc0JpX80vlt+O+ut7+SZhZ/i/6/4GlvwPL9P+NviG7vfBllJbaOH8RfEHxJ4UukVH3JaaeuqGJ0HmcSn7Db7ycqQ74Vdy7eQj8afEz4ofBvwNceJ7zwbBdfFhtPj05otOv4ItElNlNeNK0kV8k08ha3URCKS2ZGYfvHIyfc4vhl8N4PFEvjiD4feGo/Ec8onl1hNJgF68ojaIO04TzCwjd0yTna7L0JFT6h4B8C6t4THgLVfBWg3vhlYEthotxpsMlgIUxsj+zspj2jAwu3AwMUScZR210/C9/v0+46JVIOUnFWve3ldyt910vPlPBPFvxg+MvgfW9M+Gvw0+Hmj+JD4b8OW+qapJpiWUVlPD51xbrDC15qts1mi/ZfmlC3mwvtZcqC/Qa78X/ihY+MvE0ll/wi48M+FfGXh/wzPZS6fcPf3cWpx6cDItyLgRxNFJqBb/AFLh1QL8p+c+nar8JvhZrtto1nrnw08Kajb+HCp0aK70a2mTTSuMfZ1ZCIcbVxsx0HpWvL4W8MTtdvP4c0uRtQu4NQuy9nGTcXUHl+RPJkfPJH5MOxzll8pMEbRioSXMpVNdbvz95P8A9JTVvO9+2cOROzWlkvyv+rv526Hg+g/E/wARa1+0fpUd14es9U8N6lJrfh/Rdc/sb7FJZyWhLXUKSPqM0k+ZbUoziyt1by1IkYBQ3bfFjxv8R9I8ceHfBHw9vPDdi+r6FresXF3rOmT3wQ2L2QREjiuIOG+1OCS3GFI6EN2dl8Nvh3pviW48aad4C8OWviC7lM9xq0GlQJeTSlPLLvMF3sxQlck52nHSta60XR72/g1W80mznvbaCa1huZYEaWKGUoZY1cjKq5jj3KDhti5zgVi0+SMV0T+9p/f7zv59R0pKNaU6ium9F5WS/r8Dwrwf8evGTaR/wkvxDuvDllpWrfD3/hPbJ9O0u6d9JiVYzJDODOxvMecjAxrATtZducNXLT/Ez4k+M/Ceu+FfijoEOn6r4c8Y+Bpopo9OisPtNvda3aMhNtHf3wjx5Z5acMc8xpj5vpSDwj4TtooILbwxpMUVtp50mFEsolWKxO3/AEVQF+WH5V/dj5flHHArO0L4WfDHwvpzaP4a+HPhfSbBpLaVrWx0i3ghL28nmQMURAuY5PnQ4yrcjB5rojOEKqqJaJp/JTcl81G0b9evcxo+0pyhKTvZpvz91J/fK8vmrWscD4c8Z3/iL4tpoN1oWljxX4aOp2uu3WyUrbaOzK9kbdWfEb3W+2ct8wP2W4TkxqV4Lwr8a/2hvFGheG9QTUfh3b3HirwLN42t8+H75ksxbm3Elq4+3Azeb9qXbIDH5W05WbNfQ+keEdM0fxBrvieKSe41DxBJAbiScqfLihj2RQR4UERqTI4Byd80hzzgSWng7wjYRWkFh4V0e2jsLB9KtEhsYkW3sm27raMBfkiPlx5jGFOxeOBWFmocq3t+Npa2/wATi30dn0djZSWt1u4/cmrr5q6T3St1Vzm9R+J/9n/A2b4yf2UJPK8Lf8JH9iMu0H/RfP8ALL4OB2LYOBzivBde8ZeNPAur/F3XfF1t4e8batd+HvCGnLa6Vp/2OyeO+vb63RHjurwq4UT5ZnuIVkAHMIOR9W2+m6dZ6dFo9pYW0FhBAttFaxxKsKQhdojVANoUKMBQMY4rntC+FPwu8L6Zf6J4Z+G3hXSNO1WH7Pf2ljo9vbw3cXznZKiIFkX95JwwI+dvU1pUcZOfKrJ7Lyve33aXMKSnGFPnd5R3fd2Wv3308/I+b7O++O9h4b+GXhiwhs/h1rEXxDm0y6/tO2OoLqcL6ReXXnXVva6zcNhpC+Y5b2V2dIpSRwp7rwB8bfjD4y+Kl3p0nw3EPgWPW9U8P/2i/wBgiaCayM6+cZP7Te4mMjwLiD7BEUWTd5jKu5vUU+D3wki8Hn4exfC3wgnhUyic6GuiWw08yhgwf7Ps8vduAOducjNXYfhz8PbbxdL8QLfwJ4di8UTQ/Z5NbTS4Fv3ixjY1wF8wrgAYLYwKUpc1/n97jFX+9N22Td0uhrJpwUUrWVv/ACaT/wDbl3+G3Vnz94V+Nf7Q3ijQvDeoJqPw7t7jxV4Fm8bW+fD98yWYtzbiS1cfbgZvN+1LtkBj8racrNmvb/8AhYtkvwdX4r6jKmlWreHF1+Z3t3ultUNsJiTGhVpQufuqQWxgEZzW5aeDvCNhFaQWHhXR7aOwsH0q0SGxiRbeybbutowF+SI+XHmMYU7F44FXY9J0qHSl0KHTLRNNS3FotmsKiBYAu0RCPG0Jt+XbjGOKJuLjJRW+33z/AEcF/wBut7t3JO9f2i+C70+Ubfc1J/8Aby7HlPwD+JnxJ8Z6p4s8K/FHQIdP1Xw41jNFNHp0Vh9pt7qN2Qm2jv74R48s8tOGOeY0x83m/irx78TvCOo/HnVdTvNM8W+HLXXtL0LTfDU2nMJInv7LS4lPn3F+luLcC5kZ4SsIkkLsZogxA+ivCXgDwH4BtnsvAngnQPDlvKqI8Wk6bDZoypu2ArEqghdzYHbccdTRffD7wFqms3niPU/BGgXerajp7aTeX8+mwyXFxYscm2kkZSzwkgExklcjpUys5X6Wt+Xyu7Wv0u2tVZlCUqafPq73/G/4Lp/w54H4N8Z/GTwl4J8IeCl8HaR4S17V/Gkvh15daiF75kD6bc37XrwW2q3TrK0se0rLfSOwBYld67eh+Gfxe+Keua54SHjJ/CsumeJ77XNC8nTNNuYJ4bzTJLhGufNkuJFMUotXIh2bo9yjzZME16voPw2+HfhXTdP0bwv4B8OaPp+k3TX2n2lhpUFvDaXLIyNNEiKFjkKSOpZQCQ7DOCavW/hXwxZ/ZTZeHdMt2sJ7i5tGis40NvNOXM0keB8jyGSQuw5Yu2c5NaSmmm7a/wDAt/m/n5K0TTaioaJLXz95v8rL5ebvPp+saTrli9/omqWmoWwkmtzNazrLGJYnaOVNykjcjoyMOoZSDggivmH9nX41Xul/s3R6rFpcMdl8OfAFpdPp17FLBfahKtkJVuEZvlSzbY8ayBX3sshBXy8P9KeEfC2l+CvDGneFNH81rPTLdYEeYhpJcfekkIABdmJZjgZZicUWfg7wjpy2Saf4W0i1XTbFtMshDYxILazbbut48L8kR8tMoMKdi8cCoXu8y72/Dm/z/XdI2hNKPLJdU/kun9fkfO1n4x+IHgfx78R9e17WPCuseILrS/BVhb3Vlp89nptsL3UL2CJ5Y3uJXdYvP3sRInmADAj3ZHsfwn8Y+JvEjeKfD3jCTSrvV/CGtDR7jUdJtZLazvi1pb3IkjhkllaIqLkRshlkw0ZO7nA1ND+FHwt8MaXf6H4a+GvhXSdO1WL7Pf2djo1tBBdxZc7JURAsi5kk4YEfO3qa1vDXhbwz4M0W28N+D/DumaFpFmCtvYabaR2ttCCSSEijAVckk8Dqatyi3J26aeW35Wfrza/CjCEXGNnvdv8Ar+tOh4B4p+M/ji20X4ix+NdM8KyWcfhnxJqWg6Hc6JLcwajbWIKh5b1LqS3u4pEZDJD5dvIol24baxHr/wATfEfi3w74GOo+BdNsbzXJ5rS2tYbnaUXzZUWR1iaaHz2SMu4hEqM+zaGBIq1Z/Cj4W6dea5qGn/DXwrbXXieN4dcnh0a2STVI3zvS5YJmdWych8g5Oa1vEXhbwz4w0S48NeLfDml63pF2oSfT9Rs47m2lUHIDxSAqwBAPI7VDd6cY9Vv567d9tL79rdN3KLsl3l+KjbTys9PvuYPwq8XXnjLwTFrGpanZ3+o29zd2N7La6XcacguLed4nQ21w7yRMpTBUyOMglWZSCfB4vjt8T9Q+FH/CT+OtL8DaxZeLPhRrPjK20yLR7hIYJbSC2L2t0JbmQXUEv2wZULEVCMpL7tw+m9D0DQvDGkWvh/w1othpOl2UflW1jY2yQW8Cf3UjQBVHsABVI+BfBDadBo58HaGbC106bR4LU6dD5MVhKEEtqqbdqwuI4w0YG1gi5BwK0hKManNJXX3dJfq0/lYvDVKdKSdRXSae/RPa/wDVzxTxP8Y/i9Y+KfEUPh5vBseiaD4v0LwnHa3el3T3M39pW1iwnM6XKogilvd2wRHeibMofnrU0X4keKNQ1bwrofjPTfDGqazY/ES98MXOoW+mSQxL5ejXl0t1aRSTSvbSlNsTZkk+V5hnDjHrsnhLwrM9xLL4Z0p3u7yDUbhmsoyZrqAIIZ3OPmkjEUQRz8yiNMEbRh6+GPDSXK3qeHtMW4S+bU1lFpGHW8aIwtcBsZEpiZoy/wB4oSucHFKnKMfiV9PxtCz+9T/8CXZWw1urbctvnyzTf3uD/wC3X3d/MPjpa3/jHxB4Y+F+mf8ACP2k+oQX2u/b9aiupoljszBG9usdtc2zuZVu2D7pSnliQPHKrFa4TS/iF8XfDfib4s67c+MPDOp6TB4k0HR9KsZbG6MOnz39npSJcLcG7K/ZE+0yO0SQoZH3MJI9xA+gfFvgbwT4+sItK8deD9E8R2UEy3MVtq2nw3kUcy/dkVJVYBh2YDIqG7+HPw9v9Vutdv8AwJ4eudSvtOOj3V5NpcDzz2BIJtXkK7mhyAfLJK8Dis4e7vrv+LT+WiUfL4lroWpLt0/W/wDn67bHmeg/GPxtF4h0zwV4lGgXl/B48bwfqmqWFpNbWt3GdCl1JJbeF5pGgkD+VCyNJKMq+Dlht7b4O+OtR+IvhC68RanHZJJF4g1zSo/sYYRtBZ6nc2sTfMzZYxwIWOcFiSABgC+/wp+F0ng2P4dP8NvCzeFIiDHoR0e3OnIQ28YttnljDfN93rz1ra0TQNC8M6cmkeG9FsNJsI3klS1sbZIIVeRy8jBEAUFnZmJxyzEnk1rKcXG1tdNe+mr8rvWy0QpNOKUVb/h5f5xX/bpfr5d/ae+JegfDD4d+Cda1mQPNJpssdnaKwElzJ5dv8q+wyMnsPwr6ir44/bF/Z4+Jnx68M/Cxvhzpdpd/2DYXf2wz3kcGzzo7TZjeRuz5T9OmPes07O5jWpRrwdOWzPjbxJ+1F8TtaZ102bT9JtWDJ5MNsJW2sOQWkzn8hXll3q9/qF9Lqd7ctNczvvklYDLN68cV9Ep/wT6/aYjzjw1pR/7i8H/xVDf8E+f2lsYXwzpQ/wC4vB/jVN33FQoUsOrU42PArXV2u7iK3v8AUJLa1yS7qpYgAc7VHUnoOg55rb0qDwDr+qW9iZNR0jcwVvOkWYTDt84A8tifYj0NexW37AP7TlsXz4N0Gfd087VoTj6YYU27/YB/aeukVF8F+H4Np+9Fq0ILfXLmuPE0ZVotRm4u2jXT/P8Aqx6OFxMKE1KcFJX1T6+Xl/VzpLHStI0GwSx0PT7e3tggY+XjJOOp7sT69az9U0XQfEln9h1/T451B+R2HzL9G6qa0vDX7IP7YXh+NLOXw/pN9ZLx5M2swblH+y+cj9RXoOl/ssfHpIRJN4ds7dz96GTU4JMfRgeR+Vfm+J4bzHC1HUg3KV7qSvf/ADufr2XcR5JmGG9hVap/3ZWS+T2f4egv7CXw0tPB3xu1rWNM1JprSfwzcwCGRfnQm7tWHzDgj5T2r7f8J/8AIraN/wBg+3/9FrXg/wCzh8GviF8O/Gt9rXi3TLa2tJ9KktUaK6SUmUzRMBhTnGEbn2r3jwn/AMito3/YPt//AEWtfdZHLFywa+u357vfR26H5nxJSwVLHyjl7Tp2Wzur9TVooor1zwQooooAKKKKACiiigAooooAKKKKACiiigAooooAKKKKACiiigAooooAK+CfH/8AyUbxZ/2Hb/8A9KHr72r4J8f/APJRvFn/AGHb/wD9KHoA/Oj/AIKCf8ll0b/sWLf/ANK7qvmSvpv/AIKCf8ll0b/sWLf/AN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AME+/wDksus/9ixcf+ldrXzJX03/AME+/wDksus/9ixcf+ldrQJn6L+AP+SjeE/+w7Yf+lCV97V8E+AP+SjeE/8AsO2H/pQlfe1AwooooAKKKKACiiigAooooAKKKKACiiigAooooAKKKKACiiigAooooAKKKKACiiigAooooAKxfGviOy8H+D9c8V6jfJZWuj6fcX01w9s9wsKRxli5iQhpAMZ2qQT0BGc1tVFc21te28tneW8c8E6NHLFKgZJEYYKsDwQQSCDSkm00ioNKSb2PI/gH8TPiT4z1TxZ4V+KOgQ6fqvhxrGaKaPTorD7Tb3UbshNtHf3wjx5Z5acMc8xpj5sXxJ8Y/ibpXjHxbJZSeE/+Eb8I+LtE8ONp81jcf2jqEd/BYMzR3AuBHHIj3rsq+Q4cIE+Q5evXPCXgDwH4BtnsvAngnQPDlvKqI8Wk6bDZoypu2ArEqghdzYHbccdTWHpnwS+G2nfEPWfirL4X0+/8U6xdx3Y1S9sreW5sSlpDa+XbTeX5kUZS3UldxyzMc4IA0TXPd7W/WP5pP77k0vdhJVNW72+/8LI4nSfjD4+vvGGlCU+Gm0HxL4n1nwlYadFaTHUtPuLBLxvtdxN5+yWN/sRzCsMZQTR/vH75WqfHHxL4g+GXjbU49G0xLjwh4F1K58R25M4SLXo1mQ2aSRyI6xobWdmwQ5SW3ZXXOT7TaeBPA9h4qu/HVj4N0O28SX8ItrvWIdOhS+uIhjEck4XzHUYGAWI4FWG8KeFntNXsH8NaU1t4gaR9XhNnGY9QZ41ic3C4xKWjVUJfOVUKeABSjy6cyvpr57r9W/VJbI1pzjCsp20Uk/le/wB9ko+l3o2fOnxL1/X9TubHwxoL+GdG8H+CfH3g7Qv7JTT5GvZpTcadcxvFKsyx28KrOqCIwyFhGTvXoOi0P43fEPVPjVb+EYbKzvPBmv3msaXpWrHQhZ/Z72wWTzULtqMk12FkhkQn7JbIduVkPAb1rUvhp8ONZ8R23jHWPh/4bvtes1iS31W50qCW8hWNxJGEmZS6hXAZQDwwBHNVLz4UeBTf6p4i0Hw3pHh7xRqgkZ/EumaRZDVI53jMf2gSywuHkCHAMiuCOCCMijn9zlervJvzbjFffeLfldJaI5fZtNcrtpBfKLk3997ednfV6eSfCzxj/a2r+BR4v0Pwjay2lp44v7i806xksLS2urDVoLSS6hheeRIfNSed5GcyODI+JAGk3++k6b4j0Xda332jT9Utcx3NjdsnmQyJw8U0TBhlTlXRgRwQehrnvCHwt8IeEPD1n4fSwXVjaQ3sDX2pwxTXU4vZvOvN7BFUCaXDuiKqEhRtAVQNfVPB/hLW/DL+Cta8LaRf+HpLdbR9JurGKWyaBQAsRgZShQBRhcYGBxxTqtTTVv8Ag3cn+Til6M0hoodLLXvvp+v4Hy14e+LXxX8HeDfDPgH4a6Lq/i/V9U1/xl5F7qlzHrFwun6brUkMcJfUdUsnmPlSxgSG5dlWLPluMlfXfjDrGp6/+yT4213W9JXS9Q1D4e6ldXdilzHcrazPp0jPEJYiySBWJG5CVOMgkGu31j4WfDHxF4YsvBXiD4c+F9T8O6d5Zs9IvNIt5rK22DCeXA6FE2g4GAMdq2rnQ9FvNFl8N3mj2U+kT2rWUthJbo1s9uV2GFoiNpQr8pUjGOMYpTlzqXdvf7/+Bda7XvqzejVVLEQr2sk72X+K9vlsnp6HjOnfG3X7j4aan4u0uz02yNtq2neGrCw1S3miuNPmmuYbY3OoKWUqp89JkiUKTFsPmfvfkpT/ABi+K6XVl4FhuPCMniVPHv8Awhl5rQ0q5/s6ZG0STUhcRWguvMR0PlxtGbhxlH+YbgU9rufCXhW9+3/bPDOlT/2paJYX3m2UbfarZN2yGXI+eNfMfCNkDe2Byar6P4B8CeHtL0rRNA8FaDpmnaFMbnSrOz02GGCwmKuhkgRFCxMVlkXcoBxI46Mc1zRcpOS3t+av+Uv/AAL+6jGilShyvWyaXleLS9bO33ebPI9G+LXxU8VQ+H/CmmX3g7SPEt1P4kj1DVL7TLmewlGjaiLJxBardRyI024SfNO/lKGyJetVb74p+NrbxNceH/B9l4KsNS1v4gWnhybU206a4hmR/C8d+bpxHNE1xIHRI1YuuYUROCAw9f134Z/DfxRpK6D4l+H3hrVtMS9fUlsr7SYLiAXbyNI9wI3Qr5rSO7l8bizMSckmsjx18EPhp8Rk0628U+FtOurKx1hdbuLF7G3e21K4WykslF3G8bCZRDIAM4I8qIZ2rtojKKcrrf8A+ST+WitZeu7N4SpxlPTRxko9bN35fW2mrPPNL+MfxR8TwaP4Z0nUPBOl6/JJ4i+26zeWNxcaZdJpF5HbMbeBbmN0MolDktO/k7HH77Gaki/aG8TXuheH7+Hw9Y2d98QPDGlan4StZxJITqFxIkdzBPhl8yOAXFtMSuxjH5p425HqusfDL4beIfD9j4S1/wCHvhrU9D0xo3sdMvNJt5rS1aP7hihdCiFexUDHati60PRb660++vdHsbi50mRpdPmlt0d7R2jaNmiYjMZKOyErglWI6Eipi0vi11Xz3v6XutNly31uzBvT3Vbe3W2t0vO213q0+9meA/EP4neJIfjl4csbbw/ZeIPDGieJrHQbqaTRvJOkapeW4AkW7k1EGVxFcoQI7CQBZWUyoSxGl4X+MXxNvvFGj3mtv4WPhnWfG/iHwalpbadcJfQCwOotDdNcNcMj5TT9rRCEZL7g4A2V6vefDb4d6j4nXxtqHgLw5deIkEKrq82lQPeqIm3RATlfMGxuV5+U8jFX4fC3hi28g2/hzS4vst9NqcGyzjXyrybzPOuFwPllfzptzj5m818k7jlU7RhaWr1/FL79VJ+SaV3ZMpuLbutLK3qlP9XBvvyv+Zo8a+CHxs8f+O/H9x4c8UaZbzaDqug/8JL4b1eLRl0v7VZGdI1/cnULuVwVlRt8qWzf9Mzk7dbx/wCPLvwP8Wbi61t/DkOiWnw/1jW4dRbQ5Z9S082s9r5ymVZszQOJUcwokbFoV+dsjb6B4b+G/wAO/Bt9can4Q8BeHNDvLwytcXGm6VBbSzGRw8hdo1Bbc4DNk8kAnmqMfwz02Xx7qHj7Wtc1TWZrvTpNItdOvktjZafZymNp4oljhR3ErQxsxneU8YUqvy0Rt7t+ilf5qSjt2vG7sr2btd2M2m3N9HKLS7JOLl99pPra6R85+LPiz8R/EXwz8X6L8U/DDW+p+E/FHgq7jNnpSWkt7b3Gs2siBbSK/vsN+6IAM+9sjMaYG71MfFzxrr3g7wpqfhy48N6dqfj3XpNL0+S/s554dERLe4mMV5CJonmulNq8bxB4dsjlMny8v6Dovwq+F/hvTH0Tw78N/C2l6dI9vK9pZaPbwQs9vJ5kDFEQKTHJ86HHytyMHmrWr+APAniDTNV0XXvBWg6lp+uTC41S0vNNhmhvpQqqHnR1KyttjQZYE4RR2FNtWcfO/bpFP77b/wCbLhJqmoT3vJ/ft92mhk/CXxvqXjzwQuu6vbWkd/bahqWlXD2m77NcSWV5NatPCGJYRyGHeqlmIDY3NjcfGvDP7RXxRs/BGl/EDxvpnhrV7TX/AIbal46tNO0Wxns5reaxS0Z7d5ZriVZVl+2DDBI/L2EHzM5H0hpumabo2nW2kaRp9tY2FnEsFva20SxQwxqMKiIoCqoAwABgCqlj4U8L6Wmnx6Z4b0q0TSbN9OsFgs44xaWr7N8EQUDy428qLKLhT5aZHyjBLlbl57fdJfm4v5WNKUqcfjjdXvv07X38vM+Qf7T8Z6R8EfEEfi74XSeH7aLxP4O1qye1+zPLfxy63aARRW9vqupNsjjhiSI+bGjBgkcSBMV7SPi54117wd4U1Pw5ceG9O1Px7r0ml6fJf2c88OiIlvcTGK8hE0TzXSm1eN4g8O2RymT5eX7/AEP4T/Czwzp91pPhv4aeFdJsb67i1C6tbHRraCKe6ikWSOd0RAGkV1V1cgsGUEEECrmr+APAniDTNV0XXvBWg6lp+uTC41S0vNNhmhvpQqqHnR1KyttjQZYE4RR2FNyTXKl1X5RVv/Jd/wDNkKXuKL3u3f1W/wB+ttunRHzb4v8AifqWt2SePNY0HRL++0T4e/Eu1ubWa3abS9Sk0++sIGbymbLW0xty3llidjldzY3HofA/j+9079obx/4D062gs5dd8UWV1JqF9bS/ZGii0DTGa0gZSqvduu5lQsNsaSSEPt2H3WTwP4LlsIdKl8IaI9lbadNpENs2nxGKKwlCCW1VNuFhcRxhowNrBFyDgVLN4R8KXDXDz+GNJka8vINQuC9lGTNdQBBDO+V+aSMRRBHPzKI0wRtGNPaxtFW2TX3z5vw7ddtjaVZSoqmlZ2kvvcWvus1ffW+5wf7QHxL8ZfDnQNCh+H/ho6xr/ifWU0WyUxW8qwObeabeYri8s45SRAVCG5iJLjBJARvP7Hxd8dvE/wAUvhNJfX2m+DpLvRfEr+INCu7T7clz9kvrCPI+yai0EUzRMTHmS4+zmSVT5uTj3/xJ4Y8NeMtGufDni/w9pmuaTeALcWGpWkdzbzAHIDxyAqwyAeR2rNf4ZfDeTTtD0d/h94aaw8M3Ed3olqdJgMOmTxnKS2ybNsLqejIAR2rCPuu/W/3e61t5XvZ77aGXMlay6NfPX/gelut2eNxftMa/a+E/CPii/wBK0e5/tb4Var491K2ty8ZF3aLYFYo2Lt5cJN1MDuDsNi8/Kwa78MdY1jQvjB8Sda+KXjHwtLJF4b8MzTahYWr6bYwQvLqXlq3n3E3I3Aby6hsghVzivVdF+F3wz8N6ld614d+HXhjStQ1Dz/td3ZaRbwTXHnlGm8x0QM/mGOMvkncUXOcCodH+Efwo8O6Ve6F4f+GPhPTNN1JUS9s7PRbaGC5VGZ0EkaIFcKzuwDA4LMRyTW0qkWnyqzafprJv8E0r76dCMRao04K1m3/l+v3+R1tFFFYgFFFFABRRRQAUUUUAFFFFABRRRQAUUUUAFFFFABRRRQAUUUUAFFFFABWV4T/5FbRv+wfb/wDota1awtP0nxJpthbadBremtHawpAhfTZCxVVAGcT9cCgDdorK+zeKf+gzpX/gsk/+P0fZvFP/AEGdK/8ABZJ/8foA1aKyvs3in/oM6V/4LJP/AI/R9m8U/wDQZ0r/AMFkn/x+gDVorK+zeKf+gzpX/gsk/wDj9H2bxT/0GdK/8Fkn/wAfoA1ayvCf/IraN/2D7f8A9FrR9m8U/wDQZ0r/AMFkn/x+rWk2P9l6VZ6Z5vm/ZLeODft27tqhc45xnHSgC3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Ddtdpbu1jBDNOMbEmlMaHnnLBWI4z2P9aAJqKpyS6uPsvlWNm2/H2rddMPK6Z2fuz5n8XXZ0HTPD0k1E30kclrbLZhcxyrcMZWbjgx7AAOvO89BxzwC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D5JdXH2XyrGzbfj7VuumHldM7P3Z8z+Lrs6DpngC5coqskmom+kjktbZbMLmOVbhjKzccGPYAB153noOOeIUm1w2MkkmnWK3gbEcS3rmJl45MnlAg9eNh6DnngC5foqnJLq4+y+VY2bb8fat10w8rpnZ+7PmfxddnQdM8PSTUTfSRyWtstmFzHKtwxlZuODHsAA687z0HHPAFyzRVBJtcNjJJJp1it4GxHEt65iZeOTJ5QIPXjYeg554fJLq4+y+VY2bb8fat10w8rpnZ+7PmfxddnQdM8AXLlFVkk1E30kclrbLZhcxyrcMZWbjgx7AAOvO89BxzxCk2uGxkkk06xW8DYjiW9cxMvHJk8oEHrxsPQc88AXL9FU5JdXH2XyrGzbfj7VuumHldM7P3Z8z+Lrs6Dpnh6Saib6SOS1tlswuY5VuGMrNxwY9gAHXneeg454AuWaKoJNrhsZJJNOsVvA2I4lvXMTLxyZPKBB68bD0HPPFyEzNCjXCIkpUF1Ryyq2OQCQCRnvgfQUBcfRRRQMKKKKACiiigAooooAKKKKACiiigAooooAKKKKACiiigAooooAKKKKACvgnx//wAlG8Wf9h2//wDSh6+9q+CfH/8AyUbxZ/2Hb/8A9KHoA/Oj/goJ/wAll0b/ALFi3/8ASu6r5kr6b/4KCf8AJZdG/wCxYt//AE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AAT7/wCSy6z/ANixcf8ApXa18yV9N/8ABPv/AJLLrP8A2LFx/wCldrQJn6L+AP8Ako3hP/sO2H/pQlfe1fBPgD/ko3hP/sO2H/pQlfe1AwooooAKKKKACiiigAooooAKKKKACiiigAooooAKKKKACiiigAooooAKKKKACiiigAooooAKKKKACiivEdY/bF+CHh/4n3Pwq1zWryw1CznNrcX89uFsIpguSjS7sjB+XJXbnv3pNpbmdSrClZzdrnt1Fc94x+IHg/wD4Tn8deK9aS00K2WN5LxIpJ12yMFQgRKzMCWXkA9c9KxdZ+OPws0C38J3WreK44YvHBiGgFbWeT7b5mzZgKhKA+anL7QN3OOaE03Zd0vm9l6voVKcY/E7aX+Xf0O7orj7r4t/D+zuBbXOuOjNr0fhlW+xXBjfU3GVgVwm1jwQWBKKQQzA8V2FNarmW3/AT/Jp+jQ7q9uv/Ba/NNeqYUUVk+IvFOh+FLe0uddu3hW+vItPtljt5J5JriU4RFSNWYngknGAASSACaP6+8bdk2+hrUUVyWnfFbwBqvj/AFT4X2HiFZPE+jWwvL2wNvMhihIQ7vMZBG3+sThWJ5+tK6vb+tN/uE2o6v0+862iuT+HfxU8BfFjTr3Vvh/r41a00+7axuJRbTQhJlUMVAlRS3DA5GRz1rrKfmCkpaphRXnuufHn4b+GdQt9M8RXHiHTZbu/XS7Z7rwrqscE90zFVjjmNt5bliDgqxBHIJHNegkgAk9BSumuboJTjJuKeqForF8H+MfDnj7w7a+LPCWo/b9KvfM8i48mSLfsdkb5ZFVhhlYcgdPStqm1bRjTTV0FFFFAwooooAKKKKACiiigAorF8TeMvDfg/wDsv/hI9R+yf21qUOkWP7mSTzrubPlx/Ip252n5mwoxyRWySACT0FK6tfp/T/VfeF9bdf6/yYtFYvg/xj4c8feHbXxZ4S1H7fpV75nkXHkyRb9jsjfLIqsMMrDkDp6VtU2raMSaaugooooGFFFFABRRRQAUUUUAFFFFABRRRQAUUUUAFFFFABRRRQAUUUUAFFFFABRRRQAUUUUAFFFc7olnq2paLYajP4q1JZLq1incJFahQzICcZh6ZNAHRUVlf2NqP/Q2ar/37tf/AIzR/Y2o/wDQ2ar/AN+7X/4zQBq0Vlf2NqP/AENmq/8Afu1/+M0f2NqP/Q2ar/37tf8A4zQBq0Vlf2NqP/Q2ar/37tf/AIzR/Y2o/wDQ2ar/AN+7X/4zQBq0Vlf2NqP/AENmq/8Afu1/+M1L4eup77QNMvbqTfNcWcMsjYA3MyAk4HA5PagDQ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KKKAPhT9qTQ/wBrjwH43n+IPg3xdezaJqTQ2KHRpSnls0myJJbdyfmJZQGXcMnqucVZ/ZA/Zm1bxVql98b/AI/aJHrFzqvl3OlR6o/nyTOeWuZUyVORtChwe5wOK+yNf8G+HPFF3p15r+nm9bSp1urWOSeTyVmUgrI0QYRuykAqWUlT0xU/h7w3ovhTTRo/h+y+yWSyPKkAkdkjLsWYIGJ2rknCjCjsBWfs/euzzll8fb+1k21vZu+p5N+2DbwH9n7WrXyUEP2rTY/LCjbt+2QjGPTHavmG40TWG8Q2ek61aSLa/CnxhpHhLSpHORKlxq0lxvGehECWyfTHrX3p4l8Mab4rsY9O1S51aCKOYTBtN1e706UsARgyWskblcMflLFScHGQCOa/4Uv4P/6DHjv/AML3Xf8A5Mpxi41IzXSXN/6T+ikv+3r9Nd8RRlW5ktnHl+XveX8zi/8At23XT5l8ea3471nw3df2Tqp1DW7H49tZaJ/atxJJBAUVvIi5JKQqx+6vABOBW54e8b3F1p3w/wBO8f8AjzxNo3h7Or2/jLULvXJ7SaLxFCVH2Se7jZWtoeZHijVo0Zdg56H37/hS/g//AKDHjv8A8L3Xf/kyj/hS/g//AKDHjv8A8L3Xf/kylCLjFR32/CMY/jbmfny/y6zOjVlNz73695Sl28+X/DzfzafPd/8AEn4seAfh34c+Md7fa9q1jFc6z4fS2uGfdqFnM7/2ReyxHAMnmRxL5pUMySg87ucX4y+IvGvw90NPB158RvEVh4h8N+CrfUkvrvX7sNquovMxm+zQxMjXLqwIYzSSxxx4/dAAtX09/wAKX8H/APQY8d/+F7rv/wAmUf8ACl/B/wD0GPHf/he67/8AJlTKEmrJ/Pr8LX380nJvq7KySH7Ko+33+av02slFLpq76mh4G8f6B4uE2j2OrLeavpNlYT6oiwuqxtdQCWMhyoR9y5b5Ccd8V8c/GW517wl8ZPiX8SvClnJcanZ6lYeHSkZIYx6lpMkKHjrtnWBgPXHrX1fH8CvAUN3Pfw3njRLm5VEmmXxzrYklVM7Azfa8sF3NjPTJx1qf/hS/g/8A6DHjv/wvdd/+TK0qxVWTbVk9LeTabS7XSa9GPkr+zjG65o6p+aTSe3RtP5Hjv7NN14R+DMHjHwhq2oizhPjyDw1p5ELv5921lAqL8inaWKMdzYX1Ir2n4c3nhu6ufFw8P+Mda154PEVzFqCalLI66bdBI99pb70XbCoKlQu5cu2GPaD/AIUv4P8A+gx47/8AC913/wCTKP8AhS/g/wD6DHjv/wAL3Xf/AJMp3m7OW9kvuUf8m/muzu6dOdJcsUrXb3fVy8vNL5PureL+B/iZ8Nvif8Vbj4rfEL4jeF9Ks/DtxNpXg7w/f65axTRMGKTahNCzhllkI2oCAVXnByrVmeCPGXxN1L4tw2WqeK7ez1z/AIS3ULbUNHutcv5pZNITcERdKS2a3t4xH5ckd0ZFDngud20e9/8ACl/B/wD0GPHf/he67/8AJlH/AApfwf8A9Bjx3/4Xuu//ACZWSptKK7Jr1u02/V2d/JtbaESpVpX1Wrv+DVtuitbta++p8xfs6+IXs9P+EWl+CPFuqXesXeoavD4k0T+0JZLaHTA9wwne2J8uHa/lbJQql2YrubpWt4S13xV4Y/Z88G/tA3XjDxbqtzpOtNceIornWru5ju9LN3PbOvkPIY8xq6OCFBzGCScDH0P/AMKX8H/9Bjx3/wCF7rv/AMmVheMP2a/BPjPTU0a+8V/EKCwaVWvLVfGepXEN9EOsEyXMsqmM8E7QrcDDCqkp2fLu2muys9vTv11e97AqVRXvqrNb+W+2/wDkuxa+BFj4l1L4O6fqHjPWdUn1XxTHPq08kt3IZbVLtmeKKJicxCOJowFXAUg4xXnPwF1v4jeK/iL/AMIr4s1nWTF8JrC50fVJJLmQJrGoTTstvNL8377FpEr5fPzy7uvNerxfBPwXBEkMOqeOI441Coi+PNcCqo4AAF3wKd/wpfwf/wBBjx3/AOF7rv8A8mVb0qc0VpayXysvuTfzs3sV7Oq4RjK11u779X00u0vlddTyr4z3WuX3xh8R6JD4u8R6bYaf8LLvWYLfTNXuLNFvY7pwk+InXLAAD3AwcjivOvFHxJ+JuoW3h281jxmNEjvfh9pWpaNfXGvXmmR3GrSgGaVIbS3mOozBvLBtWXG1iQp3ZH01/wAKX8H/APQY8d/+F7rv/wAmUf8ACl/B/wD0GPHf/he67/8AJlZqEkkr/wBe/wD/ACa1/uJ9rFWnUqSclZX8/wDB5be6/wDwJ+d/mXxr4g+IyaT8WfE958QvEdnq/hnW/DkNjFYapcw2trJNDbfaQkDFVaNzI37uSPA67QSa6fXfEvxB8Lw/Gbwz4V8R+Irix8PavoIinlu5tQvdNsLmNDfSQySl5OEDMBzs+YqBivc/+FL+D/8AoMeO/wDwvdd/+TKP+FL+D/8AoMeO/wDwvdd/+TKuztZJdPw5PwfK7/4mZxoVU7379XfXn8t1zq3+FadvBfEPjXxdYaf8QF+D/jHXNe8DWVtozDWk1CbVJbGSS426gLS7kLvIVt8OwDt5RORsPFaPjTX/AA+LHwzp3wq+MHi3VtMv/iLoun3k8euXN1FFFLFJ5lvBftl5kYBS6edKEbA+Q8V7T/wpfwf/ANBjx3/4Xuu//JlH/Cl/B/8A0GPHf/he67/8mUopxavrZp+tmnb00slbS/XrTpVWna2qa3el01ddnrd97LY8Ch8X+MNOgt9Bg8Ya89vpfx0g8PwyTanPLO+mlA/2aWZmLzR5c8OWyAAc4FdT4A8T2V/43vR8QfiV4m0zx5F4vvrO38O2t9M8MlgMi3Q2AV4/sph2ubry1O7kyivVP+FL+D/+gx47/wDC913/AOTKP+FL+D/+gx47/wDC913/AOTKlRkoqLfS1/lBX9fcf/gTXe9SpVHJtWt2vpvN226cyS/wrytg/sra1rPiL4EeGtY8Qate6nfzm9826vJ3mmk23kyrudyWOFAAyeAAK9ZrJ8NeGNN8KWMmnaXc6tPFJMZi2pavd6jKGIAwJLqSRwuFHyhgoOTjJJOtW0nzO5vTi4xSe4UUUUiwooooAKKKKACiiigAooooAKKKKACiiigAooooAKKKKACiiigAooooAKKKKACiiigArK8J/wDIraN/2D7f/wBFrWrWH4bVj4Z0NlYgDT4M8/8ATNaEBuUVz954lNlqDWDaJq8u0qPOitt0RyOoOe3Q1WtvGRuAc+G9ejbOAr2ZGffOcVXKwsdTRXMr4vRtwOga6pGcZsWw2M9/fHeoYvGYn6aBrqHOMPYsvcDOenf9DQoNjsdZRXIDxrEYWlOha8pCM+1rBweATj0zxU1l4ri1GdbWPTNXgZ84eeykjQcZyWPA9PrT9mwsdTWV4T/5FbRv+wfb/wDotaz9Ge4bxFMJJpGT7McKWJGd69q0PCf/ACK2jf8AYPt//Ra0VIcjsI1aKKKgA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rA8f6nfaJ4F8Razpk/k3ljpV3c28m0NskSJmVsMCDggHBBFb9VdV0ux1vTLvRtTg86zv4JLa4j3Fd8bqVZcqQRkE8gg1Mk3FpFQaUk3scDPruv+BrnR5dX8WvrVhrFtcvKdVS3t2tJIrdp/M8y3iQCLCFW3IxG5SD/Cca/wDi94n1Xwzqsui6HBp2raXqWkwnzZbhYZYLq4RQVNxao/zDchPlYAbcrMQBXdWfw28HWkV1C2nXN4Ly1exlfUNQub2QW7DDRK88jsiHAyFIBwD2FNh+Gfg6Gx1HTzYXc0eqiAXb3GpXU00nkkmIiV5DIrITlWVgRgYPAxbd3deX53f4aERVkk/n9xTn+IV3ZW181/oUK3Onazp2jTRw3peMvdC2JdXMakhDc4AKjds/h3YGWnxR8T3WpRWVh4JsZIr3Vr/RrKWXWWQvNatJueRRAdkZWJzkF2BwNpHNb83wx8G3F7HqNxY3ss8b20xL6pdMsstvt8mWRTJtlkXYnzuGYgYJIrRt/B/hy1mtri307bJZ31zqUJ86Q7Lm43+a/Lc7vNfg8DPAGBhLz/rb/g/ePp/Xn/wPuGeE/Ekvivwvba/FYLbTzrKrWzzblSaN2jZfMC8ruQ/Nt6c47VzFp8S/EK22ralq/hPTo9N0a7gtZ72x1aS4iOZAlwy77ePcIQcuRxwyg5VgOz03QtL0fSv7F023aCzzKQiyvkGRmdyGJ3AlmY9eM8Y4rL0T4eeFvD+m3GjadBqDafc232R7S71W7u4RDggoiTSMqDBI+UDilre/9f8ADf101NLW/r+v69MTXPiqdM017+y8PTXrXGsy6NpyR+dILlokYyysIIZZFUNFMvyRyE7AeASVzNS8U+IPFU/hS203QtU0zUNRS9upbebUpdNQJbSxKySh7dpGjfcGVvLSTGPuh2rs5/AnhW48PWPhdtMZNP00xtZrFcSxS27IMK6TIwkV+T8wbccnJOTmaw8I6Bps9hdWtpKZ9MiuIbaWa6lmcLOytLuZ2JcsyKSzEnjryaa0ev8AWn6vV/0hO7/r1OW0b4qX2veKZdD0/wAHXzWIurqyj1Aw3Yj82DeGaRzb+QsZeNlDLM7ZK5QEkCppHxE12e00bT9E8I28+oap/a8rxXevSmOFrS5EbgTtC7uGLkqNgCgBcAdOobwHo9nqF1rugRmy1WZ5LhDJPcSWa3LqVaZrRZUiZjk5ICscn5snNM8LeA9P8PWmnNdy/btS09bzF4FaIE3U3mz7YwxAUsFwCWICjnqTNnZd7fjZ/ra5T302v+BwXib4oSatL4eutF0LxNMx0211y7t9Me6JaCc7ktyILeVXYmI/faHgECTaziuovviTq1pr2oWUXhaCTS9K1Ww0q5u21EpPuulg2OkPlEEK1woYGQcDIz0GpcfDPwZcRWEP9m3EC6dZrp0BttQuYGa1X7sMjRyKZUH92QsOT6nOjL4R8PTvevLp+W1G8tr+5/euN88Hl+U/Xjb5MfAwDt5Byc3pfyu/uuv0v8/vE/Lt/X4mP4b1jU7mH7Vp+lXd9Hea/qFreyXGohvscUMssQkRSoGzMKKI0AI35JYhmbV8YebHo7XX/CWyeHLe1bzrq9iihdxEAflXzldFJYryVY8YAychw8H+HFayYadzp+oT6pbfvpPkupjIZJPvc586Tg5UbuAMDB4m8JaH4vtra012G5kSzuVu4Db3s9q8cyghXDwurZG445qbaW9P0/r9ez05m+mv5v8A4Gv4d+Du7z4rT+G/Dd6o8QAk3bao2l2+nR3zwgn7K7xXY8tXZcF0QZDEjA6D0DwrqNrrHhvTNVstSuNQgu7WKaO6uERJZlZQQzqiqoY55AUAHsKzrn4d+Gryyt7G5fWpEtfNEch16+88rJjejTed5jodq/KzFeBxWjZeFvD+najb6pYaZHb3FpYDS4DGWVI7UMGEYQHaACBzjPGM4qur8/8Ag/8AA/F+RPRf11/4f8vM4nx34x16x8T3OmWf9uW2kaLpkWp6jdaRDZSSqHeUfP8Aaif3arCxIjRnJPGMYb0e3niuoI7mBw8UyCRGHdSMg/lWJ4g8C+GPFFyl5rWnyyyrF9ncxXc0AmhznyphG6iaPOTscMvJ45NX7LQdJ07U77WLKzEV3qSwrdSB2IcRKVjG0nauASOAPfNJaKz/AK/rT0G9Xdf1t/wfwOV8T3PiWx8W6ZDo3iy4nnvryE/2GtpAYEsBgXE0r7PNXHzFX3hSxRNrZ5zNK8S+KJNV0rXLjX/NstY8RX+inSjDCIYIoftKo6OE80yZtgW3OV+dsKMCuon+HfhifX7nxMBq0GoXjxPcPba3ewRymMAJuijlWMgAYwVx1yOTU1r4F8L2eut4kt9OkW9Msk4zdTNDHLIMPKkBbykkYEhnVQxy2ScnJHS1/wCttPw9Ve/XQlre39aP9WvWxg6Rqnja6u/HulTapbXl9pjomk/Z7RYEjMlqrouHZtx3MMlmIJ7KOAfDXVdamubvR/FWp+JG1u2tbae4s9Xi09VRX3jzIWskCsjMjjDMSNoyBnnYs/h34WsbrVryGHUZJNcjaK/Fxq13OkysNp+SSVlUhQFBUAqOAQOKu6B4S0Pwy9zNpUFyZ7vYJ7i7vZ7ueQLnaplmd32rk4XOBk4HJojpv2X4f1v1/EJaqy7/AOX9JdPwNiiiigAooooAKKKKACiiigAooooAKKKKACiiigAooooAKKKKACiiigAooooAKKKKACiiigAooooAKKKKACiiigArF8N/8ipo3ylv+JdBwOp/dLW1WL4Z48LaLn/oH2//AKLWgD4tT4S/tY2WjeJrDwd4duvDP/CVX+rzX8L63BehLd4SlhBbvJOWhRRuLupD+bICBtHG5a3P7anhqLQY9d17E2pa3Z6Ha2I0+1uW+xSed5t5cSwoQkkKJEx5CN8w5JFfX+oafbanbG1uxIYywb5JGQ5HupBrmL3wHIJWXRdR+y20oHmRySTudwOSQRIOuBxitFUNacYS+KVvkeV+JbT9rd7DxtFoGpafHMutww+GJRFaln0wmWSWZw/yhwJIogG5/clsfNXn9xF/wUHuFmZbvS7SUzznZFaWDRqmYhEI2ZyWXYZGywBDqRyMZ+lP+EK1NbtruPV4Fbh48JNgSZySR5uCOvGO9VH+HmqStuk1qHO7cNhuQOvp53Xp+VJTsaKnS6z/AAPn6K7/AG+GjvTeWVgjbrg2/wBljsGInET+Svztj7KT5e5j+935A+Ssufw9+23ctrNrqlmJotT3oZ7Sa1Rp2i2rCXHmjyI2jDkmHDFwuRgmvqWy8F3AmxqmqyS26Z8lLeaeJk6AZbzDngc57nNdFYWFvptstpa+Z5akkeZI0jZJzyzEk0/aWM5qEfhlcpaTEyay5br9nI/8eFWfCf8AyK2jf9g+3/8ARa0WgA1lz/0wP/oQo8J/8ito3/YPt/8A0WtOq7tPyM2atFFFZC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Dx/qd9ongXxFrOmT+TeWOlXdzbybQ2yRImZWwwIOCAcEEVv1V1XTLHW9Mu9G1ODzrO+gktriPcV3xupVlypBGQTyCDUyTcWkVBpSTex5h4Y8f6tbaf4q1htX1LxDp3h/SI71xqtnHYXa3gjkkeDYsMTCMoIyHaL+LguMgXviT411KK11TRdIglgutPOg3aTxXRjMwudQ8sxZA+UYiIJychyCOOeyu/CHhy/uGubvTEkkksH0yX53AltW6xSKDiQdcbgSu5sY3HOVH8KvBCWd5ZHT72RL9LZLh5tVu5ZWW3kMkAErSl12OSRtYenQAVbd2n5r8/+G/LXd5pNLz/AOG/yf3302WVN8Tddt510WTwjaHXP7aTR3t11VjbAyWjXKSiYwhiu1cEeWCDnAOBnF8YfEFfD13balrEs+kw6Z4oit9V8jUJbiKYHSGmKKCFwm5kAUKAWTeQGY472w8B+FtOS1S20+VmtL46nHLNdzTTNdGNovNeR3LyHYxX5y3GPQYnn8H+HLm9OoT6aHna+GpFjI+Dci3+zhyucf6r5duNvfGean/gf+2/5P8AArv2s/xv/wAAx9R+IL+H4LG78UaOthBe2F1dhoroT7JYlEi2/CgM7RbmG0kZRlG7hjs2Wp+IJ59KS68NC3hu7Jp76UXit9iuBs2wbcAyZ3P84AA8vkcis7UPh7ot3p2jaHbxpBpWkajHqAtXVptxjLNHGjOx8tVcqQBkBV2ABTxtT6HpdxrNr4gmtd1/ZQS20E29hsjlKF12g7TkxpyRkY4xk01v/Xb/ADdvkn3utf69f8l+JkeLru7ttb8HxW11LElzrTxTqjlRKn2G6bawH3huVTg8ZUHtWX8Vte1LQ7fw8lhrOp6ZHqGsraXU2mWC3lyYvs877UiMMuTujTOEJwD0Ga6TWtC/ti/0S++1eT/Y1+19t2bvNzbzQ7c5G3/Xbs8/dxjnIs6ho+m6rPY3F/bebJplz9rtTvZfLl2Om7gjPyyOMHI56ZApW/P8NCnv8rfPX/NHl/8Aa/jnUn8M6LcQ6idSu5NRu4pZb/8Aspriyt5ohGLqNIZCrSJIhIREdSMfIHcDc0T4rT634qk0aDwjqI0tLq6sxqQt7oqrwbw7uxtxAIy0bKCs7NkqCoJIHaT6Pptzq1prk1tuvbGGaC3l3sNiSlDIMA4OTGnJBIxxjJrNtPA3hmw1uTxBZ2dxDdSzPcuiXs4tjM6lXl+z7/JDsCcvs3HJOcmnrb7/AL+n4b+Yunn/AMP/AF6Hm9z4m8fWXhOfxnolnItvrd5ps+mtqGtifyrae8QeUY/s5ERdZjnmUqrY3/u0Wuib4q6onixfC48FXdz9muLay1G4s0u50guJURm2Otr5TRoJFLNJJE2ATs6Z24/hf4JisrrTk0y4+y3ahDCdQuSkKhxIogUyYt8OqsPK2YKgjoKmX4eeFU1OHV1tr4XUQgDONTusXBhAETTr5m24dcD55QzcDninGyavtf8Ay/r5/ePr3/r+v60xdM+JeqXmrwQ3fhiC30q61i/0WK7TUTJN51sJzvaHygAjLbvyHJBIGCOan8K/EPUdfvLCG/8ADSWMOuabJqukOl95zTQIY8iZdiiJyJoyAC45PzZHO/b+EfD1qbcwaft+y6hPqsX71ztuphIJJOTznzpPlPyjdwBgYraH4B8KeHLmW70jTXiklia3Ae6mlWGFm3GOFXYrChOCVjCrwOOBU62+X42/z/DoxvfTb/g/5fj2NTRbrUr7SbS81jSv7MvpoVe4s/PWbyJCOU8xeGweMjg1zvgzVPEd14l8W6V4g1S2vF0y9t0tPs9p5CRxSW6PtwWZmOW5JY5PQKOB0Wi6Npvh7SbTQ9Htvs9jYwrBbxb2fZGowBliSeO5JNZ2ieCdA8Pavfa5pg1EXmpHN00+q3Vwkh4wdksjICAAAQAQBgYHFU7cza2J6HE/GD4rReFVl0PSPFGk6Tqdqtvd3D3k0QkMTyhRHDHIfnZhvLNghFU92BEGu+NvEyeLZ7nTNauP7EtdU02ySW3ht5dN8uYRGVbmQqZxIRL8jRnyxui3Hlsenaxo+na/p0uk6tbefazlTJHvZc7WDDlSD1UHrWVefD/wnfa02v3OmyNdSSxXEqrdzLbzSx48uSSBXEUjrtXDMpI2rzwMKOjTff8AX/LT+mN6p27f1+JQstV8TL8TNV0K81K1uNOXR4b2yto7byTE7TSIfMkLOXJ2DkBRjHy5yS/wb47m8X6hfWCaILRtHza6mWuQ/kXwbmBAFHmKF+bzPlGGUAZ3BLy+BvDyeJZfFyjU/wC05ozC8n9rXflmPB+QReZ5YUbiQAuATuGDzU+j+EPDugTxXOj6d9mlitRZbllc74g5ceZlv3jbmY72y2Xfn5myR0ST8/zdvwsv+GsyWrbXl+Sv+N3/AMPdbNFFFABRRRQAUUUUAFFFFABRRRQAUUUUAFFFFABRRRQAUUUUAFFFFABRRRQAUUUUAFFFFABRRRQAUUUUAFFFFABRRRQAV8tftOfEPxt4C8GfD1/BviK60o3tjL9o8gKfM2R223O4Hpub86+pa+Ov2yHRPBPw13kc2Fxj/v3a125dCNTExjJXWv5MqLs7ozvgp8VfiZ4usr99d8eatPJBMqRlXRcArnHC16zp/wDwsPWboWuneOdZ8wgthpY8Ae5KV82fs8arZ2trrEk9wkcUEiySMTwqhck/lXtenfEHwLqckNtZ+MNP3zyCNQtyFck9gMgk+1e3icLRTajFfcaKrI6W11rxhaqYNS8Zaq06MyOUmQgEHH9zmnXOqeOp4mudN8Wa9KkABkWHy3OPU5TgV4/qvwK+E/iDXtT8aWHxV8aWV3NeSG5S3n2OkobZmNVIwoIyMg8DmrvgOz8ReCPGmseHLf4yeIvFeltDGFS/jt1UMeWw0a5bggcn1rijRhUdowH7Vnq11r/irT7U3F3421SFEALPLJCAPqSmKyL7xn43hv7KKPxnqflTTxxuD5RyGYD+5Xj37T3ju61fwR4k+GXhBWufEh0uK+kRZFUJAJ03glnX5tvOAwODxzipvhV4zPir4eeG9Qu7lpdRsJ7Wz1DeRuFxG6q+cdc8EHuCKxqwpJuKWpcKjbs/yPrnwja6hBr9w13rF9eKbUgLcMhCnevI2qOa3/Cf/IraN/2D7f8A9FrUGkqo1R2AwTAf/QhU/hP/AJFbRv8AsH2//ota86qrSsc85czuatFFFZkh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VW1LUtO0bTrrWNY1C2sbCxhe5urq5lWKGCJFLPI7sQqqqgksSAACTVmuB/aB0zUta+A/xG0fRrC5vr++8J6tbWtrbRNLNPM9pKqRoigszMxACgZJIApSdk2bYemqtWNOTsm0r+rOyGsaSb+DShqlp9tuYGuoLbz182WBSoaRUzlkBdAWAwCy+oqLxD4g0nwtpFxruuXLQWdttDskLyuzMwRESOMM7uzMqqqgsxIABJxXgl9oPxF8IfDL4naZPZ6rqnjnWPCN/f6V4m0axnjmuXS1dbexjVGdrWa3kcCGJW+cP5i7pTOQ3UvDnxE8KatrGleGL/wAe3mnXT+BNREl1qN/fsLmTXHXVVillZ2jj+yxxGaBCIkjJJRVc53jS55qKel0r+rt+HX0+6KVN1IRm+v4fAr/NzT9E76qx69qnxb+H2jS+I4NS18wy+EdPl1XW0+yTs1laRxiQyuFQnBQkpjJfZIEDFHC9ZBNFcwR3ELbo5UDocYypGQea+O9d0yPxTH8bl8PWHxnivpvCXiLSdJ0HWIvFtzYahK0Tq9yhvw1jvkk2rbQ2xyI2YgEvsi726u/iZYfCvxlD4q8O+JbnxUXsopY9LudU+xQ6ZJKqJPpxsfLuWaGEyPNDCVunkjZc7HhNYx1pqXWyflq31+5+Sve1tHKCXLbrKSflZRt+La83a3d/RdFePfsvx+N7TwNq+meNtR1nUDY6/cw6Vd6rYajaTTaeY4niOzUZprsqGeQZmmkfIIyMBV5b4N/2TqHxz8Uarbn4v6WLcXllZ6X4h/4SuTS7nE48698zUd2nruYAW8Vuw2xFm537Iqt7yXePN57J2t31s+z8k2YRnzQcuzt9zav6aXXdebSPoqsrxF4n0PwpaW19r999lgvL6102FvKd91zczLDCmEBI3SOq5PAzkkDJr53/AGjrL4xXvxQ09fD3jTxD4c0BNJgOjz6P4V1rWg2redMJvOXTL63iTCG2Ki/jltjz93DhoPinpniLXPid9m1jS/iFe6jZeNfDFzoK2MGptoK6LHPYyXE0og/0EyrMt0WNxmZQoK4jANFGKqTgnopSSfpzJP52d7dEuZ6aFVm6cJtauMW162uvlfTzd0fTWn6hb6nA9xbR3KLHPNbkXFrLAxaORkYhZFUlSVJVwNrrhlLKwJtV8z6n/wAJd9m0xfiR/wALQHhg+IPF32g+HP7W/tAT/wBst/ZO/wDs/wD0v7J9m83Zj9xt8vf8mys7U7H4zTftA2k1z428WaRpMV7pP9iWi+FNZ1CC70zybc3aXN1a3yaXDK0guVdry2aVM7omb5ABR5pqPn93T7+tlry6+RpWj7KU4p/Df52dvu8+59FeNPH/AID+HGkpr3xD8baD4X0ySdbZL3WtShsYGmYErGJJmVSxCsQuckKfSorT4keA9Ss/D2paR4r07VLHxZdtZaLeadMLu3vZhBNOQksW5MeXbzNuJC/JjOSAfMf2qbXVXsvh1qenX/jLTYtK8Zpd3mp+EtAbWdRsIDpmoR+atsLS7DKXkjjJMDgeZ2OGHLeAvDvivzvBckel+I7/AEe3+Jd/q1pq+saO1hqd3aXGhX5lvL+2EMItib2eSJd0MII8kbBuG4prnUm+l/00+d3220T1auVOKS13jKXzSnb8Yx0/vdNL/TdYM3jfw3FreoeGxdXM2p6XHYS3dtb2M8zxR3krxW7nYhBUtFJuYZEaozvsUbq+btA8TfG7UdG8OaVoem+P08R+HfhVrlhqr6rpt5BBP4njGmrAfNulEF3MWW5McwZ0YNIQ5BeofDek6zb6z4t1v4cab8UY7O/ufAEa3fiGLWhfziPW5TqKhr/9/wCSsMjeYq4iWN2wBG3O0aMXJLmum1r6zcb+jSun2aIqQ5KkYJ3u7fl/n+D7H0e3xL8CxavrWh3PiO2trvw5ate6uLlWhjsLdVV/OmkcBI4yrZViwDBJCpPlvtn8QeO/Cnhe50m01zVhby67MLfTQIZJBdTFlAjQopBc7wwXqUWR8bY3Zfl/xB4e8deM7H4veCoLH4h67da/4Z8SQ/ar+TWtKtoLhz/oNlDBcN9hlyreWJrCQBljPmofMOM/xdpnxIluPClv8PfGPxJ8MeEodDi/sSW+8LeLdb1D+2PtNwLkXi/breZAAYPLGppLalMbNqAhsKa5+S/W3481/wAtN7t+lycVGLlfrL8OW3/pTb8k+x9n1HcXEFpBJdXMyRQwoZJJHOFRQMkk9gBXnvx6tvFV58NfsfhKfW49Sm1vQY3k0ZpY7pbY6rai6ZTF8yr5Hmlz0Cb8/LmvJfGWj+N/DvhvxX4ItF8ez6D/AMJxbW2nas994j1G807TpNJtp2mR7C4TUr2H7a0sW1Z9iGRtzBIioXLKUZOO6/ziv/bvnZlQp80VN7a372S/r/gn0lomsWHiHR7LXdLaZrPUIEubdpreSBzG4BUtHIquhwRwygjuKvV8fatc/FlPhd4Bm8UT/EfUtbsbLVIn0zTbDX7B9UvEuilm093YtJNaERRjb9uEsDibdIzFSx93+O2oQ2Xwjv77UfD3jLUZSLYR2Phe61WLUPPZ1C5l0g/axEjHdKYg3yK3yvwpdRqKco7Xt+Nvv/zV7X0wpN1FG/VX/C/3a7+T7HpVFfH3izTfFA+Efgzw14K1r4p3DSR6rct4l1Gz8aNfpqaspjtZbJLi3vRA7PJ5T3srQokCgmQuC3fah/wuS5s/CNijeJWk+InhzS9N1m5QSxHw9fQhZLy5O3BtZJreS5QMNuJ4IBwzU1HmbS6NL77/AHfD1to4vZilNRtfqm/uaX63+UlutfoOsrVfE+h6JqmjaLql95N54guZLPTovKdvPmSCSd1yoIXEcUjZYgfLjOSAfnXxRY/GSb9pUzTeNvEWkaPFqmm/2HaWXhTW9QsrvS/LgN2kt1b3yaZCzSC5VmvbZpkBDRs3yAQ6fpniTVPjl4W1PV9K+IE/iTTPF+vPqEt7DqZ0G10w2Wox6e9vn/iXqGie2UvF+9LMVlO44pQtKKm+zduuiX+dmujTv0vVW8E7eX43/DTfrofUtFfMf7Ldl8YIvFt7dfEzxr4ju7+TTH/tzSb7wprVnaRal5kWHhvb6+nspFAEoVdOjihZXLMq4Va0vjB/ZOofHfwxpdwfi/pQtjZ3t5qfh/8A4SuXSrrEx8my8vT92nJuYZuJbhRiIqvO7fE+XWCv8X/B+/a6tuvPQb05/wC7/Xy/T01Poqo7i4itbeW6uH2xQo0jtgnCgZJwPavmXwfN8UJf2lY9V8rxXp2jXWp6xYazpNzba/cWMcEcUhs7pLu7uG00LKY43C2cCFDII2kJDK3a/tALqE+saBY6pB46k8KT2Ooi4HhIaj57arm3+xLcHTv9IEBU3WdxEBOBKcbRWNSTjTUlu1f8G/ne2ndtLQuklOrKm9k7fl/V/K+qO7PxX8ALpnhnWG17Fn4yjhl0KQ2k/wDp3mhGjVBsyHZZFbYwD7VkbG2NyvR2mraVqF1e2Nhqdpc3OmyrBewwzK720rRrIqSKDlGMciOA2CVdT0INfGesaD8crTQfhfo9p4m8U+DtNsPAOiQWC6f4Q1zVpItbWNluEuYtOvbZImVfs+F1COS2yGztIcN0HizwNr+kePfitNoMPxNtfEHijxN4YvbO60u81o2EukNNo8N88bRsbOOVfKuVYcTLAr4AhzXXOlFVnTi9OaSXykkvLZuT7JXsZ4a9aEXN2bjFv1la/wB17eqavofW9VdP1C31OB7i2juUWOea3IuLWWBi0cjIxCyKpKkqSrgbXXDKWVgT85ab4K8d+G/EdzqWm6p8R7mPQ/iPZaZpUN9rmqXlu+gXEFqbppEmkYXUQkmuSJ5vMMRTaroE2j134SHxOvhPVG8TJqb3w8TeIjAuoGQSm0/ta6+yhTJyIvI8ry8fL5ezb8uKy5V7L2vpp6xjL8pJeqa6DTTuluml+NRfnD7mu+ndUV8x/s2SfE1vibqF5r6+K7XQ9Y0KW8u9K1e019otJ1ZbqMG3S71a4lWfCO4DWiQwOFLKrgArpfGD+ydQ+O/hjS7g/F/ShbGzvbzU/D//AAlculXWJj5Nl5en7tOTcwzcS3CjERVed2+JJX5P736Np+u11bdWa3sS5a1Evsfjon+tn2d76K59EkgAk9BWX4V8T6H418N6Z4v8M3323SdZtY72yuPKePzYZFDI21wGXIIOGAPqK+c/h7Y/GVv2g9RvPF/jXxFCg1bVBJo48Ka02mz6R+/+w7dQe+bSUwpt2JhtkuSy7H6ux4P4e6P8RNH+Czab4Bs/ixp+s6b8JtTs9ctNSg1e3ji1pbOEWCabFdKoWdWE4BsVC/3yX2UQ96HM+yf4Sv8Akl5N2OqnRVSbp3t7yjfpq7X/AFXdan27RXzF8c/C3ivSPDPh/wAN+ELvx7FPqMd9qcuux6h4o1eWHVBFF5Vs8GnXkLpHKTIw82RbSIxEeXmQA5njXR/jH4k0bWfEb3nxEtda0v4U6FqWlRaXd39nG/iTffNcA20BWOecEQB4HRwQUDoRtFVGHO2l0aX4Pb/wF720cXtI5eZcnN3jzf8Ak0Y2/wDJk+u0l0PqbUNQt9Mt1ubmO5dGmigAt7WW4fdJIsakrGrMFBYFnI2ooZmKqpItV89aloPxA8KXfivw/wCGLvxxd6aPEHgy+sZ7rUL6/lKzapF/aixTys7+QIYyZIlby40ZxtVCRXbfHuTU00bw+m3xYfDkusqniVvCq3p1JbE20+zy/sP+mBftP2YMbf8AeBSeibzScfcUvO34R/z/AA2LhacOdf3vXT/M7rw14n0PxfpZ1rw7ffa7MXNzZ+b5Tx/vred4Jlw4B+WSJ1zjBxkEggnVr5I8PaRrWifDzwlp/ifTPirp/hIXviuaeDw/Hq6ax9tk1dpNNa5Fp/ppjaFp23PmJiymYkEGvW/EH/C1f+GUdU/tT+0P+Fjf8IFced/Zeftf9sfYG/1Pkc+b533fL/ixt7U5RSUpLo7efX8dLtdnF9dHh4OvKEG0ub8Nbfd/wT1yivmTxj4b+L/hbTPHmk/DfVvGUqXeg+GtRiudSnv9YeO4kvrpNW+y+ZOkvmfZI4iba3miKkqYvLd1Jo+FfDPxF1Xwh4G8P3fjjx/rGlXfj2Rb26h0vxB4bu4NIGj3WYpmvrubUvJ+1BD508wJd0CYCxmj2b5nG60t+Nvw1362fVWCMbq77N/Lk50vVrS3R/efVNFfN/wu8NfEbQNZ8Favd6h49up7zU/Emj6rHrOp391bR6bby3X9mvJDM5jRisVvtuSollD5Z5N4NYvg0/GYWGpnwmPiB/wkw8Eal/wkv/CS/bPsv/CVbYPsf9m/bP8ARtmftn/Hn/o2PK3c4qbe849k39yb/S3+JxXW5FJ+18tUtfO3+f3JvTY+qqqyahbxajBpbR3JmuYZZ0ZbWVoQsZQMGlC+WjEyLtRmDMA5UEI5X5zXRT4gtfBej+BLv41W+i3njBY/EcmtXuu2l0sH9l6h5o866ZbmOAz/AGcFkZYA5i8og4pthbfHHTtLj0vw/L4smvNN0H4hWWmSalJNL5k0Wq26aK08twSJpTbqTDLMWZ03tuYFybUN233/AAi5fd0XfyN6dLn5Xff8NZ2T/wDAHftdLW59MUV8peNrfxJcfC+GL4Q6r8WdO0yTXoV8TXPiLTfEuoalFbfZ5/MNrB9pttUZPtH2fd9jlVQOYgyB1Prnwj1rxDong3wZ4d8US+JvE1/rBvl/tqbw7dacttDG0kkP2uG7mlubfMeyNDO7yuQC5DMai2jb6NL1ur39O3c53JJRff8ADVq3rpr2uu51Pjf4p/DD4ZiyPxI+I/hfwoNSZ0sv7b1i3sftLJt3iPznXeV3LnbnG4Z6ipvEXxC8GeFNAt/FWu6/BDo92yLDfRq00MhdS0eGjDD58bU/vuyIuWdVPnPxZ16Pwb8bvh74w1Tw/wCKL7R4NA8RafPcaJ4a1DWPJnmm0xolkSyhlaMMIZcMwC/Iea8e8deF/i5p9tbT6Bca/wCCfA2ueINX1cWWmeHNY1G7sGcWn2RZbXQry2u4lllS/uCA7xgzgTRhj8srVJ+v4Stb1a1X3WNZxUVFrr/lLX0ukn67n1pd+KNCsjfRSX3m3enWC6nc2FtG896ls2/Y4tYw0zbjFIqhUJZkZVBIIrUBDAMM4IzyMV8geNvBnjDTPEWu+MLib4k6j4w1P4OQ2Gi6rpEWsW0N1rdvbakZvPtbSR7a2mPnQPFHOTiV/wB0WlyT9d22/wCzxeZndsXdnrnHetp01GN076tfc2vJ9OwTioqLT3/+Rg/zk18n2Ja+YP2n/C3iDxF8NfBE/h3w2NYuLS12un2UTsivFD0U9M7OvtX0/XK6ZcRw+HvDkb/x6dFgfSOP/GnQk4VE47krc+Jfhho/ifwnrNtczfDEWhaWM3DHTZ1yCVBP3tuQM9q9kurj4teONe08eEvg1pek6El1G019q9yDcGIMCzJGAArY5HJr6UjWNkB2g8elOJReMCulY6ad935sd/I+V/j58TLD4NajZ+G77wXb6na6jaPfyqkyx5YO7H5dpBJMec+tebeCPiX8PPid8RDbX2l65pFxqRMks6aisMNuEgZiSU2tjbGep6npxX2f4p8DeDPGBV/EvhrTtSdE8tXubdXZU5+UEjIHzH8zXEah8Dfhdo6XOt6P4BszexQyusdqojkmJRgUBJAywJXnA+arpYqfce+58FeO7Dwlp3xQ8Q6Z8MtQ8ReIVnhN/eXt8ssxV5JCfLjcqD5KsEJJzy57AVR+DnxCbRfG2saXfoyaVcXMMlxLIdqWbK8axg56Bc7W9MpX2H8KvhZJ4Yup/HMfg67sdY8W3i3eqWlx5AmsYvL2pAxjYo/l9MgkkH2rx3xdor+JPib4/wDFem+HdN1HS7OW00m0js3jke+midDeQyqpI3jbtw2DwM8VlN2dzRR6o+5tCuIri+8yN1YNb7gVOQQSOateE/8AkVtG/wCwfb/+i1ryr4E+GPGng3xL4h8O6pfR3fhOCKGTw08she7hibBlglPdUcgIeu36V6r4T/5FbRv+wfb/APotawr/ABmDNWiiisQ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iisbxjot94j8KavoOl6zdaRe39lNBa6hayFJbSZkISVSO6tg46HGDwaUnypscVzNI2aK81+C+oeOfFMGq+OvHel6podzqDW+n2+i3ZdFtFtUKTSCNvlzJctcFZAP3kK25yRtrz3xL4c+Ic3jfxn4ws7/x4txpXj/wxDoVtb6jfrp76VLHpUeoFbRW8ieHbJeF2ZHWNlkcFGVmrSMHKoqd97a+rS/W77WY6cXVTto/Pvtb7+uvc+jKK+X/h7ZfGVv2hNRvPF/jXxFCg1bVA+kDwprTabPpP7/7Ds1B75tJTCm3YmG2S5LLsfq7HE8FfDX4i3/h3whF4i1/4uRz6t8NrjUtdMniXWIpU1+E2n2ZSfNDW8uJLjMCbBLtPmJJt4zv7nO+1/wAJSt5u0bf4mkU4ayV9pKP3vlv6df8ADr5H13RXyx4/uvirfaPpd9fRfEaLxJceBtNl8KJoUV/Har4qZJjcDU0twIlQMbXIvx9nC+YB826u3iGpN8ar8eM/+FjDUReW/wDwjX9kf2kNAOnfZIfO+0eT/oO/7R9p3fav32NvlcbaupH2TabvZtaeTtp3fW3bUwhNVKaqLqk/vSev329U10PZ9Sv4NK0+61O6juXhtIXnkW2tpLiVlVSSEiiVpJGwOERSzHAAJIFWAwKhhnBGenP5V8haV4c+MegfCfTtSsr/AOJtx4j1/wCDuuTawl7qOpXU0XiCKCy+xCOOVm+y3eZboKsQR5CpJDMmR6bAL9vjRejxf/wsoX4u7b/hGf7L/tIaEdN+yQed9p8n/QfM+0fad32r99jb5XG2qq0/ZRTv3/BtfPv/AIbvodNaj7KKle/xfhy79t33PR3+Kfw4ttU0TQNT8a6RpWteI4EuNK0fVLpbHUrpGGRss59k+7sVKBgQQQCCKteNfiF4B+G2lxa38RfHHh/wtp00wto7zWtThsYHmILCNXmZVLEKx2g5wpPavK/CXhXxZ4v+G3wt8N+M0uIWv/D2n3fi2TULK4bVbi5tEtpYoZZ3RljYzGQyeayyn5vLw29l7D44/EPV/h34PjuvD2ia1f6nqt2mm28+neHr/WV07eGLXc9vZRSytHGqsQoUB3MaFkDF1mtH2cpQXSVvXWy/4e/m7ImULVHHp/w//D7fidN4N8e+BfiNpLa/8PfGmheJ9LWZrdr3RtRhvYBKoBZDJEzLuAZSRnIyPWrN34o0Kx8S6b4Pur7Zq+r2l1fWdv5TnzYLZoVmbeBtXabiEYJBO/gHBx87eP59X1P4K6RZfBW68b6TpkPiDyvFWo3/AIN8QQaxcQtBK8119kiaw1KcvcvAzyWjg8sF3KjpWJqmi6qknwr1P4j6h8T/ABBYWugeKLW51fw74e8QabqO6a9sDZRSxW0k1/b5jjIBnm3uIS0pzvFFtXfp+PuuWmnV2SvqxUoqTSk9036Wvo/u1s9LrufXNFfPfw38H/EjxD4x0uP4rap41jTTPAfh2d/J1i7sbaTWBcX4uDKbV0imnEfkeamWQ5QspAQjofghP451rWdS/wCEs1TUJrfwMknhCGV7ksmsXMcgeXUJMHbI5iW1TJGUl+1r3OW42k4+v3J2v99l80+5NRezff4fvlFSsvRXve2z62PY6K8d+Klr8R4vGkGi+FJddk0nx5aQaTcXVpJJ5egSQTF57kOpzbtNaSTorggedBAPvODW78fLXxRd/Dc2Xg6bW4tQm1zQYmk0eSVbtbU6rai5IaL5wog83eemzfu4zURTla3V2/G33dbjjHmqKF+34/07+nazPRaK+VPiH4f+L2g+F/E/hTwjrvjO28OWXjuBGv7iLWtd1BNCk0eCWQwNbXcOp3MY1CQgm3uDImHUZRGSr1j4Q+Ifia3+HuieIfGHxA1HTV8NeKJr7ULBNY8NSTTi6szpyXEf2hrqN1iMixi4maZwjl8lpBQ9IuXkn/5Jz/8AA83fsWqLdSNNtaq/52/4Pa67n07RXzF4S0j41aP4aW90m78aXPiPxH8Km1K8/tm7uJ44fE6pEI1jjuSYLOUmSTMKLGhKAsvyk03Tz46Hh7xj/wAK/HxR/wCET2aF/wAh7+0/7c8/7bJ/bf2L7f8A6Xj7H5Wzy/k37vs3NXKnytq60uvLSTjd+V1e/Zp21OelNVUmvL8Yxl9/vbeUtdD6fqqmoW8mpTaUsdyJoIIrh2a1lWErIzqoWYr5bsDG25FYsoKFgA6Fvny28JHxl4l8E6H4f1H4xWngSXRvEMlzJqGr67pt59oEum/ZRPPO6Xqn/j5MYnYOQJcZTIOVptz8crrwUt1qy+NRdS+AfA7aoIoZ4rvzze3f9tfZ0wNt79mxvEYEw/dY+by6ap3g53ttvpu2te1rXfZNM6Y0eam6l9rfjJR079X0PpLUtf0rRpdmq3DWsQtZ72S6lhdbWGGHZvaW4x5UR+cEB2BYByoIRytXwl418G+PtHXxD4E8W6N4j0p3aJb7Sb+K8t2dfvKJImZSR3GeK8q8EWhu/F/hO18OwfEC48Dz+H/EK3EXi5dTdnmNxpfkC4XUf9IJ2/avLFz+8x5235a7b4U+HtRstMu/F/iSaKXxF4reK+1PyLWW2giKRLFFFFFMiSqqoq/60eYSWzgbVWXGyT7q/p7zX6f8HoZtWjFrr/wf8jWvPiP8PNO8W2vgHUPHnh218T3qebbaLNqkCX86f3kty3mMPcLV7SPFGha7qmt6LpV95954du47HUovKdfIneCK4VcsAGzFNE2VJHzYzkED5x8QaXq9v8PfiH8FrrwN4iv/ABx4s1rWb7StUh0K4msJmubp5NPvn1EIbaA2sbW67ZZUlT7JiNWxHuravoviW0+M3jWTRLT4jW3ifUPGeg3ejXFjBqkWhXFglhpcd9JcyKo0+VPLjuUImLSAoREBIBThFSsr7r8bx/K7vs9LtKzRTglz6/Df8Gkm/KS1Vr/PRv6srDj8Z6BJe6bpplvYrvV5bqK0t5tOuIpH+zEiZ2V0BSMEDEr4Rt8e1m8xN3h3h2Hx7cfFq1t5j8QRrEviHV08TG7fUE0AeHCl2LD7IxIslmz9gwbYi5B8zzeM1L8BJ/GM1/4JjbVvEupaFa2vjmzuLm+v7q9R3h123isRcTzM5lkWBJljaRmcqJMEjdTp0+dJ33V/wk/0t66dDNr957O/f8P89/Rp9dPfn1K3TVItIaO6M80Elwri0lMARGVSGmC+Wr5cYQsGYBiAQrEWq8H+Kx8dWnxZ1CL4aazqY17U/hjr01jYyajNJY/2lBcWi2cotZJPs6SBppBvCqWBwzEAYb+ytZeNLS28QN4m8aeJNatZPspitta8K65pDWl1+9NxsfWb27nnDZjB8lxbpsHl53NUxjzQUvJv7pyj/wC2/l3JlK0muzS/8ljL/wBu/B9tfeqK+Z/GvhL4iar428Ya9a6r8Rbcw+PvDlhpUdhquoQ2Y0Wa206PUHjt0cQvH+8uy0pRvKdXdWR1LVNf6Z4y0Hwpd+HNVl+JE3g/SfHdzbXk1hd6rd65JoBsTJEYriJm1GeMXjxqXhdpdqkZKq1KK5o320v/AOkf/Jr7pdtaqWpzUN7pP71N/wDtjXq499PdfFvjjwv4Ftba+8Vap9hgvbgWlu5gkk82cqSsShFJLvtIRerthVBYgHc6818geN/7ZvPBPg3Q/HH/AAuywvL681Uwa34f/wCEqkutP0JL1jaC7i0fPmX8lqbdU+1qShErybmVo5Ou1jw54/m8V+LPF+m6h8QhJpXjrwtD4ftxqOorZyaRLFpMd+TaFhFPFtkvDI0iN5brK+UdWNXCnzy5PO34qOvzevo+2txg5PlTW33u9tPLz7WfXT6Bl8QaVDr9t4Ye4kOpXVrLexxJBIyiGNkVmdwpRMs6hQxBbDbQdrY0a+YPh1ZfGRv2h7+88YeNfEMMY1fVBJpH/CKa02mz6R+++w7dQe+bSUwpt2JhtkuSy7H6ux9M+NV18RfDtzpPij4eWmp6pNcw3Xh+bTrcPLBFNdBfsl/JGOiwTxqruMbYp5GJwlZa8kZJXbW3nrZeuyeu9/QlpKco30XX03ffu1pqrdz0rUtS07RtOutY1jULaxsLGF7m6urmVYoYIkUs8juxCqqqCSxIAAJNTo6SossTq6OAyspyCD0INeZ/GDwDqWtfs3+L/htpU2qavqNx4PvdKtHa+lF3eXH2RkjLzbg7O7hdxLfNuIbIJrg/hZ4Ul1jxvA+nXXxRtvCOj+E9IudIg13VdftN2qrf6l9oFwL11nnIAhDRTFkMRh+UxiLFtJOVtUvxXvPb5ad29bFcl6KqdddPnBL/ANKd/KLtsfRVZWteKNC8O3mjafrF99nuPEF//ZmnJ5Tv59z5Es+zKghf3cErZbA+XGckA/NXg0/GYWGpnwmPiB/wkw8Eal/wkv8Awkv2z7L/AMJVtg+x/wBm/bP9G2Z+2f8AHn/o2PK3c4qzd+D9M8ZJ8P7Dwtb/ABgfSofHCzatP4gn1u3vLX/iT6kkskc94VuoIzJJGhkiZYd0iCJhmnyapX3t/wClW+7S6fZp21GorXmeyn98Y8yXq3pb110PqGs3xL4i0bwh4d1TxZ4ivPsmlaLZTahfXHlvJ5VvEheR9qAs2FUnCgk44BNeBeHNX8f+A7vwxL4kt/iDqGi2r+NNAGyz1DVLh2/teIaPJchFeVwbSCQJdzZG1tzSDzMtrXGm+ONa/YZuNI1zTtcvvF998LZLe6tLyKaXUp9RfSyrRyIwMrTtISCCCxY460ShaEpp7W/Hm/SKfpJG1KgnXhSqPeVnbp71m79uzPdYJormCO4hbdHKgdDjGVIyDzUlfPAPxYT4deJbbXrPxPb+KUvdMN6NGe4e3/sL7SgkGlEKuJhaCcSKoFz5oJGQbc1n6JrHjbw3p2keJbW3+JFx4D0zx4ZbOK9stWvdbfQX0WWI/abaVX1GeManIWVZkaQKEcjaikPkTlJXsl/wPx109Jfy68lK84KUtHZ/gm9PW2nqu59L0V8a+KbrV9a8G6Bp/jeH46aVqOq+I/E8p1fRI/F3m6ZpI1icwK9vpOd0zwGFbYXCGNIwWGVURSdLrtj8YJ/2ioZz428T6TokWoaX/YNrB4U12/tbvSvKgN0lxdQ3yadBI0guVZr62adAd0bN8gExjeag+9v6/wAt7KT6a1UXI5Ltf52dvx3v6dz6S8P+JNF8U2U2o6De/are3vbvTpH8t023FtO9vOmGAJ2yxOueh25BIIJdrWv6V4ehtp9WuHiW8u4bGBUheV5J5WCooVAWPJyTjCqGZiFUkfOugeAfFuu+J9D8Nax/wnGjeHbi/wDiLeah/Zeo3+kq8smvxSWDyTWzxsC8byyRHcN6Fyu5S2X6fd/F99C+G/h/UtV19NU+JfhXTdO1x5pngu9Fu7WJZr27CfK8EksEk8TMoBSdbbIBYmqdPXTa6X3uS+Xw79Lpm2IpKk5uLuk5Lz0k0vXRXe19lq0fS5IAJPQVl+FfE+h+NfDemeL/AAzffbdJ1m1jvbK48p4/NhkUMjbXAZcgg4YA+orycrdt8b9STxZ/wsn7Yt9B/wAIv/ZZ1L+wTpn2WHzftJh/0Ev5/wBp3fav32Nvlcba5f8AZr8D+LvAcHwqgmTxjb2uo/DyceIrHVLu9ltLPUYG04W0YgmYx2UgSS7XZGsZcKxYMUyFSj7Rf1/LKT+elvKWmpCp3i+6t+t/+B3PpWiiioMwooooAK5jSNEi1Xw/4cuZLiWM2unRAKmMNujTr/3z+tdPWV4T/wCRW0b/ALB9v/6LWmm4u6Avx2yxqEDHAGKRrRG6s1T0UXe4GPqfhTR9Ykik1GBpWgyYzvZdufoR6UzTfCGi6RHLFpsDwidtz/OzZOMfxE1t0U+eS6gZI8O2wfeLiX6cVFB4R0a2Z3t7aOIyOZH2RKu5z1Y4HJPrW3RVe1n3Az7LRbawu2vIXcs0ZjIPTGQf6VF4T/5FbRv+wfb/APota1ayvCf/ACK2jf8AYPt//Ra1Dk5O7A1aKKKQB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VwP7QOpajo3wH+I+saPqFzYX9j4T1e5tbq2laKaCVLSVkkR1IZWVgCCDkEAilJ8qbNaFJ16saS+00vvdjvqyta8UaF4dvNG0/WL77PceIL/wDszTk8p38+58iWfZlQQv7uCVstgfLjOSAfm/Tz42uNE8Vah8Pbj4py+Gri10I3Z1j+011J5xet/az6al+BdLmzIx5IEZbabcb8moo/CPibxnH4Q04W3xBbwbB8SjPotxqc2qW+tWujf8I9dJJJcTzlb+BTevOiSTssoEkYDAFK0jBttdv80vxveL6pN20sRS5Zxcm/syfzUHJL1vpJdHpfqfTeva7pfhnRrzxBrVw0FjYQtPO6xPKwUdlRAXdj0CqCzEgAEkCoPEninQvCHhm/8YeI71rLSdLtXvbudoZGMUKruZiiqXJA7BSfavlrx5Y/FX/hXmi+EIn8eWtxaat4phsNdX/hJL67RbbUJY9LguI9MuYJp1lttrLc3crQkRAtvMoJh+Nlt498WfD6TTfGej/Em9v9R+G9k2jWmhWmpi3m154p/t6X8diAm7BtsR3Y8rlgil9wohBSm49ml9/N+Pu7eaeqaZFe9F8j3Sl6XjJR+7W6fVJ6Kx9V6P4q0HXtT1rR9Jv/AD7zw9dR2WpR+U6+RNJbxXCLlgA2Yp4mypI+bBOQQJZfEGlQ6/beGHuJDqV1ay3scSQSMohjZFZncKUTLOoUMQWw20Ha2PAtJ034jaV8evGOoahoetw+BNR8V2ExuNMW4S5uLsaPp0UEkiomZLBZEkSRo2IEgHmjyklxm+FJvipL+0iNVhi8VadpV1qWs2GraTd22v3FhHDHFIbK6W7u7htOCSmONwtnAhQyeW0hIZWnZRl05bvvflTt9789Ld7qqtqav/h/8m3+S1/rf6L8TeKNC8H6WuteI777JZtd2liJfKeT9/c3EdvCuEBPzSyxrnGBuySACRq18j3Wga34o+FE2kz2fxaufGs2qeF38VJqiao1pHeJrNjJcy2HnA26oirK4aw/crGhZsEA17j8H9F1vwzqHjvw3e3PiK40fT/ESLoMut311fStZyabZSyBLm6Z5ZoxcyXIBLsFIZAQE2i4wvFu+1/R25Vp3vzXT6pFuHu3W6bv+H466o9HqrqGoW+mW63NzHcujTRQAW9rLcPukkWNSVjVmCgsCzkbUUMzFVUkfJXiLWvHehaZ8ZNRt7v4hzXMPhPxRfNrd82taXBpcyKz2UNvBcE2LuiEhLnT3U4h3OuXyNvSD41uLfU9Q+Hdx8UJdAuL/wAHlzr39qrcvejWo/7Te3S+AuFtjabfN2AWxTcUGPMNKjH2soL+a3yu7fdpv3a0s7j9lazb3k193L/8le3ZN9LH1JRXy3pFx8VI/EfxDg8Kx+PNU1240jXZbXUdWj1Wws7K88wGwtobW93abMQrbEnsnCkRZlX58jQ8NWXjq70rxlc/De4+I8ejaZa6VqmjReLJdSjv7zWreeeW/tF/tD/SDbTRJbQkcwZkcxcA1EbOPM3pZP8AGz+63z073M3F3st7tfl+d/uTfSx9KVl2r+GdBu7fw1YvpmnXN8Lq+t9PiMcMk4Ega4mSIYLfvJ1Z2APzSgsctz4L44l8e6r8JbXWL+x8X2k3jbxH9uuDb/279s8N6e8bi0VrPSZob0/JFbJLDHJGqyzyPIcKxrlvDnhTxdfa18DfGnxSg8f3Wo6TYa9o095ZDW7YretqFr/Z5vbe3kaRbeSK3cu10XiZVTz3f5WLSadpLyfe/K3b1vaKXVvRiTjKSinum0+mjsvv37pbpH1N4j8Q6P4S8Pan4q8Q3n2TS9Gs5r+9n8tpPKgiQvI+1AWbCqThQSccAmodG8V6B4h1HWdJ0e/+0Xfh+6is9Rj8p08iaS3iuEXLABsxTxNlSR82CcggfH3hfQPjjqnw5+KNl418TeK9Z13UfAWs22p+H5fB+uQRNq7wbY/st1eXtxaTnPmKkemxRxOJNxVSEWvR9D0z4jaT8dPFt/qOha3B4F1DxTp0zT6YtwlzPdjRtNihkkVEzJYLIkiSNGxAkAEo8pJcaxpppXerX6pfO6btbfTbU2cIqm5dVzfhyW9Pid/TTz+kaK8Y8Enxvd/FnU/BGo6tqcuh+B7q41RL1rxnOo/2gpa0tJWDZYWyvdAxvngWb8nBrJ/arj8Z6hbaFovhVfEmnmaG+uItZ0aPX7nyL2NI/s9vLbaPc27Msu6QiS5k8hDFhgS4Fc058kFNrfXz/wCH7Lq7JbozhHnm4X2+7/httemt0rM9r8S+ItG8IeHdU8WeIrz7JpWi2U2oX1x5byeVbxIXkfagLNhVJwoJOOATV6CaK5gjuIW3RyoHQ4xlSMg815J48tvF3if9kfxBaahpuoXnijVfh3dRz2a2jfa5r+XTWDRiFV3eYZGI2Bc7jjHauB8XeGPi54R0jx1onwy1Pxg0NzoHhm/gn1Ca/wBXaGd766TVhaB50l3i0jiP2a3miKkr5Qjd1J3qU3Tc43Xuu3lvb7ut+i/ApJV6FOtHTmu2nul7iWne89V5Ptr9O0V8seEvDnxH1Hwj4G0G58cePdY0q78eSx3t1HpOv+HbqDR/7HugYpTf3U+o+T9qCHzp5gfMdAhXbGaNY0P4vWf7Q1vaJ458VaXoWn3+lweH7aLw5r2r295pSw24uluL+PUF09JGkW5V5b+CSdQ29HclAFye+o33/wAlf7r9L7Sa2V1Jcsebyv8A+TONvwvrbdd9PeNY+LXw90G48Q2ereIVguPCemy6xrMQtpnezso4xIZmVUJKlSdhGd5SQJuMbhergmiuYI7iFt0cqB0OMZUjIPNfLXjXTNd1vwj8XtJ1Ow+KF946vND8U20NosWpyaFcWLx3K6fHbJg2DyNEYAFgBuS5PmDrXWadH8TY/h/4ruvElzquk+NNCa21mBkvJo9EmtLY+bBb28jKsYjkjjeK4Vx5oZnZ/k8g1CcfZ88nayTfa13e3ounkzSdO3KoatylH7lG3om29fQ99rn2+IXgFdI1nxA3jjw+NL8OzzWusXx1OH7Pps0OPNjuJN22F0yNyuQVyM4rI+EE2u6t4RHjLxE2oRXfiu4bWksLx23abbSqotrUISRGyQLF5irwZTK3VjXzZ4j+BfjfVvhL8WJLWwu4rLXLjxvd32gNYSm71a8S+v30qWBNuXV/OR8gEyeTahcrmm4uL5ZaNLXyel18tV5u2qWo8PThiFGSlo5RS801LX8E9ej76H15quk6J4n0a60XXNNsdW0nU7doLq0u4Unt7qB1wyOjAq6MpwQQQQazL/UfBfwv8L2glhtNC0Kzms9KtILOzKwQNPPHb28SRRL8qmSWNBgBVzk4AJHzv4mb4p/8Lz0C70K38W6VDperaLY3FrFa6/d2Op6TLFGLi4Li4Gk22xnkRka3knHk7yyblYO8S+BfH+p/CrxLr32fxdqvi2X4iBNPsdT1DUJLVNOh8XRTW7rabjGsKwRq4mWIsIQcN5YAFRim0+nNZ/Jx2+Uvk1JNXVnlRSqOKl/c+XPzX+7k+d49z6P03wd4R0bXdU8U6R4V0ex1rXPLOqajbWMUV1feWoWPz5VUPLtUADcTgDArXJAGTXgF/rvjzwh8Lo/iFq8XiWTxT4R1r7V4j0qW5k8jVzIvkzQWO7EUluVmjktlQD540R8SmUV674C0bXND8Gafp/ibVJtR1lonuNRnklaQG6lZpJVjLEkRK7ssa9FRVUcCs5twg2un+V9PL+tLk/as+t/wdtfPb9G7Mdb/ABF+H134fsfFtr468PTaHqdzHZ2Wpx6nA1pdXEkvlJFFMG2O7S/uwqkkt8oGeKhsfiT4L1LxMng+y1d5NVlN8sUX2SZUkNk0C3WyUoI2Eb3MKEhiNxZRlkcL8paB8CPHOn/AfwCs+m3hsrCTwbq0fhv+z5Re2OsDULBL6eSPblEjt4pHIwCrTXTvgAEdFr+lfHWfxP4c1nw/o2uXN3aTfEG3u7m581LmHTJdetTBHayyqY1ne0iP2USFYyqAg7V43dNJu76yX3Runfte/wArPR3R2PDqzfNtJr10k0/wS8ndea+sqK+Z/i7J4ummEvhdfiirv4TtD8Pl01dVWMa7m4yNXC9Bj7Hu/tL91jzM/Pursr20+Jg+K0fgsS643h3V7608Uy6tHLKILOK3iCT6YkoPyCS5jtZBGTh4p7kY2qRWfLql5tfc9fuV2/JdbnG3ZX8r/el+baS873tY9Vl8QaVDr9t4Ye4kOpXVrLexxJBIyiGNkVmdwpRMs6hQxBbDbQdrY0a+YPh1ZfGRv2h7+88YeNfEMMY1fVBJpH/CKa02mz6R+++w7dQe+bSUwpt2JhtkuSy7H6ux+iPCniH/AISrQrfXf7D1bR/tDSr9j1W2+z3UeyRky8eTgNt3LzyrKe9Svgi3u1f8f8rX87+g5NRqSh2/T+rryaNeiiigAooooAKKKKACiiigAooooAKrPpmmyajFrEmn2zX8EMlvFdNEpmjidlZ41fG4KxjQkA4JRSegqzRR5gFFFFABRRRQAUUUUAFY8XhTSbeJIIJNSjjjUIiJql0FVQMAACTgAVsUUAZX/CNad/z86r/4Nrr/AOOUf8I1p3/Pzqv/AINrr/45WrRQBlf8I1p3/Pzqv/g2uv8A45R/wjWnf8/Oq/8Ag2uv/jlatFAGV/wjWnf8/Oq/+Da6/wDjlH/CNad/z86r/wCDa6/+OVq0UAZX/CNad/z86r/4Nrr/AOOVftLWCxtYbK1j2Q28axRrknaqjAGTyeB3qa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Tf/BPv/ksus/8AYsXH/pXa0CZ+i/gD/ko3hP8A7Dth/wClCV97V8E+AP8Ako3hP/sO2H/pQlfe1AwooooAKKKKACiiigAooooAKKKKACiiigAooooAKKKKACiiigAooooAKKKKACiiigAooooAKralpunazp11o+safbX1hfQvbXVrcxLLDPE6lXjdGBVlZSQVIIIJBqzRQNNp3Q1ESJFiiRURAFVVGAAOgAp1FFAkraIKKKKACiiigAooooAralpunazp11o+safbX1hfQvbXVrcxLLDPE6lXjdGBVlZSQVIIIJBqdESJFiiRURAFVVGAAOgAp1FABRRRQAUUUUAFFFFAFa00zTbCa7uLHT7a2lv5vtF28USo1xLsVPMkIGXbYiLk5OFUdAKs0UUAFFFFABRRRQAVW1HTdO1iwuNK1ewtr6yu4mhuLa5iWWKaNhhkdGBDKRwQRg1ZooAQAAAAYApaKKACiiigCtf6Zpuqwpb6pp9teRRTRXCJcRLIqyxuHjkAYEBldVZT1BAI5FWaKKACiiigAooooAKKKKACiiigAooooAKKKKACiiigAooooAKKKKACiiigAooooAKKKKACiiigAooooAKKKKACiiigAooooAKKKKACiiigAooooAKKKKACiiigAooooAKKKKACiiigAooooAKKKKACiiigAr4J8f8A/JRvFn/Ydv8A/wBKHr72r4J8f/8AJRvFn/Ydv/8A0oegD86P+Cgn/JZdG/7Fi3/9K7qvmSvpv/goJ/yWXRv+xYt//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wBixcf+ldrXzJX03/wT7/5LLrP/AGLFx/6V2tAmfov4A/5KN4T/AOw7Yf8ApQlfe1fBPgD/AJKN4T/7Dth/6UJX3tQMKKKKACiiigAooooAKKKKACiiigAooooAKKKKACiiigAooooAKKKKACiiigAooooAKKKKACobuCW5t3hhvJrV2xiaEIXXnPG9WXnpyD1qaigCnJY3L/ZdusXifZ8eZtWH/ScY+/lDjOD9zb94+2HpazpfSXbalcvE67VtmWPykPHzAhA+eD1Yjk8dMWaKB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8AZdusXifZ8eZtWH/ScY+/lDjOD9zb94+2LlFAWKyWs6X0l22pXLxOu1bZlj8pDx8wIQPng9WI5PHTEKadeJYyWja9fPK7bluWSDzUHHygCMJjg9VJ5PPTF+igLFOSxuX+y7dYvE+z48zasP8ApOMffyhxnB+5t+8fbD0tZ0vpLttSuXiddq2zLH5SHj5gQgfPB6sRyeOmLNFAWKCadeJYyWja9fPK7bluWSDzUHHygCMJjg9VJ5PPTD5LG5f7Lt1i8T7PjzNqw/6TjH38ocZwfubfvH2xcooCxWS1nS+ku21K5eJ12rbMsflIePmBCB88HqxHJ46YhTTrxLGS0bXr55XbctyyQeag4+UARhMcHqpPJ56Yv0UBYpyWNy/2XbrF4n2fHmbVh/0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8ApOMffyhxnB+5t+8fbFyigLFZLWdL6S7bUrl4nXatsyx+Uh4+YEIHzwerEcnjpiFNOvEsZLRtevnldty3LJB5qDj5QBGExweqk8nnpi/RQFinJY3L/ZdusXifZ8eZtWH/AEnGPv5Q4zg/c2/ePth6Ws6X0l22pXLxOu1bZlj8pDx8wIQPng9WI5PHTFmigLFBNOvEsZLRtevnldty3LJB5qDj5QBGExweqk8nnph8ljcv9l26xeJ9nx5m1Yf9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8AZdusXifZ8eZtWH/ScY+/lDjOD9zb94+2HpazpfSXbalcvE67VtmWPykPHzAhA+eD1Yjk8dMWaKAsUE068SxktG16+eV23LcskHmoOPlAEYTHB6qTyeemHyWNy/2XbrF4n2fHmbVh/wBJxj7+UOM4P3Nv3j7YuUUBYrJazpfSXbalcvE67VtmWPykPHzAhA+eD1Yjk8dMQpp14ljJaNr188rtuW5ZIPNQcfKAIwmOD1Unk89MX6KAsU5LG5f7Lt1i8T7PjzNqw/6TjH38ocZwfubfvH2w9LWdL6S7bUrl4nXatsyx+Uh4+YEIHzwerEcnjpizRQFigmnXiWMlo2vXzyu25blkg81Bx8oAjCY4PVSeTz0w+SxuX+y7dYvE+z48zasP+k4x9/KHGcH7m37x9sXKKAsVktZ0vpLttSuXiddq2zLH5SHj5gQgfPB6sRyeOmIU068SxktG16+eV23LcskHmoOPlAEYTHB6qTyeemL9FAWKcljcv9l26xeJ9nx5m1Yf9Jxj7+UOM4P3Nv3j7YelrOl9JdtqVy8TrtW2ZY/KQ8fMCED54PViOTx0xZooCxQTTrxLGS0bXr55XbctyyQeag4+UARhMcHqpPJ56YfJY3L/AGXbrF4n2fHmbVh/0nGPv5Q4zg/c2/ePti5RQFislrOl9JdtqVy8TrtW2ZY/KQ8fMCED54PViOTx0xCmnXiWMlo2vXzyu25blkg81Bx8oAjCY4PVSeTz0xfooCxTksbl/su3WLxPs+PM2rD/AKTjH38ocZwfubfvH2w9LWdL6S7bUrl4nXatsyx+Uh4+YEIHzwerEcnjpizRQFigmnXiWMlo2vXzyu25blkg81Bx8oAjCY4PVSeTz0xchRooUjeZ5mRQpkcAM5A+8doAyevAA9hT6KAsFFFFAw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iiigDnbr4i+ArHXJvDN/4w0i11S3jE0lpcXaRSBD0OGIz07dO9fLeq/t1eKLb4+Xnw38PfDqDxP4ftr42UTaM7XF/cgLzLGVYxsN3OMDjqwNYX7XH7JOja34m0/xR4R8Z3Ka94hvYbJNFvme6aXfKFaWEjMixxh9zbgwCjqOBXo/7EXwA0X4W+FLrxnJrI1PX9dUW12ohMY0/ymO+22t828PncTjoMDHJybk5W2PKnVxVWuqMVypO999D6B8ReKrPwx4N1HxrqlpdJa6Zp0mpT2+weeqJGXZMZxvwMYzjPfvXAeHvjR4n1T4e6r8SNS+HtlDo9t4dfxDp11YeIY7yG7CxM5tZD5SPDMu3DYjdAcjeSMV2fxG8W6D4N8J3mpa/f+HoEnR7a3h13VItPtLyZkYi3aaQMo3KrcbW4B4wDXyL4cuPhtpD/EN/A/irwz4L8PeJvB15ZHwveeOdJuIp9clUhZbcRXUiRxhcpudk+8PlVRxNSco86j/K7etpfffS3Z2urM9CdSMKlNN6X19Lx+62t9tNnofWHhb4peE9f8L2HiDUNb0nSrifRLXXb2xm1GIvYW88YcPKTtIQEkb2VQcdq5R/j9Cvhjwn4kh0bSL9fFPiyDwyE03xBDex2qys4WV5oUaNpAqKzRKSBuxvOM18xeGZ7TwF8Ndb8DaV8SPh9rMut22h6tJfXfibRJruOeLyku9OBnlMZaNY91u5BjQZw4bBq1pGo+Hv7Se8k8a+FrW3l+KekeKUGoePNLurgadFAUlllk+1NukUgbkBPJwm5Rmt3KLr2Wkbr7ueKevazav2TktGrcMcXP2Cv8Vn9/LJp+t0tO8kt00fap8beDB4jHg4+LtFGvld40o38X2zbjOfJ3b8Y5zjpSx+NPB0tlZ6lF4s0Z7TUbz+z7Odb+Ix3N1uZfIjbdh5NyMNgy2VIxwa+Q5dY8JPpl18Ov8AhYHgLzLjx8PFi+Mv+Ev0vy1t/tQuN2zzvtP2oIPJC+Xsx/y0C8VpaVe+BLH44X94vxf+HQ8Cadc3/ijQvN8T2LL/AG1ewpE8bRCbcEjPnyA7cZl4JPTGNVuKk1ur/coya/GUV3lFfzadLxK5nFW3t97kr+aVot26S8j6R8M/ErSfFfjXXfCukX+gXUOixxfvbTXbe5upJSSJA9rHloVQ4Xc5BLZAXABPZV8J/DXxrYeDvGWgeN9W8Q+FJrjw/wCE9VsbuL/hONFjtrm+ZhLFFaW9vOUt7dyoVSsYbc2XXgMfefFf7R3gbVvg7e6r4W+IHgqLxZqWhh7XSn8V2CPbXc0Q+RpJZEXMbMcltv3Dxniqc+Wk5LVpffrK332+Wl99XRxEJztN2TenpaLf3N282nby1/hF+0HYfFfxr4m8Iw+HJNMj0ctNpV4915q6xaJcS28lxGuxdirLFtxlvvDmvT7vW9G0/ULHSr/V7K2vdTaRbK2muESW6ZF3OIkJy5VeTtBwOTXx/wCFrzQPhr4k+Ferab8cvhVrdl4btJfD+qQadqVpYTJYXCb3mmkmv5BcbZ1VyERWJZiF5wPUrH9oj4c67eeC9X8Tr8OLW/M199tnm8b6Tcy+HQEZY3icNmUzgKp8ogqH+bIBq00opN3a0fn2fzVnppe6M6OK5k3PS+q8rrbTs7rvazerPQ9d+JZ8P/Fbwz8Nr7RMW3imxvJ7PU/tPH2m3AZrcxbe8ZLBt/bGO9UfCPxp0PxFF4x1jWPsGgeHvCmuS6Gmr32pIkN3JEFErkuqrGodtg+ZskHp0rzD9o74i/D/AMS+GtE8SfDT4q+AL7xd4Q1u21fTLd/FNhCJ1GY5oi7zKoVo3JOSM7cVwd3J4H0n4R/C/TNG+NXhI614U1ZNe1y3sPFGj/a5rmZJWneFrp2tnljlmJXzPlIU4YHBrOM3q30dv/AnF83/AG6uZNejerKq4jlnaLurc33Jrlv3btLvuttD6T1n4tabY+NfAfhbR7a21ey8dR6hLBqltfK0USW0AlDKFVhKHzjIYY689KqfB345eFvi14a07Uo7zStN12+inuH0EarHPdwxRzPFvK4Vyp2A52ADdjnrXz34J1TwDoXi74aa43xK8LRWmmal4l1PVlv/ABvo1zLYtfQgRg/Z/Jj+dwWKQo6ozN8xHNZHwo1zw5YWPwp8O654q8C+Hm8Darqmrajqx8Y6RKs8c/nhbeMQ3DOWk81d+5QoVB8xPAJTajpu0vlq7/crebtorshYp/Ff5f1tf8L76H074A+N3hjxT8LNJ+KXiy70vwhZapJNEF1HVI1ijdJpIgvnSCMEt5ZOMDrjnGa7RfFHhpptMtl8RaYZtbR5dMjF3HuvURQ7NCM5lAUhiVzgHPSvjX4da/4Y8A6R8LfEGp+MvBOsz+ErXW7K/wBCg8YaR9oge7uGeK5haS5WBjsG1v3ikK/GeVqfw5rPhbwTefDXxMvxC8B6mdC1nxFfXuj2HjDTFbTYNTDGGKNpp443WIkb9p6sdgYDm3Ncz7a/nZLzvvfZLR6lLE20/ra7fy2tu3rsfWtx8Rfh/aaTa6/c+OfD0WmX07WtrePqcCwTzhipjSQttZwysNoJOQR2rN+EHxGHxX8BWPjgaP8A2WLye7h+zfaPP2+TcSQ537Vzu8vd04zjnGa+UPh5rvh3wTZfDPXtY8W+BNWn8Or4is9S0WLxjpJktjfXLvFcxtJcLE42YV/m3BX4UnK16h+zt8Q/hz4B+BuneENf+KXw80vXLZtRYWp8UWE0URluppIstHKQV2uh45wcEA8VPPaLk+i2+f433+dt0XHERnUUbpK+/lbfy1076X2Z7tovjrwT4j1S80Tw94x0PVNR0/P2u0stQhnnt8NtPmIjFk545A54rmvGvxSuvB+s67p//CP2V3baL4SufE3mf21DHcTPCzDyPsuDKqELnz8FATtwTXzH8FvE+gaD8T/B/iXxZ428JWMOleHtQ0vVLlvGejG1FzJKsi/ZbW2uNkNudvyhY1bJO9RgMeu+KHjDwD4i+JXivxBo3xN8CXFhqXwuvvDlrN/wlenJ5moyTuyQ7WnDDKkHcQE9Wqak5KCcXraf3qM7fe0rLu0tdm6WJhO/NprH7m43+5Np+jenT23w/wDGbw34p+Hk/i/QL/RLzVrPQU1m70VNbgD2jvb+asM8pwIRn5fMkVQMEkAA1qWnxP8ACFvo3h6+8XeJfD3h+/8AEVnBc29lca3bN5jyKpKQybgtwAWADpkNwR1FfJNnrnhzWNIsIZvFXgXw9N4e+Ft94TZD4x0hzq19PCipHGYrhgIlZCxaTZ878AjLVX8b3XhS40LwtN4c8f8AhqPxBZ+CbDQLh4PGWg3WnTSxAFrXUbK8kCSQq2SJImlOc/JkKTrUqRU5W2vp6XqbevLG972uuu/PDFS9mm3rb73an08uaS6Xs+m33ZRWZ4Yu/t/hrSb77Zp139osYJftGnMGtJt0anfAQSDEc5U5PykVp1UlZtI7oy5oqXcKKKKRQUUUUAFFFFABRRRQAUUUUAFFFFABRRRQAUUUUAFFFFABRRRQAUUUUAFFFFABRRRQBzWieHtAvrW4ur3Q9PuJn1C+3SS2yOzYupQMkjJ4AFaH/CJ+Fv8AoWtK/wDAOP8Awo8Nf8g6b/sIX/8A6VS1q0AZX/CJ+Fv+ha0r/wAA4/8ACj/hE/C3/QtaV/4Bx/4Vq0UAZX/CJ+Fv+ha0r/wDj/wo/wCET8Lf9C1pX/gHH/hWrRQBlf8ACJ+Fv+ha0r/wDj/wo/4RPwt/0LWlf+Acf+FatFAGV/wifhb/AKFrSv8AwDj/AMKP+ET8Lf8AQtaV/wCAcf8AhWrRQBlf8In4W/6FrSv/AADj/wAKPCf/ACK2jf8AYPt//Ra1q1leE/8AkVtG/wCwfb/+i1oA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iiuW+Kn/JMvFv8A2A77/wBEPUylyxbKhHmko9zqaK8Qi1PwTosljrHwnS0aKx0u7uNfHhpYWiMK2zFN4QGE3HnBNm4Fsb8grurFufFPiHxR4M8S2uq+Mo7q10jUdCvY9Rsrq0u/Lhe5UyF5ktooiI/L3nEfylTuZlyKtqzt6fi7ERfMk+/+Vz6JoryG8+JkmnyXWiweNoLy9bXdEh0xn+ztLeadOLMSTKEQK6OXnzIq4BJClcKBHZ6z451PWLGMePL62h1bxJrGjmKKysyLa3tjcNG0ZaEnzMQhcuWXBOVJ5pLXVf1t/wDJL8R7K/8AXX/JnsVFcp4B1u/1rwFbarrmo/6SouYp7wIiE+VNJH5pGNgOEDHjbnPGOK4Pwz401jV9E17xL4d+Jh8RRae0N3a6a7afLdmzifMzSrbwoY2mQOERhuXCkkMSqq6vb+v6/roFna57PVW81XTNOZE1DUbW1aQEoJplQsAVBIyecFlH1YeoryvxH468XjwZaeKdN1S3sbLXtaIgvbl0to7DTCjCGRpWglWPzGjRt8kbgeft+Xgq21n17xjeeCNM1XxNp8xmg1TUGv8ATYLa8Dy200KQSwyz2+0OFkYF0jUHLFQAVIaV3b+tr/h+f3ibX3/8H8z2CoLS9s9Qh+02F3Dcw73j8yGQOu5WKsuRxkMCCOxBFeTeGvGXjTV/iJc6PqHifSbSIahe2b6O12n2yK3jV/Jmjt/su8EhY38x53iYMcKCQoNE13xtr8nhzRD43vrR7uPX/tN7FaWhmmNpeJFCSGhMYIVjnagBye+CJ5tFLur/AIX/AEKas7edj1W81XS9OeOLUNStbV5RmNZplQuNyrwCefmdF+rqO4q3Xz54i8b+LNWj8J3d5qnhvTZP7BstatLjVpI4I7nUHDCQRh7WcuVGz93C0UmJOGORt67VPEPi+PxBrt9B4onitNG8Q6PpsenC1tzDJDcraCUOxj83OZ3ZSHGD1yOBdteXza/FL82J6fdf9T063vbO7eeO0u4ZmtpPJnWOQMYpMA7Gx91sMpwecEetT157oOty+Rpgn8QRaa934r1a08iPT0YX6pPdhYSVUCM4jDmQ8sY8Eksc3vitqvgTSPDsFx4+s7G9tWu0S0tL1kWGe5KsEV/MIjAxuJMnyjGeoFTeyv6fp/nsO3vOPr+Da/Tc7SivBdU0jwQ3g7wm+oePfAs8Wmf2hJbrqduupaVMzkE28TGVB+63KiDJbC8LwQPUPBPiPS7nS9E0M6ZHoupT6LDqX9kRwNGlrCdqlR8oVQrHbt4PtVWu2v66v9GTfRP+t7fr+h1VFeLfFy8Ft4wnudbl8PS2ljo8VxpGma5YPcx6hd+ZL5kdsPMVftB2wqDskYBlwuCc+q6V4h0/Vby60qJ2TUdPigkvbZkbMBmQsgLEbW4B6E9OcUlqr/1/X5Dejt/XT/M1KK8g8XX/AMNLv4mWumx6joGmeI7K/tLvUNUu7uOG7QKF2WkG9g7mVdqsq/IFZicsQDT0H+xf+Ey0z7N5f/Caf8JNqX9r7cfbP7Oxc+X5/wDF9n2fZvLz8ufL280R963n/wADX01/C/UJe7fy/wAm/wBNPU9rorx7w3feDLnVPilomn+LLeSOYebK/wBva/lij+xqksmC7Oyo5I2g4UjaMcCrnwVi0Kwu9U0bw9b+Er+1srWzH9u+HdOW1junO8GGUq8geVAockOf9aMhT1I+99yf9en4hL3Vfz/y/wA/l6HqtFFFABRRRQAUUUUAFFFFABRRRQAUUUUAFFFFABRRRQAUUUUAFFFFABRRRQAUUUUAFFFFABRRRQAUUUUAZXhr/kHTf9hC/wD/AEqlrVrK8Nf8g6b/ALCF/wD+lUtatABRRXn/AMbdb+Jfh3whFqvws0hdV1Zb2KCS08jzS8UoaMOBkYEcjxSMf7iPQB35IUFmIAHJJqI3doF3G6ix67xivl3U/jN+1M9/LHb/AAXuDaXGnywpB9jkkMd0rECRnKBTkKSUOFOflZsjM+q/GL40S6PcW+mfsv3VrfywOYZ3tnliifcVUlPKBYgjG3j+99w7qAsfT6ujjcjBh6g5p1eC+NviZ8ZtJstXg8D/AApuo20fXobS3cWjvHf2ZhZ5ZggXIUOu3KZ+8MZ6Hq/gx8QPiR40fU4PiD8O7zwy1qqTWzzg/vRJLL+7ztAJRVTkZyGBPJxQB6fRRRQAVleE/wDkVtG/7B9v/wCi1rVrK8J/8ito3/YPt/8A0WtAGrRRRQA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Vy3xU/wCSZeLf+wHff+iHqZS5YtlQjzSUe51NQXd7Z6fD9pv7uG2i3pH5k0gRdzsFVcnjJYgAdyQO9eK6Gt/4Pt/FjafoWn+FtVbwyLjStN0lRLbXrxRSMbtP3aLJKGdEZDGGAVc7wymm+OfH1p4osPEEeleK7OfRrGPw1cx3UDRPFbzSak3muXxg4EaZDEgbeg5q3o0vNfnb9P0etzNO6v8A10/+S/VdD3OqbaxpCXH2R9Vs1n+0C08ozqH88x+YIsZzv8v59vXbz05rym28WeJ9Rks9M0bx1Pfabd+KF0y212O3tHkubY2EksioVi8ltkq7RIqY+XB3YbNfxrrvim11C3is4pvEF7ofi+G20+CQxRPN/wASRpDuZVRcl5HY8DrgYGAJv+n48v8A8kV3Xk391/8AI9qorzHU/G+t6NoGi+JNL1WXxDb6hFNpzqbVIj/ach/0fciqGiAlVoGQ5K7l3ZKlj1ENze2HiDQND1HxeZrt9LuGntDYqPt8kZhDXHmKAItpY/IMA+b0+WnbW39dX+Wvo152V/6/D+vRnQT3dpbSQRXN1FE9zJ5UCu4UyvtLbVB+8dqscDnCk9qmrk/Gn/If8Ef9h5//AE33lYvxm0/+1V8IWH9h6ZrHneIlH2HU32202LO6OHPlyYAxkfI3IH1Cv+dvy/zKej+V/wA/8jtdaudGFq+n6xqiWaXcbKCL02spXIUlHVldSC6jcpBBYc5Ip+i6Lpnh3TINH0e28i0twQiF2c5JLMWZiWZiSSWJJJJJNeWw+EdX0/V/CXge71aCzicatrAS0tILhbGRJoWhjtmuYn2LGszoGCjgnAXgKeGfG3jXUviLcaZf+INHijj1C9tW0KS8UXYgjV/JkS3FqJF3BY381rhoyGOACQA76fe/u/4N/wCmJ7X/AK/qyPVrXVNMvpZIbHUba4kiGZEimV2QbmTkA8fMjr9UYdQatV87393a6v4CvtVTx6keqXV1pmqa/ZWlhZwtpk63sPmGUiLenljP+vLsfKBJ2hgd/wD4TrxY/j6DSLPxxo39nRz6fFZpe30Ky6zaSxxl7mOKO0JnZi0gDQzRxqVG5QAcuKu0ut/8v6+XrYel32PaaK8p0XxF4xfWLDUrjxNcXVtfeKNW0U6a1tbrCsEIu2iKusYk3g26DJcggnIzzSfDrxrret6rawXPiz+1mutImvNYtvs0Sf2FeK8YWDCKGXO6UbJSznycg4zU3ur+V/wv+XyG1Z2/re35nq9FYvgy+/tPwnpGo/27/bX2i0jk/tH7L9m+1ZX/AFnlcbM9dvauM+GOp+Fm8d+O9L0LxDb30jXtvceX/aZu5SBbxrIcs7NtVyVxnCn5eMYqmrScf60JvdXPTaK8a+M1r4Zg8Rr4g1G58JahqdrpPl23h/XdLF1Jf5lZlW1YuMSsQU+VJCMjIwRVbXv7E/4SnU/tcMcXjH+3tJ/sKNtv2xLDFtvFv38gf6UJNvy/6zdSj71l/W9v+Db1Kl7v9eV/kvP7j26ivEdHOhr4ssGgmji8ZDxJqh1iRSovE03Fz5Znzz9nCfZjHu+TPl45rqPhr4s13xBq9zaa5rBeK3td2mf6Okf9r2vmEDUegIzhV2JhRnfjEke0j71v66X/AK+fROyl7rf9dbf18urR6NRRRQAUUUUAFFFFABRRRQAUUUUAFFFFABRRRQAUUUUAFFFFABRRRQAUUUUAFFFFABRRRQAUUUUAFFFFABRRRQBleGv+QdN/2EL/AP8ASqWtWsrw1/yDpv8AsIX/AP6VS1q0AFIRkEc88cGvM/2grzUbHwVZ3Gm3bW8g1a2Vyrsu5CHBXK9un5V4Z4i+MMHhLxDa+DtRsdQur+8t1njmguf3YDEqM5bPUelRLE4SlpWqqL7WOSriKkJ8sYXXe/8AwD6tl0iYSBrW/lRerCSSR8/+PCojo9/t2/2o3XJ/1n/xdeCX2tz3XgPU9QDzwTvp1y0MiXD7lcRtg5zwQRmvhD4W+P8A4keLvEWiaPqHxP8AFEUN/cxQyyHV5+FYjP8AF1rzswzTA4Ck67lzRSbduiSv3PAzTPf7NqUqTo8zqOy962raXVeZ+tsOj3CMBLqMrR5yQryBie3O41pRRLDGsSsxC92YsfzNfIvjvwybfwNfnTvE+vafcWFq80V2ur3G/ci5+cl/mzj9a8c03xR4yNjas/i7XHd4lLE6jMSTj/er8zwXjJk2OwrxOHo1LKTjZqKe10/ia1/A+oxmGxOWYlYatCN3FSTUm1vZrWKen3H6QUV8x/snavrWo+J9cj1TWL+8RLBCq3Fy8gU+YOQGJwa+nK/RuH87pcQ4COPoxcYybVnvo7dAi21qFZXhP/kVtG/7B9v/AOi1rVrK8J/8ito3/YPt/wD0Wte0UatFFFABRRRQAUUUUAFFFFABRRRQAUUUUAFFFFABRRRQAUUUUAFFFFABRRRQAV8E+P8A/ko3iz/sO3//AKUPX3tXwT4//wCSjeLP+w7f/wDpQ9AH50f8FBP+Sy6N/wBixb/+ld1XzJX03/wUE/5LLo3/AGLFv/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/gn3/wAll1n/ALFi4/8ASu1r5kr6b/4J9/8AJZdZ/wCxYuP/AErtaBM/RfwB/wAlG8J/9h2w/wDShK+9q+CfAH/JRvCf/YdsP/ShK+9qBhRRRQAUUUUAFFFFABRRRQAUUUUAFFFFABRRRQAUUUUAFFFFABRRRQAUUUUAFFFFABRRRQAUUUdKACiuH8FfGHwd420TXfEUEs+k6d4euJEu7jVTHbxm2WMSpeq+8r9mkiYSLIxHy53BSCAz4nfG34a/CLRLjXvGvijTrSGzn02G6jN7bxyW6X119ngmkEkihItwlYuT9yCYjdsIo7Pvb8dvzKUJN2SO7ormLT4o/DLUNV0jQbD4i+GLnU/EFkuo6RZQ6vbvPqFoV3Ce3jD7pYivIdAVxzmue8b/AB48CeF7SWPRPEOg+INZt9S0+wuNItdYh+1QpcapDp0krou91EUszBgVHzxlCVPIpRbko21bt872/Pft1FFOW3l+O339DvL7SdP1KeyuL63819Pn+02+XYBJdjJuIBw2A7YyDgnI5ANXK5rxD8TPhx4S0q813xX8QPDei6bp12LC8vNQ1aC2gtrkgEQySSOFSQhgdhIOCOOa29N1PTdZ0621fSNQtr6wvIlnt7q2lWWGaNhlXR1JVlIOQQcEVPS/T/gf5fgJ76/1b/giXulWGo3FjdXkHmS6bcG6tm3MPLlMbxlsA8/JI4wcjnPUA1brldC+LHws8UPfx+GviV4V1Z9LtVvr5bHWbac2tsy7lmlCOdkZXkM2ARzmmaT8XfhRr3hmfxrofxP8Jaj4etp1tZ9XtNatprKKZmVFjadXKK5Z0UKTkllHUij+v0/4A7O9uu3/AADraK4/RvjH8IvEd9pmmeHvip4Q1S81pZm023stctZ5b0REiUwqjkyBCCG2g7SDnFW9M+Jfw61zxPqPgnQ/H3hzUfEekKW1DR7TVYJr20AIBMsCsZI+SB8yjqKTfKrvzf3biOlorz7wp8bPA+seDfAviXxT4h0Pwvf+PtOtLzS9K1DVoUmnlniSTyIN+xp2XeB8q5PoM4rr5PEnh2KKaaXX9OSO3vI9OmdrqMLHduyKkDHPEjNJGAh+Yl1AHIq5QlCTg907fNO35tfeOScHyy3/AK/yZpUVzWmfEv4da54n1HwTofj7w5qPiPSFLaho9pqsE17aAEAmWBWMkfJA+ZR1Fc54T+PXw61nw14G1PxR4t8OeF9b8e6TZ6npmhX+twJdTGeNWEcKuUefBbblU5I6DpSjFyV15fje1u+z+4fK7OXRb+R6RRVbUtS07RtPudW1e/trGxs4mnuLm5lWKKGNRlnd2ICqACSScCvO/CH7QPw58UaF4t8ZzeK/Ddh4T8MawNLXxC2twNp13GbW2nE4uCREq5udmNzDKZzzgJe9dLorv0ul+bX9JkN8tr9XZetm/wAkz02iqum6npus6dbavpGoW19YXkSz291bSrLDNGwyro6kqykHIIOCKw/DPxP+GvjS8utP8HfEPwzrt1ZQR3VzBpmrW91JBDIMxyOsbkqjDkMcAjpQ9HZjWq5lsdNRXKaf8WfhXq/h+78WaV8S/Cl7olhciyu9Tt9ZtpLS3uC6oIpJlcojl2VdpIO5gMZIqLRvjH8IvEd9pmmeHvip4Q1S81pZm023stctZ5b0REiUwqjkyBCCG2g7SDnFC12DpfodhRWFaeO/A9/4qu/Atj4y0O58SWEIubvR4dRhe+t4jjEkkAbzEU5GCVA5FUI/i38KppNXhi+JvhN5PD9xHaauq61bE6fPI4jSO4G/907OyqFfBLMAOTQFtbfI6yiuV0z4j+EvE1touqeCfF3hbXdM1fUZNPW8ttbidJHSGWRktjGHW4mUxfNFuUhBK+f3e1pLL4n/AA01KbXLfTviH4ZupfDG7+3Eh1a3dtL2glvtID/uMAHO/GMUPTf1+Q7bef8Am1+aZ01FZXhnxX4X8a6Lb+JPBviTS9e0m7BNvf6ZeR3VtKAcHZLGSrYII4Nclr3xr8HaV8TfDfwn07WdG1PxBrV7LbX1hDqsX2zS4lsp7pJpbcbn2v5AQbto+fIJxgtRbfL1Jcko83Q9CoryS4/aN8IaVp/xJ1vW7nRBpvwyt5rjU203xHZX1w4jEj7DArhoHKKihJzGxlZkAKqJH6Ww+Nvwc1HS/D+s2vxV8INaeK5Gh0OX+3LUrqUqtteK3IkxM6sCrKhYhgQeaS95XXl+N7ffZlSXLv5r7rX+66O2orlNT+LHws0TXm8K6z8S/CthrSFg2m3Ws20V0CsQmYGJnD8RMsh44QhuhzWv4Z8VeGPGmi2/iPwd4j0vXtJu9xt7/TLyO6tpcEg7JIyVbBBBweooWquhNW3NSiua0/4m/DbV/Er+DNK+IPhq98QRiZn0m31a3kvFELmOUmFXLjY6sjcfKykHBFO8J/En4dePp9QtfAvj7w54jm0iXyNQj0nVYLxrSTJGyURMxjbKnhsHg+lC12Bq179NPmdHRWBrPj/wJ4c17TPC3iHxroOl61rbbdM0691KGC6vjnGIYnYPKc8fKDWR4E+KGl+MbCe4vUtdJuh4g1nQbS0lvVaS8bT7ueBnjBCliywGQoAdoJ5IG4pu0XLov0HytLm6XS+bTa/BP7jtqK8+8LfG3wNqvgvwL4o8V+ItC8K3vj7TrS80zS9Q1eFJZ5Zokk8iAybDOy7wPlXJ9Bmty6+Jvw3sfE8Pgm9+IPhq38RXE/2aHSJdWgS9km8tZfLWAv5hby3R9oGdrKehBq5QlCTg907fNBKLg2pdNzpaK4TTvipp2o/FjU/hVFJoLXel2S38pi8Q2sl4I2CbQ9ip+0RnJkyzKI9ojKuxdkj1fDPxP+GvjS8utP8AB3xD8M67dWUEd1cwaZq1vdSQQyDMcjrG5Kow5DHAI6VK1V1/X9WC1r+X6nTUVyXw++I2hfEhNZv/AAzq+gappenai1hb3mka3BqIm2Ihcy+TlYHDl18sszbVDHaW2jK+JXxr8HfDnU9E8NXOs6Nc+JNd1TTbC20N9VigvnguryO2a5SE5kdI/MLHC4O3G5eocU5SjFbytb57fn8upMmoxlJ7Ru38tz0Kis2HxJ4duEspINf06RNSuJLWyZLqMi5njDl44yD87qIpSVXJAjfP3TjFPxS8AXlr4mPh/wAdeFdRvPCUMr6vANbgC6c6IzFbxlLG2UbTuZ1+UAnBxUt2KinJpLr+p1lFeb+H/jz8PbvwaPGnjDxb4V8K239pPpMq3niewlS3uwcC2lnilMIuCMExK7Ebhznp6KJoWhFwsqGIrvDhhtK4znPTGO9U1bf+uv5Epp7f10/MfRXm3g349eAPHXjLX/DnhvxN4f1HTdEh0wR6vY61BcwXN3dy3Mf2QbMqJUa2A27ixMmNoxz1mteO/A/hvTNU1rxF4y0PS9P0SVYdTu73UYYIbGRlRwk7uwWJiskbAMQcOp6EUNW3/rb/ADX3oE1J2Ru0Vys3xG8LSa14Z0XSvFfhW6m8TxS3llC+uRpc3lmkRcz2UShjdKD5e4qVVUYtuOArQp8VPAunaX4ZufFvjnwfpN54qhiOmRDX4Xg1CV0VttlLJ5Zul+YbWVAWBB2jOKOV/p+a/NMad02tl/w/5HYUVhWvjzwNe+K7rwHZeM9CuPEtjCtzdaNFqML30ERxiR7cN5iqcjDFQOa3aXS4dbBRRRQBleGv+QdN/wBhC/8A/SqWtWsrw1/yDpv+whf/APpVLWrQB4H+2r4yu/Avwcg1uy0oahKddsbcRGXywA5fLZwemOlfL2n6jqfxW+K+k31hpsYvo7WC0itd2RKd7Nktj5QM8nB6Zr7L/aN+Fl18YPh7H4TtNUi0+RNSt73zZIy4Ij3fLgeu6vCNG8CaL+ydrsPxW8ca5dataTp/ZUNrpunGSUSMrHfy3QBTn615OMoUpVfaVF2uzkhluZZrj6eFwMHLmaVla7f/AAxzv7VPx18P/AK+b4fWGiHUojospkZrgpIt1JwFzggrsfPAGDgd+PjvwNpl/YrBFd2s9pdQBSY5FKSRtjI4PIPSvsjxZ4a8L/tG3fiTxf4K16Zp9QjWYQ3ulbLizeMr5cZV8/KxGcjI4FdRqf7Gt74uey1jxL8Vr67vorOK3Nx/Z0UbuoBILYIyecfQAdqxoZfhsxqyg6kaUV1ak0/RRTPB4+4OzStTp01SlGvCTvB8sbK+mraadrPbXy6/Net/Enx3rmif2HqniC4ntMBWQgAuB03EDLfjXaaXaHyIEK/dRR09q9OuP2FLADj4o3q9/mtU/wDi6yLn9jz4hafK76N+0OypklY7rT0cKPT75r5HiTwwwGNw8KOWY6jSs22uSpFNu2vuweunY8vIMDxFha06+ZUp1G0knzxk7K+msttT039lG3MPinXCRjNgg/8AIgr6br5y/Zi+FPxD+HvijWrvxh8Q9M8R2lzYrFAlta+S8biQHc3qMcV9G19Lwlkc+HMrhl9SrCq4tvmhdxd3fTmUXp10PuKLqSjerBwfaVr/AINr8QrK8J/8ito3/YPt/wD0WtatZXhP/kVtG/7B9v8A+i1r6U1NWiiigAooooAKKKKACiiigAooooAKKKKACiiigAooooAKKKKACiiigAooooAK+CfH/wDyUbxZ/wBh2/8A/Sh6+9q+CfH/APyUbxZ/2Hb/AP8ASh6APzo/4KCf8ll0b/sWLf8A9K7qvmSvpv8A4KCf8ll0b/sWLf8A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YsXH/pXa18yV9N/8E+/+Sy6z/2LFx/6V2tAmfov4A/5KN4T/wCw7Yf+lCV97V8E+AP+SjeE/wDsO2H/AKUJX3tQMKKKKACiiigAooooAKKKKACiiigAooooAKKKKACiiigAooooAKKKKACiiigAooooAKKKKACsDx7pfiLW/Bms6L4T1CGw1bULOS0tryViotWkGwzDCsSyAllGMFlAJAJI36o65ruieGNHvPEPiTWbHSdL0+Fri7vr64SC3t4lGWeSRyFRQOpJAFTNRlFqW3UqLaacdzwxf2ZvEulaT4o8Mad8WNY1zSvFfgefwhKdet9PjfTzHG8di0CWFnbo6Ktxch/MyxHl4OARVbWvgz8Y/Gdx4r8S+Ibfwbpmranp/hOPTrGy1i6urZrjRtVuL4rNO9pGyJN5kahlicplvlfaN/r3hD4tfCr4gxJP4C+JnhTxLHJcPaI+kazbXitOsfmNEDE7ZcR/OV6heenNQeIviTp+lyQnSLzw7eWotNVvLy8u9fhtIbWOwASYk4diEnZI5W2hYRuLsGCI+zq1Fu9d/PR81/N+t9LFUpSaUKff/wCR0/8AJI/d6nneqfCL4l69r10L218KWel+JPEWh+LdWvYtSuJr/TbvT1sybO2U2yrcxO1ltE7vAypM/wC5PSn6p8BfE1/8Ide+H1vq+n2Oo6z49k8UC9tpXTy7ZvEK6iCHMRPni3UKMqV8wAZK/NXS6J+0R8MJfDFt4k8beOfB3hE3WozaWltf+K9OkKXUZGbZ5Y5TEZwCrNEjuVDLk81qL8bvhoPi2/wRm8U6dB4sOl2+rW1lNfW6veRTGf5IIzJ5skiJbtI4CYVHRskE4SbSUEtOnyUX+EYx+Su9bsI1ZqPMnpFqXzTcb/fJ/M4u/wDhT8VLD4b6R4C8O6zYTRaHq/71odcutDn13SzG/NzeWkDzW115siySPCD5zREloxMyp2XwP8Aap8MvhZpHgXWLiCa705rvc8V3NdLtlupZUBmnAlkYLIoLPliQSSep6Lxx4t07wD4L1/x1rEFzPYeHdMutVuorVVaZ4oImkdUDMqliqkAFgM4yR1rkfDvx28NX1vqsvjrRtT+HMui6fBq15H4rubCFI7CZ3SO5NxbXM1uELxupBlDKQNyjcuc5NTUoy67/AHf8Bvy1exm6bvGpbul96b/FxXzS7HFeGvgJ4/8ADHg7wNpOh+ItH0nXPCnw41bwmdRtg0gj1O5+wGG4iVowHjV7SViXAOWX5Tk4xdL/AGcPH02j+K49YfTLe68Tar4T1B7e68Wal4gCjTL9J7kNdXkKyYeNMJGqKgY4wgyx9a1D4xeGZB4EvvB99pnijSPHOutotvqem6lHNbRgWd3cGVHjDrLzaFNoYcvnPy4PZadq+l6xZf2lo2pWt/alpEWa2mWWMsjFXUMpIyrKykdiCDyK1nVlF+0n0f5S53+LNKkpTnTnLde8vO7a/Rry9DySf4J6+2q65qdvPo8b6p8SNM8YRuGcOLK3t7SKSNiI/wDWnyJgACVIcZYZIGVo/wAF/ic3xq0z4ieKdZt7+00bVNXmhum8T6hKZrG6hlS3hXSzEtnavCHjjLozvIqFy+WKV6R8LvibpfxJ8FeFfE7La6ZqPifQ4NdTSDerLPFDIqliOFZ0VnVS+0DJHTOKv+I/ib8N/B+pQaN4t+IPhrRNQujCILTUdWgtppTMzpEFSRwzb2jkVcD5ijAZINRKDivZS9P/ACWMPygl63MJ0VzSct07vytKU/uvN/h2R4bL+zr8SbTwBa+BdPl8J3f9t/DzTPAOu3l3d3CPpX2aOdWu7JRA32nJuCwjc2/zRI2/sPQ7n4Q6s/xatfFEGp2o8Ku0GsajYsW+0XGt20DW0ExwNrRmFkLZIIktICAcsR1Op/Enwh4aOq3HjTxf4V0Oy0/UFsEnudciTDm0S4Mc4kCCGbYXcRbnJiVZMgMVWTQPih8NPFmqpofhb4ieGdZ1KSyTUks9P1e3uJ2s3xsuBGjljE2Rh8bTng1pOpKpPme9+b7/AHl93xLzXkbVnKbbn9r8nZP77KL+7qzyrR/gv8Tm+NWmfETxTrNvf2mjapq80N03ifUJTNY3UMqW8K6WYls7V4Q8cZdGd5FQuXyxSuT8Ufs1/F/Wfh34Z+HCeINOudP0nwdpeitHH4q1LS7ez1O1/wBbceRbQY1GKUCNdlwyqgiz5bb2A+h/F3xE+H/w/iin8eeOvD3huKZHljfV9Tgs1dEZFdlMrLkK0sYJHQuoP3hmDVvil8MtB1fR9A134i+GNO1TxCqvpFld6vbw3Goqxwpt42cNMCSANgOc1EJOKUY91965rfPVvTqZzjeFSL2nq/y08un4FT4ueENX8b+CZdG0B7D+0IL/AE/U7eLUCy2ty9peRXIgmZFZlSTydhYK+3du2tjafNbT4SfFeI3vjSew8HN4l/4Tk+MbXRjq1y2nSK2kJYGB7w2gkR1O+RZBbt91flG47fWLn4mfDez8UReCLz4g+GoPEc832eLR5NWgW9kl8tZdiwF/MLeW6PgDO1lPQg0tt8Svhzeazq/hy08f+G59W8PxG41ewj1WBrjT4gMl7iMNuiUA8lwBUwlyXcXv/nFt/wDksb+nm7uS5rRl0/VOP5SdvX0M74S+CNS8B+CF0LV7m0kv7nUNS1W4S03fZreS9vJrpoISwDGOMzbFYqpIXO1c7R5XYfsz+IW+HXhHwJfa1pli+k/DHWfA2o3li0pYXV6tiFmh+VC8YNrMxJKNllwOSV9G1D44eBbnwXF44+H3iPQfGunPrul6G8+javDcQJJeX9vakmWLeu6P7QHKdTtAyucjf0n4k/DrXvFGoeB9D8feHNR8R6SC2oaPaarBNe2gBAJlgVjJHyQPmA6irtJ3dt7r/wAlaf8A5LPfzRtTq1KK9ou+/n/w7+88O0b9m3xQPBusaTf6RpWn6tqWp+GZJZrjx5rniVLq00zUo7pwX1JS1uCglCQRqy7nw0hByvXT/BPX21XXNTt59HjfVPiRpnjCNwzhxZW9vaRSRsRH/rT5EwABKkOMsMkD0bWPGWkaV4s0Lwc+t+H4tU1vz5Y9PvNWW3v5reKNmeS1t9rNcbW2BxlQqsWLEgK1Nvi18L2t/EU1t8SfCUn/AAiSsddJ1u3CaUVBJ+1sGP2ccHJcDGDR7VxftH6/+AuD/OEfxRzSpqpT9g9tf/JouO/+F6feeeaP8GvHFv4y0mK+k8Pw+G/DvifWPFdpqlpdTHVb6XUEvFNrNAYRHEifbTmUTSGTyIx5adRmx/BX4lXvwu074U6tpfgaG18Nz6BBp+p295cSTala2OpWlzM88TWyi2Z47Zv3SvOrSMCXUZNeraP49066tH1LV9Z8KW9lBoVlrdxc2evrcxxRzeaWlLNHGPsmIiY7kkCXEnyJs+bldX/aT+FWk614ZLeOPCj+FPEml6pqKeKT4gtl0+JrOW0jEYlz5blzedfMGDHjB3cC5qc1HrG3/kt2r+iv6+bsbxlKcueO71/9u/W/f8ipL8G/EL/EOXxXHe6bHYy+Ph4q2JJIJRa/8IydLK42Y83zzvxnbs53bvlrmbn4FfEbXPg2fg9rFv4U0+LQLTTbXRtV0vVr6G51QWdzBOPtDRRQy2AlNuA/kSzMGferZUKferrW9GsdGl8R3ur2VvpMFs17Lfy3CJbx24XeZmkJ2hAvzFicY5ziuS1H4x+BZPCms+KPB3izwx4mXQ7iO0uorTxBaIi3LyKi2zTM/lRzsXCokjIGdkUsobcJnJuyf2Ul/wCA6L7tuzvqnoU6k6rg/RLz1bt+N31KfwP+Ht78PPDmo2+q6LDpmoavqTajdxJ4u1TxKXfyYog732pBZ3bbCo27FVQAACcseO0f4PfEmy8caB9qTwwPDXh7xZrniRNShv7galdrqMN6PLe2Nv5aPE94q7/Pbese7CHCVoat+0fYWHhWz8ZWFh4d1PS5IdHkvZrPxVbXC2zahqiWCgNCrh0jP2hnlyqFoDGjP87R9Zr3xl8CWPw2vvin4e8WeGNd0GwPz30XiGzhsn2yBZEF27i3WQZICu6KXwrMgJYObdnKW1uV+isvXtbp20MfZuUVHu7/ADtf8pa/5o8V8Efsm6/onhDxJ4J1Y2yyXPgzUvB2m+IJPG+uau80V0iqZDpl4fs1gCY0ZkgeTJUBSijBteOf2efiF8QtZs/E3ibQtGuJtS8PQeG9Z0ez+JPiDSrK2jgnnZZkexhi/tBZEn+aCeKIKVwshBJPoup/tCeEvDV74MHjPU/Dmh6T4s0C+1uTWbjxDB9gtGt3s1WJZyFjmDm84cMB+74Dbsj0F/FnhaO1vL6TxLpS22nWqX15M15GEtrZ1LrNI2cJGVVmDHAIUnOBVXnFqT6P8U5J+l25bW7ruXKUpRSvpK7Xz5fv1jHft2PJdf8AgTrmsap4tvRLojR6/wCPPDXieETM5YWWnRaesscn7s/vCbSbYuSp3rlly2O++Hfg7UvCN14vl1Ce1eLXvElxrFosDMfLhkhhXa4KjD743YgZHzZzkmuwBDAMpBB5BFeWat+0Z4J0TXfiJoGoaTrkc/w30uTVr6TyIfL1CKKziu5ksz5uXeOO4twwkEY3TLgkZImMmvdXZ/daF/8A0iP4k+xeJnFxV2uW1vLmjH/0tr7jK0H4JeItJfw7M13pCzaT8RvEXjCeWNnLNaX6aosKrlBulH26DcpwuEfDNhc5/wAGPg18SvCXxG/4T34hatb3943h2XRby7HijUNUe/uPtMUq3SW9xFHBYK4RyYLcbFJUZcAMPUIfil8N5fFFr4Ebx74di8U3lut3DoMmqQLqTRMm8MLbf5hG3JyFxgE1T8BfE7S/GVlNNera6Rdf8JDrOgWlpLeq0l42n3c0DPGCFLFlgMhQA7QTyQNxaclJS/lTS+5xf5tfnsrOvJ4qDnPZtfe5Sqr73d+it115Hx78NfiLq3xQtvFPgpdD021uhpkWp6rLq9x57W1pctN5D6a9tLbXORJKFlEsEiGTIYlVqp8LPgl4x+HHjbVvFc2t6dqsHiHVtcmurW4kY/2baXWoXF5btZP5QIZvNRbiJvlZgrLJ+6Cyek2XxN+G2pf29/Z3xC8NXX/CKhjrvk6tbv8A2UFUs32rD/uMKrE79uApPajSPiZ8N9f07VtX0L4g+GtSsNBd49VurTVoJobBlXcyzurlYiF5IcjA5rPRRae1n9ztf5dvW+7G23Hkeza++Kdvnrt6dD531H9k3xZNpnhOyvEsteS28DaV4N1qzXx3rvh+2i+yCTfMi6eAL+N/OYGGdY+EGHXcwr0XWPglr+oXvje7huNIDeJPG/hjxJZs7ybo7XTf7L81JDsJEh+wz7ACwO9csu5segL8Uvhi/gs/EhfiN4XPhJV3nXhq9v8A2cF3bc/ad/lY3cZ3deKvz+M/B9r4Wfxzc+K9Hh8Nx2v219YkvolsVt8Z84zlvLEeOd27HvWzrSjN1Hunf0bkp/mrle2lKo6m7l+lv8kjxXwN+zvrXhX4szeKdRtotT02LXNW1+x1Obx1rjSQy33nkxDRGJ09GUXLx+cr8qM+WGO4Q2H7M/iFvh14R8CX2taZYvpPwx1nwNqN5YtKWF1erYhZoflQvGDazMSSjZZcDklfXfCHxa+FXxBiSfwF8TPCniWOS4e0R9I1m2vFadY/MaIGJ2y4j+cr1C89Oag8RfEnT9LkhOkXnh28tRaareXl5d6/DaQ2sdgAkxJw7EJOyRyttCwjcXYMER803CPJ0tb5csl+Un+e5VGrU9o5Q1bd/nr+rb8vQ5P4B/CbWPhzJrOpeItEt7LUdRgs7MzR+Otb8TNcRW/mlCX1QA2ygzORDGGA3HLvxjJ8XfCH4k6n4y1NtGi8LS+H9b8YaB4tuL+6v7iLULf7A1mHtVgW3dJVK2hZHMyYMhUpj566bRP2iPhhL4YtvEnjbxz4O8Im61GbS0tr/wAV6dIUuoyM2zyxymIzgFWaJHcqGXJ5q9dfHn4Vaf8AFG5+D+q+MtJ0/wAR2+jw62sF3qNtF9ot5PtBYRK0nmO0cds8snyYWNkbOCcXzyVSNXqrf+S2n/7apadF20OZU1KlKC2aafo/c/Xlvr9+pm+GfhHq2i/E7V/ENzqdofDCNd3ugWMJYTWt9qBRr93BG3G+NnjYEnN3cAgALnybwr+yf4r0HwH4r8FzQ2El/ceB9U8H6Nrl14717UxcC6jVQ76fdhrfTkLRxs625l5GF2qNp+jvBvj7wL8RdLfXPh9400HxPp0cpge80bUob2BZBglC8TMoYZGRnPIrm/iV8a/B3w51PRPDVzrOjXPiTXdU02wttDfVYoL54Lq8jtmuUhOZHSPzCxwuDtxuXqIhFqUacd3aK873S19G12tvotNI1nRbr3+F879Y6t29VfvfzZx/xm+Buv8AjO58Gaz4bRLqXwtp93pcmlJ4x1bwvFLFcC3zIt5pgMo2fZgPKaNkcOc7SoNdpqPwy+1/Aq4+D+mSwaR5vhdvD0DpJNdRWubXyVw0rebKi8cu29gOTkk10Np478D3/im78DWPjLQ7nxJp8IubvR4tRhe+t4jjEkkAbzEU5HzFQORXndr+0Rpt/p+uajplnoOppofiXSvDUq6Z4otb4mS81GO081xBvMIVZkcJKEkZlkQqoVZGcear+7j9p39bu35y67X7CpJwlBQ3jZL81+RlWfwd+IPieTxxqXji08LaDe+INE0Wx0iPRNQnvo7C902W6mguS0ttBwsssDqoU42FecAtfl+FPjyz8I+FtUs/+Ee1TxtoviCfxXqVteXc0GnX9/cQXEUsS3AhkliSMXIEUhhchYIwUGcj0PSfiT8Ote8Uah4H0Px94c1HxHpILaho9pqsE17aAEAmWBWMkfJA+YDqKf448f8Ag74c6I2veNPFGjaHas3kwSapqEVnHPOQSkKPIQC7YwFGSewNTUqWXtXptr/l3u0vWyFTpW/dR89PVW/BX16JvueLaL4L1vw94w+GXgmSwvbrUNI8Qa94w1q4tNMuhpFhFqEOokW8N48awvsmu0iWMMJSoDmNFPF/wT8HviX8PLXwvb6bYeDNe2+DNE8Ja4NSvbiJbP7D5paa1At3+1I5nP7p/I/1anfzgd94a+NHgfU/CPgbxD4p8RaH4Yv/AB7p1neaXpeoatCk08s8KSeRBv2NOy7wPlXJ9BnFXvip8VfBnwZ8Inxv491SLT9JS+stPeeSeKJUe5uI4FYtK6KEUyb3OeER2wcYrapKdOThPR3Sfqm0l/5NbcVKXtYPkd1Oz/W/367eR5Z4D/Z41rwn8XJfFWpWsep6ZDruq+ILHU5fHWuNJDLe+eTENEYnT0ZRcvH5yvyoz5YY7h9BVw1z8X/BcviTwp4Z8P8Aizwpqd14qiN/bRjxFbJNLp3lM6XVrCCz3as2wDYNm1mYuNoDZfhP9pT4I+LtF8Sa/afEnw5ZWfhDUrnTNbe91i0jFg8VzLAskxEpEUcrQu0TOV3rg4HIGWqiofyq3yTt+DaXr5lO8m6j6v8AF3f46v8ALSx6bRVbTdT03WdPttW0fULa+sbyJZ7a6tpVlimjYZV0dSQykEEEHBqzQ007MlNNXRleGv8AkHTf9hC//wDSqWtWsrw1/wAg6b/sIX//AKVS1q0hle9tReQeSWZeQchiD+lZr+G0cY+2XA/7aE/zraorGph6dV3mrmtOvUpK0Wc3J4RckmLUZB9c1l3Hw8vp5GceILlAzA7VfAHsPlPFdxRXJPKcLN3cfxZ0LMMQuv4HHt4IuSP+PqH9ajbwHct/y9Qfkf8ACu0orB5FgnvH8TRZriltL8DnvDXhmXQ7qa4kmjcSoEwueOc966GiivQw2Gp4SmqVJWSOSvXniZ+0qPUKyvCf/IraN/2D7f8A9FrWrWV4T/5FbRv+wfb/APota6DE1aKKKACiiigAooooAKKKKACiiigAooooAKKKKACiiigAooooAKKKKACiiigAr4J8f/8AJRvFn/Ydv/8A0oevvavgnx//AMlG8Wf9h2//APSh6APzo/4KCf8AJZdG/wCxYt//AEruq+ZK+m/+Cgn/ACWXRv8AsWLf/wB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AE+/8Aksus/wDYsXH/AKV2tfMlfTf/AAT7/wCSy6z/ANixcf8ApXa0CZ+i/gD/AJKN4T/7Dth/6UJX3tXwT4A/5KN4T/7Dth/6UJX3tQMKKKKACiiigAooooAKKKKACiiigAooooAKKKKACiiigAooooAKKKKACiiigAooooAKKKKACsjxcfFa+F9VPgWLS5PEX2SUaWuqSyRWf2nafL85o0dwm7BO1ScdK165v4k+MP8AhXvw78UePv7O/tD/AIRvRr3V/snneV9o+zwvL5e/a2zdsxu2nGc4PSpkrxaNKUZTqRjBXbat6nlemfCv4pyfDI21zpHhXRviBpOspr+l6mPENzrEeoX+zZLNeTtY2zp5sTzQFI4mWOJlCYCqiu8dfs961qvhO38KeF9UsNlr8OPEvg/z7+WRXnvtRWz2XEm1G+UvbzPI33suMK2Tj1ebx34QsLGW91rxPo+mi0itJLxbq/ij+y/aSFgEhYjb5jnamcbjwMnisl/iv4T1TSNH13wN4k8M+I9P1bVP7OW+t9fthaqI0kluGWVSwleOKGVvKQFiV+bYgd01u4yf4+V1y/JWfklp2DDVpUpxxFPVq7X/AKV8+r76vqzjvjH8KvH/AIz0bQvDfhXUYU0SDTLrTdT02PxLfaCDI8cawXKz2MTTSrFtlX7OTGjiXLN8gBj8KfDD4m+BPEOk6xoY8MX+fAGl+Fb97u/uIja3unrcvDLEiwN9oikludrBnhZFTcN5O0VNO/av8H69o+uav4WvPCPiJdG1vSNI8vRPGNlqTTR3+ox2i3RFt5hhjCyq6iQK7MkibVCiRvYofE/hq4vv7Mt/EOmS3n2mSz+zpdxtL9oSMSPFtBzvVCHK4yFOSMVNpOMpL7W767P8uffvZdElmo8kY9kuX8Yy/OEf6bOY+IXhLxV4++CHiTwLdz6VD4k8ReFrvSpZInlWxS+ntGjZlJDSCESMSDgtt7E8VzV/8DpvC/w71PSPhNqF9aeKNQSxS41LVvEmoXN1dwQSh3tDqNwbi5t4mQzojRhvJMzOibq9W0/U9N1aBrrStQtryFJpbdpLeVZFEsTtHIhKkjcrqysOoZSDgg1jeLviL8Pvh/HDL488d+HvDaXCPJC2r6pBZiRUKK7KZWXIUyRgkdC656iiTu30v+mtvTyencqLlyxp78t/xte//gK9DwRf2WfGWpeErTwzd+J30Hd48vPFNxcWPiK81O9trSfSZ7Qxx3l7EZZpRLMOZAB5ecFcBR7/AOCtO1vSvCWn6N4gtdHt72xg+yFdIVktDHHlI2jjZQYgyBW8r5ghJUM4UMa1p8Tvhxqaa5/ZPxC8MXbeGojNrHlatBINMTYX3XO1z5K7QWy+OAT0ry/wr8U/Evw88HeK9W+OPi7SLPUdIWC6SHxHrmj6cA0+9VCS25EcVlLNG6WrXH79tjiQlgcKWtNwekbL7klFW87ffuTyv3XvZtffJzd/K8vldIt/s3/BTxh8ENFsdA1nWtP1uGbRbGG/uWkZrm0vLaJIhb27+Uvm2W0MyK+x423n5/NPl2fib8F9e8bar8TNQsZ9IUeMvh1F4Q043LuGhu1fUGLy4Q7Yv9LhOV3NlG+Xhc73h748/DHU/h5pnxL13x94O0bRtVuGtYLt/E9jPaed5jKsH2qOQwPN8uGSN3AfcoZwNxsf8Ly+GK/Fh/gtceLNMt/FP9k2+sW9pNf26NeQymf5YEMnmSOiWzSOAmFjdGyQTjVzl7Tme+v5N/8ApP4am0K81KVWPWzfylFr/wAmSucndfBTxJdePoPFEl3pD2cXxCtvFpjeSQyfZYvDg03aB5ePN+0DeBnbs53Bvlp3gn4J6/4WufBU8lxo6/8ACPeIvE2rX32d3Blg1KW7eFU/djcw8+HeGwAUOC2Bn0vwn468E+PbKfUvAvjHQ/EdpbTtaz3Gk6hDeRxTL96NmiZgrjup5FMk+IHgSLxavgCTxtoC+KJIDcpojalCL9ocE+YLfd5hTAJ3bcYFTKo3FRfZfcopfkl+ZhVXtuVy+wlFeibtf5t/kYviPwFfa38WvCfjwNYtp+gaJremzxTEmYy3j2JjZBtK7QtrKGJYH5lAByceIeJ/2avi9rHw68M/DePX9OuNO0jwdpWimOPxVqWmW9lqdp/rZ/ItoMajFKBGuy4ZVQRZ8tt7AfSnh3Wk1rw1p3iCS40tkvbKK7aXTr77XZkOgYtDcbU82LnKybV3DBwM4qDwn448FePLGbVPA3i/RPEVnbzvazXGk6hFdxRzL96NniZgHGRlScihOVP3O2v3OX6yf4F1W503Rns9P6/rY8KuPhv8RPF3xM+JmjJ4Z0ix8L6t4z0DWJNdv550vHWxsdLlAs7f7P5cw8y3ePzvtC+W+/5GKkHV0f4S/GTStT8TxaBrGheE9OurDWl0lrPU59U3alezCZLwQ3VsrWO2Te7RRzzRuX+6Nq16tdfE34b2PieHwTe/EHw1b+Irif7NDpEurQJeyTeWsvlrAX8wt5bo+0DO1lPQg1Wvfih4K8OaEfEPjrxr4R0CxOqXOlxXc2vQi1eaO4kiWLzpRGBP+7w8IyUkDpl9u4x9ldrW9dFH8krffvqXOcm+Zrbl/BP80meO+Gv2eviBbW3iS51WbT7W78Qax4R1Qwz+LdT18p/ZeoJcXObq8hWT540/doqKgY4wgyx1dE+DHxN/4XbpfxF8Vazb39pouq6vPDdN4n1CUzWN1DKlvCmlmJbO1eENHGXRneRULl8sVrtNC+OvgbUviDr/AMOdV1/QtJ1XTdVg0zSbe41iEXGtCTT7a8MkELbWbaLnbhN/3N2RnA6D4leOrL4a+DNQ8bakLE2mmBJJxeapbachjLgNie5dIVfBO0SOis2AXXORUpuMU3tv96ivyS0+8y9k+RYfz5vPXX7n/Wpx3xFFz4g+MXw20LTNJ1mRtBvr3WdRvV0y4Wyt7aTTby2TF4UEDSmWVB5SuZADuKhea82+Hfwav/2ftHvda8VaNqGqpomgS+HtP1HTPEniXxNe3yTSRAFNHkSSKwDNFGXEHmKuM7o41Ney2HxY0WSJNV1bU/C9hoVv4et9d1LVv+Ekt5Le1E7ssYU8BoD5U3+kMY0JQBA53+XRvf2jfgvY+K/B/hN/iJ4fkl8eWtzc6DeR6vaG0vTFNDEIo5PN/eSSPOFjWMNuMcg4K4KnByfsurTjpv8Aa287c1u+9mrDpvklzLyl5aJP9U/LbRnnHhz4CeOJ/AelJcNpdpfxeCfA+npYXzuy/wBoaNdTXc0FxtUgROZI49ylyDvO07QG7rT/AIf+Ntb+IfhX4i+MNG8J6XNpWla7Z39hpd5NeKJr17DymSaS3hM3yWkod2SM4ZFCsMmvVJpobeF7i4lSKKJS7u7BVVQMkkngADvWXc+MPCVnBBdXfinSIIbqzbUYJJL6JVltVKBp1JbDRgyxZcfKPMTn5hnStVeIqTnL7V//ACZNP8F+HqKm3SjFJ7JL5Rio/lb5s8q8R/D7xF4a/Yy1b4XC1/tTXdM+G1xoYh01JJ/tV0mmtCEhXaHfc4wo2hjkcZ4rCv8A4IfEPx3p99q/iXTPCWhX96nhWxi02yvZ7uA2Olast67zyvbREyNG0iJCItqHgyEMSvuWseMPCXh6LUbjX/FGkaZFpFql7qD3l9FCtnbuWVJpi7Dy0YxyAM2ASjYPBri779o74L2Hirwf4Uf4ieH5JPHlrc3Wg3ser2htL0xSwxCKOTzf3kkjzhY1jDbjHIOCuCnVlOt7T7Tafz1f5X+VzZ1ZNJbWbf38j+5OMX93z574v/Brxf421fxLq/h+TQ5P7Us/CMVrbahcyxI8mk61PfTrKyRSbUeOVVUgOd27KgAE854s/Z88f+M9LvPE2pjSLHxNeeLoPFMmiaR4p1TTbNxFpv8AZ4h/ta0iiu1kKfvDMsA5VYzGygsfQPAnxv03x1cLa2lz4QinXUksXgh8X2l7NLE9pLPFPAtuH3iURF445DG7QrLKQmzY1r4OfHLwR8YvCema1pWvaHFrNxpFpq2p6Fb6vDdXWlLPGHCzquHUc4DMi5x0qXdrXyf5P/2xelvMqc6jTcttn93Jb7o9PXsc14G+B2oeGtd8Baq2naXY2nhrR/Elte2X9tX2ryC61O7tZwyXd6pmuB+5n3ySFGJcYUKcLzun/BLxBpK/CXwLK6tHYeGbTSPGkttBI9le2mmCGS3iExVfmN0SqowBeCa6yoxx7RoPxJ+HXirT/wC1/C/j7w5rFj9uGmfarDVYLiL7YSFFvvRiPNyQNmd2SOKPEnxJ+HXg3Tb3WPF/j7w5odhpt0lle3WparBbQ21w6K6QyPIwVJGR0YKxBIZSBgiq9o1q+9//AEpr/wBL67ppdTHmlKn7L+t2/wA7+jV+hd07/hLP+Eh1f+1v7J/sLbbf2R9n837Xu2t9o+0bvkxu2bNnbdu7V4f8Wv2c/GPjnw78W4/Dus6NY694wvvtfh25uHl8qFH0W3024hutqZCyKk4+QPjMb4LLtHomt/H74S+HvGfg/wAEar430aG88d2c17oVw+pWy294EkgRI42aQGR5muF8oIG37JMHjnotY8ZaRpXizQvBz634fi1TW/Plj0+81Zbe/mt4o2Z5LW32s1xtbYHGVCqxYsSArZqL3XW6+53a+Tjqu2+hVKrLDvni/P73p/wDx3xR8EPij4k+JGka5e61a3eiaJrujavp7N4o1C3W0gtkjW4tf7Lih+y3DMyyyLcTOz5lC7UCBq1Phf8ABDxj8O/Gmr+KJ9dsNSg8Rarrkl1bTSsW0y0utQuLu3ayfygVdvNRZ4m+VmCssn7oLJ6loPjzwN4q1TVNE8L+M9C1jUdDl8jVLOw1GG4nsZf7k6IxaJuDwwB4rYubm2s7eW8vLiOCCBGklllcKkaAZLMTwAAMkmjmSg09nd/+BJJ/glr6u922ZKP2F/dX/gHNb8ZP8FtofNrfs6fEnUvBV74P1GXwnYf2N8OdY8A6FcWN3cN/apvY4FW7vVMC/ZtrWyny0NxzLI2/+E9B8SP2fNb8ap4mi0/U7Kwi1Xw/4XsLRYL26s2a50nULq7ZHlttksMUglijEsT+YvzED5VDdncfG/wZfP4Nn8C61ovi7TPFviN/Dv8AaGk6tFcQWsi2V1dM2+LersPswQplSPMznjBv3PxT0CLxfo/h+1utPudM1TRtY1eXWI79DBbDT57SKRGIBU83TbmLDYYSCDk7dXKclyvz/C82+3Vy7dFpodClUaUF1Ta9Lr9adu+j7nmmifBDxp4d8M6Zqmh+HtCg8TaX4qbxQ+l6p431jXLW/kNg1liXVb6F7lXCMrKwtyqeWqhDkvXq1zD49tPh3dx+HtL8MW3jA2Uz2dq08y6VHetuZQ8ixeY0YYjc4iDNydq5wKPgv4ueDfG+i674v0nxV4VuvC+kXUkMes6f4htr62eGOJGklmkiJjt8MXG0uTtUM23dtGJ4a/aQ+Fmt6H4m8Y6n448KaT4U0DXV0W28Qz+ILb+zr/da286yJcMVjGTcFAoZsmMnPOBnK9ROPkn6L3Yr84q2/lozC/LKMvNr1esv8/16HNaZ8K/inJ8MjbXOkeFdG+IGk6ymv6XqY8Q3OsR6hf7Nks15O1jbOnmxPNAUjiZY4mUJgKqK7x1+z3rWq+E7fwp4X1Sw2Wvw48S+D/Pv5ZFee+1FbPZcSbUb5S9vM8jfey4wrZOOz1v4/fCXw94z8H+CNV8b6NDeeO7Oa90K4fUrZbe8CSQIkcbNIDI8zXC+UEDb9kmDxz0PjH4j/Dz4dxWc3xA8eeHfDMeozfZ7N9Y1SCyW5l/uRmVl3tyOBk1SbXvJb3Xzs4NLtppZeWmiNaFWeHqRqw3SuvS99e/V382+rPO/jH8KvH/jPRtC8N+FdRhTRINMutN1PTY/Et9oIMjxxrBcrPYxNNKsW2Vfs5MaOJcs3yAHMs/g/wDFrw3LA/hLWdBtrq9+HGn+DrrU3u5Vm0q/sY7owXVvEbd1ukaW6AIkaIqqbsOTsr3YzRCLzzKnlbd+/cNu3Gc59MV5z4o+PPgPTPAM/wAQvCHiLQPFmmWetadot1NpuswyQW8lzfQWsheaPeqtEJ95U4Py4JXORKbcpLrJq/8A5Ml+M3q/JbJIzpRd4Rh0XKvvjL84R+592Y3wI+FPi34f6/4t8R+KxDFL4mi03/R18V6j4gkjlt0mWQm6vo432tvQqiqqD5sKOpzPF3wh+JOp+MtTbRovC0vh/W/GGgeLbi/ur+4i1C3+wNZh7VYFt3SVStoWRzMmDIVKY+evVvD3xA8BeLbOy1Hwp430DWrTUpZYLOfT9ShuY7mWIEypG0bEOyBSWAyRg5xiqnij4o/Dzwf4dk8UeIPHHh2w08XEtjFc3mqwQQzXiMyG2WR22mXzEdCgywZSMZBFDqeykqz05bP7mmvxS27W2diIUlKEqMdVK6++99fm9/XzPNbD4L+O4vFWnW1yfDKeHvD/AIk1rxVZalHcTvqN/PqEd4ptLi38pUjjT7ad0izuZBBGNidRk+HPgb8U4fDUnhrUpvD+k6XY33hg6RpMGtXGqx21tpmqRXUrLdz2kVwoeGMIlu5mVWUYkAZjXd/D/wCOOneMoEvtX0220CyHgnRPGdxdXOoKYrePUPtW6J2ZEAWIWhJkJAbf91dvK+Kv2lPgh4P0fwp4m1X4leG20DxjqbaVp2tRazaHT/MWCWVpHuGlCeWPJKFlLHfJGuPmyNeWphqqg/ii4q3mn7vrrov89TSM3Nqov8S9GlU/VSfXptoclonwY+Jv/C7dL+IvirWbe/tNF1XV54bpvE+oSmaxuoZUt4U0sxLZ2rwho4y6M7yKhcvlitdf8UPBXjjVvFeh+MPA9p4e1Cew0vU9FuLPWr2a0SOK8NuTcxSxQzEyJ9n2+WUUOsh/eJjnq/FnjTRvCp0a3vdc8PWd3rupQadYQ6tqyWP2x3Ybkt8qxmnEe5kiUfOQBuUEsMy++Lvw+8M6d/aHjz4geC/D6SXd9BDJP4hgWGRba5ML/vJfL/eITGsqAHypHMZZsBmwcFOCXRXX3rX70+ne61FTvGcqkd27/wCX/pP4djyC9/Z5+JEPgW38EabJ4Tuxrnw80vwDrt5eXc6PpX2WOZXu7JVgb7Tk3DMsbm3+aJG3/wAI9Z+L/gfWfG/w6l8NeHbi0/tO2vdL1K0+3yvHDNLY30F0scsiI7Ishg2Fwjld27a2MG5J8UvA1/p3iSXwt448I6pfeF7V59RhbXoUhsWEZdPtkieYbWMgZLshwuWCtjFdYjbkVuOQDwcj8DW1SpOo+d7t81/O9/z1FSj7FQ5do6L5KK/JR/q5863H7Pni3VPi0/xA17SrG9tdb1PSdev4U+IWvW0Ok3lpDbr5UWnwIlnqSh7ZXSWdYGy3zowAWtGH4R/FPRQ/9lWPhHUP+Ef8cal4y0FbzVrmFdTF+180sF0FtH+xtCb0eXKn2jeY8lUzge90VmpOKUY6Jf8AA/8AkUr7tb3Kc5NOL2dvwUl+Un9+ljjPhF4K1LwD4KTQ9YubWS+uNR1HVrlLPcba3kvLya6aCEsATHGZiisVUkLnaudo7OiiiT5ncnzZzWieIdAsbW4tb3XNPt5k1C+3Ry3KIy5upSMgnI4INaH/AAlnhb/oZdK/8DI/8a1aKQGV/wAJZ4W/6GXSv/AyP/Gj/hLPC3/Qy6V/4GR/41q0UAZX/CWeFv8AoZdK/wDAyP8Axo/4Szwt/wBDLpX/AIGR/wCNatFAGV/wlnhb/oZdK/8AAyP/ABo/4Szwt/0Mulf+Bkf+NatFAGV/wlnhb/oZdK/8DI/8aP8AhLPC3/Qy6V/4GR/41q0UAZX/AAlnhb/oZdK/8DI/8aPCf/IraN/2D7f/ANFrWrRQAUUUUA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XJfFzwlqXj74U+MvA2jz20N/4i0DUNKtZLlmWFJp7d40ZyqsQoZgSQpOM4B6V1tVtS1LTtF0661jWNQtrGwsYXubq6uZVihgiRSzyO7EKqqoJLEgAAk0mk1ZmlGcqdSM4bppr1PEZvgP4wj+Huo/DddY0vVbWfxFouvxanqLsL248nUre6u4brZFtlKpblIZBjKmONlQR+Y+rcfCDxTH8QZvGNhcaOYD49HiyOF5pEZoB4ZOl7GxGQJDcfMcZHl/Nkt8ld7pHxM+HHiDTdV1nQfiB4b1LT9Cd49Vu7TVYJobBkXcwndXKxELyQxGBzVeT4ufCiHwdF8RJvid4TTwpOwSLXW1q2GnuxO0Bbnf5ZJIIwG68Vr7aUea2l1+D5bf8ApKsKjUdKDpx2fMvvVpf10PGv+FN/G7xp4E8QaF8QbHwlpHibXNY0PVLjxBpHii6v5JVtNShuHijSbToRaxxRRMIIwZRvclzuaSR9zxJ8O/G/hb4N2/h3Qza3nibwprFvL4R1O1tXmluJXlEa3F/EqAIzrcTpcyKSrI0s2ULlE62b9ov4M2nxAn+G2ofELQLLVYtBg8Rxvc6taRw3NlIJ3LxEy7n8uK2eZyF2rEyPuwTjb/4WX4a1zTdTb4ca74f8XavYLMi6fZa3b/66NlV0ldS3lBGkTedpKhh8pJCmH8Nntv8A+A2Xyty28glKUVZ9/wD0pL7001oUdJ0zW/A1z4H+HXhKwSXQ7azuW1jULqGSRikMaqoEgYKLiaeZZCW3blSbjJ3LD4z+HWp+JfiX4c8ZQSWH2LRvD2vaTIk5bzfPvmsvKZAFI2hbaUMSQRuXAbJx2H/CSeH18O/8JdJrumrogs/7QbUvtafZBahN5n87Ozy9nzb84285xWRp/wAVfhfq+m3+saV8SPC17YaXdx2F9dW+sW8kNrcu6okMrq5VJGZ0UIxBJZQBkilUXO2pb63+d4v87eoUZSouMoei/rqzya2/Zx8Rf8ILYeC5NU0ezC/CSf4f3U1tvZReyRxKJlXYu+JSspySrfN90ZOHXHgb9pH7f4y8b6VZ+AtN8T+INA0LQbK3h8Q3bwW62lzetczfaW08lXMV2DF+4cK4+YMq/P6Wvxt+DDz6Jap8XPBbTeJSRosY1+0LamQ5jP2YeZmbDgp8mfmBHWmQ/FrwzZTeOZ/GGoaZ4a0jwPq0OmXOqalqMcFs4ksbS6ErvJtWIZuxHgsc7M5+bA1lUnUUr7at/Od5f+TSs129CaMHCHJDZW/KEV/6RH7vNnknin9n/wAceItE8EX8HhnSdN1Hwtbanp9xoGm/EvXdNt547uSFjcnV7O3hupZiYN0iy27CRpnLNuAc6mqfs/eJyl74a8PnR7Dw/wCIvhtbeAr6Qapdm50c20d4IZbYOjvdqTd7T5s8ThY9252OB6vrHxT+GPh7StK13X/iN4X03TddZE0u8vNXt4YL9mGVEEjuFlJBBAUnNb2oappmk2y3mq6ja2cDzQ26y3Eyxo0ssixxICxALPI6Io6szKBkkCod2nDu3f1aa+/3m+6v20HTqShbkfRW+UlJW+cV621ueVfAP4Tax8OZNZ1LxFolvZajqMFnZmaPx1rfiZriK380oS+qAG2UGZyIYwwG45d+MRRfDT4i2vxkn8T6Quh6V4avNUOq6lLHq9xczam/2L7MqNp81sY7aQBYv9IguVJEWDGd7V6jF4o8Mz6k+jQ+ItMk1CK5aze0W7jMy3AhWcxFAdwcQukhXGdjK2MEGsjXviv8LfCtmmo+J/iV4V0e0ka4RJ7/AFm3t42a3lEM4DO4BMcrLG4/hZgpwTilUbm+aXVW9Vp/kn28raERhaLgl/Vv8rq+/W99TmtH+E+qp+zZZ/BHVNVtoNRXwanhq4vbYNLCk32MQNIoYIzpuycEKSPSn/DLwR4107xhr3j3xzZeHtKvNU0vTdEh0zQbyW6thDZPcstw0ksEJ8x/tRXywhCLEo3v1E3xF+OvgT4V6bc+JfGXiDQ7fQoV0fbcJq8InB1C7a3jlkjkKJHbjHmCbzDuWO4wo8r500b42+GNf+IVt4K0jV/DF7aajZi907UbTxRZTtfAwRziOK1RjMz+VIsxIUx+S8Ugc79q6SnOpOc3u3r5Pf5aM0qOUleXr9/K/uvy/wBXOf1v4Ka/qeoeOb6K40gP4m8ceGPE1m7u4aO103+zPNSQiPiQ/YZ9gGVO9csu5sUrX4SfEjwpfab4m8NWnhTXNSstT8VltP1XUJ7S2NprGq/bElWdLaZlmjjVEaPytrb3UOAAx9An+JumWHxC17wXrKWum2Wg+H9P16fVrq8WOLbdXF3DsYMAEC/ZM7y/PmYwMZN65+J3w2svE0Pgq8+IXhqDxDczfZodIl1a3W9ll8tZfLWAvvZvLdH2gZ2sp6EGp5pciprbp9yh+St+KNKlWooulPpZ/wDkun4Sv6vU82uvgb4juf8AhMJRJoEU3iDxl4V8RW3k+YiRW2mDSxNGRsJRv9BuPLUFhh0yy5bHafFXwn4n8Qp4b1zwfBpF5q3hTWP7Xt9P1e5ktrS9JtZ7co80cUrQkC43q4ikwyAbecjH174/+E/B3ibRtH8a6z4W0jStVh16aTW5PEMS2do2nXlvbLC8kiIolc3OHQsPKkjePMmN1d8/izwtHa3l9J4l0pbbTrVL68ma8jCW1s6l1mkbOEjKqzBjgEKTnAolKTgl0Tv81aP/ALYTNzjaE10a9V8LPHvFHwd8ca/c61r8mheEZbzUtI8PxQ6XDrN7p8EN9YajfXjMl3DAZI9rXMLJKIm3sj74grYM2g/DP4u6NrngPxnql54f1nVNFGt2OrwTX7wiGy1G6t5t0M8VmPtc0C2qp88MHnFizMhyW9vBDAMpBB5BFLS52ndf1pZ/etH1ts0RKpKb5m9bJfdHlX4fK+rWxzfw91LxTrvg3T9Y8aadBYapqCyXL2ccDxG2hd2aGKRHZmEqxGNZOQC4fAUYUcH4B+B76Bb+J9I8aTWWq6FPYyeG9Cs4A7fZ/D5aRxBIpUYk/fmI7cgx20BzuyB7BRUSSd/NW/r5XXo33Em1az6p/dr+evql2Pnzw38LPG2t/BV59dsbbWvGGt31jqrLrN9d6NL5Vm8f2APNAkktrOkcMMrgRuoneYFCGIrS0L4Y/F7Stb8CeMNTvfD2s6ro41uw1eCe/eAQ2WpXVvNuhnisx9rmgW2VPnhg84sWZkOS3uNFU3dvz/ys/vWje/ZoUfcS5el/1/BXdlt5aK3jPg34LeIvDXgH4K+FJrrSRc/Dm4im1VoHfyp9uk3lo5gJQFiZbpG+cJlQx64B57TP2avESfD3wf4JvNX0i0k0b4Zax4I1C5tfMcfa7wWIWWNSieZEDazFtxRjuXj5iR9D0VcqspScnu7/AIqS/KTOj6zU5lLt/m3+cmeHwfBrxr4pi8Y6x40j8OaBq+uaRpWlaVbaHdS3lraT6ZNPPaX7PLBCTIJpoz5YjIRYFXe+ciXVPhX8Tx8N9I0nS9Zs38QXWtPrXiyC11680eHU2nEpmgh1C3he6gjjkeLyyqKzJbJGxQMSPa6KiT5m2+tv8399lf0VrWOdaWXb/Ky+aWie+r7ngXgH4JfED4eL8MbrTzoWozeEoNc0nVILrWLviy1G+huPPhuHgkkuJokt1GyUJ5hckyrjLdL8RRc+IPjF8NtC0zSdZkbQb691nUb1dMuFsre2k028tkxeFBA0pllQeUrmQA7ioXmvWKKG+ZWlqtfxv+rb76vytPJaCprZJJfJnzZ8Ifgf4m+BFpfa/eaAdbu/C3hm703SbyHxtrusXGqKDHIETTLsm2sDIYI8pA0mWwFKqMH2HxH4c1/xj8Jrzwr4lstF1DWdX0X7HqVsXuLWwnnkiCzIGjZpoYySwDKzOoIPzEc9lRRKTlGzf/A3ena7d308i7+9z9dfnt+VtOurPm7Vf2ffix498OaVpXjHxlDoklv4rbV2Olas17d6fYf2RcWXlRX0lnC91IZZg+ZogVRmXe21a63UPhh8Tb5dDvtO1fw54e1jQ/Bmv+Gre50yN/JgurmSx+x3MMDR7UQLZlmiJbyyyoplA317JRTU2tv691x6+Tfz1LjUlGUZL7KsvRtu33s+a9E/Z6+ItvpHjK6vG0mLVdfuvDmp21lfeLNT1+GW40y4854Z7u7hWVIpdqKNkRVNzERnGG05fhP8a59G1+7FzolhqHiTxmviDUdJ0rxVf2EVxYHTYLU2w1SG0W5idZYVl3RxKXEYUlA7bfoGikpWv56fjF/jyR+7S12YRgoxUV0bfzakv/bn8zwLwD8EviB8PF+GN1p50LUZvCUGuaTqkF1rF3xZajfQ3Hnw3DwSSXE0SW6jZKE8wuSZVxlui+PXw3+IHxGj0/TfC+qL/Yz2l9aapp//AAk19oReSZUENyLixjaaURbZVNuWjR/NyzfIAfW6KmpFVY8k9tfx3X3tu+6bunoraUpOioqP2VZfL+v61PPn+GuoX/wCHwhvtUht76bwkvh2a8hDSRJL9jEDSKDtLpuycHaSPSvN/EfwR+KPjHTPEms6rp/gvTdc1M+FrW10iz1K4l02S30fVDeGSWdrVXWSVHeMIIGCBEG5wSR9E0VrKrKVR1Xu3f5p3JoJYeEKcNo7fh/8ivu9T578S/Df4h2fhHxN43+waVZfETWPE2n65o9pogm1Gz0+9SCCwTzJWiheWN4RIJ5THHtikYY+Tceg1/4R+KtBbwfN8NbbQdT/AOEd0LUPD08Gu301qWS7Nuz3qzRwzFpt1uxZCi+Z5zZkTHzeyUVlKKlFx6fpy8v5XTf6pMtTkpKd9V/nf8Ht217s+a7r9mPxfqHgBvClzrunw3MfgnwboSNa6heWwkvtFu7i5lUzwCOaKGXzI0WWNhKuWbaCoDXtM+BvjjQfDeh6p4f8P6HbeJtH8Z/8JXNp2o+O9Y1mC+J06WwYSarfQSXIfy5Qwxb7B5SpjkvX0NRW06851JVXvJ3f3p/dotPLuKLcYqC2S5flycn/AKT13PKfjs91qyeDvB2l6Nq97qV74r0XUw1rplzNaQW1lqEE9w890qGCDEasVErqzkYQMQQMXQ/gZ4l0/wAU6Xrl9d6NLBYf8J1uUSSM+da1SO6tioMePliR1k5GGOF3gk17hRWd/wB06T2bk/8AwKKi/wAF95UKkqc+ePl/5Lz/APyb/A+d3/Z08XJ8ObfwdZ32gw3MfwgufAEhWWVYm1GSKJUl4iyYAyyHdjeN/CcmvoSCMxQRxMRlECnHsKkoq51ZVFaXdv5yk5P8WzGEFTioLZf/ACMI/lCP49wooorMsKKKKACiiigAooooAKKKKACiiigAooooAKKKKACiiigA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rgf2gdM1HWvgP8RtH0fT7m/v77wnq9ta2ttE0s08r2kqpGiKCzMzEAKASSQBXfUUpLmVjWhVdCrGqvstP7nc+cdc+AvxA+JPh3xBeeJodA8MarqWlaDpthYaNrF95bxaZeteR/aLyOK2nhMhfy8RJuhBZleQnAfa/ArxrpHg61fQ/B+iw+JovEUmulbn4ma9eyQzNZi089dWureaaR/KBUwyWxiKkDAI3n6LoqnJvmtpf/ADTf3tL06WMYq0VF62/y5V9y0/O586+JPgZ8Wr/R9b0uLVPDGrXPi34Yr4I1a/uZ5NPNtewxXxiuIoIbZ45I5JL3a4zDsVCyq2fLHT/GP4favrOmeCtK8Jmey1QXH/CP3N3Z2zNHDo1xblb9WdQPJHlwo0THH7+OAd8V7HRTcubfa9/XVu3pq16Gkqk52u9Umk+qvGMb+qUY281c87+OmgT3P7Pfj/wv4Z0eWeaXwdqlhp9hZQF3kY2UiRQxRqCWJO1VUDJ4Arzq/wDgh8Q/Hen32r+JdM8JaFf3qeFbGLTbK9nu4DY6Vqy3rvPK9tETI0bSIkIi2oeDIQxK/RNFEZuMufrdP5q/+bGqjjCEI6KLf48rt6JwTPBP2hPgx8TfivqF1YaJrNu2gXWlQwW9vN4n1DSUsL6OdpGme3tImXUElUxKUncInlcI+9sRfEv9n3xX4uutf1fTtQt3nm8b2vivT7KLxFqOiG5ij0SHTmhlvrEC4tX3rLIrRiQYCBlIZgPoCipT5VZf1qpfnFExk4ylJfaXK/T9D5x1T4C/EHTvCnh3T/h9o3h/R9Zs7LVbOW9m8Z6pdyaab+58+ZvMu7a4/tZWcK7JdRxbmXhkVsD1f4qeDfEHjD4f/wBhaFdWB1mzvtK1S2N4Whtp57G9guxG5RXaJJDb7Cyq5QPkK2MHt6Krnle6et7ryd79fPXz63FFuElNbr/gf5L9Op4JH8Hvinc6X4y8TTSeFdN8b6n4utfF/h5Yb24urKzmi0y0snhmmaCORlkSG5jZljzsmDAA/KOm0v4My6J4t+Huo2dzaXOmeDfDWsaNctdEm5ubm8exbzwNpUljbTtISwOZBgHJx6rRSk+ZW6WS+Sjyf+k/fuxqclJTvrZr7/6du12fNlt+zf48svAttoUOpaBJqWneEfBGlW6tczLBNf6FqE15Irv5JZIJd0aLIEZhliY/lAb1L4Y+CfEfh7xJ458XeKLbSLe88ZanYaj5GnXUlyLfytLtLZ4jK8URcCWCYqdoyrKxCklR6DRWk606kpTlvL9bX++y+71vpUrzqNt9f0SX5RR4n4++Cfi/xD8Y2+LWha5p6jTtJ0mGw0i9dvsl/d2lzfSOt2oiYooW7QxSoWaOVd5jbYFaTWfgp4h1O+8cX6T6Osnibxx4Y8TWjNJJujttN/szzkc+XxIfsNxsAyp3pkrubb7RRU05um049Hf8VL84oXtZc7qdWkvlFJL8jxfwl8E/EOieOdC8Tapc6RPaaVN43kkRHdpD/bOrRXdttDRgZWJHWTkYY4XeCTXN6f8ABLxBpK/CXwLK6tHYeGbTSPGkttBI9le2mmCGS3iExVfmN0SqowBeCa6yoxx9GUUKo/xv93M1/wClP1WgVa0qykpfabb+bv8Anquzs+hkad/wln/CQ6v/AGt/ZP8AYW22/sj7P5v2vdtb7R9o3fJjds2bO27d2rXoorNKxilYKKKKYwooooAKKKKACiiigAooooAKKKKACiiigAooooAKKKKACiiigAooooAKKKKACiiigAooooAKKKKACiiigAooooAKKKKACiiigAooooAKKKKACiiigAooooA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ooqG7s7S/t3tL61huYJMb4pkDo2DkZB4PIB/CgCaiqcmj6RL9l83S7N/sOPsu6BT5GMY2cfLjavTHQelPTTdOivpNTjsLZLyZdklwsSiV144LYyR8o4z2HpQL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8AYcfZd0CnyMYxs4+XG1emOg9Kemm6dFfSanHYWyXky7JLhYlErrxwWxkj5RxnsPSgNSzRVBNB0OKxk0yPRrFLOZt8lutugiduOSuME/KOcdh6U+TR9Il+y+bpdm/2HH2XdAp8jGMbOPlxtXpjoPSgNS5RVZNN06K+k1OOwtkvJl2SXCxKJXXjgtjJHyjjPYelQpoOhxWMmmR6NYpZzNvkt1t0ETtxyVxgn5RzjsPSgNS/RVOTR9Il+y+bpdm/2HH2XdAp8jGMbOPlxtXpjoPSnppunRX0mpx2Fsl5MuyS4WJRK68cFsZI+UcZ7D0oDUs0VQTQdDisZNMj0axSzmbfJbrboInbjkrjBPyjnHYelPk0fSJfsvm6XZv9hx9l3QKfIxjGzj5cbV6Y6D0oDUuUVWTTdOivpNTjsLZLyZdklwsSiV144LYyR8o4z2HpUKaDocVjJpkejWKWczb5LdbdBE7cclcYJ+Uc47D0oDUv0VTk0fSJfsvm6XZv9hx9l3QKfIxjGzj5cbV6Y6D0p6abp0V9JqcdhbJeTLskuFiUSuvHBbGSPlHGew9KA1LNFUE0HQ4rGTTI9GsUs5m3yW626CJ245K4wT8o5x2HpT5NH0iX7L5ul2b/AGHH2XdAp8jGMbOPlxtXpjoPSgNS5RVZNN06K+k1OOwtkvJl2SXCxKJXXjgtjJHyjjPYelQpoOhxWMmmR6NYpZzNvkt1t0ETtxyVxgn5RzjsPSgNS/RVOTR9Il+y+bpdm/2HH2XdAp8jGMbOPlxtXpjoPSnppunRX0mpx2Fsl5MuyS4WJRK68cFsZI+UcZ7D0oDUs0VQTQdDisZNMj0axSzmbfJbrboInbjkrjBPyjnHYelXIYYbeFLe3iSKKJQiIihVVQMAADgADtQGo+iiigYUUUUAFFFFABRRRQAUUUUAFFFFABRRRQAUUUUAFFFFABRRRQAUUUUAFfBPj/8A5KN4s/7Dt/8A+lD197V8E+P/APko3iz/ALDt/wD+lD0AfnR/wUE/5LLo3/YsW/8A6V3VfMlfTf8AwUE/5LLo3/YsW/8A6V3VfMl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pv8A4J9/8ll1n/sWLj/0rta+ZK+m/wDgn3/yWXWf+xYuP/Su1oEz9F/AH/JRvCf/AGHbD/0oSvvavgnwB/yUbwn/ANh2w/8AShK+9qBhRRRQAUUUUAFFFFABRRRQAUUUUAFFFFABRRRQAUUUUAFFFFABRRRQAUUUUAFFFFABRRRQAUUUUAFFfPnjP9t74MeAvGt54O1+XUm+yxhhe2UIuImfJDIQDkEEe/vivnjwP8Xv2j/jt+0ZrOq/BDxndf8ACOWdx56WusOU0+3sT8iiW3UnLHB+785POR2h1EtEcNTH0oSUI+827WW5+hVFef8Axh8f638NfhrJ4gsrWyu9dmms9NtUdWFsby4lSFWYZ3eWGctjOSBjIzmsvS9VPhbxvZaB4g/aS0zVL9oW+3+HtWi02K5kYx7le2WAQywgYLYkE2U7g/NTUlf8Pna9vut9/qdcpqLt13+Tdl+Kf3HqlFeZeHPj74S8S3+jW8Oj67Yaf4nkmh8P6xe20aWeqyRhmKxbZGkTcqMyebHHvA+XPFcf8I/j9f3nw08CyeLLbV/FHi7xYdSdINMtbdJDDa3EivM4LRRIiII14O5iQAGJo5lZvt/wfytd9lrsL2sL2v8A1/welt+h77RXzp8Jv2lLq48E+D7fxdpmv+JvFHipdburUadZ2sRkisrqRSjB3hRGEQXGQM7Tk7iM9v4F/aK8HePtT8P6dp+heIrCPxVZXN7o13f2sSRXf2fHnxgJK0iuhzneiq207WYYy07/ANev+T+4Sr072v1t+X/yS+9HqlFeQWv7TvgaXVdY0W90LxDp15pGjXmu+Rdw26zXFrbZ8zESzGSFyBlUuFiYg5xW14B+N/h3x/rtt4dttA17SLvUNCh8SWH9pwwot3YSMF8xPKlcgqzKCrhTyCARzRFqfw/1v/8AIv7n2KdSKdm/L8v/AJJfeu56LRXMfFDWdS8O/DXxX4g0a5+z3+maJfXlrNsV/LmjgdkbawKnDAHBBHqKPhfrOpeIvhr4U8Qazc/aL/U9Esbu6m2KnmTSQIzttUBRliTgAD0FOPvc1ulvxvb/ANJY3JRaj3v+Fv8ANHT0Viv4m2eMY/B//CP60fM05tR/tQWn/EvXEgTyDNniY53BMfdBOa5z48+J9c8F/Bvxf4r8NX32PVNL0qa5tJ/KSTy5FHDbXBU/QgioqVFTpuq9km/uv/kUtXy/13O9oryLU/2ifDPg++0LQfFmla2kup/2fatqZhgjtmublV27EeVZplBPzPDE6ITgkEEDE+E3x4uNb8c+Jvh1rtxfa5rkfjDV7OzgsraADTNJt/LCS3BBTbGGYoGO53Y4AbHGlv3jprdX/BpP/wBKT9Lsw+sQ5VJ9bfim1+TXroe8UVwXxK+Mnhz4Y6houjalpmp6nqmvmf7BY2H2dZJRCoZ8G4liQt8ygIGLsThVJrfu/Gmiab4Jm8f6uLvTdLttPbU7gXtq8M8ESpvYSRMA6uACCpGc8VDlFRc29FubJpy5OpvUV8/W/wC0FeT/ABT8zW4tZ8L+DYfh/ceJp7TVbO3EwK3MYS5DRGQ8xMQI9+QeGQNWTN+0P4k8AfDjxLq2uQ674i8TadHZala2WradZaYU026ZIYLgi3mdXXfkvhhJ5j48uFcbWnfTr+vM429fdb9E+zM3Xh30/wDtVK//AJMl6u3VH0vRXi2q/tT+E9CfXU1jwP4xtx4WurCz1x1trSVbCS7RWi3bLhjIMvtPlByCDwRgmHx78eLSX4deObzTJ/EXgzXPB11Y21+JtLs726tvtEkRjdIvPMEqyI5HMgKjcSAQAWnzbeX42/8Akl94e3h3/pX/APkX9zPb6K5L4m/ErQvhP4Pk8a+JLa/uLGGe2t3SyiWSXdNKsakKzKCAWBPOcZwCeK4i8/af8K6Xdaxbaz4J8X6ePDmoWmn63LPbWpTTzclRBK5S4bfG+7/llvYYO5V4yk+Z8q9Py/zX3jnVhD4nbS/y1/8AkX9zPZKK8Mu/jjd+CPG3xgvPGVxe33hvwX/YH2Kzs7aEzQ/a4gJNpOwvmRlJ3ucAHHpXT+JPj/4O8Lax4h0jU9M1ojwtNpMWp3UcMRghTUGKxTZMgby0I/eHbkZGA3OBNNLzt+Nv80P2kUm30PTKK8Z8bfGuyk16y0Lw9q2taWdN8daX4av7uHS7a6t9QlniaR7RWklDRqAUEkoXehwFDZON34O/FbV/ifdeMItR8GXWiReG9fuNGhklngkEvlBQytskY+YCSWwuwBlCs5DEEGpq8fX5Wi7/APk68/wE6kYy5X6fP3tP/JX5HpNFeYv+0D4NTU3jOla5/YcWsjw8/iMW8X9mrqBcR+TnzPOx5hEfm+V5QbjfW78Tfil4c+FOkWOreIY7mb+07+LTLOC3aFGluJASqmSeSOJBhSSzuo465wKXMnFSWzt+NrffdW73Xcrnjqr7av5X/wAn8010Oxoryq9/aF0Ozu/Duk/8IJ4zfV/E9pfXdnpjWEMFwgtMeaj+dMiA4O5WDFGAyGOVyvgT9orwd4+1Tw9p2n6F4hsI/Fdlc3ujXd/bQpDd/Z8efGAkrOjoc53qqnadrMMEu6/r5/5P7ifbQTtfX/O3/wAkvvR6pRXgWpftUy3nhjwt4s8F/CvxJe6d4n8Q22h29xeyWMAkLSyJIsSfadxkzEwXfsjyQS+Bg938HvF154uTxk15rt9qR0nxZf6Wi3enQWhs0i2Yt08l3EyJu4lbDtk5AwKcfebS6X/Dl/8Akl5fhcdWKaj3/Xm/+RfmehUUUUGgUUUUAFFFFABRRRQAUUUUAFFFFABRRRQAUUUUAFFFFABRRRQAVU1DU7PS0ie7Mv7+Tyo1igeVmbaWwFQE9FY9O1W6ytZ/5COhf9hB/wD0lnoAP+El07/n21X/AMFN1/8AG6P+El07/n21X/wU3X/xuvGfEnxP8c6f4i1WwtNc8uC2vZ4Yk+zQnaiyEAZKZPAHWs7/AIW18Qf+hg/8lIP/AIiuZ4qCdrM8mWcUItxaenp/me7/APCS6d/z7ar/AOCm6/8AjdH/AAkunf8APtqv/gpuv/jdeEf8La+IP/Qwf+SkH/xFA+LXxBP/ADMH/krB/wDEUvrcOzF/bWH7P8P8z3f/AISXTv8An21X/wAFN1/8bo/4SXTv+fbVf/BTdf8AxuvnJPjr8TXmWI2+rKGJBkNnZ7V479+vHSox8evifvCtYa0BjJYWdmcH0xnP/wCqtPbLt+K/zH/bFDs/w/zPpH/hJdO/59tV/wDBTdf/ABur9pdQX1rDe2sm+G4jWWNsEblYZBweRwe9eUfB3x/4r8X61Lb6/dTeULF5hbzW8Mbo4kRQT5Y9Ce5HNekeE/8AkVtG/wCwfb/+i1q4TU1dHfh8RHEw9pDbzNWiiirN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qrquqWOiaZd6zqc/k2dhBJc3Em0tsjRSzNhQScAHgAmhu2rGk27I8G/aP8A2ZfCPxhvdJns/AaDWp72H7drttcx2ohtBIpmEozumdk3BPkbB6so69X+zf8ABnQ/g14FXR7TwqulavO5GqXDXK3D3roSFlDg8IRyqYXbk5UHOe50Lxz4b8RXf9n6fc3cV2YvPS3vtPuLKWSLIBdEnRGdQSAWUEDIz1FaWr6xpuhWX9oarc+Rb+dDBv2M3zyyLGgwoJ5d1Gegzk4HNLkSdzmjhqSquslr8jlPjL4ft/FngO88M3fhPXdfi1GSOMx6LPZw3dqynzEuUe7mijBR0TGCTkj5SN2PIb/w58XvFvibw1rPxH8HeMdXsfCryzWtlYadoVi11M8TRGS4kbWJdx2M3Eaxrk5wOK+lqKl01J6/1by/rp2RpOnzu92vQ+YfC/gLxxok3hHTNX+HnjvVPDngGeW58P2Ah0GC4WQo6Rm5uBqrCYRpIwXZHFk4Lbsc0vDHwz8f+C9M8EN4Z8B+NoNc8GxalZ/bp7TQpYL20vZWkkjaAawpVlYqVYSEArkqwOB9V0U+Xz8/na35Oz7rQyWFilZP8umq6dHquz2Plj4f/DHxj4Fu/Bt03w88e6gfCVlrdmd0WhRm7OoT+bvJGrEIU6Ywd3X5elO8JfDLxd4Yi+HsL/Dnx/cL4FsdXsS0a6FC94L7d86n+1m8opu4+/nHavqWsvWtd/saSzjOjapffbJfJVrK380RuSMeYcjYuCTvbCjackEqCuRNcvf9eb/5J/f6DWGSlz3d9/u5fL+5H7vNnybofwO8f6RbW1g/grxc9pY+F9U8LW0cGlaDCxivF5uJWGsnzJg2CzYAcADCHLHr9O8JfEXQNT0vX9B+HnjmDU9E8AHwZZyNFoJAnBRo70htUYYDRg+UVYH+8eh+l6gtJ5bmHzZrKa1be6+XMULYDEBvkZhhgAw5zgjIByAcmmjf9c3/AMnL7/JWI4aMNm+nbpy+X9yP3ebPIdS1r4k+JfhbdeCPEfwg8btq2qaC+l3+oxzaCyG4ktzHJMsY1FARuJYKNvpxWB4Ruv2hPC/hO28G/wDCHay1pp2jf2XYXVroWjxXUEiQiOGdjJr8kblSAxQxgNjHyivcNY106PcWVv8A2Nql79tk8pXs7fzEibKj94cjYuCzbj8uEIzkqG1KqS5nKX829tNr/da7t6+g1Qty3k/d228t9Nb2W549o/if4y2WsaZe6t4E8d6jYWuirY3tl9m8Ow/bNQDKTfeYupbo8gMPJX5RuzngVyXxK0D4n/EC81m2g8HfEew8PeJrCDTtW0mZ9FulWONyWezY6uqW0jqSrsY5AeDjIr6C0/UDqH2k/YLu2W3uHt1a4jCedtxmRBnOwnIBIGcZAKkExa5r+m+HbRLzUzdFJJBDGltZzXUruQThY4VZ24BPA6A0pJSs5ev33/z26bdEP2Ls48z/AOGt5eWvfVvdny14s+EPjnXvEOs6ppXgHxlp9nrOsaZrUsU9hoVzdJLZBBHALj+2FPkHywdm3IbkNjIN/wAO/C3xN4V8fTfEvRPhf44t9euvE9/rN1OItCxc6ddhRJp0g/tb5grKHSTPytzs5OfpjRNc0vxHpkWsaNc+fazFgrGNkYMrFWVkYBlYMpBVgCCCCKi17xLo3hqKGXVriVWuX8uCGC3luJ5mAyQkUSs74AJO1TgDJpRj7Npp7f8A2v58qXmtNm75vCwn1f4dOby6c0n5N33St4n8YtJ8Y/FezsrKX4J6+Le1EwktNZ0zw9qdvJ5igCRSNVimhlXHytHKo5O5W4xPY6Jq8PwXX4Kal8G/iVqGnHR20eW8mv8AQjOyMpG8E6iQNuflHIUKo5xXutvOl1bxXMSyKkyLIokjaNwCMjcrAMp9QQCOhFYev+O/DHhi8Wy1u9uIHMaSu6WU8sUEbMVV5ZUQpEpIIy7KOD6UnSVpU39rfz3/AM2aqleaq8zul5baeXkj5xPwu+IGvX09z8QfBHjrWYp/Bcvgto7O10KybyGkR1uNx1eT96NnzcbSTkBQNppx/BXxDJ4I8R+Ern4PavZz63YWthBd6J4b8Mad5AgkSUSy7NUMs7u8aFwZVQ4+VFPNfTd3468L2OuL4dudRdbxpIoiVtZmhjkk/wBXHJMFMUbtxtRmDHK4ByM2bLxX4c1LXr3wxp+sW1zqmnRrLd28Tb2gViQA5HCtx90ndjBxgiq5bu6erv8Am5P8ZN/My+qwVm29LduyS6dopL0PmnV/hl8QfEGgeO9N1fwD4yN7461HTNSuLm2s9EjitntFhBVIm1liwcw5GX+Xd/FjJt+Mvhz4w8WwfEyH/hW3ju0/4WLPpU2fL0KT7B9i2cf8hYebv2f7G3PevoDw7478O+Kp/J0T+1Jl2uyzy6PeQW7hW2nbNJEsbc9gxzg46V0NOKslZ9vw5bf+kr7vUf1WKe7/AOC+Z9v70vv9DxD4sr4w+KPg0eEv+FPeO9Mxf2N99o8zQpv+Pe4Sbbt/tRfvbNuc8Zzg9K4vxl8N/GHi3/hYn/Ft/Hdp/wAJ7e6Rd/6vQpPsX2Hb8v8AyFh5m/b1+Xbno1fUdFEVyu6fW/z93/5Ffd6jnho1Pib2t0295dv70vv8kfMfjD4eeJ/GEnxOa6+GHj+3X4ix6WFEf9gk6fJYqAjZOqfvgzKpIwnGRnnIksfBPje8u/iHe+OPhj4z1p/iJpdnpt3HbW+h2kVr9nhkjDxqdXkJz5gYAnIK9Tnj6YoqHTUouL2tb5Wt+XXcpUbNS5nffp69j5a0j4ZeLNL8C+DfCT/Dj4gXV74a8Vw+Lb/VJhoZk1W5WSR3DL/a37stvC7tz4CDg12Pw4Tx38PdX8XTxfCTxpe6Z4n1ufXorUjRI57W4mC+apm/tYrIh2AqPLUjnJbjHulFaapt33v+PKv/AG2PpbQiOGjFJJvS1tunN5f3pet9T5df4c+MXSbwufhx47/4QefxH/wkz6P5Wg/avtHnC4MAu/7Vx9nMw3bfK34+XzMV2/xRn8afEbw9HoS/BPxPCiXKXEkOqWXh3U7O5VQf3csL6krY5yGjkjcEDDdQfa6Kz9muRU+it+FkvwSXoi1Rs3JSd3p08327t/efKvw/+FXifwDq/hjVLT4aePp4/D1trEP2Qf2IsJN+yNtgDauxgij2fLGS5OSS2c5teBvh34w8GTfDeX/hWvju8/4V9a6rbY8vQo/t320n5v8AkLHytmenzbvavqCiq5dLX/rX/wCSf3+hmsJBO6b/AA/u+X92P3ebPlq2+HHjfT/hR4Q+Hen/AA68bLqHgzXY9fstTmt9DeKWZLiWUJJbjV1JXExU4lB4zkdK9S+BHhvXPDMfjAa34d1vTH13xFc+IFbUo7FATc43RRi1vLnITyxlnKZ3jAODj1OiqV03K+97/Plv/wCkx+40VBJptvT9Ob/5J/eFFFFBsFFFFABRRRQAUUUUAFFFFABRRRQAUUUUAFFFFABRRRQAUUUUAFZWs/8AIR0L/sIP/wCks9atZWs/8hHQv+wg/wD6Sz0AfOHjH/kbtb/7CVz/AOjWrIrX8Y/8jdrf/YSuf/RrVkV40viZ8LV/iS9Wc/rPxC8FeHrqWy1fxJYw3dvsMlqZMzANjHyDnowP05rzW78SXmnyW15cfH7SJLa1uDNJFBaGYspMjOrEEsU2napIONiEDIr3fUvhx4PudMm8RXg0e7vfs32gxyWsTyuypwmSSSeAOleUeJr3SvDumJcWHwktdQMjiAwQ2SjCEOT0jPGWbj/bPrULD1q81CNrvbW36n0+X5jlmWRUJU5uU0ua6pSW1ny80Jcu782mr7FjxLeX9zbeINNt/ivpmlzW93Feu3kqJdPsGUARPgggszKQ/XkA/erljrd/p8c0qftGaOTCp85TaLOVKtKx2pyfunkDJ+THQCu58F3dn4y0u+1TV/AcWlTXMgs7iG5twXuYkVSu8sillHQA5Hy122t/DjwXoPgzUvFthZaLdXtppU92unw2cQlnbyWJtxjJywJTG05zjB6V5WLzDD4TEPD1pNTTs9JPX1St+J7+XqdPDQTopxna2mG1fLFO/NBtap79LN3d79J+yhcPdSieTXP7YZ7C73XvlmPzT9rA4UkkAfdA/wBmvfvCf/IraN/2D7f/ANFrXyb+xj8TdY8WfEO/8O3PwqvfCllbaDPcxyyK6xFvtMA8sAxoAT5jN17HivrLwn/yK2jf9g+3/wDRa19LgZKVFNGWKy/EZbiKlLFRUZOTlZOEtJO61g+X5KyXZGrRRRXYYBRRRQAUUUUAFFFFABRRRQAUUUUAFFFFABRRRQAUUUUAFFFFABRRRQAV8E+P/wDko3iz/sO3/wD6UPX3tXwT4/8A+SjeLP8AsO3/AP6UPQB+dH/BQT/ksujf9ixb/wDpXdV8yV9N/wDBQT/ksujf9ixb/wD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wDgn3/yWXWf+xYuP/Su1r5kr6b/AOCff/JZdZ/7Fi4/9K7WgTP0X8Af8lG8J/8AYdsP/ShK+9q+CfAH/JRvCf8A2HbD/wBKEr72oGFFFFABRRRQAUUUUAFFFFABRRRQAUUUUAFFFFABRRRQAUUUUAFFFFABRRRQAUUUUAFFFFABWB4/0y+1vwL4i0bTIPOvL7Sru2t49wXfI8TKq5YgDJIGSQK36q6rqljommXes6nP5NnYQSXNxJtLbI0UszYUEnAB4AJqZJOLTKg2pJrc841jTPG3iuCxntvBx0qXQbC7MEerzW0v225ktmhWLZDJIvk/MSxdhkhRtxkjk7H4Ua4fDHiXTJPB0jWlzd6Rf2em3sWmRea8Eu65VIrUi3jLIu0FiNwYBm649h8PeM/D/iiWe30me6E9uiSyQXljPZzCN87HEc6IxQ7WAYAjIIzxVnxF4gs/DOmf2rfxTSRfaLe22wqC26aZIlPJAwGkBPPTPXpVv4rvd2/O6/EiNkklsv8AL+vvPNLzw14nEl1pOkeAZ7XT9Q13RNWgZLizjisre3FmskLIsuQ6C3bAjDIRjDHpUdn8Io59YsdQ1fwfYzGfxJrFzqckoicz2EpuGgWTnMkZYwnyznBwSowa9irG1LxNb6Tf2FhfafeIdT1EadayDyykjmB5t/D5CARuvIDbh93aQ1Jdv6+yv0Q3t6fon/m2ZvgHRNQ0HwFbaHq+nZltRcxC0Lo4MPnSeVGDnbjyygAJwBgHGK4Pwz8OrhtE165g+HA8K+Irpob61KR2EVpFNbv5lvBF9mlYlQw+d3VS+9ugwq+z0UuvN1/rX1/ruHS3T+v6/pHkPiPwD4p1nwZaPd2NxJfahrR1jXtNtpLSSSSN0ZFgX7SrW0vlDyBiT5W8rIIO01Y0j4ZLcXXhC31vw5Nd6TpVlqqTQaw1pO0LyzwtAjxwgREAI21Y1KIFUA8A16Lqmt2mk3mlWVzHKz6vdmygKAEK4hkly2SMDbEw4yckcdxD4j8U6N4UgtrjWZboC9uBa26W1lPdSyylGfascKO5+VGPTHFNNRd1/Wlkvu2Bq9r/ANavX8zy/SPA91oHjm/8V+Lob9II7y/ubjVpZ9Mj097GRZNkczlBdsqqyL5Tt5alAQcKBUHgrwDpview8Kz3Phuxv/DdtH4hCxyxxm3CzXqNbFYz1UopKkAgAA8cV6WPHOl3NlYajo9hqmq2+oTtbK9naMxhlVtpSZW2tDg7slwAuwhiCVB6Oly+6o9lb8Gv10Bu7v53PBdW+F/i7Ubfw4Nb07W70WfhyzsVXT7nTTLYX0efNcyXasULZT99btv/AHfQ4Wul1T4b3d54g13xJ/wj8EupP4h0e80y9LR+clrEtotwUfOUG1Jgy8FgMYORXanxrptut7NqlhqemQWNzDZtPd2jKksssvlIIyMmQEmM71BUCQZIIcL0FVe75/O/4qX+XyE9fy/Q4LSfDV/aR6Smo+F/tktv4n1TUFl+2rH9himlumjuNoP73ckqrs6jzMkArx0fiue/j0sw2fh/UdXjuSYbiLTr5LS5SMqfnjdpI8HOBxIpGcg8YraoqbXVv6/rQq/vc39bt/r/AFqcX4GtPFPh3R9G0W88PL5M897JcP8Aao9+nQl3kgSTH+vkIZVd1Jy2WLNksanxG8M6jqWvaPr1tpOsapb2VpeWkltpGrHT7pXlaFkkD+dEGUeUQyl/4lOGxiu/rJ0PxX4c8Sz6hb+H9YttQbS5xbXZt23pHKVzs3D5SQDzgnB4OCMUS95/16fr/TEvd/r5mf4RbxhY2mlaJ4lshdPFpSPeaqLpW3XYYAw7MBmO3LeZwDjpk1j/ABEPijVLyLw1B4N1XUfDk8Ik1GfT7izWW5+Y/wCi4nniKIQBvcZJB2jbksN/XfHfhbw1fLp+sajJFMY1mk2Ws0qW8RYqJJnjUrChIIDSFV4PPBptz488O22uyeG86pPfwtEsq2ukXlxFEZBlN8scTRoCDnLMMDk4qm+Zp+f3/wDDfpr1uL3U15fd/X66dDkdV8OeKbjUNX0a28NM1nr2t6drA1AzQCK0jhFt5kcqb/MMg+zELsVlO9csMGti2j8Qf8LYutUfwnqMelyaTHp6ag09r5RkSWSTdtExl2kOFHyZznIA5rXg8d+GbjXl8Npd3SXryyQRebYXEcEssYJdI52QRSMArEqrE/KfQ10FJaWa6bfdy/gv+DcHs4vy/B3/ADPN/Afh3W9J8RpJY+HtZ8O6HHZTJdWOoayL6Ga6aRGRrZfOk8tFHm5OI871+Tjj0iiijZJdgerb7hRRRQAUUUUAFFFFABRRRQAUUUUAFFFFABRRRQAUUUUAFFFFABRRRQAUUUUAFFFFABRRRQAUUUUAFFFFABRRRQAVlaz/AMhHQv8AsIP/AOks9atZWs/8hHQv+wg//pLPQB4R4q8JeIrnxPq9zBprPFLf3DowdOVMjEHrWX/whfifp/ZL/wDfaf418yfEz9pvxRpvxj8d6PoPxZ8Qefomuana/YlW38mCOG7lTaqMh4TG3P3jhc8CqHgT9rDUJdX03wrr/wAVtR1I3bGV4FkU/Kr5ZHdFDMDnrvXA49q8qcqMbt3Ob/ViFR83M9fT/I+qx4I8UHkaQ/13p/jSHwb4nR9jaayv6GZAf/Qq+fPHfx28QeK5bm68EeM76zO021lqFsxEUKkgOfK5RwM8NgkA8EUzwPrX7UOh3tmdd+KIvtGgYiRF0sNIeef3jIWI9s96icoOnKdKMpW6K1yocL4VTjCvW5L9Xt96TPfdS8Pa3pMK3OpWLwxs2wMzKcnk44PsazcAHI61geH/ABd4t8Q6hdxeItZuL1HJmCS25jWBwQNidtuOfqc1v1y4atUrU+apTdN9na/4HgZ5l1DK8W8Ph6iqRsndefTZbHo/wLZj4tuwWJ/4l0nU/wDTWKvX/Cf/ACK2jf8AYPt//Ra14/8AAr/kbrv/ALBsn/o2KvYPCf8AyK2jf9g+3/8ARa17WF/hnp5R/uy9WatFFFdB6YUUUUAFFFFABRRRQAUUUUAFFFFABRRRQAUUUUAFFFFABRRRQAUUUUAFfBPj/wD5KN4s/wCw7f8A/pQ9fe1fBPj/AP5KN4s/7Dt//wClD0AfnR/wUE/5LLo3/YsW/wD6V3VfMlfTf/BQT/ksujf9ixb/AP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JZdZ/7Fi4/9K7WvmSvpv/gn3/yWXWf+xYuP/Su1oEz9F/AH/JRvCf8A2HbD/wBKEr72r4J8Af8AJRvCf/YdsP8A0oSvvagYUUUUAFFFFABRRRQAUUUUAFFFFABRRRQAUUUUAFFFFABRRRQAUUUUAFFFFABRRRQAUUUUAFYHj/S77W/AviLRtMg868v9Ku7a3j3Bd8jxMqrliAMkjkkCt+ilJcyaY4y5WpLoeUy+APFsVl4m0u5nm1ybXvDjafaandSQxSWjLEyi1kSMIhQvIzLIiZ6h/uqTn+I/DXjLxWniDUJ/Al5bre2ugQx2M95aGWf7LfPLcKCkxQfI3G5hnPrkD2aim9Xf+t2/1/p3ZKVlb+un/wAiv00PHbb4a3l/JZpJ4Kg03QZPFC6idCka3MdraiwkhdnjjdovnlIJjQsPmyerYl8S/DrxbdXM9v4SSHRUHiaG8s7mNIilraro4tt6xhhgCQbAo5HUDAzXrtFFv69Lf/Ir8R9b+TX33/zPJfEOkavpuj+GP+Ef0uLw/rl083h9rVZxL+5nDNLOjjJco0X2gM+GIDbgGYiu0h8O2emeINAj0/wwGtdK0u4sodQF3t+xpmELD5Ofn3hAd38Pl/7VdNRQnrf+tv8Agt/N9BW/r5/8Mvkcn40/5D/gj/sPP/6b7yo/iH4b1nxHN4ZTRry6szY60Lu4u7YwebbxC2nTeomVkb5nVcbWPzZxxkdhRR/nf8v8hvX7rfn/AJnnFx8KtMPiXw7Hc6QusaRZ2+qy38uo+XMZby4lt3EkiEAMzFZDwu1dowFwtY3hn4ea9p/xFuNf1O01hrptQvZ11SOTThaSW0iv5MbkIL19oZF8piY1KAg4VRXsFFK3Tya+/wDrQN1Y8Ok+GVzeeCZdHufhXCdatvsUt/ezT2sn9tSw3UckrKS5LtIiy/NPsI8zb0LYsf8ACudWl8fQa9J4c1m1tFn0+bTBZPpUcWl20ccYe1kLK08aqVfKWztG4cjjLGvaaKpOzv8AP+v6/Ng9U13PKdF+G17p2sWHiGPQbe21X/hKNWurq+Vo/OOnzC78rcwOWQs8B8vnBwSAQSE+HXgrW9E1W1nufCf9kta6RNZ6xc/aYn/t28Z4ys+UYs2Nsp3yhXHnYAxmvV6Km1lbyt+Fv1+8bd3f+t7/ANeRi+DLH+zPCekad/YX9i/Z7SOP+zvtX2n7Lhf9X5vO/HTd3rC8Gx6+njTxXe6n4T1HTrPU54JrW5nmtXRxFCkRGIpncElSwyoGOuDxXb0VTd5cwkrKx5r8TPBus63c3ieFk1q3u9f0/wDs2+uYJrNbHyhvC/aFmDTfKJZCPJUE5wWHBDNa8LayviuK58MeH9asb37VYedrSayFsJ7WIIJFmtfO+ZzGJIwPJPJVt47em0Uo+7b1v/X4/ewfvfdb8v8AJfcee32neIda8c6bqj+EL60j02W4W6uLrUIbizubXypUVbeDzCUlcuhLmOMhQylmHBj+GvhLXPD2r3NzrWjhIbi1xph+0JJ/ZFt5hP8AZ33ucZVt6ZU42E4jjz6NRRH3f6/r+r93cl739f1/VuysUUUUAFFFFABRRRQAUUUUAFFFFABRRRQAUUUUAFFFFABRRRQAUUUUAFFFFABRRRQAUUUUAFFFFABRRRQAUUUUAFFFFABWVrP/ACEdC/7CD/8ApLPWrWVrP/IR0L/sIP8A+ks9AH5Z2nhn4U6R8ZPi344+JltZy6hqfj3xJZwHUyTGlt/aMyKIounzBeXwSfWvKfi98EPB/jT4qpB8JY4dIm020mj1S2jLWkLOGj5jdwVyQ56df1r0zxN8SPDtx8ZviZ4d1jw1pc2saX418QpZCQKZNhv5tskZf+JsksuRz7VleNPEPxE8a+I/B2h+HdEt4ruHzr7U1uGMI+zFVhQFkLFGZssOTymTwcV8zOcqlSSi9df6+4+3lSp4PCqrX0ikvXXr38zm/iJoGofBb4bT2tn9ugvv7bs7a1vru+iKXgJxIsKRtkKoUAgj3r6L0/4q6F4Y0Gyk8eanpNo9xaRSWyHUFEtwdvzM6SBQuMdQWz6CtzwB8BLzxBJpUvjKayuYoppJFhSET+Suzokj8DJIDHBzt4Ir1PxD8E/B0WjxyqltPLpisYpL6zjlYrwfLV9uVHp29u9d2AoVaE+d6J7nx+NzijjJ+zjHRPR/8DoeRfDb4v8Ag74g+JLnSfDuq6ZcTQ2jXBjtZhKwQOqkkjjGWHT1r0ysjSNKsNMuWW0tbeElCAIkVcjIz90fStetMRJTndO58jnUJU8W4yVnZHo3wK/5G67/AOwbJ/6Nir2Dwn/yK2jf9g+3/wDRa14/8Cv+Ruu/+wbJ/wCjYq9g8J/8ito3/YPt/wD0WtdmF/hnqZR/uy9WatFFFdB6YUUUUAFFFFABRRRQAUUUUAFFFFABRRRQAUUUUAFFFFABRRRQAUUUUAFfBPj/AP5KN4s/7Dt//wClD197V8E+P/8Ako3iz/sO3/8A6UPQB+dH/BQT/ksujf8AYsW//pXdV8yV9N/8FBP+Sy6N/wBixb/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AJZdZ/wCxYuP/AErta+ZK+m/+Cff/ACWXWf8AsWLj/wBK7WgTP0X8Af8AJRvCf/YdsP8A0oSvvavgnwB/yUbwn/2HbD/0oSvvagYUUUUAFFFFABRRRQAUUUUAFFFFABRRRQAUUUUAFFFFABRRRQAUUUUAFFFFABRRRQAUUUUAFY3jPV9Y8P8AhDW9d8O6BLruqadp9xdWWmRSBHvZ0jZkgVjnBdgFzg9a2ap6zpo1nSrvSjfXll9qiaL7RZzGKeLI+9G4+6w6g1Mr2dioNKSbV0eMeEPjjfWXh7xd4q8c+O/DHiGDwvoc+v3ekaL4bvNF1mxhiRnZJbS+upJHyEZVdhCCwxgc4uT/ALTmlWU9/Bqvwq8d2A0hbO61SSeLTiljp90WWC+kKXjZiZo5AUTdOuxi0SjBOrN8AtN1jSfEFh42+IHizxXd6/oV94a/tPUvsEVzY6fdgCaKAWlrDFklUbfJG7ZRckgYOjr3wT8K+Il8UJe6hqyDxbo2n6He+VLGPLgs2maJo8xnDk3D7i24HC4A5zquW13v/wAF/Pa3476Myqcyh7nxXe/pG3lvzfhtqjl/ij+0JqHhXQfia3gr4da9rOpfDrTruW6vXWzXTYrpNMjvoQ/mXUU0iFZkBEalgVYHaCrN3Nj411u8+GbeOL/4f+ItP1EWEl02gmXTm1DKg4VGW5e03MBuXdPjDDcVOVEdx8JvCt7beP7G/a9ubX4kMTrMLygKFawisWSIqoZAYoVPJY7ixBAwA288PeNvDnwzfwz4W1NfGGuRQG1huvFF9HYecjsQTLJZWZQGONsKFtxu2KGYEl6yqX9lJR+Kyt62d/xt8reZ1N03Kmltd39LR/yl955jr/7Z3wY+HGjeDU8WeJLp5vEHh2x19ptTv9JsryGxnQ7LmeGS4g86Rij7orKOZgwOIwCmfXfiF4/0r4ceFH8X6rYahf2y3djZLBp8aPPJLd3UVtFtV2UEeZMhPzdM4yeDxOh/s+jRdG8Kw6Z8RvE2garofhvTvDWpXWhtapHq9taIQiSpcwTeXhnlKvEY5QJGG/pjvfHHgrSvH2gJ4d1i4u4bZNQ0/Ug9s6rJ5tndxXUQyysNpkgQNxkqWAIOCOir7P2jUduZ/wDgN9Lf9u/j02OXD3tD2i6Rv62V/wAb/K2t7nB6v+0Lp2m+AvEfi678Fa7pd74Y1IaPqel6leaPaz2U7wxTRyPNPfx2TRmOeFxtuskPjhgQKnhT9oLRNQ8LeAf+Ed07xT4/v/GGi3eoWc9lFp0clytlJbw3MkrGeK1Q77gEGNzGwVtjNlN+/wCIvgZoGvalea7a+JNd0jV7nxJD4ohv7P7JJJaXkenx6eRElxBLEUa3jIIdHYM7MrKdu2x4R+CvhnwdfeGtRsNV1i6n8LWer2Vq11LE3nLqV1FcztLtjXLB4VC7doALZDHBGceVPXra/qou9vJyfrbvpbWVudJfDZ/e9vu/rzg0345eHtR8Ww+Gm8Pa9aWF7qF3o+na/cRQDTr/AFC1ExuLWLbMZwyC2uPnkhSNvKbY7cZ4/QPjpqWk6JrfxA8UaP4z1LwteXmnr4Yn/sawgF7a3t3HBA8Xl3TSOTJdR8zpbN5SIREWDvJ2Om/A7w7p3i6HxK3iHXruwstRu9Y07w/cSwHTrDULoTC4uosRCcs4ubj5ZJnjXzW2IvGKNp+z7o8Hh3/hDrrx74vvtAtbnTJ9K024uLTytKjsbuG6gghZLdZJE328akztLJsyquuc0QtePN5X+/X57Wtpa99R+7zeV/wu/wBN/PbQyPFn7VPgfwb4H1XxN4v03UvCuo6brP8AwjbaTrd1pltOuotardRIZ3vFsdrQOsoZrpVIO0sH+Wuw+EnxB0n4gfCbSPHHhrXLjxVDLaSIbwG0829uYGaKYZgb7KWMsbrmN/KPVXK4aq3iD4JaBrdzq2q2viLX9H1jUteh8SW+qafLALjTr6OwisN0CyxPEyNbxFWSZJFPmPx90L2Ph3Rp9C0W30m81/UtbmhDebqGpNEbi4ZmLFn8pI4x14CIqgAAAAVElenJRfvNR+T5dbb/AGm/lbfop8qlHl1XX17flb5+R81P+2XZ2nwG8J+LPiTZXHgLxT4503zNP86+0O3WRRFC01/a/bdRFv5SmddkU8vnkjmFwCD6BrX7UngnRrOPUtN8OeKfEmkR+F9O8YXesabBaGC30i7aZY7lxLPHIxAt3Zo4o3fBG1WOQLWnfs5afoej6Lpnhv4o+NtIuPDKz2mh6hbNprXGn6bKIg2nKstm8U1uPIiIaeOSYFQfNrY8Q/Azwx4ng8RRavrWuyv4o8K2vhG/m+0RmQ2sDXDLMpMZ/fMbuTcxypwuFGDna8JSbeib+5Wen5X1Wt7aWadRxaly9tPXmX/tt7b9Ot0MtfjdYzaL4t1G98DeItMv/ByRz3mk6hPptvcS28ilop45Wu/syxuquR5s0ZXYwcKRitH4P/F/wn8bfCLeMPCDOLaG8m0+4ie5tbkw3EWN6edaTTW8mAyndFK684zkECr4t+CXhjxg/iOe81TVrS58RjSXee3aBms5tNlM1rNCssToWWQhiJVkRtoBXGQatl8INQ0G2ttP0Pxvrc6X/iuPxL4gvru6SG7uwkKjyUNrFEgR5YLffHhVMZlXkELWcLczUttLfetfu5m15K27SwbnyJpa3d/Szsl535UvV32ubnxP+IU/wz8NyeKB4H1vxJaWweS9/su7023+xwqhZppXv7u2j2DGPlZmyRxjJHm3jf8AbN+Evw2/4R6Dx7HfeHb/AFzSYNbuNN1a/wBMsb3SrOXcFaeGe7R5nBjdTFaC4kBXG3lc+hfFX4Xn4pabpenf8J34i8Mf2VqMeppJo8dhJ58sYPlrNHe21xE6qxEigpw6IwOVGM7UPgzNe6nYa/bfFbxrp2tRadBpWq6lZtpyS63bQu7oLpDaGJGDSykPbJA48xgCBgBQ+L3trr7rf579V0vfTWVrab2/G6/S9ul7XtbXL17466R4R17xoNY0PxjKPDh8P26WSQ6fJDdjUrp7a3uLMpKJTvlJWQXDIVEIKIMkuujftF6XqetQaLqHw18Z6Mf7bXw3qFzfpp5g03UnRHgt5mhu5C5lSWIq8IlQeYodkbKiH/hTmteNPFHjDXfiL9i0221m60BdOt9F1F7mTydHvpLy3mmkmt4wjyu6h4lVgqqQsrE7h0s/wb8MT3OoXT3+qB9S8V2fjCUCWPC3ttHbxpGvycREW0eQctkthhkYuPLdc22n3Xhf52536pehlNzVF8q9+8vT4Xy/+TWXo36nC6L+1H8NfFXx8X4VaP44T7TaG/0kafFd6XIL3UoNzzBoluG1CIwpbzAF7eKFssd8mY63/AP7RGifEAafJZ+BPFmlRa34dl8T6JLqa2MaapaReSJREUuX8t0NxACJ/KU7wVZlBYbfh34TxeFfE91rWjeO/FEWj3V3dagfDJltW01Lu5ZnmlU+R9p+aSR38szmIMxIQcYyU/Z08Bf8Ilongq5utXudM0Lwhf8AgmJZZ4w81hdrbLK0hVBmXFpHhl2qNz5U5GJhbkSlvb8bSf8A6Vy212/Dqj7NzlzaK+np/wAFWv53sWfgx8evB3xvi1tfDUE1peeHriO21Gzlv9PvWhaRSyHztPubm3OQrfKJd64+ZVyM19X/AGgNC0bxbqvhqfwX4plstB1mx0LVddhhtTYWVzeRW0luXBnFwyMbuFCyQtsJJfag31t/D34W23gDUNU1iTxfr3iLUtYt7K1ubrVVs0by7USLEFS0t4I14lYHCY4HTnPIw/AO/wBT+I/jHxV4n8aan/wj2veINO1q38PWMkC2t01pZWUcb3bNb/aAyz2hYJHOI2UJvDZZapcrn5W/WN/wv8/Ixpawk6m+tvv0/DubunfHDQNT8WxeGF8O6/bWV9qF5o2ma/PFANO1DUbUTGe1ixKZw6C2uPmkhSNvKbY7cZ5H4T/tBwaj8B7Lx/4p/tPXbrQfBcXiHxNqVlbQLF9oW1E8luoDIhuGTL+WgCqCu4puQHr9M+B/h/TfF8PiceI9fubGx1G71nTdBnlgOnafqN0JhcXUW2ITl3FzcfLJM8a+a2xFOMZvhT9mj4ceDfB9z4C0M6nDoWp+Hj4d1azEsaJqaGIQ/aptka4uvL3IZY9m4MN4bZHsUHFR95X0X3rmv991t5X2ZvB0ua0tuZevLd3t8rb9b+RteIvjR4W8Natrmh3lhq015oenaTfmK3gRzdtqVzPbWlvBlxmVprcqd+1BvQl8biuf8EfHfinx3P48m8U6XqOktpPig6fZ6XqC2n2mwt/7PspfJka1eSJz5k0jbhI/38bsAAUYf2ctHkTW7jXPiL4z1vVdbs9JtDq15NZR3NodNuprmylhEFtHEHSWck742V9ih1bL7uu+HXw5tfh3BrQTxLrOvXniDU/7W1C+1U2/nS3Bt4YCQLeGKNV2W6HCoBknGBgC48kZT/w2XreD+/SSfla27OWom1Dl6NX/APAGn8uZ3X47Iz/Afxi0n4ieI9Y0PQvDWtLZ6PcXVm2sTPZm0muLeYwzRBI52uImDhgBPDFuCkruGCc74ifHzRfhzrmraJd+C/FGsDw/olv4j1i80yK0MFhp0slwhnfzriN32fZJWZI1dyuNqucgXPDnwY0vQfiDL8SL3xd4g13UhbXFlYx6kLPbYW87o8kSSQ28c8y5ijx9olmKhRtI5q14s+D/AIa8Y3ni691O+1OJ/GnhZPCV+IJY1EVmpuiHi3Idsv8ApsvLbl+VPl4OYhb3eb5/j/wL2/4J0U1TbkpvTS3kuZX+6PNa/Xp0Oa1b41W3hrxTrFq1l4m8SSzeJbTwlpujabZWUfl3Z0j+0i6SzTJvDxsQzyOiqVVQigNK9zwN+0DonjnWdI0mPwR4q0aLXPtsFlfanFaLBJe2bOt3Z4iuJJBLEY5Mts8ptjGORxWpJ8GPC8niaPxU1/qn2uPxPH4rCCWPy/taaT/ZYTGzPleR8xGd3mc7tvy07Qvg34Y8Py+HpbO/1Rz4a1XVtXtPNljIebUXnadZMIMopuZNgGCMLktg5p8iStvp/wCkq/43/DzvlWfweyXRc3+K+tvK1rfP5O8ffFaLwP4g0fwpZ+B/EnijWNcsr7ULSz0YWYbyrRrdZdz3VxCin/SoyPm5ww67Q3G23xku/GvxC8MW3w9fxLe6Le6Fp/iDUrWHSLJUSzvJLiOGV57m4ikgKNBJ50SxyyECMRhSJCdz4lfCnxN45+I3hPxXonjzUPC1poWk6vYXdzpX2Y30jXctiyIgubaeLyyLWQO2FcEpsPUjb8HfCTwn4E1j+1/Dv22Hb4e0/wANJbyTCSJLSzkuJImyRvaQm6k3MzHOF4ByTnb3L9df/brfL4fPfbRmsvZ+zaW7X48yv8+W9vluc14b+Oen6jo/hOLw74X8beL5dW0DTtbvLqO2sFuLGyulPk3F6vmwxl3McmY7VJCCjEIFxnJ+Ffxy1bUtYbwt400HXpW1Pxl4l0HSde8izXT3azvL1obPEconDra2rfvGh2N5ZBkLnnf0v4BaR4di8Ow+E/HXi3Ql0HRrDw/cGyntCdXsLMN5Ed0ZLd9pBkkPmW/kv85G7GANOw+DHhbTl0tIr3VHXSfFOqeLYQ8sfz3d+LwTRthBmIC/m2gYYbUyzYO7Wbhzycdvet9+n4fO/loVN02pRj3TXyjPT5ycb9La7q5xvgr9obT/ABj4/wDG3hzSrHW77WfDmnJPD4Tt73QZ5pFjldJJUlt76RY5ZHZF2XctvgKuEB3tTL/9rnwRoHgK98feNfCeveFLe311/Dlra61qOiwHUL1Iy7rBdC/ax2rslQtJcIA8Tp98bTo6H+zTo3h3Sp9K0v4leNYFHhy48K6ZPFLYRS6Pp8rowW2aO0X95H5ahZJRI/di7fNVyx+AMdp4N03wnP8AFTxjcz6Bex33h/Vxb6Ra3ejMkLQBII7axitmjMckqlZoJQRI2f4cY/ZXe3/tz/HltdXau9HZa4XvOV9ru3pyq1/Lmv52WqbelfQvj94U8eXHw51Twm2vTaN41udRhtb+xfTZ9Pa5tYbjzbS5cSvIcGCZkktd0bNCP3pRgH6DwV4+07/hS2nfFXxF4gvLrTbjRP8AhI7i9u7KOCVLaSM3GDBAWC7EYKEDO2FALyNlmybn4ceNrrxx4Fa81eLUtA8GS3Wpy6zqOob9X1K9ntrm2MT20VrHbxxhbjeHRx90IIlA3V0un/C7wxZfCi3+DUv2y88PwaEvh1jNNi4ltBB5OWeMLhyn8SheeQBWs+Tlly79Pvlft/dt5BRtd+07r7ra/P8AW55NdftEXek3vxN1z4iRa54B8P8Ah/QNDlsINWGlrdW1xez3sK3Cus0kA8x0t9ouJQqbf3gjG+sfw7+1dqereDPAuseCdMuPiRe614xn8N6/HpUmjh7eQafcXoht3i1JrPcqrAQRdTjYsis3m4FekW/7O+iva6+viLx94v8AEOoeILfTIX1S+ms4rq0bT55J7OWA21tEiyRyS7ssjBii7g2W3aGpfBiXWvDumaXrHxU8Z3mtaNq41uw8SSf2aL+3uBC8GFjW0FnsMMsqFTbkfOzffwwE4c7b2937k1f71zX26WYqd1D39/e+9xaj8k7W3fkdF8PvElr4q0O71K0u9TuEg1rVtPZtRjgSVZLa/ngdFEICmJWiKxk/OY1QuS5YnH+L/jLxd4Y0mw074d6dp+oeKtYuJI9Ptr9XaApDC88xcIysAUj8tWzhZJoyQw+U29B+F+m+G7jTptL8SeII4rDVtY1h7UXarBeTajPLNKtwioBIkck7GIcFcKSWIJMPjr4J/DH4oa5Zaz8S/B2keLYtNtJLay07XNPt76ytmkdWkmSKWNsSsERd+eFXAxls5VLuXuaa/wDB283oaNx55tLS7t6N6bbWX5fIn0v4q+GdZuvDFrp6Xcw8WeH7rxJYTKi+WLWA2odXJYEOftsWAAR8r5IwM+Z6F+1K2s+L3uD4C1qLwA/w/wBL8c/24y2gewhuVvJG+0xi7MrApbJGqQQyMJA+TsKtXVj9nrwzp9loNl4R8T+IPCyeGzqMGn/2SbNVi0+9mSWbTljlt5I0tgYoggRVkjWJAjrg5r6f+zV4M0yw0rRrTxB4iXS7LwhB4H1Cyaa2aPWdLhiljgW5Yw+YsiGeVw9u8JLN825QFGrcGm0rPp90/wArwXqn03qHs1T5ZXvZa/8Abyvb1in9687Pm/aK0DTdI1W+8SeBvFuh6jpE2kpLot3BaPfSwaleC0s7mMQ3EkTRvLvBHmCRfLYMgbCnJt/jbrFn8WdR0DxFoWt2CXHhnR7nSvCkiWUupPfz3upRy7WgleNsxWsTkmcxxohZinz1tx/s+aBcWWoR+JPGfinxDqOo3WjzS6tqMtoLpYNMvReWdqoht44hEsu/J8syMJH3OWwwv+LPgZ4M8YeNJ/iHfzahbeIzp1lp9hqNq0Sz6Wbaa4ljmtmaNirsbqRXDbo5EARkKlgwuRNdr/hZfje/lfyFFx9jNP4mtPXmi/u0l58rs9Sl4p/aF8HeC/ironwn8R6fdWl94hlht9PvDqWlmOaaXOyMWou/tx5BBcWxjHUsBk1u/E/4paR8LrDS7nUNI1DVbvW78abp1hYy2sMtxP5UkpUSXc0MCYjikb55VzjC7mIBxdS+Amg6j4zuPF//AAlniK2jvdZ0/wAQ3WlQGzFpcajZrGkU7M1ubjlIY1ZBMI8LlVViWPSfEPwJJ4/0mLSovGOueHdkhZ5tLjs5fOQjDRyRXlvPA6n/AGoyQRkEVlr7P+9f8NP15lfsk7J3Rlr7R/y2X363/wDbfnfWx538Tf2vvhF8ItS0fR/Hd3Jpd/qemw6vc2t5qGm2c+nWkhYK8kVzdRvO26ORTHaLPJlfu/Mpb21WV1DqcqwyD6ivLYP2fdC0ZdFXwP428WeERpGj2ugTf2TPat/aGn25Ywwz/aYJdpUyS4kh8qQeYwDAYA9SAwMVb5bab3f3dPw873v5A/i02svvtr+N/K1vMWiiipGFZWs/8hHQv+wg/wD6Sz1q1laz/wAhHQv+wg//AKSz0AfhR+1C09h+0V8S9UsmQPb+NdZkB7g/bpQfwz1Fe+fsV6dZSfD7UvGviG8D3upahJJO8gDP5JYqh29gNvbitz40fsNX/jD4teP/ABKnxOtrSPXvEmo6ilu2ks5tzLcSOV3CUbvvDnA5Ga6L4E/s4eJPgzps+k3HxCstatnnEsSNpGwIuQdhDuwYZz6da8DDRlSlNzXXQ9ri3iHK8xw9KGFqXkklJWktVp1SOs+I/jrxvd6at/4Q1Czj0SxCNNbxORK6hgdzOBw+RkIOM9fWvUfCPxIXWNJOna2Jo78wlXecgrLuHA3AKrHkdP161haxp2ualaS2kOoadDG8bokf2HKIWUrnAYZ6nPtwMVN4X0eKy8OabpXjJv7avrGFbdrmB3ghkRBtQiJmbYdoAOCRkcY6V1xqcsr3Pz14qla1zD8N3E9t4juNB1GVhqFrbubi3ELBI2EmAyuwG4MpQjj1NdbWLL4bQeOz4us5Y4LU6UNN+x7CzAiXcr+YTzhflwR9MDit2GGS4lSCIZdztUZxzWLcpN8zuZ5pi447Ee1gkrpaLa56H8Cv+Ruu/wDsGyf+jYq9g8J/8ito3/YPt/8A0WteTfBeyudP8cahZXkRjmi0+RXUnOP3kR/kRXrPhP8A5FbRv+wfb/8Aota9LC/wz2cpTWHs+7NWiiiug9MKKKKACiiigAooooAKKKKACiiigAooooAKKKKACiiigAooooAKKKKACvgnx/8A8lG8Wf8AYdv/AP0oevvavgnx/wD8lG8Wf9h2/wD/AEoegD86P+Cgn/JZdG/7Fi3/APSu6r5kr6b/AOCgn/JZdG/7Fi3/AP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E+/+Sy6z/2LFx/6V2tfMlfTf/BPv/ksus/9ixcf+ldrQJn6L+AP+SjeE/8AsO2H/pQlfe1fBPgD/ko3hP8A7Dth/wClCV97UDCiiigAooooAKKKKACiiigAooooAKKKKACiiigAooooAKKKKACiiigAooooAKKKKACiiigAqjrmoXek6PealYaFfa1cW0LSRafYvAlxdMBxHGZ5I4gx7b5EX1Iq9WR4u8Pv4s8L6r4Zj17VNEOq2ktp/aOlyJHeWodSpkhaRHVXGeCVODziplfldtyo2ur7HmUP7Sun/wDCvNb+I2o/DDxTpVnoWqtpM9vqWqaBbGV1wJJY7l9SFm0aOTGx+0BhIjptJUgY1x+0Tda/4h+G3iP4baJrninw34v8N69qTaTpS2BuZ5bWewjR/NnmSECPzbgZSfY+4FTJ8hro7T9nuO38LaH4bn+K3i+6m8L6lFqWg6m1lokU+l7Ld7fyYoodPS2MZiklX95C7jeSrKQpVrfs56Va2vhtPDnxI8Z6De+GLfVbW31CyfT5LieLUbmK4uVl+0WkicvCoVkRWUE85wReid1/XutfdzNPuul9ApytNcy0tK/rfT7l1+9INT+OXhvW/Daa34f1PWdPhj07SvEkWzTYmuNVs7mYolnbpMwCzPKiwOHAZDKoBUsrr09x8WPDttqF5o8ljqf9o2ev2nh37H5UYllnuIo5kljy+GhELtIzZyFhlG0su04tz8EdEHiP4cNplpDb6F8PbW4S3U3EjXEz7IkgifIIljDJ57M7bvOhhYA/Ma6G7+GHhq8+Jdn8VJnvP7WsrA2CwCUfZXOX2Tsm3JmRJriNWDDCTyAg5BV6J+V3911bzV0rdk3zdSH1t2VvXz6NK9+jfw9LnF2nx20TUP2hI/g/cX19pd9DZXawae11pFwmpSKEkM5WC6lvYAkattEsMCne2Sx2KOk+Ivxctfh9rWleG4vBPiTxNqmsWGoalBbaMtplYLMwCYu11cQop/0mMgbucMOuAaHh/wCAugeHfGFt4rs/FXiGWCw1bUtasdHlNmLK1ub9ZRdEFLdZ3DNNI48yVypOFIUBa6fXPAGj+IPFul+Mry5vEvdJ0rUtIhjidBE0N61u0rMCpJYG1j2kEAZbIORjN3UIpbpP77Nq/wA7L02sttKXK60vafDfS3ay/X+mcZon7R3hrXNNv9Yj8GeLbW0t/Dq+LNPee1ty2r6VgFp7WNJ2kBXcuY5lik+ZcKcip/iF8a/DmieGPFFzp19qKNpEOn28Wp2UVrJGb7UCFtYozcSJEXHmQO3nNHEEnjJkGSV2fCvwj8OeDZfD9xpVzf3D+GvCy+ErRLqWMpLaKYiGl2oMyHyEyRhcFvl6YxPBPwRbwz8ILb4dQ+JtR0HUJJGvLrUNFmjlaGd23GKL7XFIksEabYEWaJh5UcYK8DGlRRd1G9vxtzO3zcLO/SXS2hhSdTTnSvp6fDFv/wAnurdY21utcCx+Lmu+HbzwpqnxB1e903ST4N8T+IfES39jawsj2VzYbZALaSdVjjjnnCCOeUMjKWeRgGqPwt+2T8JvGXhXXPE/h9LzUD4fvdLs7qw03UNL1Oc/2jdi1tHV7K7mgAaQklGlWVVUlkGVDdFpH7N/w90zSLbRLiXU9QtY9K1zSbpJ3hiW8j1aeGa9kdYI40jcvApUQrGi73wvTFxfgol54Zm8LeKviZ4y8TW76hpl/BNqctistt9gu47qGJPItolZS8Sh2kV5WXq+cEW3CTSfzt/jbfr7rSV/0SOi8LU12vf0vp+F7672tdXOR8T/ALQfl3HhW6kh1LwVFZ+OZPD/AIssdcS0MsMK6JdXyq0kMk0W1h9klDRSE8hSQdy10XxH/aE0H4W+B9N8f+KvCWs2um6i7h0u7/SdNmtYwCVeVb69gBLKNwjQvKM4aNWyoteJv2fPh54y1K5v/FFtcanBeeJE8UXFhdCGW1muV0r+zBGyNGcxeSA+M7vM5DAfLUWs/AXS9Xg0JV8e+LbS78P2d9pUF+ktnPczaddlPMtJXuLeTKgRQqJQFnxGN0rFnLZVG/Z+58Wn38qvfy5u2yu9XZO5+yc4W25bP15pP8E0rveyW1yh4r/aa8I+GHkmg8J+Ktb0218OWHi2+1LTbe28iz0q7eZUndZp45WKi3dmjjR5MEbVY5AtTfGzTL7TtTj1LQ/F3hS/0bXND064tZobB7p0v72GG2lG2WaL7PMXKvkiZUEmFSQLiS7/AGefBd5oeq6BLqmti31jwbYeB52WeLethaef5ciny8CY/aZNzEFThcKMHOvrnwe8M6/qmrateX2ppNrN1oV3OsUsYVX0m6FzbBcoSAzgB8k5X7u081u/ZRqLl1jzf+S83/yP6+Vuam588OdaWjzevKub/wAmvbyt53ufET4j2fw7j0JZvDms65eeI9U/sfT7LSlgMslz9mnuACZ5Yo1UpbONxYAErnAyw4jxV+1F4P8ACHw5sPibrHhnWINNub68069hutR0ewm0y5tZpIbiOY3l9DHIySQyLi3eYttyu4EE+i+KPBWleLNS8M6pqNxdxy+FdXOs2awOoWSf7LcW22TKklNlzIcAqdwXnAIPE6l+zt4au2tJ9M8W+JNHura512VrqzazeSaDV7o3V5bN59vIqxmQrtaMJKoRR5hy27nldQbj8V9O236vfqlqtdH0fuvdflr/AOTX+5clul27+XY6p8Q/C+k/Dqf4qXN1K3h630c640yRMXNp5Pm7ghwc7OcHHviuOk/aAtIfDmha5L8MvGH2vxJrR0PTNKik0ue4uJvsstysizRXrWpiKQON3n8NwwXBI7S18FWmn+AbT4faXrGq2VtYaZDpdtf28yLeRJFGqJIG27N4Cg8ptJzlSDiuO8M/s8eFfDk2nahL4h1zVNTsfEn/AAlUt/crZQPe3v2CSxHmxWtvDAFEEp/1caMWRSzNznSSh7SSi/d6d7X/ADt3+7tz0HL2cXW+Kzvbbm5dPlzfgHgf9oLRPG+saTpcfgjxXo8Wti9hsr7U4rRYJL2zZ1u7PEVxJIJYjHJltnlNsYpI4rj9W/ai8R3ulfDrxP4E+CPi/UtH8cavb2sP2htKinvLWXTbq6zbrJqCCORWgTJm2qVD7d2UJ9G0T4NeGNBfw9JZ3+qOfDeqavq9p5ssZ3zai9w06yYQZVTcybAMEYXJbBzSl+BOgR/Dzwd8PtH8T+INI/4QJraTQ9YtXtXvoJIbd7cOwmgkgctDLKjBoSPnJAUgEC5ebXa8fuu+b8LL089S6L9yftN7O3/gLS/8ms/y7G58T/iNY/CzwfP4z1TR7m/tbZ40lii1DTrIoGONzS39zb24APrKCc8A1Z+HXxB8OfFHwPpPxB8KTtNpOsQGe3ZijHAYqw3IzI2GVhuRmQ4yrMpBNf4gfDqy+IEGjGXX9V0XUPD+pLqmm6lpy2zTwTiKSFjsuYZYWDRzSKd0ZI3ZUqwDC34E8Ead8PfCVt4Q0i9vbu2tXuJVnvXRpneaaSZyxRVX78jYwo4x9ayk2oSa36fd/mS780UtrO/rfT8P67+f+F/2n/BviDSbfxDqvhTxV4a0fUPDc/irTr/Vra2MV9YQJG85jFtPK6yRiWP5JFQvnMe8Akadt8fdCXT9Zl8QeDvFGgato62L/wBh38Fs99dpfTNBZND5E8kRE0yPGoaRSjKfMEY5rmvhV+zJB4d+H2keGPif4r1TxVd2fhVvC5tXmhSw0+3mijS6jszDBBKyv5SYknLygDhlyQekt/gDoT6drMXiDxl4p1/VtYFgn9uX89sl9aJYztPZJD5EEcQEMzvIC0bM7MfMMgOK1moJtLb9Lvbpflt5Xua1FBTahtd+ltLedt/O9ulznfiX8edZ8KeD9U8S2vgnxVpPiTT/AAd4j1618OatDp7QO9gLQ77mSGdg203EZXyLjayNODl1jA6Kw+O1hFoN3f8Ai3wR4k8O6tZaVa6o2j3gs5Lm6FxO8EMdu1vcywySPKiqF83jzodxUtxPdfAzRNctFt/Gvi3xL4onfQtX8O3V1qMttHJdWupfZ/P3LbQRRowFrGE8pEUZclWJyKsnwXnufEnw/v8AWfEl5r8HghL2VtS1JoUv72WQp9nhlS1gigaFCBJnaGEltbthjuamuW0V6X++d7fLl39FYVSUfZQ5F7y5r+eseW/yvtte+uqPUgSQCQRnse1eR+F/izdt8VvHfgLVJrrVrm08R2llo+n2cEXmWlidJsJ555G+XEKy3DsXdicyKibiUSu50LQNbs/F3ibxHq2szXFtqbWkGmWS3MjQWttDDyfKPyJK80kxZlGWRYQSdoA57/hRfgyLx5qfxNsbjUbLxNqmqQalLqNu0SyqkdrBbNZgmM7raSO2TfG+75yXQo6oyTCyleWzX6p/le/W11uKLShJPe2nqec2H7Xln4c8E6/4x+Lvg288NQWHi7U/DOkSz6hpNpBq7wXl3GkcUs+oCOKRIrUmRrh4I2f/AFZbIFdbpP7S/g/xTp/hS98BeHNe8Wv4xs9SvNPh0eSwkAWwuIbe6V55LpLc7ZJxhklaNwjbGbKb7Vx+z7o7DUBpvj3xZpZm16XxNpLWj2W7QtRmM5uZbUvbMXExuZt8dz56YfCqg4rotM+GVlZ6/wCHPFOpeJ9d1nV/Denajpsd3fyQbrtb2W3kmkmWKJF3A2sYURhEUFhtxjBC2nN5f+k/rLfbyKqODqycfhfNb73y/cuX53vpY870L9qL4a+LPj6nwp0fxugurY3+kjT47vS5Be6lBueYNEtw+oRGFLeYBnt4oWyx3yZjr1DxF8QvD3hTWodG19p7QTaVfawt46D7MIbTy/PUvnIcLKrgEcqrkH5TWV4b+FEXhPxRc63ovjvxRFo91eXWonwyZbVtMS7uGZ5pVPkfavmkkd/LM5iDMSEHGLvxI+GPhv4padp+meJHvI4tN1CO/ja0lEbSYVkkgclTuhlieSKRf4kdgCDgiLPkjFPW2vq76+ivda7JLyIbXPJ9Ony2+9WT03bfYn1H4gaPovw4n+J+vWl/pul2mjnWrqCeJTc28Ii81kdEZl3qOCAxAIPOOa5iH46W0vhOx8RH4c+KxqGr6gdM0nQo5NNnvNRl8lp90M0V41ns8qORi7XCgbGBIbAPf67pJ1vRrvSE1O+01rqIxrd2MgjuID2eMsGXcDz8ykHoQRkV5np37OOgaXos9tZ+N/E8WvzayPEA8TRJp0N/HffZvsvmrDFaLZc25MZU2xDA5YM2GFNpyell0+//AC7/APDJbK++v320+V+2pveGvjN4V8U3mj6fYWWqRXOr2Or3hinhRWs5NMuYba8tp8OcSpNOE+Xch2OQ2NpbL0r9ojwTq/hQeLYdM1uKGbw3pfie0tZoIlnvLfUCy28MQEhRpzIoiKFgA7p82GDUN+z/AKBb2mgpoHjDxRomoaGdR36pZzWr3WorqEyz363HnwSRnz5kSRmjSNlYDyzGOKl0/wDZ/wDA+nWHw606O61aWP4aWcNhppkuEzeQRRxrGt3hAJNskEE42hMSwoRxlTfuPfuvu967X/klr9ntuVJxUPdvfz9dE/lvbZ667FLxH8dvD3grUNctLm08R63qCeJoPD1rpiHTrfN0+lwXvlW0s8sEXl+SxkJuJQ5kMipkeWtQ3XxiuND8beIbjXLbVV0a28LeGr6x0UWkRvf7R1C+v7fyRg8yu0dtHhpPLUrnKgsx2fEfwVsdcbxBNpnjjxLoE/iXVU1a/ksRYzq7LZQWnk+Td200LRGO2jbDozBixVlzgVLf9nXwHZaQ2i6fdaxaQLomi6HatFcoHs00q4muLOeIlDiVZZyx3bozsRdm3IYTjyu/aPrsua3Te9r7vfTfVunZpdUvv5ot/gnt09SpqH7SPhvS9Eju77wb4kg15tcHhyTwzNJp0N/DqBtftYieaS7Wy5tyJQwuSrBgFLP8tc/4r/aE8Q6T4w8V+H774feK7Dw1pHw+g8WTa1Yppv23SnkS/aTfHcXRDuBaIkaLBIvnB/M/dENXUyfAS2Ph280iD4meMIdT1bUDqWsa6V0ya71WUwxwYuIJbN7MoIoYkCpbqFEYK4JYmpefsy+DJNLXQtI8SeJNG0yXwefA99aWctqyX2mCKdIRIZoJHR4jczOjRNGNzAMHQBKIOCmnLbT0+F3t1tzbX176J3VF01L37207fzpv58t1277nafEH4h6J8NPBsvjLXIbq4to5La3jhgMKyzTzypFDGGleOFC0kiDdI6IM5ZgOa0fCniJ/FHh211+bQdR0ZrlWZrHUDA08WGI+ZoJJImBxkMkjKQQQTUXi7wrJ4p8OyaBa+JtX0GRtnl3+mGAzx7f9meKWFwRkFZI3Ug9OlVfhz8PdF+GfhSLwlolxdXECz3F3LPciJZJp55WlmkKQpHEm53Y7Y40QZ4UVk78srb9P6++/yst2c8U1GN9+v9fdb53ex5rB+1HoGt+C77xNB4S8W+HrefwVfeM9GvtRsrOZb6ztoo2maKKK6Y74zPDmOYwh942sVyw9L13xTafD3wRDrev3Wpaw9ulraK0cERvNRupXSGJFRAkQklldBxsjBbJKqCRyT/s5eCJPBek+BTquufYNH8Gaj4GgkE8PnNYXqW6SyMfK2mYC1j2sFCglsocjHZeNfBGm+OfC8nhbUL2+skMlvcW95ZSKlza3FvKk0E0ZZWTckkaMAyspxhlZSQdqns1Fcl99e9uZ2tfS/L8r7nRUVK8XDvK//ktvXZ+a6Hg2sftL3nhfwL4+8T+P9UuvBt9beM49C8PWOrNo6TWsn9nWl0LSaR7uOyYMTcMzNeLlXKrKr7Ma/hX9pK/8Ra58LNL8FaHqHjnQfGWjatNqOuWb6arw3NjdWttLMSLtITFG8sxk8gTbh5ZhMgDZ66L9nrSItJu4P+FgeL212518eJ4/EnmWS6hbah9jS0MkarbC1KtAhUxvAyHe3y/d269x8Ikur/wnrk3xA8UtrfhT7TGNVZrJp9St7mSN7m3uVa2MQjkMEWfJjiZAgEbIM1DtZd7RXldQs/P49W9HZJq7MYaN3/v+usm15bcqW6Wu2gaZ8T9DsfgRb/GW6m1vUdItvCo8SSPcw266jcW62vnkvHFsgEzKDlU2puOBgVh3P7R/h/S7LVbjxD4E8YaPdaY2kMlhc29q9xe2+pXgtLW4g8m4dChmJDI7rKgXmMZUNp+JPhLj9nfVvgb4PvfveD7jwvplxqUnc2bW8TzNGnupYqnrhe1ULX9nvSLnS7iHxd418TeIdUvJdHkk1K8ktElii028W8traJYLeKJYRMp3Hy/MdWO5yQpW58jrNr4b/hd/ja3la/WxvP2XutdW7+l42v8AJy21vbpcd4g/aAsPC0RfXvhv4xtW0/ThrPiFAthKfD2nl5UW5u2jumV1It5X2WxnkCqSUFZ+pfE7xhbfH3RvBR8N+L4tA1S3maGSO20WazuPKiZmuzIt8b2K2BkRG3WoJmEIDqrlZOi+IHwT0L4h6nc6heeJfEGlQ6tp6aPr1lps0Cwa3p6tIRbXHmxO6L+/mG+BopCJGBfGAI9P+DdxpfxN1H4k2XxV8XomqmJbnQmg0l7AwxReXHbrI1kbtIVJaQItwB5ju38TA5Pa6319PL+t9+tmYytZqPl+n63/APJfMxvB3x10EeAYtd1m713VLo+HdP8AFEbz2FvbTX8OoyOLeC3jjk8sSCQLAEZyQWi3SPu8w3/FP7Qvg/wX8VdE+E/iPT7q0vvEMkNvp942paWUmmlzsjFqLv7ceQQXFsYx1LgZNWLT4B+CbS1+HtoLnVZE+G9rFZacXnT/AEyGNIxGl2AgEgWSCCYbQmJYUI4yph1f4DaJqXjG78ZQ+KPEFut7rFh4huNHhe0WyuNSs1jSKZ3a3a4AKQxIyCXZhcqoYkm5uHtU18PM/wDwG/58t+/vJdG7Fbafsez5b9+l/K/po31SvmWHxVbXdbj0OO88WaFeS/EF/DU1vf2WmzMhg0xr4wxPC7KtrNFEH8x/MnBmZMRkqYvYq8k8B/CLWTfyeMPiIbKy12TxlL4wisdFv3u7S3lbSv7NWFp5oInmXyi7kiOI7yo5Cnd6J4U8Pf8ACK6Fb6F/bmrax9naVvtmq3P2i6k3yM+HkwMhd21eOFVR2olyqMEt+VX/AMXKr/jfy69bkt3lpt73/pcrf+SuP5dLLXrK1n/kI6F/2EH/APSWetWsrXY7zztLu7Sxlu/sl4ZZI4mRW2mCVMjeyjq696gZ4b440zw0mo6/eQa0z6gtxdSLbcYM29js6evHWvGPFHiH4g6dYRTeHfCEeoXDShXjO75Uwctww74/OvrC88FeGNQu5767+HGqyT3MjTSt9ujG52OScC5wOSelQ/8ACvvB/wD0TTVf/A+P/wCSa5I0JRqKbSa7O+p87WyitUq86cUu2uvrofM3gnVvFer6RJdeL9AXSb1Z2RIFzhowAQ3JPUkjr2rufEdhoVh4J1HV9C1Rr7X4NNkuLTTiRia6EeVh4APLcdR9a9g/4V94P/6Jpqv/AIHx/wDyTR/wr7wh0/4Vpqv/AIHx/wDyTXk4nJ8RXrutCvKCbvyq1l5K8W7fM9WnS5IQi8PSbju7zvL11/Kx8f8Awy8X/F7xFrk9n8QPh3D4fsEtTJFcpuy829QE5duxY9O1ewRWVpZXIlTWrVpIm+UbTjI9TnGK9g/4V74PHT4Z6r/4Hx//ACTR/wAK+8If9E01X/wPj/8Akmu+GDqQVm7/ANehjmWElj8S69GjTpLT3YOdlbr7zk7v1Ob+Elw938QNSuZbwXTyacxaUAAMd8PTHYdPwr1Pwn/yK2jf9g+3/wDRa1haFoGkeGrx7/RPAGq208kZhZ/tcL5QkEjDXBHVR+VdF4etZ7HQNMsrqPZNb2cMUi5B2sqAEZHB5Hau2jBwjaR0YKhPD0uSe92zQooorU6wooooAKKKKACiiigAooooAKKKKACiiigAooooAKKKKACiiigAooooAK+CfH//ACUbxZ/2Hb//ANKHr72r4J8f/wDJRvFn/Ydv/wD0oegD86P+Cgn/ACWXRv8AsWLf/wBK7qvmSvpv/goJ/wAll0b/ALFi3/8A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8ABPv/AJLLrP8A2LFx/wCldrXzJX03/wAE+/8Aksus/wDYsXH/AKV2tAmfov4A/wCSjeE/+w7Yf+lCV97V8E+AP+SjeE/+w7Yf+lCV97UDCiiigAooooAKKKKACiiigAooooAKKKKACiiigAooooAKKKKACiiigAooooAKKKKACiiigAooqG7uorK3e5mWZkTGRDC8r8nHCoCx69h70ATUVTk1S2j+y7orw/bMeXts5m25x9/C/u+o+/txz6HD0v4JL6TT1juRLEu9ma2kWIjjpIV2MeRwCT19DgF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w+TVLaP7LuivD9sx5e2zmbbnH38L+76j7+3HPocAXRcoqsl/BJfSaesdyJYl3szW0ixEcdJCuxjyOASevocQprNnJYyagsN8Iom2MrWE6yk8dIym9hyOQCOvocAXRfoqnJqltH9l3RXh+2Y8vbZzNtzj7+F/d9R9/bjn0OHpfwSX0mnrHciWJd7M1tIsRHHSQrsY8jgEnr6HAF0WaKoJrNnJYyagsN8Iom2MrWE6yk8dIym9hyOQCOvocPk1S2j+y7orw/bMeXts5m25x9/C/u+o+/txz6HAF0XKKrJfwSX0mnrHciWJd7M1tIsRHHSQrsY8jgEnr6HEKazZyWMmoLDfCKJtjK1hOspPHSMpvYcjkAjr6HAF0X6KpyapbR/Zd0V4ftmPL22czbc4+/hf3fUff2459Dh6X8El9Jp6x3IliXezNbSLERx0kK7GPI4BJ6+hwBdFmiqCazZyWMmoLDfCKJtjK1hOspPHSMpvYcjkAjr6HD5NUto/su6K8P2zHl7bOZtucffwv7vqPv7cc+hwBdFyiqyX8El9Jp6x3IliXezNbSLERx0kK7GPI4BJ6+hxCms2cljJqCw3wiibYytYTrKTx0jKb2HI5AI6+hwBdF+iqcmqW0f2XdFeH7Zjy9tnM23OPv4X931H39uOfQ4el/BJfSaesdyJYl3szW0ixEcdJCuxjyOASevocAXRZoqgms2cljJqCw3wiibYytYTrKTx0jKb2HI5AI6+hxchlWeFJ0DhZFDgOhRgCM8qwBB9iARQF0x9FFFAwooooAKKKKACiiigAooooAKKKKACiiigAooooAKKKKACiiigAooooAK+CfH/APyUbxZ/2Hb/AP8ASh6+9q+CfH//ACUbxZ/2Hb//ANKHoA/Oj/goJ/yWXRv+xYt//Su6r5kr6b/4KCf8ll0b/sWLf/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/BPv/ksus/8AYsXH/pXa18yV9N/8E+/+Sy6z/wBixcf+ldrQJn6L+AP+SjeE/wDsO2H/AKUJX3tXwT4A/wCSjeE/+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/AMlG8Wf9h2//APSh6+9q+CfH/wDyUbxZ/wBh2/8A/Sh6APzo/wCCgn/JZdG/7Fi3/wDSu6r5kr6b/wCCgn/JZdG/7Fi3/wDSu6r5koB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N/wDBPv8A5LLrP/YsXH/pXa18yV9N/wDBPv8A5LLrP/YsXH/pXa0CZ+i/gD/ko3hP/sO2H/pQlfe1fBPgD/ko3hP/ALDth/6UJX3tQMKKKKACiiigAooooAKKKKACiiigAooooAKKKKACiiigAooooAKKKKACiiigAooooAKKKKACiiqGua9ofhnS5tc8SazY6Tp1tt868vrhIIItzBV3O5CrlmUDJ5JA70AX6Kwrnx54Hsv7F+2eM9Cg/wCEk2f2N5uowr/aW7Zt+zZb99nzI8bM53r6ip7fxb4VvPEV14QtPE2kz69YxCe60uO9ja7giIQh3hB3qpEkfJAHzr6igV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T3PjzwPZf2L9s8Z6FB/wAJJs/sbzdRhX+0t2zb9my377PmR42ZzvX1FAcyN2ism38W+FbzxFdeELTxNpM+vWMQnutLjvY2u4IiEId4Qd6qRJHyQB86+oqjb/Ev4c3nh268X2nj/wANz6DYyiC61SPVYGtIJSUAR5g2xWJkj4JB+dfUUBdHSUVhXPjzwPZf2L9s8Z6FB/wkmz+xvN1GFf7S3bNv2bLfvs+ZHjZnO9fUVPb+LfCt54iuvCFp4m0mfXrGIT3Wlx3sbXcERCEO8IO9VIkj5IA+dfUUBdGtRXN2/wAS/hzeeHbrxfaeP/Dc+g2MogutUj1WBrSCUlAEeYNsViZI+CQfnX1FT3PjzwPZf2L9s8Z6FB/wkmz+xvN1GFf7S3bNv2bLfvs+ZHjZnO9fUUBzI3aKybfxb4VvPEV14QtPE2kz69YxCe60uO9ja7giIQh3hB3qpEkfJAHzr6iqNv8AEv4c3nh268X2nj/w3PoNjKILrVI9Vga0glJQBHmDbFYmSPgkH519RQF0dJRWFc+PPA9l/Yv2zxnoUH/CSbP7G83UYV/tLds2/Zst++z5keNmc719RU9v4t8K3niK68IWnibSZ9esYhPdaXHextdwREIQ7wg71UiSPkgD519RQF0a1Fc3b/Ev4c3nh268X2nj/wANz6DYyiC61SPVYGtIJSUAR5g2xWJkj4JB+dfUVPc+PPA9l/Yv2zxnoUH/AAkmz+xvN1GFf7S3bNv2bLfvs+ZHjZnO9fUUBzI3aKybfxb4VvPEV14QtPE2kz69YxCe60uO9ja7giIQh3hB3qpEkfJAHzr6iqNv8S/hzeeHbrxfaeP/AA3PoNjKILrVI9Vga0glJQBHmDbFYmSPgkH519RQF0dJRWFc+PPA9l/Yv2zxnoUH/CSbP7G83UYV/tLds2/Zst++z5keNmc719RU9v4t8K3niK68IWnibSZ9esYhPdaXHextdwREIQ7wg71UiSPkgD519RQF0a1Fc3b/ABL+HN54duvF9p4/8Nz6DYyiC61SPVYGtIJSUAR5g2xWJkj4JB+dfUVPc+PPA9l/Yv2zxnoUH/CSbP7G83UYV/tLds2/Zst++z5keNmc719RQHMjdorJt/FvhW88RXXhC08TaTPr1jEJ7rS472NruCIhCHeEHeqkSR8kAfOvqKo2/wAS/hzeeHbrxfaeP/Dc+g2MogutUj1WBrSCUlAEeYNsViZI+CQfnX1FAXR0lFYVz488D2X9i/bPGehQf8JJs/sbzdRhX+0t2zb9my377PmR42ZzvX1FT2/i3wreeIrrwhaeJtJn16xiE91pcd7G13BEQhDvCDvVSJI+SAPnX1FAXRrUVzdv8S/hzeeHbrxfaeP/AA3PoNjKILrVI9Vga0glJQBHmDbFYmSPgkH519RU9z488D2X9i/bPGehQf8ACSbP7G83UYV/tLds2/Zst++z5keNmc719RQHMjdorJt/FvhW88RXXhC08TaTPr1jEJ7rS472NruCIhCHeEHeqkSR8kAfOvqKo2/xL+HN54duvF9p4/8ADc+g2MogutUj1WBrSCUlAEeYNsViZI+CQfnX1FAXR0lFYVz488D2X9i/bPGehQf8JJs/sbzdRhX+0t2zb9my377PmR42ZzvX1FT2/i3wreeIrrwhaeJtJn16xiE91pcd7G13BEQhDvCDvVSJI+SAPnX1FAXRrUVzdv8AEv4c3nh268X2nj/w3PoNjKILrVI9Vga0glJQBHmDbFYmSPgkH519RU9z488D2X9i/bPGehQf8JJs/sbzdRhX+0t2zb9my377PmR42ZzvX1FAcyN2ism38W+FbzxFdeELTxNpM+vWMQnutLjvY2u4IiEId4Qd6qRJHyQB86+oqjb/ABL+HN54duvF9p4/8Nz6DYyiC61SPVYGtIJSUAR5g2xWJkj4JB+dfUUBdHSUVhXPjzwPZf2L9s8Z6FB/wkmz+xvN1GFf7S3bNv2bLfvs+ZHjZnO9fUVPb+LfCt54iuvCFp4m0mfXrGIT3Wlx3sbXcERCEO8IO9VIkj5IA+dfUUBdGtRXN2/xL+HN54duvF9p4/8ADc+g2MogutUj1WBrSCUlAEeYNsViZI+CQfnX1Fbthf2Oq2Nvqml3sF5Z3kST29xBIJIponAZXRlyGUgggg4IOaATT2J6KKKBhRRRQAUUUUAFFFFABRRRQAUUUUAFFFFABRRRQAUUUUAFFFFABRRRQAV8E+P/APko3iz/ALDt/wD+lD197V8E+P8A/ko3iz/sO3//AKUPQB+dH/BQT/ksujf9ixb/APpXdV8yV9N/8FBP+Sy6N/2LFv8A+ld1XzJQ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6b/4J9/8ll1n/sWLj/0rta+ZK+m/+Cff/JZdZ/7Fi4/9K7WgTP0X8Af8lG8J/wDYdsP/AEoSvvavgnwB/wAlG8J/9h2w/wDShK+9qBhRRRQAUUUUAFFFFABRRRQAUUUUAFFFFABRRRQAUUUUAFFFFABRRRQAUUUUAFFFFABRRRQAUUUUAFFFFABRRRQAUUUUAFFFFABRRRQAUUUUAFFFFABRRRQAUUUUAFFFFABRRRQAUUUUAFFFFABRRRQAUUUUAFFFFABRRRQBS1nWtI8O6Xc63r2p22n6fZxmW4ubmURxRIOpZjwK87+FP7SHwu+NHiTWvDPgDUby9l0OJJpbiS2MUM6MxXdFuO9gCBklR94YzXN/te/ArxL8dfhzHpPhTxBNaahpEz3sOntJtttRfbgRyejDnYx4BY565Hxj+yX8JvjHd/EbxZ4d8KeO7r4c+JdEsUjvkudLE7yRtKMxsr8LghGB5yMY45rKU5KSVjzMRi61HERpxheL/H06H6h1yOsfF74TeHdUn0TxB8UPCWmajbMFns7zW7aGeIkAgMjuGUkEHkdCKr/CPw18RvCnhRtK+KHj6Lxfq/2p5Uv47FbXZAVULEVXhiGDndgHDAds15L8S9T1D4jfEu78GfELQ/F+m/Dnw5NE7WmneGNVvf8AhJ7kBXBkmtrd0FqhwNgbLsuT221ze9GL6/l1/wCG6nbOo40ue1n59+2/43/Gx9HghgGUgg8giub8Q/Ebwd4V13TfDOvapJbanrBA0+3FnPIbpi4QrGUQhmUsCwByq/OwCgtXy98S9f8AiBq/xN+K2heB9Y8fTa7ZHwy/hSy0qa/W0tJZIg0xnRcW8UbLkuLgBTzxkHGv49tPjrdfFPxE2qeLfF+gWVs+nz+GZdA8P6lqltcRqoM0W22uEtVZpAQ/2yNgQ3DKoohJzlHTRv8ADT8ddtdmRUxDjGXKrtfd89rLtru0fUGl+INB1x72LRNbsNQfTrlrO8W1uUlNtcL96KQKTscZGVOCPSqDeOvCy+Ok+Gp1T/ipH0ptbWy8iTmyEwhMvmbfL/1hC7d27vjHNeMfs2eDLnwX8QPihZ6zpPim0u73xJeXthLeNqD2F1YSGMpKskhNtJMTwWJM2AQTgGrs3/J89r/2Sqb/ANO0dOm+eVJP7abflanKVvvjZ/Nb6mvO/Z1J9YtL/wAqRj+Tuvk9j3iuA+JHxWXwRNFpmj6E+uao7RmW3ErxRwRvu2l3SORtxKHChCe52gjPLftTftAN8AfA1tq2lWVpfa7q10LbT7a63GIBRullcKQSqjAwCPmde2a+Gpf2xviG7XGoxaLoiazc3c149+9ssxLSSbtuyUN8qoI41GeFiTuM1M6ijocWMzCnh5ezvqfon8PfiJrvjW/vrPUfAtxpEVgi+Zefbop4TMwVvIx8sqyBWBZWQbehweK6qHxBoNzrFz4dt9bsJdVsoknubFLlGuIY3+67xg7lU9iRg185/sUftB6n8XNJ1bwlrej2Vlc+Gre2eGa23k3ayFxLLKWJzIZF3MwxuMhOKm/ak0D4j+G/FOmfFP4ReGtQ1jVtW0a98IalDYW7yyJHMpe2uCEBIEcuSWPA+UZGc1LqNRTir7/fZ2XzlZfO50UK8alD2qd1+l9fuV352PojRdd0PxJp6at4d1mx1SxkZkS5srhJ4mZWKsA6EgkMCDzwQRVaXxf4Tt7jVbSfxRpEc+hwrcapE97EHsYmXcrzgtmJSoJBbAIGa+VviH4c+IvwOPgj4Y/DDXr8ReNvD6eD4kjvHWPT9TSSN5dSijz+7JjknZmQA5AYnIFW3+HniDwR8VPi5d6faeP5rvUfCUI8MapBcapcreXUenSpJ5k8bNG0wcDYsxyGK+WASKqc+XmcdUuZerjd/irP0fkxwrSk1Fxs/dv2Slbr5NteqfkfVun6hYatY2+qaXe295Z3cSz29xbyLJFNGwyroykhlIIIIOCDWXpXjbwxrfifW/Buman52seHFtm1O28mRfIFwheL52UI25QT8pOO+K+W/E5+Ntpp/wAP9Vt5PGfiK5j8LaXBqXhYpr+myvesE82Z9RswsXnZyHF1JhcNkZNN8c6L8X9N+O/jTxLpGgeKofB99qfhf+220OK5TULy1jtmVxaTRLukjjkIEwiO/bgArzWjt7Tk6XcfxSvftrf/ACehH1l+z5uXZJ/er/L56+R9hUV8nLZ/GqHWpPEEE/xBM0fxlNpHC8t81s3huQLvYwNmM2o5xIV2rzgiprAfHP8A4T6y+0nxv/wk/wDwn7/bM/av+Ef/AOEW2/w/8uedmMY/f7855xU05c/Ktr2/FQf4c+vZRk+hc6/JfS9r/Ozkvx5dO949z6rqhpfiDQdce9i0TW7DUH065azvFtblJTbXC/eikCk7HGRlTgj0r5evb341Qa1d6CYfiAZx8ZLa9SWOG+e2/wCEbfHyrOoMf2YYO6MNtX+JRXWfs2+DLjwV8QvijZ6xpPim0u73xLeXuny3jahJYXWnyGMpKsshNtLMTwWJM2AQTgGilL2ln0av87Qdv/Jmn/hfYqdVxlypdbP75r/21W/xLuezN468LL46T4anVP8AipH0ptbWy8iTmyEwhMvmbfL/ANYQu3du74xzVrVvFXhjQL3T9N13xHpenXery+Rp9vd3kcMl3JkDZErEGRssvC5PzD1rxub/AJPntf8AslU3/p2jql+018Jbz4veP/htoX2TVI7COPXGl1WzikK6ZcfZo2tZXkXhD5qKVBI3FSBSUm6UKlr35r+kZzWnm1Fb9eyLqNxnOEenLb5wjLX5y+494sNb0bVLm9s9M1eyu7jTZhb3sUFwkj20pUMEkVSSjbSDhsHBBqhq/jbwxoPiTQvCOran5GreJWuF0u38mRvtBgj8yX5lUqm1Tn5iM9smvkLwivx00fw74pPjHwF4iTWdc8cW0Gp6lYRarEsMEdosT36R6c8VxdRMUziNwhLc4wK0PBfhX4reLda+EifECx8aTf2RrHiy1udTmgvbS5t7NrcLbSPMT5sQfojPIWPTc2KlVL7dr/8AkqbX3yVu+vVNHOsS39mz1+VnJK/yj06/I+yaK+RvDs3xsn8F/DE/En/hYw0GOPWYvEX9mR36ay1wkkq2Bn+zgXZQoFIYcMdpfIINXIPDnx88WaV8E/Dvi7xF490Ka9i1tPE2oaNO0M8MPlk2f2uQK0ayFQgzINwYtjD5Iu7u0u9vz+7a/o0y/b2dnF7f5fhra/dNdD6tpCQASTgCvksy/GrTb+TwuT8RZ57f4wWlyl00d9LFJ4bYAc3Cjy2t+CXjDbVz8yjNe7/HHwZ44+IPw31Pwf8AD/xZb+HdS1MCCW8mjZv9GORLGpXlCw43AE4yOM5DTUoc6/r3Yv8AW3qmU6r95cuq/wA5L/22/o0eead+2r8JtT+NX/CoLWZ3hlcWlvrqyqbSa+Jx5A/2SflEmSC3GMYavoGvyv8AB37GHjDxZ8XPF3wy0fxvpUE3gh7U3WoSRSqJDMu5TEignK4PUjpwa/UHQLPUtP0LTbDWNRGoX9taQw3V2E2C4mVAHk25ONzAnGTjPWopylK/McmAr166k60ba6f5fIv0UUVoeiFFFFABRRRQAUUUUAFFFFABRRRQAUUUUAFFFFABRRRQAUUUUAFFFFABXwT4/wD+SjeLP+w7f/8ApQ9fe1fBPj//AJKN4s/7Dt//AOlD0AfnR/wUE/5LLo3/AGLFv/6V3VfMlfTf/BQT/ksujf8AYsW//pXdV8yU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+m/+Cff/ACWXWf8AsWLj/wBK7WvmSvpv/gn3/wAll1n/ALFi4/8ASu1oEz9F/AH/ACUbwn/2HbD/ANKEr72r4J8Af8lG8J/9h2w/9KEr72oGFFFFABRRRQAUUUUAFFFFABRRRQAUUUUAFFFFABRRRQAUUUUAFFFFABRRRQAUUUUAFFFFABRRVDXNOvNW0ubT7DXr7Rp5duy+sUgeeLDAnaJ45IzkAqdyHhjjBwQAX6Kwrnw7q8/9i+V48123/svZ9r8qGxP9rY2Z+07rc7d21s+R5P8ArGxjC7Z7fRtRg8RXWty+LdWuLO4iEcejyR2gtLdgE/eIywicsdrH55WX943H3doK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0Vk2+jajB4iutbl8W6tcWdxEI49HkjtBaW7AJ+8RlhE5Y7WPzysv7xuPu7aNv4V12Dw7daJL8S/ElxeXEokj1iSDTRd26gp+7RVtBAVO1h88TN+8bn7u0C50lFYVz4d1ef+xfK8ea7b/wBl7PtflQ2J/tbGzP2ndbnbu2tnyPJ/1jYxhds9vo2oweIrrW5fFurXFncRCOPR5I7QWluwCfvEZYROWO1j88rL+8bj7u0C5rUVzdv4V12Dw7daJL8S/ElxeXEokj1iSDTRd26gp+7RVtBAVO1h88TN+8bn7u2e58O6vP8A2L5XjzXbf+y9n2vyobE/2tjZn7Tutzt3bWz5Hk/6xsYwu0C/kbtFZNvo2oweIrrW5fFurXFncRCOPR5I7QWluwCfvEZYROWO1j88rL+8bj7u2jb+Fddg8O3WiS/EvxJcXlxKJI9Ykg00XduoKfu0VbQQFTtYfPEzfvG5+7tAudJRWFc+HdXn/sXyvHmu2/8AZez7X5UNif7Wxsz9p3W527trZ8jyf9Y2MYXbPb6NqMHiK61uXxbq1xZ3EQjj0eSO0FpbsAn7xGWETljtY/PKy/vG4+7tAua1Fc3b+Fddg8O3WiS/EvxJcXlxKJI9Ykg00XduoKfu0VbQQFTtYfPEzfvG5+7tnufDurz/ANi+V48123/svZ9r8qGxP9rY2Z+07rc7d21s+R5P+sbGMLtAv5G7RWTb6NqMHiK61uXxbq1xZ3EQjj0eSO0FpbsAn7xGWETljtY/PKy/vG4+7to2/hXXYPDt1okvxL8SXF5cSiSPWJINNF3bqCn7tFW0EBU7WHzxM37xufu7QLnSUVhXPh3V5/7F8rx5rtv/AGXs+1+VDYn+1sbM/ad1udu7a2fI8n/WNjGF2z2+jajB4iutbl8W6tcWdxEI49HkjtBaW7AJ+8RlhE5Y7WPzysv7xuPu7QLmtRXN2/hXXYPDt1okvxL8SXF5cSiSPWJINNF3bqCn7tFW0EBU7WHzxM37xufu7Z7nw7q8/wDYvlePNdt/7L2fa/KhsT/a2NmftO63O3dtbPkeT/rGxjC7QL+Ru1Wj03Tob+bVIrC2S9uESKa5WJRLIiZ2qz4yQNxwCeMn1qlb6NqMHiK61uXxbq1xZ3EQjj0eSO0FpbsAn7xGWETljtY/PKy/vG4+7to2/hXXYPDt1okvxL8SXF5cSiSPWJINNF3bqCn7tFW0EBU7WHzxM37xufu7QPkdJXF3/wAFPg1qt9c6pqnwk8GXl7eTPcXFxcaDaySzSuSzu7tGSzEkkknJJJrXufDurz/2L5XjzXbf+y9n2vyobE/2tjZn7Tutzt3bWz5Hk/6xsYwu2e30bUYPEV1rcvi3VrizuIhHHo8kdoLS3YBP3iMsInLHax+eVl/eNx93amrkyipfErnNf8KF+Bn/AERfwJ/4Tln/APG6P+FC/Az/AKIv4E/8Jyz/APjda9v4V12Dw7daJL8S/ElxeXEokj1iSDTRd26gp+7RVtBAVO1h88TN+8bn7u2e58O6vP8A2L5XjzXbf+y9n2vyobE/2tjZn7Tutzt3bWz5Hk/6xsYwu05V2J9nD+Vfciv4a+Gfw38GX0mqeD/h94a0K9lhNvJcabpMFrK8RIYoXjQEqSqnGcZUHtWsdA0I66PFB0WwOsraGwGo/Zk+1C2L7zD5uN/l7wG2ZxkZxmoLfRtRg8RXWty+LdWuLO4iEcejyR2gtLdgE/eIywicsdrH55WX943H3dtG38K67B4dutEl+JfiS4vLiUSR6xJBpou7dQU/doq2ggKnaw+eJm/eNz93aLTYtJRXKloTeJvAPgTxq9vJ4y8FaDrz2gZbdtT02G6MQbG4IZFO3OBnHXArE/4UR8D/APojXgb/AMJ2z/8Ajdblz4d1ef8AsXyvHmu2/wDZez7X5UNif7Wxsz9p3W527trZ8jyf9Y2MYXbPb6NqMHiK61uXxbq1xZ3EQjj0eSO0FpbsAn7xGWETljtY/PKy/vG4+7tLIl04Sd3H8ir4Z+H3gLwXNPceDvBGgaFLdKEnfTNNhtWlUHIDGNQWAJPBqnrnwj+FPifVJ9c8S/DHwnq2pXO3zry+0W2nnl2qFXdI6FmwqqoyeAAO1WLfwrrsHh260SX4l+JLi8uJRJHrEkGmi7t1BT92iraCAqdrD54mb943P3ds9z4d1ef+xfK8ea7b/wBl7PtflQ2J/tbGzP2ndbnbu2tnyPJ/1jYxhdpZByRtbl0+Rg/8KF+Bn/RF/An/AITln/8AG6P+FC/Az/oi/gT/AMJyz/8AjddLb6NqMHiK61uXxbq1xZ3EQjj0eSO0FpbsAn7xGWETljtY/PKy/vG4+7to2/hXXYPDt1okvxL8SXF5cSiSPWJINNF3bqCn7tFW0EBU7WHzxM37xufu7TlXYXsofyr7kZH/AAoX4Gf9EX8Cf+E5Z/8Axuj/AIUL8DP+iL+BP/Ccs/8A43W9c+HdXn/sXyvHmu2/9l7PtflQ2J/tbGzP2ndbnbu2tnyPJ/1jYxhds9vo2oweIrrW5fFurXFncRCOPR5I7QWluwCfvEZYROWO1j88rL+8bj7u05V2D2UP5V9yOa/4UL8DP+iL+BP/AAnLP/43R/woX4Gf9EX8Cf8AhOWf/wAbrXt/CuuweHbrRJfiX4kuLy4lEkesSQaaLu3UFP3aKtoICp2sPniZv3jc/d2z3Ph3V5/7F8rx5rtv/Zez7X5UNif7Wxsz9p3W527trZ8jyf8AWNjGF2nKuwezh/KvuRg/8KF+Bn/RF/An/hOWf/xutbw18M/hv4MvpNU8H/D7w1oV7LCbeS403SYLWV4iQxQvGgJUlVOM4yoPar9vo2oweIrrW5fFurXFncRCOPR5I7QWluwCfvEZYROWO1j88rL+8bj7u2jb+Fddg8O3WiS/EvxJcXlxKJI9Ykg00XduoKfu0VbQQFTtYfPEzfvG5+7tLLsNU4J3UfyNU6BoR10eKDotgdZW0NgNR+zJ9qFsX3mHzcb/AC94DbM4yM4zWT4l+Gfw38Z30eqeMPh94a129ihFvHcalpMF1KkQJYIHkQkKCzHGcZYnvVi58O6vP/YvlePNdt/7L2fa/KhsT/a2NmftO63O3dtbPkeT/rGxjC7Z7fRtRg8RXWty+LdWuLO4iEcejyR2gtLdgE/eIywicsdrH55WX943H3dp0sU0pfEjmv8AhQvwM/6Iv4E/8Jyz/wDjdH/ChfgZ/wBEX8Cf+E5Z/wDxute38K67B4dutEl+JfiS4vLiUSR6xJBpou7dQU/doq2ggKnaw+eJm/eNz93bPc+HdXn/ALF8rx5rtv8A2Xs+1+VDYn+1sbM/ad1udu7a2fI8n/WNjGF2nKuxHs4fyr7kYP8AwoX4Gf8ARF/An/hOWf8A8bo/4UL8DP8Aoi/gT/wnLP8A+N10tvo2oweIrrW5fFurXFncRCOPR5I7QWluwCfvEZYROWO1j88rL+8bj7u2jb+Fddg8O3WiS/EvxJcXlxKJI9Ykg00XduoKfu0VbQQFTtYfPEzfvG5+7tOVdg9lD+VfcjI/4UL8DP8Aoi/gT/wnLP8A+N13dYVz4d1ef+xfK8ea7b/2Xs+1+VDYn+1sbM/ad1udu7a2fI8n/WNjGF2z2+jajB4iutbl8W6tcWdxEI49HkjtBaW7AJ+8RlhE5Y7WPzysv7xuPu7RJLYqMYx+FWHaf4W8MaRq2oa/pPhzS7LU9WKm/vbezjjnuyv3fNkUBpMZONxOK1K5u38K67B4dutEl+JfiS4vLiUSR6xJBpou7dQU/doq2ggKnaw+eJm/eNz93bu2FvNZ2NvaXF/PfSwRJG91OIxLOwABkcRqqBmIydqquScADimUtNkT0UUUDCiiigAooooAKKKKACiiigAooooAKKKKACiiigAooooAKKKKACiiigAr4J8f/wDJRvFn/Ydv/wD0oevvavgnx/8A8lG8Wf8AYdv/AP0oegD86P8AgoJ/yWXRv+xYt/8A0ruq+ZK+m/8AgoJ/yWXRv+xYt/8A0ruq+ZKA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Tf8AwT7/AOSy6z/2LFx/6V2tfMlfTf8AwT7/AOSy6z/2LFx/6V2tAmfov4A/5KN4T/7Dth/6UJX3tXwT4A/5KN4T/wCw7Yf+lCV97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gnx/wD8lG8Wf9h2/wD/AEoevvavgnx//wAlG8Wf9h2//wDSh6APzo/4KCf8ll0b/sWLf/0ruq+ZK+m/+Cgn/JZdG/7Fi3/9K7qvmSg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03/wT7/5LLrP/AGLFx/6V2tfMlfR37BWqW+n/ABwuLSZwr6loV1awg/xOJIZSP++YmP4UCZ+imh6kuieItJ1twSunX9vdkY7RyK39K/QOGaK4iSeCRXjkUOjKchlIyCK/PGZA2Qe9fTX7OfxdtNU0q3+H3iG7WLU7FfK0+SRsC6hH3UB/vqOMd1A9DQM93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0sVvE888ipHGpd2Y4CqBkk1+fmuakut+ItW1tAQuo39xdgY7SSM39a+j/2jPi7aaXpVx8PvD12sup3y+VqEkbZFrCfvIT/AH2HGOyk+or5lhQLgDtQB8B/8FBP+Sy6N/2LFv8A+ld1XzJX0d+3rqlvqHxwt7SFwz6boVrazAfwuZJpQP8AvmVT+NfONA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g+H/jTU/h3410fxtpA3XWkXSXAQtgSp0eMnsHQsp9mNc/RQB+v/gjxp4e+InhXT/F/hi9W50/UIhIhyN0bfxRuOzqcgj1Fa7IysHRirqQyspwQR0INflh8G/j149+CepSXHhi7juNOunDXmmXWWt5yONwAIKPjjcvoM7gMV9h+Dv28fhBrlui+KrXVfDd1geaJIDdQAnrteIFyB7otAtj7c8I/tIfEbwvBHY6g9vr1rGMD7bu88D0EqnJ+rBjXZD9sCcABvhwCcckavgZ/7818Mn9sT9nE/wDNRB/4KL//AOM0n/DYf7OP/RRP/KRf/wDxmgZ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/wDw2DL/ANE2/wDKx/8AaKP+GwZf+ibf+Vj/AO0V8Mf8Nh/s4/8ARRP/ACkX/wD8Zo/4bD/Zx/6KJ/5SL/8A+M0Afc//AA2DL/0Tb/ysf/aKP+GwZf8Aom3/AJWP/tFfDH/DYf7OP/RRP/KRf/8Axmj/AIbD/Zx/6KJ/5SL/AP8AjNAH3P8A8Ngy/wDRNv8Aysf/AGij/hsGX/om3/lY/wDtFfDH/DYf7OP/AEUT/wApF/8A/GaP+Gw/2cf+iif+Ui//APjNAH3P/wANgy/9E2/8rH/2ij/hsGX/AKJt/wCVj/7RXwx/w2H+zj/0UT/ykX//AMZo/wCGw/2cf+iif+Ui/wD/AIzQB9z/APDYMv8A0Tb/AMrH/wBoo/4bBl/6Jt/5WP8A7RXwx/w2H+zj/wBFE/8AKRf/APxmj/hsP9nH/oon/lIv/wD4zQB9z/8ADYMv/RNv/Kx/9oo/4bBl/wCibf8AlY/+0V8Mf8Nh/s4/9FE/8pF//wDGaP8AhsP9nH/oon/lIv8A/wCM0Afc5/bAnIIX4cAHHBOr5Gf+/Ncb4u/aQ+I3iiCSx097fQbWTg/Yt3nkehlY5H1UKa+Sv+Gw/wBnH/oon/lIv/8A4zSj9sT9nEf81EH/AIKL/wD+M0AeyKjMxd2LOxLMzHJJPUk1keN/Gnh74d+FdQ8X+J71bbT9PiMjnI3SN/DGg7uxwAPU14V4w/bx+EGh27r4VtdV8SXW0+UI4DawFh03PKA6g+yNXx58ZPj149+NmpR3Hie7jt9OtXLWemWuVt4CeNxBJLvjjc3qcbQcUC3OY+IHjTU/iJ411jxtq4C3Wr3T3BQHIiTokYPcIgVR7KK5+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OijeaVIYxlnYKPqaAL+jaHd6zNshIjiU/PK3Rf8T7V21h4T0CyRTLB9pkHV5WyP++Rx/Om2CQadaR2kHCoOTjlj3J+tWrdp7ydYLdCzt+g9TQBP/Z2hf9Aex/8AAdP8KP7P0L/oEWP/AIDp/hW/ZaJYwANdk3D9xkhR+Hf8a0Vh0tRgada/jEpoA47+z9C/6BFj/wCAyf4Uf2foX/QIsf8AwGT/AArsvK0z/oHWv/flf8KPL0z/AKB1r/35X/CgDjf7P0L/AKBFj/4DJ/hR/Z+hf9Aix/8AAZP8K7LytMx/yDrT/vyv+FHlaZ/0DrX/AL8r/hQBxv8AZ+hf9Aix/wDAZP8ACj+z9C/6BFj/AOAyf4V2XlaZ/wBA61/78r/hR5Wmf9A61/78r/hQBxv9n6F/0CLH/wABk/wo/s/Qv+gRY/8AgMn+Fdl5emf9A+0/78r/AIUeXpn/AEDrX/vyv+FAHG/2foX/AECLH/wGT/Cj+z9C/wCgRY/+Ayf4V2XlaZ/0DrT/AL8r/hR5Wmf9A61/78r/AIUAcb/Z+hf9Aix/8Bk/wo/s/Qv+gRY/+Ayf4V2XlaZ/0DrX/vyv+FHlaZ/0D7X/AL8r/hQBxv8AZ+hf9Aix/wDAZP8ACj+z9C/6BFj/AOAyf4V2XlaZ/wBA+1/78r/hR5Wmf9A61/78r/hQBxv9n6F/0CLH/wABk/wo/s/Qv+gRY/8AgMn+Fdl5Wmf9A60/78r/AIUeVpn/AEDrX/vyv+FAHG/2foX/AECLH/wHT/Cj+z9C/wCgRY/+Ayf4V2XlaZ/0DrX/AL8r/hR5Wmf9A61/78r/AIUAcb/Z+hf9Aix/8Bk/wo/s/Qv+gRY/+Ayf4V2XlaZ/0DrX/vyv+FHlaZ/0DrX/AL8r/hQBxv8AZ+hf9Aix/wDAZP8ACj+z9C/6A9j/AOAyf4V2XlaZ/wBA61/78r/hR5Wmf9A61/78r/hQBx39n6F/0CLH/wABk/wpBp+hf9Aix/8AAZP8K7LytM/6B1r/AN+V/wAKPK03/oHWv/flf8KAON/s/Qv+gRY/+Ayf4Uf2foX/AECLH/wGT/Cuy8rTP+gda/8Aflf8KPK0z/oHWn/flf8ACgDjf7P0L/oEWP8A4DJ/hS/2foX/AECLH/wGT/Cux8rTP+gda/8Aflf8KPK0z/oHWv8A35X/AAoA43+z9C/6BFj/AOAyf4Uf2foX/QIsf/AZP8K7LytN/wCgda/9+V/wo8rTOv8AZ1r/AN+V/wAKAON/s/Qv+gRY/wDgMn+FH9n6F/0CLH/wGT/Cuy8vTP8AoHWv/flf8KPK0z/oHWv/AH5X/CgDjf7P0L/oEWP/AIDJ/hR/Z+hf9Aix/wDAZP8ACuy8vTP+gda/9+V/wo8vTP8AoHWv/flf8KAON/s/Qv8AoD2P/gMn+FL/AGfoX/QIsf8AwGT/AArsfK0z/oHWv/flf8KPL0z/AKB1r/35X/CgDjf7P0L/AKBFj/4DJ/hR/Z+hf9Aix/8AAdP8K7LytM/6B1p/35X/AAo8rTP+gda/9+V/woA43+z9C/6BFj/4DJ/hR/Z+hf8AQIsf/AZP8K7LytM/6B1r/wB+V/wo8rTP+gdaf9+V/wAKAON/s/Qv+gRY/wDgMn+FH9n6F/0CLH/wGT/Cuy8vTf8AoHWv/fpf8KPK0z/oHWn/AH5X/CgDjf7P0L/oEWP/AIDJ/hR/Z+hf9Aix/wDAZP8ACuy8rTD/AMw61/78r/hR5Wm5/wCQfa/9+V/woA43+z9C/wCgRY/+Ayf4Uf2foX/QIsf/AAGT/Cuy8rTP+gdaf9+l/wAKPK0z/oHWv/flf8KAON/s/Qv+gRY/+Ayf4Uv9n6F/0CLH/wABk/wrsfL0z/oH2v8A35X/AAo8vTP+gda/9+V/woA43+z9C/6BFj/4DJ/hR/Z+hf8AQIsf/AZP8K7Ly9M/6B1r/wB+V/wo8vTP+gdaf9+V/wAKAON/s/Qv+gRY/wDgMn+FH9n6F/0CLH/wGT/Cuy8rTP8AoHWn/fpf8KPK0z/oHWv/AH5X/CgDjf7P0L/oEWP/AIDJ/hS/2foX/QIsf/AZP8K7Hy9M/wCgda/9+V/wo8rTP+gda/8Aflf8KAOO/s/Qv+gRY/8AgMn+FJ/Z+hf9Aix/8Bk/wrsvL0z/AKB1p/35X/CjytM/6B1r/wB+V/woA43+z9C/6BFj/wCAyf4Uf2foX/QIsf8AwGT/AArsvK03/oHWv/flf8KPK0z/AKB9r/35X/CgDjf7P0L/AKBFj/4DJ/hS/wBn6F/0CLH/AMBk/wAK7HytM/6B1r/35X/CjytM/wCgda/9+V/woA47+z9C/wCgRY/+Ayf4Uf2foX/QIsf/AAGT/Cux8rTP+gda/wDflf8ACjytM/6B1r/35X/CgDjv7P0L/oEWP/gMn+FH9n6F/wBAix/8Bk/wrsfL0z/oHWv/AH5X/Cjy9M/6B9r/AN+V/wAKAON/s/Qv+gRY/wDgMn+FH9n6F/0CLH/wGT/Cuy8vTP8AoHWv/flf8KPK0z/oHWv/AH5X/CgDjv7P0L/oEWP/AIDJ/hR/Z+hf9Aix/wDAZP8ACux8rTf+gda/9+V/wo8rTP8AoHWn/flf8KAOO/s/Qv8AoEWP/gMn+FH9n6F/0CLH/wABk/wrsfL0z/oHWv8A35X/AAo8rTP+gda/9+V/woA43+z9C/6BFj/4DJ/hS/2foX/QIsf/AAGT/Cux8rTP+gda/wDflf8ACjytM/6B1r/35X/CgDjf7P0L/oEWP/gMn+FL/Z+hf9Aix/8AAZP8K7Hy9M/6B1r/AN+V/wAKPK0z/oHWv/flf8KAOO/s/Qv+gRY/+Ayf4Uf2foX/AECLH/wGT/Cux8rTP+gfa/8Aflf8KPK0z/oHWv8A35X/AAoA43+z9C/6BFj/AOAyf4Uv9n6F/wBAix/8Bk/wrsfK0z/oHWv/AH5X/CjytM/6B1r/AN+V/wAKAOO/s/Qv+gRY/wDgMn+FJ/Z+hf8AQIsf/AZP8K7LytM/6B1r/wB+V/wo8rTf+gda/wDflf8ACgDjf7P0L/oEWP8A4DJ/hR/Z+hf9Aix/8Bk/wrsvL0z/AKB1r/35X/CjytM/6B1p/wB+l/woA43+z9C/6BFj/wCAyf4Uv9n6F/0CLH/wGT/Cux8rTP8AoHWv/flf8KPK03/oHWv/AH5X/CgDjv7P0L/oEWP/AIDJ/hSf2foX/QIsf/AZP8K7LytM/wCgda/9+V/wo8rTP+gdaf8Aflf8KAOO/s/Qv+gRY/8AgMn+FH9n6F/0CLH/AMBk/wAK7HytM/6B1r/35X/Cjy9M/wCgda/9+V/woA43+z9C/wCgRY/+Ayf4Uf2foX/QIsf/AAGT/Cuy8vTP+gda/wDflf8ACjytM/6B1r/35X/CgDjv7P0L/oEWP/gMn+FJ/Z+hf9Aix/8AAZP8K7LytM/6B9p/36X/AAo8rTP+gdaf9+V/woA47+z9C/6BFj/4DJ/hR/Z+hf8AQIsf/AZP8K7Hy9M/6B1r/wB+V/wo8rTP+gda/wDflf8ACgDjv7P0L/oEWP8A4DJ/hSf2foX/AECLH/wGT/Cuy8rTP+gda/8Aflf8KPK03/oHWv8A35X/AAoA43+z9C/6BFj/AOAyf4Uf2foX/QIsf/AZP8K7Ly9M/wCgfa/9+V/wo8vTP+gda/8Aflf8KAON/s/Qv+gRY/8AgMn+FH9n6F/0CLH/AMBk/wAK7LytM/6B1p/35X/CjytM/wCgdaf9+V/woA43+z9C/wCgRY/+Ayf4Uf2foX/QIsf/AAGT/Cuy8rTP+gda/wDflf8ACjytM/6B1r/35X/CgDjv7P0L/oEWP/gMn+FH9n6F/wBAix/8Bk/wrsfK0z/oHWv/AH5X/Cjy9M/6B1p/35X/AAoA47+z9C/6BFj/AOAyf4Uf2foX/QIsf/AZP8K7HytM/wCgda/9+V/wo8rTP+gdaf8Aflf8KAOO/s/Qv+gRY/8AgMn+FJ/Z+hf9Aix/8Bk/wrsvL0z/AKB9p/35X/CjytM/6B1r/wB+V/woA43+z9C/6BFj/wCAyf4Uv9n6F/0CLH/wGT/Cux8vTP8AoHWv/flf8KPK0z/oHWv/AH5X/CgDjv7P0L/oEWP/AIDJ/hQNP0I/8wix/wDAdP8ACux8rTP+gda/9+V/wqpdaTpVyDshED9mjOP06UAcjdeHvDt4pD6dDGexi/dkflxXIa94Um0tWurOU3FsOuR86fX1Hv8ApXcalbXGmShZDvjb7sg6H/A1UNyrqVYAgjBBHBFAHmdFXtasUsNQkhi/1TfPH7Ke34HI/Cq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c0jH9pQFugJP5AmqdWNObbeRt6Z/kaAOtN1gda6fQitpaCU48yYbifbsP8+tcI1wfWusW6CqFB4AwKAOg/tD/aFH9oH+8KwPtnvW74S8M6t4yvWtNOlggji2iW4uCwjQscIoCKzu7HhURWducKcHAA7+0P8AaFH9of7Qq743+H/iLwJ5cmqNHNBIQhlSGeFo3IJVXiuI45kJCsVLIAwVtpO04Z4R8HTeMViisvFGh2l/dXDWtnp93NKLi6lChgFCRsqA7gqtIyAtkA8GkncbTW5V/tD/AGhR/aHbcK0dP+HmtahosOqpqmmQ3V3aXN/Z6ZLJJ9rura3L+bIgCGMAeXLgM6s3ltgHjOdf+FtW03whYeNLi7097HUbp7SKOC7SaZXVA58xUJ8vhh8rEN6qAQSN8u/9Xdvz0HyPa39LX8g/tD/aFH9of7Qq34z8HL4JmlsL/wAY6JealA0azWFot2ZY96BgS0kCREAEZw569+axV0+9k0uHVoXjlimuPsoVCS6yYyARjHI6c0XRnKShbme5f/tD/aFB1A/3hSXHhy6tk1F5dVsP+JWUW4AMhILfdAwmDk8exHOBzUFrpD31nc3tpq1nItpCZ5l2zKVGPu5MYXcegGee1LnVrmar02rp6fPr/wAOix/aP+0KP7Qx/EKih0DUZtR0/TEntxLqVst1ESzbQhVmw3GQcKemaii0qc2dte3eoWlnHeFhb+ez5kCnBPyqQoz/AHiKOZB7en3/AK1/yf3Fr+0P9oUf2h/tCq3hXTT4m8U6R4ZF59nOq38Fj5wTf5fmSBN23I3YznGRn1qh+/kvDZWySTy7yirGhLMR6AVRt0cui/r9DY/tD/aFH9of7QrJWDUn8vZY3Lea5ijxEx3uOqjjkj0pY7bU5oJLqKwunhhJEkiwsVTHXJxgYpXRPPHuav8AaB/vCj+0P9oVBqujXunW9rdxLNcQT2cV28qwkJFvz8pPI7deOvSqf2LV/KE/9mXnlMquH8htpVvunOOh7etCkmTGrTkuZPQ0/wC0P9oUf2gf7wrMFnq7XTWKaZeNcou9oRA28L6lcZxyKSOz1aa4ktIdNvJJ4v8AWRLAxdPqMZFF0Pnh3NT+0P8AaFH9of7Qqt/Yes/2PJrX2aQQwzNC6FG8xdo+ZiMYCg5BOeCMVUe01WNIZX027VLhgkLGFgJCegU45J9qOZMSqwlszU/tD3FH9of7QrGuReWTBLy2mgZs4EsZUnBwevuCK0vFOk/8I1qFtYm9+0faNOsr/d5ezb9ot45tmMnO3zNue+M4HSn0uaR97Vf10/Un/tA/3hR/aB/vCtfUPhrqtjo8mpx+ItGu7mDSrbW7jToHnFzDZzBCshLxLG2PNTcEdiM9OKwbnwz4vs/7P+2eFtYg/tZlXT/NsZV+1lsbRFlf3hORjbnORRs7f1/Wj+4dna/9f1az+ZP/AGgeu4Uf2h/tCl8L+Ftd8TanY2lvpOsPbXk7Qm4s9MluioTb5pVEGX2B1LAcgMPUZ1dW+H+oaVeatppTW5Lyxe1htYDoNzG93LMGY/K4DRpiOQqWG9woIQfNsHpuCi2ZP9of7Qo/tD/aFUdP0jxDq72qaToeo3rX0rwWot7V5DPIihnRNoO5lVgSBkgEE9a2NU8D+I4PEcvhfRdF13U7+3t4pp4Bo88UyFlXd+5IMmwO4UOwXdkHAyBQJK5V/tH/AGhR/aH+0Ki1Twt4y0OybUtb8Kazp9okxt2uLqwlijEozlCzKBu4PHXioNT0TxLotna6jrPh/U7C0vl32s91aSRRzrgHMbMAGGCDxmi/UdnsXP7Q/wBoUf2h/tCsmCHULmE3NtZXEsSkqZEiZlBAyRkDGQOfpSy2+pwQx3E9hdRxTECOR4WCuT0wSMGldEc8b2uav9oH+8KP7QP94VFc6DqFpo8GpXEdxHPcXX2ZbV4GVz8uQRnk56YxSaXoeo3us22kX8Vxp7XQcq80DD7qluAcZ6frS546u5n9YpcrlzaK/wCG5N/aH+0KP7Q/2hWfY2d1d3FvDLFdRJdBvKkW2eTfjuAOWGepGceh6VJc6Tqsd1Jb2un386xv5Yf7I6kttzjbjI45APOMHAp8y2KdWCfK2XP7Q/2hS/2gf7wrLEZXTZdQleZCswgVfIYqWxk5c4CkDtyfYDmm2lvqd+rPYafdXKpwxhhZwv1wOKLofPG17mr/AGh/tCj+0P8AaFZKQajI8USWNyz3CF4lETEyKM5KjHI4PIp62ervAl0umXhgcgJKIG2MScDBxg5JxRdBzxW7NP8AtDPRhR/aH+0KjvPD2q6frEWj3aPulIxLDDJIrLgElQFy2M84FUnsdTNzPb22n30pgcKwNswddx+XcoztJ7CkpJ7ExrU5K6fmaJ1D/aFH9of7QrJmg1K2iae4sbmKJXMZd4mVQ4/hyR19qlt7O5utLutWhljMVmyLKmTvAbgNjGMZ4607rcpzile/kaP9oH+8KP7QP94VXvdE1CxiZ5pEZ0hhmaONJGZfNOFViF2q3sSPbNVp9P1q18v7TpN7F5riNN9u67nPRRkck+lCkmKNanLVM0f7Q/2xR/aH+0KyHjv41LvZ3Cqs32ckxMAJf7h4+97daW8h1HT9n9oWVzbeZnZ50TJux1xkc9RRdFc8b2ua39of7Qo/tD/aFVINMneyhv7u/tbKG6YrAbhmzLjgkBVOADxk4FTp4c1iXS7XVrfyp4rubyEWNiXB3lcnjGMjrnuKXMkZuvTju/L5/wBIk/tA/wB4Uf2h/tClu/C+p2E10l5eWkUNmkbzXBZzGN/3QMKWJPsKxbtxaTmFbuGcAAiSEkqQRnuAfzFCkpbFQqwqfA7mz/aH+0KP7Q/2hUHinSv+Ea1C2sTe/aPtGnWV/u8vZt+0W6TbMZOdvmbc98ZwOlWB4T1t/wCzTGYXXVEDxsrHEYK7vn444yeM9DTbUdx1KkKNud2vr+F/yE/tD/aFH9of7QqpdaNrVvdXNtHYz3P2SQxyyW8TugYDJ5x6EdarRWmrT2/2uHTbuSAqzeasDFMLwTkDGB3oUk9RKpBq6Zqf2h/tCj+0P9oVlJa6pJaG/j0+6a1AJMwhYx4HX5sYqK1N3ezC3srea4lIyEiQu2PoOadyuaOrvsbX9oH1FH9of7QqC18P67d217cpZTKbAoJIXicSMW7KuOSBgnpwQaqR2GsS+Xs0u8ImCmMi3chgQSCMDkEAnj0NLmXclVqbvaWxpf2h/tCj+0OPvCqN7p17b38tjbW17OYk8wlrV0bYOr7DyFz3OPw6VAbbUxdiwNhdC5IyIfJbzMYz93GaE0xqpBq6Zq/2gf7wo/tA4zuFVoNJun0/U7u4MtvNpphDW8kRDMZG2jrgj16HNZ0zXFtcG1uopIJVIDJIhVlz6g804+++WO4RqQk2k9v8k/1Rtf2gf7wo/tD/AGhVfxfpZ8KeKtX8Mm8+0/2VezWfneXs8zY5XdtycZx0yanvvDV/Ym9j+32c02nxrLcQxs+5EIB3fMoB4I6Gp542T7hUnGlLlm7P+l+qF/tD/aFH9oH+8KrT6TPaQxPe6jZ20s0H2mOCRn3shBI5ClQTjgFs0T6TPaQxPe6jZ20s0H2mOCRn3shBI5ClQTjgFs0cyJVam9mWf7Q/2hR/aB7EVgfbP9qj7Z/tVRqb/wDaP+2KP7Q9GFYH2z/ao+2e9AG//aB/vCj+0D/eFYH2z/ao+2e9AG//AGh/tCj+0P8AaFYH2z/ao+2f7VAHQf2hn+IUn9of7QrA+2f7VH2z/aoA3/7Q/wBoUv28+orn/tn+1R9s/wBqgDf/ALQ/2hR/aH+0KwPtn+1R9s/2qAN/+0P9oUf2gf7wrA+2e9H2z/aoA3/7QPXcKP7Q/wBoVgfbP9qg3n+1QBv/ANo/7Qo/tD/aFYH2z/ao+2f7VAG//aH+0KP7Q/2hWB9s/wBqj7Z/tUAb/wDaB/vCj+0DnG4VgfbP9qj7Z/tUAb/9of7Qo/tH/aFYH2z/AGqPtn+1QBv/ANoH+8KP7Q/2hWB9s/2qPtnvQBv/ANof7Qo/tA9NwrA+2f7VH2z/AGqAN/8AtH/aFH9oH+8KwPtn+1R9s/2qAN/+0P8AaFH9o/7QrA+2f7VH2z/aoA3/AO0P9oUf2h/tCsD7Z/tUfbP9qgDfOoEfxCj+0P8AaFYH2z/ao+2f7VAG/wD2h/tCj+0D/eFYH2z/AGqPtn+1QBv/ANocfeFH9of7QrA+2e9H2z/aoA3/AO0P9oUf2h6sKwPtn+1R9s96ANq7nju7d7eYja46+h7GuOeZopGif7yEqfqK1zee9c5qc+NQmKnqVP6CgDI8RSeZeo3/AEyA/U1l1d1Zy9ypP9wfzNUq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W1O2dT9f5VFTojhwaANEy+9dD9r/AM5rlC54rV89vWgDW+1f5zXoXwj8c6H4cvprTXrn7JDNIJo7kq5jVvIngZHMYMiBo7h9siK7I6qdjAmvKPPP96k+0H1o6NdwTs7o9T8Y6n4A0XSLnQfAuo3Oof2nNbz3EjzPNDAIhJhUkkt7d3ZjJk5hUKFwC+47X/D/AMVeAfDmi3lzf6lr2neKJ3aGC/tNKhvY7S1ZAGMIe5hKTNlhvO7av3cMdw8p88+tHnn+9SS0a7lOTbT7Hsmk/EnwZYabpd9NHrD61oGk6ho1nCtvGLW6Scz+XNI/m7omUXL5RUcEovzDJrKufFHgtvhRbeEodR1ttZh1R9UZW02JbUl4442jEouC+AELBvL5JxtHWvMPPP8Aeo89v71Nrmvfrb8Hzfnr+G2gKbVvK/4q35af8E9i8bfE/R9Y8GyeF7TxF4r8RvJqEV3bz+IlTdpsSI6mGFxLIX3713H92v7tfkz0yvAuqLpUMx1KOzntJvLuIU/tG2R0nQ5UlXkUr78Z4HFeZ+e396k+0N61Mo3v5/8AA/yMMRT+sU1Te3/Bv5Hp1kwOja3balqFsb3WHSTdHf2bIrI5fkmcH5icdOPfpUmpJYXWkW+k2GpxWdvBGGaBbqyYTT45d3+0gnnp8vA7V5d9ob1o+0N6ip5DH6tLm5lLrfbyS79ketWWpww3Ol6xM9r9t0qx+xrAup2ZilIVlVi5myv3uRtNN8P6pNo1nFby6tFPbqrebp8l7YPDIxzwJGm3IuTnAU9+teTee396jz2/vUOne/8AX9bkPBKSs3+Hr5+b138z0D4a6raWHxQ8MX1/cW9pa2+u2cs0rzBYokWdSzFycBQATnOMCsmwvLj+31ubGSASQ3HnoZbhIkO1s/ecgc/WuV88/wB6l89v71advI7WrwlDvb8L/wCZ7VN4mtFuLg2kFqsMatNYBtUs8pdN5m5m/ffdPmds/dHFZ9hq8sOlafam8srO4sFkjLw3WnTearHJw8kgMZPIOAc9a8k89v71Hnn+9WPsVaxwrARS3/D/AIPm/m7nrsmqW4s1eGW3a6GiLpPlPqNkIt3d9wmJI9Bt7dqQasgjKF7Xnw+NK/5Clnjz+fm/133eevX2ryPzz/epfPb+9TdO/wDX9dxrApdf608/I9Ye80+6u4Z7yKxfydKis43e/sZfLnXq/ltNtcc8ZP4Vdk123uNRnlnmsZLG4igSa2lnsZBKUGCci4XYfTGfpxivGvtDf3qTz29afsxPAp9fLb08/I9QWaA6Jd6UFsbcHUTf2qLqlpKm3bgROTMCB055+lad3r32m/F8l7bRxy3NtcTWi3OnAZjdSf3ol3vwDjIHUc4rx3z2/vUee3TdR7P+vu/yHLBKTu3+Hf5nW+LNWu73XLqa5ujMjSu8A+1JMI4mYlVBRmUYB6A8Vq/EzV7K+13T5bC8guY00DR4WeGQOqyJYQK6EjoysCpHUEEHpXnn2hv71L55/vVaXLFRO2kvZR5V2t+Kf6Hq3jD4xahrNnYaNomy10yLR9N0+8RrC3inuXt4Y1dXmRfNki3pkKz4wB8oxgdNffG3wnDrX9vaXBrt7JqXiux8TX1vfLEiWf2cuTDbsrt5hbzCu9lj+VEG3vXgXnn1o88+tVe7u+9/xT/NL7i+Z2t0tb8Lfke3p42+Dot9A0K8bxPf6TpWp6jqk5m02BHmadIRDEY1ueUDRfP86kjpt3fLQ1D4rWtq2rXmjaxql/qV1rWlavZ3l1p8VosRtEuB5flJNIEVfNiVFUkbVI+XAB8f88/3qPPb1pK6tbpb8LP9F9w3Ucr363/G9/zZ7XqHxS8AX3jnSrpfDVynhPS7e68myngiuHjurjzJGlMRcJKqTOoCMwDJEgOORVjxL8ZfDepTaidOj1DFz4Nj8ORyDT7eyBnW7WUv5MLlIoyikYXPJxgjmvDPPb+9S/aD61LinHl6a/jdfq/w7IFUkpc/XT8LP9F+PdnsviD4vaRq9v4miSDUZDq+m6JaWizqpVJLMReZv+c4UlJNuMk7uQMmpPiv8XtI8c2F2NJur6I6pqEWoz6fJoen2scDrG4ObqD99dEFyFZwvy5zknI8V89v71Hnn+9VS95Wfe/5f5ImLcdu1vwsej6TqV9b+El0+xureKeW/wDtTZ1O3iV4fL2lHBkDckcqVxit648RM+of2lFc2YSSaGeSyN1pyruQjJMwk3vjBxkDtzivG/tB/vUfaD61m6d3f+un+RwzwUZtt21v07/M9bvLzTJrWCzZ4buEas1/OJtSskLRsDleJzk8+2fartvr1ha3WmPF9kMNjc3EpVLuwhwkiEKqqs2CQTySeevtXi/nn+9R57f3qXstLEvAqSs33/G9+vmeuvrENyzST/ZIXvNNOn3Hk6pZ7YCPutEDN9091+X6mqthPBpen2mn293bzC21mLUDI2oWcZaJUAZcCc/NnOBnGO46V5Wbg+tHnn+9T9n/AF+I/qSty309Pl37Hp2sXDX+kX1hbvZLJc6zJqCFtUswoiZSADiX73PTp71J4fuIrHSm0zWm02+t97yC1N5ZkBiMArN9oDIfX5TXlvnn+9R57f3qPZ2XKU8LeHJfS99v+Ces6dfSWnhGa1e70r+1IjLbWeNVt8pBLtLnO/HGCBznnpUOqXMOoaEtnctpt3qEaRxwXLXlnA0Sr1BZbhvMGOBkDrmvLftB9aDOfWjk1uJYO0uZPW99v+Dt5HsMutW0mtXuqA2m3U7MW8wa+sHMDBVAKhpisikjkMF7VVudTkl07UrN9QtrmW6itIopWvbCEKIpGYjakuFG0gDr+Aryfzz60v2g+tL2ZKwKjbXa3Tta3XyR6zruqJqaa+tu9ov9qPatBv1OzG3ywA27ExxnHGM/hWZ4TaTRb6YaqdOuLC7haG4iTVbQsR1BAMoGQR69zXnP2g+tH2g+tOMOVWX9aWLWE5abpJ6PyfRJd/I9SudRnv4vES3c1kH1iW3MBXVLMiNI5M4b96OduAMdx2pb2W0jutKk0i8gFppc0ciWkt9ZIGwQXdnFwdzkj+6Bj0xz5Z9oPrR9oPrQqdtv66C+qW2enp5Jd+yPW7vUovKddOvoIpX1o6oJXvbE+WpUjbt8/wCYgn1AI9Ky/FKQau8EunRaVHcDebmf+0LSETMTwfLE7AY5yc8k15x9oPrR9oPrQqfLsOGFdOSknqvL/gnpTR2+p6Pp+n6tdW0Eum70R7fUbKQSxsc4IaZdpB78/SpJNT1W10TTNO0W/s7ae1S6hnY6pZ4dJXDAA+YecDrgEHpXmP2g+tH2g+tHJcf1a9rtNJ3tb18/M9gn1qRtUk1HT9cOnM0MMR2XthKr7FwdyNOB16HJ69K4/wAYapFea9Pcw21vArhTiGaOQNxyxMZK7j1IB4/WuP8AtBz1o+0H1pqFncKGFVGXMu1vy+/bqeh/EnVLPUdf01tPvLe4QaDo0DPHMrKsiWECupYHAKsCpB6EEHGK0bjWtUWTTI9Pv7OG1hsrW2vYzqlnmQxMSdv708c+oz0PFeV+efWjzz605Lmd/O5rXoqva/RW/BL9D2a31nSYtWl1fybRJ2vmuDJ9tsJHeErgJlpv3Zzn7uc+tJbalY2Vro179vs5LrT2vn+yx6jagEyudgdzKABg/wAIb8K8a88+tH2g+tR7JWt/W1jleAT6/wBWatv5s9b0S/07S7GNfKsI7k208Nx5d7Yv5rP91vMaYMoHHygY+uKx/DAvNGuZ5J7/AEtYp4jFJH9rs7hZVJ5VladMD6GvPPPPrR9oPrVcm/mafVXaSv8AFvp/wT1RZ9Oxr1jBFZ2Vlqiw+SItTs5GjKHJypmHBOeAeKkOppcXWkRXz202m2VhHBNbNq1oUM6qw8wJ521hyOuOleT+efWj7QfWl7P+vwF9T8/z7Jd+yR7BNrULRmNJbRiNHn04OL6xiBkdgVbYs2FXA7dPemw62iTQhxYlDo0emzSNqFjIyyKSSwVpSrr04OM15D9oPrR5565peyX9fP8AzJ+oxta/4f8ABPY7HxHLp5upXuLLUJZEtEiM15YQpiKRmI2pLhcKRt68j6Vwmu3dt/b109pLI8LTlw0kiO3JycsjMrck8gnNcv8AaD60faD61pTXs5qf9dP8jWjhVRk5LqeifE/ULbWPip4nn0q8tbm3u9YunguEuE8mRDKxDCQnbtI5znFbmsa3BrDaxbyLZQwXqRm2mi1GxWYOigbZcS/OhIPUkj8seP8A2g+tH2g+tR7P3VHt/X6GmIo+3qKps1/mn38j1qDVpbbSZdNk1SHUIGtjDHZ3V7YbI3IADeaJixC9htHbpSR6xJZ6NPYTanFqNubUxR2dzeWJWNscMJBMXO3nACjt0ryb7QfWjzz60Onc5/qS7re+3/B/Hc1ftdH2qsr7QfWj7QfWtDuNX7UfWl+1+lZPnnpmjzye9AGr9ro+1VlGc+tH2g+tAGr9r96PtVZX2g9M0eefWgDV+1/5zR9rPrWV559f1o+0H1oA1ftX+c0v2s1k/aD60faD60Aav2ql+11k/aD60faD60Aav2r/ADmj7V/nNZXnn1oNwfWgDV+1H/Jo+1f5zWUJz60faD60Aav2uj7V61lfaD60faD60Aav2v8Azmj7X/nNZX2g+tH2g+tAGt9r/wA5pPtX+c1lfaD60faD0zQBq/a/85pftf8AnNZP2g+tHnn1oA1ftZ/yaPtf+c1lfaD60faD60Aa32uj7X/nNZP2g+tH2g+tAGr9r/zmj7VWV9oPrR559aANb7X/AJzSfav85rK+0H1o+0H1oA1ftVL9rP8Ak1k/aD60eefWgDV+1H/Jo+1n/JrK+0H1o+0H1oA1ftX+c0fa/wDOayvtB9aPPPrQBrfa6PtZrJ88+tH2gnvQBrfa6T7VWV9oPrR9oPrQBrfa/wDOaxb+bdeSH6fyFSeefWs+6kLXDHPp/KgCvetulB/2f6moKfMcuPpT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U+8KSgdaAJSfWrfmmqNWMj1oAm800vmmoMj1o3D1oAn800nmmocj1oyPWgCbzTR5hqHI9aMj1oAm800vmmoMj1o3D1oAm800eaah3D1o3D1oAm809qPNNQ5HrRketAE/mmk801Dn3oyPWgCfzTSeaah3e9G73oAm800eaahyPWjPvQBN5ho801DketG73oAm800GU1DketG4etAE3mmjzTUOfejI9aAJvNNHmGoc+9GR60AT+aaTzTUOR60ZHrQBP5ppPNNQ596Mj1oAm800vmmoM+9G73oAm800eaah3e9G73oAn800eaag3e9G73oAm800eYah3e9G73oAm800vmmoM+9GfegCbzTR5pqHd70Z96AJvNNHmmod3vRu96AJvNNL5tQbvejd70ATeaaPNNQ7vejd70AT+aaTzTUO73o3e9AE3mml801Bu96N3vQBN5ppfNNQbvejd70AT+aaPNNQbvejd70ATeYaXzTUO73oz70ATeaaTzTUWfekz70AT+aaPNNQ596TPvQBP5ppPNNQ596N3vQBP5p9aPNNQ7vek3e9AE3mml801Dn3pN3vQBP5po801Bu96N3vQBP5po801Du96M+9AEvmml801Bu96N3vQBP5ppPNNQ7vel3e9AE3mmjzTUG73pd3vQBN5po801Bu96N3vQBP5po801Bu96N3vQBP5po80+tQbvejd70AT+afek801Du96N3vQBP5po801Bu96N3vQBN5ppfNNQbvejd70AT+aaBKag3e9GfegCfzTR5pqDd70bvegCbzDS+aagz70bvegCfzTSeaah3e9G73oAn800nmmod3vRu96AJ/NNJ5pqHd70bvegCbzTS+aag3e9G73oAm800eaah3e9G4etAE/mmk801Du96Nw9aAJvNNL5pqDd70Z96AJvNNHmmod3vRketAE/mn1pPNNQ7h60ZHrQBP5pqtK2ZSadketQycuaAGyHJ/Cm0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HWgB1TVDU1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SVG/wB40AMbrSUrdaS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B1oooAdU1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b/eNFFADG60l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7145403" cy="5472113"/>
          </a:xfrm>
        </p:spPr>
      </p:pic>
      <p:sp>
        <p:nvSpPr>
          <p:cNvPr id="9" name="AutoShape 8" descr="data:image/jpeg;base64,/9j/4AAQSkZJRgABAQAAAQABAAD/2wBDAAMCAgICAgMCAgIDAwMDBAYEBAQEBAgGBgUGCQgKCgkICQkKDA8MCgsOCwkJDRENDg8QEBEQCgwSExIQEw8QEBD/2wBDAQMDAwQDBAgEBAgQCwkLEBAQEBAQEBAQEBAQEBAQEBAQEBAQEBAQEBAQEBAQEBAQEBAQEBAQEBAQEBAQEBAQEBD/wAARCALWA7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v7v7rfSvpL4y6Xb6z+xumnXW7ypdE0InHUFZrVgfzAr5tu/ut9K+nfiht/wCGRrfeMr/Yuh7hkjjzbXPSjV7F0bc8b90fA1j4euNDh1Twl4bmu72/ci6sFndVt445eQ8h6LtYMABzkcc1zmm+FPjWdfEXxUcf2ZCHgt5m1S3tbWLeCCwRjvkz0ywz6V2mkSN4N+J8F9ezR/ZtasltJUaQjyZFYupKsegDkmvYtJnRRDHpz7r3UckT3CFiyqckbDyi4yfUjNehTn7KDpxSu+ttTpxME5KdtDl4vh7pmmeG4Ivs0KxfaYjcMYxhUdwTtYkDAIUEkYxmvFv2hfhbZ69aJZ2SB7PckUM4ZPM88k5wFHToOg9a97+JWrNc+G9Q02TVIdSufIi8vyyTG8vmqowmd23eBjJNcxJpp1HTSfFjy3a2cbtHFKyRoSvGEAxzkgZYtjtzW2XYmphKi55XPOxeFWIp89rdj43+B3w5+IfjfUNX8OaXdW1sLEtAJ5pdm+UZBUAHJAHUjpXsMH7OXjDwtpN6+tX9hPcSRqITZyEyIuDu2BuSepyfSqPhOYeFvinLFLBJDY6v+7JVywV+SQD1OOMmvTfHXxFi0qz8yD/SYo1JZlOfLGRkn2GP51eczqVKkknaLWnl8zqylctm1d+ep538Ffg34y1Cz1X+07tH0VrmSKRLhUka4cqCwJ54A2g46c1458c/gvP8GtVTTX1D7VaXkBniMjL5kJ3H92QDkqOMHFfSfw+8c6+mdVLmCzvHe4ZXdQE3Z5Az3GO3ao/jloNt8YdHg1I2ds01okkIIUl2BDfMCDz6fUivMyDnyqbxUZOUJvVJ6dddex08QQWZP2fKoyjtprp0+Z8Gy2cel6ck0koRWXcWzxk54qrpsUutzQ2unwvNcXEiwRRquWeQkAKB3JJA/GtPxr4en0m1ntbtLgyWrbQCMEHsWBHI28/lXsX7OX7LnxufxJ4W+JFz4QhXw5Fc22qMlzewpJNbff3qm4sOFzg4PSvpcdmLy+cabV4uN0+7a/zPkYRiqMqkpe9drXTbofVv7Pn7Fnw28J2Gj+IPG2lnWPFFqBfhpZibVXzwghxtYR5GGPGSD2AH0ncQRy6lPdToryTAKz4wQO20DA49uKo6OVh2tbsFCqAkkZU5HTbtHY5HJrS1eKea2F20ro8GI5lSLBeE+h9Qec+1fHV3PEzVWu+a/fW1+ljx3iqlSGr1Ryni7wr4Y8YaVYw63apNHZX0d3AZO0qudrA55JxnB46VtXhWOCK5nlg8tWK52k4P8BxkjpkdMc1IljdXHzMCghJaKPdtEee7nHOB+ppupSCDSLpooBtCNK7IQ+4gZHQ8cjvWn1alFLQ5/bVZR+J2M7xN4d8PfEPSpNB8ceG7PVdPkBVFmcLPCAPvxyAbo29MHr7Zr4V+P37NF78MdbtIPDMd14i0LxDcFdJmeIm4Rx96CQKC28fw4+8Oa+8FEs6/MrW+wbmCqpmkU559O/Y1PcXMl5brayRJJcHKJ8gO1SMGQDHB25/HiuujTeEqOeGSV01bp6ip4xygo1G9HfzPymHgpdLha1vLGayvo8iS1uI3SZWyc7lcBgPqKwra1X7c9vOAAmWfI4HFfqb8QPhR4D+KegJpHjLTWdvLEFrqFsgS8tmxjKOo5Hco3ykZBAzmvz6+N/wW8R/AbxBLpupsLrTLyJpdL1KNMpcJ3U/3JB/Eh5GeOK+iy3NZYqM8JW92dtOz728ztw8UqsasW3d9Tw7xXIt5cQ20MqsgdidhG0BOB/M/lXa/DX4lReHJI9J1xpm09hsV0J/dMf4iMgkVwVzCYpz5jhnCgk9ueTj8c/karvjOSMivQyfC/UaF47vVnvZlKOOqNT1SPqjSNa0zR7Dc2qwz6dcmSWK5jyRIxPCt8521pJCyac+pTMrxIAkkq/dx125GOT+NfIouLlVMUc8qxnnar4H5Vs6Z8Q9eiWHw/wDb2kgMgAV8nDHjn14Nd1bEU4vmqytd63/Q4I4WrTj+71tstvv7n07b67oNm8Fyb5pFnLOjO4IZSSMLgcenXpmqmv3EktvDqWlyrOCQLxTlWUDHzLjnH+FfPd1qms3FtHC91LtibEShuAOemK09D8Q+I9TVtGbUnEEqhGC/3ScdRwPwryquOhRTqTntsejhqbxP7qnBu+5R+Il1rGs+I7jw9o15fX8EspkWAkMsXXgE8j8av+G/gN431Kya8urk2ZUZSHYd7/QnivYfAfhnS9HgXUEtoHmVRi4kXcd2eoDfTHI7128b6prbvPpcM0zg5kdQFAAI3EHpxuGQOmRXyrwdbG1XLo9dtWfQ+zwtCC9pq132R5l4X+Cvh7T7Nr3xRqklziBZUTzeQ+DnI9ARXdN4M8CaXYQXGhQQT7WZZGMXyOMqQ6A/d3AnOfT3qfVvDeqaLdWFpeTzrBcWnmzyJGCVyGKAbsA5I/LNYGvy3UjA6XbOqyMN4iYKyFQuR1yAcc7fpWiybDxh7XRv8TWOKcZclNcq8lp95ftl0yzmjuobUQO06jjJG5j2ArorTVXsp82z/v5SGk8xgeAeADj9K5Ky0hGv4Q2sXlu2FcFWMiK+eWYHggDOeDWfqEmoaRqscV3ei5gWXzS8hCNIzA4XAUZx1BBAHAxWyw9PD68tkQ6sq+nPd/M9CbXr21hH21RbwsR80I6DOMtj61o23ju/t4IbWaXfCWWFBuIwCf1J61w39uJ9o8hbO6Q/cMTwuxwQccrkHODj6VYGh28us2OrW13+7JaK4iMhPlkj5WPZcdOfXFd9FO/NQVziqRjJWq6HY+MLLSPEFtKotbSR+FDsq4HH95eRXhXin4cyi6NxHfTRiNwFii5Q/wBa9yisfLhjt5JdkZO85GW74H48Vi63f2ujP9mukRhL8oJ5JPf8ef0r6DE5fRxWHX1nT8j5mNRRrOnCCmvNa/eeLXekajpESRamodNpIZflKj3zU8GoWVwuwkZbAAYYI4rur/RNO1eNZGeIwZHDFmPJx19uv4Vx/iHQfDekQmddXQyKuWiEmCxweNp/xrhr5RThTSpuyPLnllHFzfs24y7bohmTyHEUJQqQN2OcVXurmztYZHeTcVGDt7fX0rBCzajK40uHUHtolEkmG4VByzEj5UAwe/tU9raza7YtbRxmztZAVWQtueQ9sen+FeFiMLKgnKOv5G64foYb99mNVRj2Wsn6djJ1nxCrou2/ji2jbtyN+PavUf2T9avZPGYs2R9O0/UoZWt5rkyAyyBM7k7fw5yOo4rzDSfBGoTXUWiWemG7uriQoCoJOO5Ppgc5rv8Awtfa9ZeJtD8K2AnmkVxLFGLfeyoqsoAOeBzg18z/AG7V5fdjbl1+4+1yrLcBiKdRYSFobJvVvuz7W0XR9PfRxcap4eWWOaZ/MkumHyZzgxsPvqSuTjpXC/Fb4KfDfxSqXy+H00i6cMwv9OtBERnhRMowrjg8kE+9eu2Ph6703RLXSrlIZLcoJFV1yFkwPMHPoeePWorjSZtVt2sI2lVSCxVE2nHYAgcc57+tezTzD67BTqRv6nkPA0aE3B7fmfCXjr4N+JfBH+k3Cx3Gn4XF9bD92N33d46x5HTse1cZ5U9swVmO0fkPxr7pm8HnZd6fNH/aVpOimSGYbwqg8FlY4x9a+ZvjN8LJ/h5eLe2KGXRbxykbMcvaTnn7O/4ZKt3HXoK8nH4CFROthVyzWumz/wCCeFmmWvCP2lL3qfbqv+AefW90TiJuuO/eriPLEsnkzvGswKOEJXKZBxWEokVwoyM87j6VrQOdgV+TXXkeb/Wo+xr/ABr8T5TFYd0Zc8NmSLswuwYGPlB7U84DbQCKjmtVleOQsVK84FPI7nOOg9q+lUo2VtbnA7NKxICG59OwqGVO56H0pc/KQTyPTvQ+Mbhn6GpcncSVhioDxjA9adlYhliAPc0gQqQRnB60+WNXXDgik9XqPqODYyUwS3Q9qXgD5hyfWo1YgYXGB60Bh9QacYtMVhZRvXbGuCByc9aoyQStny2zvXBBq6eejYpxRcZA5p1KSq2v0LhPkIE0qwa2ZXhUM2STnI59vqBUFvpiW4G9kkdfutjHHTH6VeBZR0/OmsWPGBzROlT0dtilXqNOLk7EJTIw+1h3rNnM+nTboyTAxyR6GtQYJwTTLqMPHgDse1efjcP7WLlT0kti6VTllaWqYtvdwSrx3HNemfs/28U/xHWaQKRbadcSKHPGSUTP/j5rxDbcWt0zrISuMnnFerfADWZ4fH7RxwLPK+l3m1GHDbdrjntkqOe1eVhcz5m6Ff4l+J2fU2pc1N3R9a6OCYZMWbtG1xMQUCDo3u9eg6Q0yac2LCUOgDbXkTBwc9F78e9eVeC9f1e/t5h4g8MXVlK7GWCJmibaSMNjJAYZBOetekaVeXlxBcxWtuLVZo5UlWY+YW6jO1Gwv/fR/wB0U8ZSS2Pfy+fJ7knqdpLNaK5/tDyrfdnnfjjP908v16Y57U7TtSggtYrhNMnlaYGUsEjG49NxDsCg2gDB6DA61lWMkCAT6VYJ5pij/eIqxo6kDILNzjryM05ry6Mix3QkZwogaJV3LIGKjKsPugZxnt1rjlFRjse/TnfW511kZzHJDeB5HnZVSGBmMUKD5Q3PLEA9WAA/hUd+X8T6Td2E0lltLPfp5CbFHyqTgvk4UcZOc9cYycCt61aHT3HmM5RsqYVkO1pMj5ix5ZhjB7VraykGoaYbZ54IbsLtjRRtcnqPcjjrXPQ5sNU51s9zTEU1Xp+aOCuoJDer5SR2YQBVHMpLD7gGQMd+x7VmWWm2FpcyWd+4Lswf/SWULtY4GOnzEqM4A7Vcv1gR1tBaW73wONsr8RnoXbgnaPpyeO9Ja27QKiXly0sks5VpGUFpMjohJ6AZ4xwK9arS5veWp5cKnN7sd1ubNrbW1xHDNZWVkG6iQQgsQDjCc5B96t3UEW+JTc3P22SMRRwC5y0nUnKtlcDGSemAaztStrtfMFgfsvEdu6BmjSRs/McqpIb5gAB1I54zUyXH2extzY2ryxvIBIIgpEbBScSknOOMHk4z2rjk+TWR30ouei3LcdvItxFPfgz37I4hZFxEB3WPAwBjg55JOa9O+GXiG0nhuPD1/GJrWUeXIkg+Xpghc/e69q838hp40uLzzLmeSNd0G0eXGDjk8ZCgDoDk1teH4ntJYZraYgQyNkFRGkY79ei9+a5a9NKHOt97nZQk1K3Q534rfCRPDmuXGoEtdaZcjzLWBgBEmD3HJf6MT+FcTFo8N5E0dqGZEGBPKmEjXP3FQjnHPTgV9ZRNp3xB8Oy6VdMr7oy0MpG1t4/iUddvv0INfOnjLw7deF9QktLlDDHDL/qtmWc5J+VenPbHX6V7WWYxYylr8S3Pn80y6OCq+0j8EvwOcnjNjezajPNKYfKCK7hWKEDcx2qM/wAI4qS4gml0tXaHy4RKtxLLOdjLk7gAgJ5+7w2OnIPSrj2VxqENvdXXl20CSbpI2IOTn5S5ztwDj5egqC68uTTZLqexaVSrmNQzE4Pf0BIyfyr0XJRTvsecqTfvIsXcOmx3QuJUR5mQtJNIMM4BAAPQfRemegzWVc6iZIYoN5ErOzCKRCAM8jaMfwgZNSxx323ybxkBcAgADCsAADtPJPfPSo7gPZov2wrLdxkiJSgV5sgjAXt357YrinU1fL0OuEdPeFi1CO1QwFgYbgNG8KIC8pPVmGARjpnpzReTx6fu0VoQZDbOLdFPzuuPuKBnJB79PXjNQLHcxGNo7KRgXMjiSXLNkjIbYDnBwAM960rmJLnT5r+NoGnt1wHjG3K91ye2cZPtVYebpyc113OLGRdWyXTYs29rPLHbC4tjHwGgs94+ZlGN8jjOT3AHQgYycYZeWs08V5cRQRTx3G2Lc0roUjUHeVweTweMc/WooLqPUbFNQuCUlUCCeSRSDGM4JA7YBOB64q/HGb/ZbvbtDpioXDS5U3CjkBlA3DrnHfoeDX0HLGcNDxoXjO3czJbPT9Wmura2mke2tYSzvayEJPKQMx7044UcjORmpNJZbCGO1ggWXVGRZY4w7MRjq7liQIucA4+YggZNWtTskvLK7uJ2FkyWbuZIgkasu0hEPBGzAU7SM8jHOKfDoarZzaUlwbp7nH2m7m3BiCMhgowMdMAYxgGvOq0VzHsYerKMNHqP0a+u5JpL3UJY3uRM0AMXCIihflRCc885ZiT2+UU+Rb621m8e8ME086rGkoQ/6jIIiRQRg8ZJOCSBnjAEVy+2xbSbC5tluY12Sz7OIkHGcAnlsH8ie1XEkju9PZIlaS6s13KB1mXjlWIOM9jXNTk8LUSv7r3OitRWJp86+JbGefsVxdCGZrxPOdnktEB28dGeMAkKW6ncAcYPes/U7O61O6RiZY00yYwTZZQbhgcFPkYhF7nHPy4NXNNtdXiu7cTzj7ZJIv2kqGJZFBKoo6YUAnp656iuR8S3vjNrO0i0i4htHEV3bWkTxB47+ZWyqhhzGDhvnOMlsgcZrqr2jFs5sNKUrHZfaINS2WEsaS26ssUgjJCnaSBFHk84bgn0yOtU9fsbaKaK5DQkQkO0YAEcL9t3YcDHPrmsDwPrGteIPCNhqniDSotM1KNmF1DZyZitArFdiktySBjGTjcxODXV/aLBWhtGwsM8fnRxRK7b9pGC55BrGdNtXe5uru8O3Y5Rra5nE2s3M+xVV1LSEbsMVyVU/dyVXH6dac1iiW2NRmgR2CkO77AZepUdsjAwOvXFaOsyRyX6zXRXEW/y4oyC8zdyo54xkZxhTzxjNQ2xUJ/o+2a9ZwYjI4IQnlowBjkKCSf6cBUYJQcN0776nHWSlNSb1Pnj4t/syaR4tt5/F3w8tDYazCu/UNFRtsV3gHdLCMfK5HzAAYbnGCcH5s+H+6LxlZQrucRedtDcZGx859CMEV+jSm4h1D7dZAxyQxl5vMfLbeoxx1BHT0r54+M/wROmeNbT4v8AhG3iSx1SV/7WsUXBgneJyswHZWxyOxx614VajLC1OSK0vv19PQ6FD2sOfqun6mBazrKvmRqADkKCec1NaBpTIzFI1i4XKncc9TWXYXXlzeWrKdx4yeCe49q3VdImAkBG7jAGea9XBVXXgpPpozzatJUptNb7EDsAjcZ4OGqtqGrafptibrU547a3iG2R2bGDnj8c9qvTujOCU2ng+1eHfG/W7m51q30NZCLe2gEjoDgGRySM+2K1qzVNNnRl2A+v11R2XV+R3tl8TPBOo3a2dtrgEjnjzI3QE/VgBn8a1tS8Y+HdFvHsNS1q2guNoLRs5yARkHHbivLtV+C+orp9jLot011eyEG5EziNFyAVKfTp71g+ONMk03xdaaXrMx/d29lDcSZOD8iq7A8+/Nc83K12j1qWT5fi6iWHqu1ndddLeR7PB8QPCU0kdrDr9m0kjBVXzOCT+FaWs+LvDmg3ENp4h1CK33gSbf4sDoccnr7V5no/hL4R3+sWkOneI7uS4EoKQtMAkhU5252e3TNcZrc0P/Cwb2bxjDPLE13K1withmizhNpI4AGMEdVzWMuZat6Dw+UYavUcYOeiu01Zv0PoY+NvCrWFxrtl4itEs0AWaRZdxXPRSBhgT2GKj0740+DNOiaKx8WWiK3JSW2LqeMDcHQjv1zx17V5v4P+GHhfXDqs2n+LkvdNuoQiRQhlmh+YOu8NzkbduSO9cX4l8H2GhePYPCkNxcTWplt42eRhv2yBM4IHo1U5OcW5QVnY0w2AwbqyoxrT5oq+2ysr3+899sfiP4Y157fwxa+JLS5Z5gYwIj5jSAH5VcjABBPA64xTLLxN4d1HXZdB03UobuaEsZolBIXHXB74rgPGXgTwh8N9LHiTS57+TUU2x2azzKyLIxxvwFySoywGeq1594en1PwNq+geLbgEQXOZxyTuj3FZFJ7kg5/EVjGlGlBUlpZ3fX5ahDLcPjouvRm7WtG6teSV3Y+pNOmGlP8A6GCisD8jnIPtjI4559jVmPVL63vftdhtRwpiUBMqykcptYnjtjrVWMwvHDeo6PFIA0bgg/Ked34jH5VJHGkySSyXIVQm0fIxaViCflI4GOM13YmdNwfN0X5nhUFOD07mhrEWm2/2+21kSiOF4wEtxmRZS2QqZ4HPXPbNYdjavNI5W3kdmYkLtw4HqxHGfenC5K75ri9kmWaQZjC7tzjJHPU4z61KJbKcwx3BmSB2AuTF/rBHuG7A+meK87D81OhKm7c6V7GsoxqVf7rZ5Hq0s9xquoabAI9ou5yYoxGu9g7HLNgEng8H0rFvdOmu3ktJEkhO3y8kAY9D6e9dH4wXTJPEF3BoGnOotZ51mmjjOyQ+a5DgY4wMZJ96yIrvTrl0e2MqhV/eZkDAtnkDP58VWAxiqclRKzk726prrr3PHxNGdObvutu1j6y/4JTeGP7D+Mfi25W/Miy+G5EELPkjF3bndjHA5x+FfR37V3/JTdN/7AcP/pRPXhX/AATIZT8ZPE+Cx/4pl8ZPGPtcH617r+1d/wAlN03/ALAcP/pRPXRiZudRyk7n6Jw9XeIwKm11Z5In3BRQn3BRWB7LILv7rfSvo/41XWtWX7GiXXh5IH1BNF0DyVnBMZzPaBg2Ocbc184Xf3W+lfUfxE3f8Mn2m2Dzm/sTRNse7G4+ZbY5pp2dzair1Ip90fHN1da1cXPgy/8AFGhW9tFbXM0UtzFOk8Mc8kR2LyAyA84JzyMVuasU1Sdha2sNxbeaJJTLK6eaf7qMBkZ456YrI1VLnU/CWsaDcaPcGeSES2rW8sciJKnzRsACOc8dDxmptE1ZNa0ayurebyDMq7yFwY2xg5zwMH+VepRcZtp7nZXi4xjJbbFjX1ur5YPDtq0iPdRpcGWJ8/ZbZXBON3Vi42KCOeTziuC8Z3smiSOjy2s9gWUxXV5Gs0jZPKhcfeyOSAPrXY6Pqfn3up6mfENuxMg02AeWpwsZPK8/eZ3fnGD8vrWV4jW21HStXXQbi9kudNE4mNxIJg6qTuGMqehJCrgdOvQ7xiqb57XOWoua1K54b4y0T7Vqenam2pG0S4u90BkcB5CRk7AM5GB/ePWs7xPaa1Y3i6JY3Aks9dlihExlAJZ/mkQk8Y2qcVq/Hfw5NYeHG1xHntLqytLS7FvcFfOMuF5CjjZgt8oOd3XqKp/B+9u/EuuXmpa/YHUrfTHt44kwFAuGB38dPuHr71tjsVhsXFQnG0n/AJGWAw1fC1HUjK8Vb89zTj8OeILG/Frp9ol7e+V50dtBJuTYCQQxBwFGAc9+netTw/a6vZ+IpHe6km2wKXHmEQtL32qMYx0564r0LxB4aivdFu5vC05jvJlVJFto1kMZQHOXUnapzj3rzDQLfWri/wBQtYr4Na2Lht4UATS7TmMN3A56d+K8qNNxwzoU3Zdj2JpVKntZ69yWz+FFn8V/jFbarqFjGNJgtI7u+gx/rpBI0aRt1wCdmQeSoavrqNRYDTreK1SKyl3WTmEhfKKx5U+gXKhScYPbvXh3wn1ywk8Q6xoEkZS9Sytb7yoWAZrdncAqf7u5f1Fe8RQDVBDZWl3taR0eP98HUbcZB5I6Z59a1qVZVKNClU1cFy7n5ZnaksxrqDfLfmS9dS1I8d/DLbym0farMxXD7UVATgnv1x7itnSdNu4rFrnWdLmtrSdE2eYeSSvOMHjjFU7KxSDWrWw1XT7cytOGEgfe6jOQF3ADOO3pXo/jNbTWdMh1+S9uYorZCBFN+8hOOOADjPfPQVy46l9VnGEtmc+XL63RlXj0PO7OaXZc2MczLOkhjHHH+zx2yvpSakUtdLNnFbSJLdMsbO4AQZ6nI5xgNj3qbVrdZmF5bzbjNEsMgWEIInx8jhs/xfd+hNYt7Lc3EttYyyOsFovnNj74b5gi5+hYmrpWqU7PdGNZuhJrvsSXC6zfuy6Kp820AkyvO48dc+ucYrV8O2dha+G737cTcaxciOTzvLZpI0U48vJyACT2x0rAj1TV9JuH1CK+SFScGQr86g8Yx070t9qN2kjXl012ZLaNzLBZSGN5QRhTkDjG7d7kYr0KNChVouFVPmurNHBUr1aVZVadnGzun+a8+xZ820tbm2hjsyu+OTzI1UZCHb85yeMEY/HFcz8SvAvh34peCL7wF4pgnSK+w8EiFTJp8+cxyxEZGBt5APzAmuksba71rQItftNS3zXBMM0aJiWFYwQPNRxlc54BHqfSqrrIZQJZ7iTzYQJdhBwM4GDjA6nvzg1lVprmtF2lF/c0dGHxFSnafR6n5DfFzwh4m+E3jrUfA3jDT2ivbN96zL/qrmFv9XNEe6MOeOmMdQa5WO4juE3R8kV+lf7X3wAb40/D43Oiaco8V+GEku9NIcM9zbNhpLUkcuT8zp33DaOWIr8x7W2mtJG8wEN0Zf7p/wAa9LL8xxmIquFZXXV9ux9nhalDFUFUho+poDYFLSEBQDnJxUcHhzVLq4S502N5pTLuRRwevFAy7xpycv0HUnt+uK+uvhh8FX8B6Dp3jbxfqcb6nIyyw6ekOYYVbJxKxGGyM5r25YGjmN4V7pLZrv8A5E18VPBpOnq30OF8MfBbVY9LsrnxFJCzNCrSqVLKqt93cw4BxzXX/wDCsNMS0in8N6c03lAsiSSRouCoyA3BH8XWu7W4nSAQYijWNXcqpwCnABx0VMcDjkU2G0d1vptEubRrHTLdGvZYpSYFkZSwAAGegxXyssFTpSberj1fY+qoYhuKjHS/RdzlYNFmgtxZSqLcsvyrHmTyx3AJwCc9+ea9B0DxZ4e0DwXZeHktLmPV1Z4VaG1WWW6LNvk3swbOeRgBcBc9q27P4XXlloWoapqV7BJqTwRvZDzVWOZHyw2Kx3kjIJ46AmvONKm8P6RPqFx4mh1C+uIoyNPjs5BuSU7lJPK4IBU8+hr0MBOUa8XF2063V1byOXH04zwzTV7PpZu68mmXfGXjmbxXJb6Y+lS2MumvPuneQkybpCwUjONigcY9a5W2iubiNXliVCWZtyndkn1A+lUNIYebDa3EqJE2C8jZO0Elj0Oe2DnPNWZryCOMqEZtvykMgO5eoOD0I4qpwkqjl0bHTlH2ajroupYhnng3STyFVRtoYDGDVJPC8+q3CalDBNcLYu15e/K0wZcjG8k5UcjGB1IrcsLWyubqRJ7B3NrGuTMFCNuGQdoHUD3rcttF1S20l7W01We1s5ZfOktQNyMx28Z4IGF6Zrd4KcqXPNHM8ZCE+SGmvXYf8P8ASCvii81S71VoYJolTTN24IAcZSTnO/tuAw2BjgmurijcN9jd1dmkcyLGuY2H1/w/GvN9Z8RDwzGqatpQMQ+aSVCdqLnCnPIHOKxLb4yTC4ePS9DluZVBWJfOMcW33YjOfUCvMp55QwEnSxDXpY9B5JisfFVMPF279P8AgHoHj3RLXToR9nuRpVw7CUIkuFcjoCnQ5x2AryG98UzWy3ekavbpqeoXPyx/Z3BMeTkY6hT2NdFqmn+M/iGkL+INZEVuxz9h02ExxxAru+aQ/M9ZmjeAdQh1C7g0tGFtbRLCtwMq6N95jz8xwOpHrSnmtSvWTp03yf1qbQyqjQpONaonJf1uZWo2/wAQreziu0itvDthcqITFnbLM2cEqrZbOMgkcdqkn8DeFrOyjMk8+q6jclSDJuKxKf4to6nr1rR1XwzqniW5tzf30wggOApcnycMTlc85JwTXT6dp8ayxtcTFVtoNiTbcMX6MT7Y6V7WCVXEQcqkbR6M8TF1aeHnGFJq+t0vwOO8dzy6boVp4Yia2C3u0nyI/LxCgyTtH948fnWHBc/YLdIIolZnXbGqkAEY6/hWf4i1lda8U3l3CVmSE/Z4NxHKp/LnmluZBFfwtIu4vFjC9ACOccfhXh8S4uUFGENFdL0v1Ph8U54nEtSe1/vPor9lf4e/8Je3ibxBqcXm2tlGlmuzuz7nfb3J2IBx03r617z4R+CkFhex6rDp32cmUTRyPbrveKMbghYjIyF7dcisv9jTw9bWnwjt9an/ANffajc3LOG24CyGMJj+LiMD8a9/GrXBuGs5oJYWjZip+XDfKuDweOCeDXBicHQqJK2iPqMnqVsPQ5L/ANMwotHVNGNzcAebbkTKNu7hjiTGBzwazAWsr5ljiklSQh1eWMFBxwFxyBkfrXS217EtwUjtvkkBRy/ViepHoMZrnb3SLi7EtosgdISUYb9ucMQVz2OMGsKTjSlyRR6dSPMuZnO6paAQ+fcbSImGyVJGJVhjjBGCvODXA+NdH0/xxoOoeCrmS3uZb4GRZjGW+cDcrDGSrBsDPFdPceGr3Tp7RtwR7ceWrXD+eUUkgjGepBrU07SrCxu7qSB9rSEqZANuR1BUgHuO57Uuf37ocqcJQtLVH5lG0vrDUr3T9UZ1vbWdoZ4pefLkQ7GHrnj+dacDsqhSxJPTB4r0b9rnwlF4T+K1t4kseYPFNsLqUYAAuIwEkx9Rsb6sa8zgkZx9w4BzwK+ZpRnPHOvRXuv+vzPiM0w/sG6UuhpLKcYkz9afuwRnIz0qsCWTKjIpyuRjea+0oYj3bSPmJU9dC0oCruI59KTqMMDg96he5z93tTTPkAE10xrRaIUJEw5IHPBpW5JOSeePeoPOY8njHSlE2W6/h6Vcaib0DkZKvCnjNIDnAwaUEFc569cUoBBLDpxzWxOwAcjPQ0/cDwozTXVlY5ZTkbvlOce1NQnPzfpUydthWHsc8HikY7+AMEUZOemRTRgZBPNK90CQhTaRkHnvSsuRgUhJZScHA9qY8oTvUSVtSkmzNuYZWLjICH5cY7V1fwGE0Xxg0aDAIube6gKsgYf6otyDx/DXOO4fORweDiuu+ELw2fxR8OXkkbsDPJHhBlstE4GB35I4r57FYFVp80dGerha7i+V9bo+q9DuZLG5lb7LJJ5aRbwpA+bdJnaC54IHBAr0HwwJUJa40tY1iJ3yPdIWlBJOchCcY9TXCiKOG9DWZWaS5hKCLiMq6Zbc3GR94iuu0Bbh5QqabKEDlmd5Y+SMYCLk8Dnj7o7Zp1faRbhP5HqZdNcyl3O00ua6jDW6tAlvFJ5K7AXJjwSq7mI4+YcgdjV26jZxJYaUxKMmJZHLGK2I5CnBG5z125yOvQVnyGe+bmaOCPcEl2gtIqf3iw4Uk8e2c1ciKqGjsflRU/dW8cJRWPcs/bJHPXPoehmnaceRnvwbjp0NCCOS8RnuLhpDCwysCmBd+G6kHPTn7359K3dCurRbmYwxqscEyxMqIQWyuWLEqMkE9ea5i0muRczvdOyyQqiPFAd8YBUnI+UEnt0H0rW05ZWvGMjHa8IaNAMAOD8z57khgMdse1Kvh00mjajWutSHxh4W0+C7e/traOOC8UmaVEUc+5YdP0rC0+1W9kcyRvdumUXzzuBTjGw4GAfXqe/QV6MFsdQ0dNK1Q7ZJgFiQDczY5yAOSBjJx6VwWtW6aZfHSpElCRJunkjRiJR2i6Z2nqcDnp3owVVzh7Cp8SOfE0FSqe0gvdkQ6XqcV3ax2lvAT5TyRMXlAR/nJLBySSPcA1fito7gn7TNFqKyAK8cchEcQAPyqp+9x1Y5b6dKxotb0e0v4oJ7PyFuixiWS1wPLCk8sQAoXB4JB/Hin+bcXt5FfPp4eGAv5TblLzHBwWAAKpjooyTgE9BWy5XPkZmqqSTvfob1nZ2bzSR2tqLdYEAka2mYRrj+8oI6d8g1z2o+KT4c8Q6QyadZvoV7cLD5sxx5ch3kyvnC4O0BQ3cg1evriG4SPTbjS0IlcFnSIInyjcQpxk5wAee9Z9/oWnaubTTr2wae2s51nWKUkwD+Ertb7xAbp2OKxrUXKStsdlCsuazPcvB+vJBcW/mSbVlQOmZACxOAAAPXoAOtWvjJ4SvPGvg+71jwxYQXWvWUTG3jlnMKzgfws4VipH0JrzPSJV8NFIb+NwsZH2WREV5Sc8KFHzcZxxwAea9b8K+J7pxEkqi3cP8ANAh3YHbLD19OlePKpUy6uq0duq7o9bkp42i6NQ+ddKbULWWaLUVUhPuxQEvtPQ/MQvyjkFz+VPkt31B47O5kkmDMpeKNtsYCn5QzDluQpzkD2r1D4w/DWazuP+Ep8KQqkN4xe4VAFAPUg9jnnFeWXExsYJL6SV1BZflKGRSx6R4xnk4HHrX1Ea/t6SqRWjPmPq8sPVdGpuiSPR9NsreGC2sIpZrkFIzPkmUgk5JPIUckkdhVe48IaczwTnTLS4msrkzRvLFy0uCrMOOyuwXHH5mty3VJZF1G4ab7RKRbiEYwgYg7U45OcZI/oauxWkqyCApsmklKM20HykxliD0zgEfUivPq4uEItpbHZ9TdTS5zU1lPbyTwxQtHmQOZWbgbuoAA4Pb8asWtskG2yhi3IygSMpwsYPVW77u9b+o6ZGPNjiCtamNJEjDtht2QTlecHbyPU1y1nBqUbjT41igNrIqFy5JYZOSAfvKOnXg/SpweJjX91PU58RhJUlqtDBttPn8IXgi1LU7m/NvNhJZlDNsYtg+7bWxnsPfFd1A8d9FBI1w4Cx+WqmMhi7gEEAjPbqwrN8baXPLDp2rQqs90jGMmQfLu7Hb0PHrT9LuRLe74XVDBBtkkcDKHIwigZUEDdnrjOCOa+nyuq3FxmfM4+n7Krp1GRQWxd7fUYlKaacyNIRsmlbGCy/dO0DPPAJx1FQSrcC6t1iuW+yyxExR5Ys0nQouMAKQxIHUAGr8disaKbd3vVuJWa4V2UF5CM8tjGFAz/h0pZrBAovNRlkiECDd9nUqFZsjC5xuJBxg8c1rWg0XhpybMiLTo5bqeaK4lhhMG64QnAC5JwcYyBhvmPcip7TVLwX0ccCyxW0ijbJLJumkU9BtAwvA79R0qFtOuRbS3Or36vjBe38v93CR8wcoCfMIHXP3efSq+YpHuCLouiMz+TCQ01w/OGO3lUwe+BXkV9Wos9ak52ujb1LT2fVZDNczNb58xYoJGRmGBwzg5xnHAI9DkZFc82p3kt+lpG9xHDHC37hVOCQQFRX2gDnrwBwea6uzmjn0yK1nhSK4A2wrvAxjngewXPeuOv9Qt4bsy2t1E4mlEU92rZWM940AGM54UD5Rklua66E/aUrdUebXiqFbm6P8AMnt7K0vbV9IhtJoXgul3SpIwihZtsuCQwaQ5OCo67sHgmobjV9NtL5/DkFyFuF2zMyLs+2srDd8x4CguNx/28DoaI3uTBDZ6R58RBafynf7ts75dy3XLDdjP8R9mwy70mx1a406+MZD2PmG23qfLglCkAnoMAeYAO/X0pvezLhPlXlY6C5cXAnJVQ6qqSlEB8sdVwewBxn86881VrrTtTZdwkjuMWqLGnmKqg4dlI52oTzjqxArudGvZtQlmsfOt7y8hWNbm5iykCbgSDuB+ZsKDhehxnAyazbpYrOZ3tym8kLPJwFQD+6D0AJ74zk5ycGspe7Kz07ETs0p/eXdIhtJI4o7OWaW22tNEJAymV+5YsMvjByehyP7tOs7PTr/PhbW1S9sJFkhbd0uo2Vt2wnglckZHTFZGl6pbmVNKuIzDC25xJNIsYllB429yg7Y4OT2zWzoWjWzas13ZyXIuLpt5kaQgMY0IVY0JxGMtzxzXNWSxMLI7KHuNcp8zfFH4Van8MtfW0imN1YSjzbGcx8SRZyAcfxLwtc9Ya4Jz5Go7VfPEuQR37fgRX2H8RvA7/ELwVc6daJG2r2g8yxZuVLjl4yfRxkD3NfGGtaa+m3nmAHKkpg/LsKnBBHY5GCOxzXBTlKlTcqW63XfzFiqVqijJaPZ/obNxLCybFMbqMHeBjv614H8ZrSaLxal4YgY7q1jKkEYJXK/4V7HBqo3hLpVVGGM9gPWo/EHgyHx/ajTX065m2EPHJBHukhJ9ODwe4PrXUqkK9P3HqLLa0sBjFUmnZ3WnRHMz/F7wxpuk6fcQu97cSom+CEFWhwozuJ9684+IepQeIfFtvqIkMNtfQWzKxODGpUA5z9c16bpv7Nbw3SS39rrN2m4OIPspQMB2JI/qK2dc/Z3fX79LltK1SzKRJEEgKBWVVwD8wOMAYqpKclZnrYV4PBVvaUYzbad3Z9XorHGeHPCnw00DUrbVB4wtby6ikHlI95Fs3EcHA5Jz79cU7XPEfgPxD4un8L+LdBFtHbO8K6p55idZFHBYADA6YJJHIrpU/ZcKSpKLbWGRGDMryw4bHY4AOD7Vq+MfgBc+Krkaq1hfW166qsrwgESEDGWB7gY5HajVRsrGbVN4j2lV1HdWvytOL6WXU8d+H8qaL8VLSz0XVGubF7mS0Ewb5ZoiD17EA859s0/4ikr8YpWLbmS6sgOcY/dRGva/A/wCbwbcjV1sLm+vQpUPOFGwYOSgBBBxkVNrHwETWvFR8VXunXxmDI7xJMgicoAFz36AdD1xVqn7iV1e99zaWLSxjrKnJrk5b8ru39x4/wDHDXhrXia28L2DmSPT8Ky/3riTA/QBfoWNY+v/AA28cad4fOt6neQ3FjYqpWP7S7mOMnaGCsOOg6dua9vb9nsTeLm8V3Nrqkr+cLnyCUKF+MA9+MCuy1DwNqes6bdaZd6LM8NxE0UhyoypBGAD6ZrH2TlNubX+bM6eNq4SnRoYWm2or3m4v52/E84+CniY654RgtJtr3GjkWrrIAwKYBiJz/s5X6x13mHXbNJISx6tgDoB0wMfl6Vyvg34daV8O5r63tr26lmvCoMdxgNEi5AGAB69a6aa30+NJftD3d7cTRF0jhJAidh8oznAC8E//XrnrV40OWXLzN6fqeNi+SriKjoaRvfXTf8A4JpaGLJ9VWTUJIhD5Eh8ycF8MFJGARwScD8ar3tzb3U0SroNoQkRzK8kglJJ6/KcfpS2cDTRol1cm2CKZHkGPmwOR71C8buvmSqPLlJWNi4BK9/l6ipdGnDHe1TcWklbSz+ZyurVdFRavq9TxnXJrd9YvDJCZ4BdzIWdWaN2DsfLZuh6dM/Xil1S5vbhzp11b6baQhxMlrbIGa34ICgj7mRg46c1f8RSXWoX989xHNLFa3DxoxcrHGBIRyM4LHp+NZUTgozMCZi2dxH3gfX6VvLL6letTr1Uk4t6Lt0PJnjYRjOknddz7D/4JiLH/wALj8TsqnI8MuM56j7VBXvH7V3/ACU3Tf8AsBw/+lE9eC/8EwS5+MfigPjI8Mv07f6XBXvX7V3/ACU3Tf8AsBw/+lE9VXt7R8p+gcLX/s6N+7PJE+4KKE+4KKxPoGe9X33K7b4uXQs/2cbi5MYcJp2mZBOOssAzz6ZzXE333K3v2ibeS6/ZR1GCG6ktpG07SCssZwUIubYg/Tjn2zTjujWnpNHw8NXvWv0v4LlhblCHt1H3VUcHHf8AKuWvdeudJ1d/Ddh5oOr7rmwkK4jt1/j56kgkEAA5qGTVtc0/UbXSL61htJr26VGvmY+RImPmZGbhGxk49qv/ABO0+00lfD/iy2tXeSO6+yyXjSbiwkT5doHBAYDpXrSlyzhK1un+R301eMovbf7jY0O1vreOG0s7VGhddu4JjDcsQxIBycEg9/wrc1OWKGbTdM+xXTb83t6iPuDQ8hELbhkNIAcd9p7A1hW+uWum6XBdz28FxqrokFuIIgkt3Lu+XLZ7DOTjgZParWiQ63OTBrcAgvL2T7TM0D4jfcMeUp+8xVQAAegANdk6inaNM8+MZU/fqeZwnxuvtO1bw3B5q3MwmkVC8kWXMauXJManjCqV79jXQ/CjwtrHhn4fraa5qMMc2oGXUroIiZLy8lOuRgdPYVxXjzU7W+8Xw6NdsI4SjKIwxIck4Ye4wp6dd2O9ejQa3DqTW2i3FlNb286/JKzgKISAAq9Dycbjnp06GuDFw9m4ze9v1O7Cy54OMS14VbWpdEbQvDds0wupmUqR+5hI5aRnIGTwCBzyK5pdNPh23uNP0oxf6PcMLmTadgLZy/HOM8/Uelauk33/AAht9JaQyTW95a7Ht4pIpGM6s2MAqcbcHPXoKk+M/iPw94Y0DUvFdkum3ZSFjnA3STYG1VUgkfMeCetceHq1J1lSqK99rfqdmKhShRdSnJpdb6XOV+GXws8ceM/irN8YtL8XadpmkWdv/Y0Vm6tPLdxxNh964AjG8krnP3T6GvrLQo59P1K3lggmaW3KgOXQg98DPQVwXwn02fTPBek6TdIxvzpsU7TbPlNxIgckk8YLk120U9skjMklyH2hzGTuKyEfMCO3I4B7UV6bc2pbo/J8TjfrmIde2+nyWhe8cyW+m/ZNZaBpr4swDKGztYDPyqOXHTg9KZH4r1eaBLd4rj7FDCojjdPMyMg85PBPv2zWrkX8E2n6jL5iTtC0UioMxyIM/KeeD3xjvVW50iTT4jbrZt9qlKpHGBksfb1B5Ofas1KVaX796paETlKC5aO3U3rKbzz9knLRxspAUqCpPPQr6A8fhXM3Fgum221pzLIZD5qtIVD+2T2HFadxd3OmajHY3ZEciH5tuQisSMBj0FLrPhPTtWs5tU1KURZl2SC3dmw2FwQPw4rrwVGVTEcqe5z4ytGlQ9pJbP7jnZ0vtPlN7bQbYIYyryAAqm4YOFbkjBPNX/C+s6Pokt9eavZpdy38bRxTRRpkLjPQn7vGOPWrd3calqGjwQz2ytc226OKV3CkopBRnUck4H5Vzt2LhtQjMdvDHOlsWmymcbm+Ve2ehPf0rvpzqwnyz0aZ5GIhRnC8dVJb+pdivFu7iaGKw82JiJFZn2K2Bgk9iBnp3IpRLDI11LYae8iBUW4khGI4jlgFZuikjJx3Gaq6W9qmvw/2zG1zbQ7R5MAMeQeTuUE5Hfn0qe8W3tfEM8+iytDpktt5LxRZJkuGl3ZZD8o2pwD71tWTxMp15tc2nzFQn7BRoRT5dde3UZGl2spEkNvbK7meGQPkFVGAxXA6DPH41+b37afwij+HPxObxDo9qI9H8W+bfxIq4W3uhIftMIHYbyHA7BwK/SVke3H2jeyyxCRoy+C7egK9MZryL9p34Yaf8U/hLe6S9zi90kHWLC6SL5pCiZljX5vm3x78YHLBayo1vqldVX8L0fp/w572UYjlqKHc/M7wBb3Fz400YW2iSauyXsUjWaDJlUOMj9O/HFfc2qNBq3iax097iYadqM8SNPOW/cxlsmIA4UkH5QQCB65rzb4M/D600Dw1b+IJtOa2GrAOJXHzYUhRlu33SSAa9Z0ePT5ru2u7zUPMIjBjtnWWNYcNwzOyhWb0xmuipmMqkXKEbJ233Pv6GAi5Jyequdhq3w9+HvhLwfd6Dqkyw6jczFbO7hzI9xyrHA6+WF3AnGN+Kz/gNeaB4Mt9Y0S61xbOy1CUSRyS2nmh2PDAPlTEfQkYPfHFTazpsGoahDJIgWVocpJvGXyc857ZArFt7S0tNRQPZiaORmfaDxwOQpPI/wDr1x1MY51XVStfp0O+jl/Lh1RlLmt16m58QvFdtpenfap9TstWuFSWGBYJBJHGZVKsXDIcNsJG7cx5+UY5rw7VpFj05k/sKGF2l81buBmceTjIjJPAOR/ve2K7nXIDiSG4Tb5mHhRZAwX0PIIyK5/XNM+y2MrrqkUkSyIk7orLGyccDcAepGa2+v1a0udtX2+XYUMDSw8OSKe97+ZwTRyyxt9llZ41YMQj/MRnhQx4Deldlrp8E2wk0rwcWuIJ3jkkDAgBgowGL9CpcqfU89qytQ0my094LYJK15OimKCK3LO5/hG0dRyOfxrX0X4WeOvEET2d49t4ejBEn75fNfc/oMdCAa1hjIxjKL6/1oY1MJKU4yWlvPe/l1KehytZWuZyh3zfMIsE4Cj73twa1P8AhL/DNgHb+0fOuVJMdpbTBnkfsNuevv269q3bb4C+Gmsyur317qEiBCxWV9pBzz5QwABgnH512Pgr4X+E4biWOz0Sxjs4f9AEFsAywyFizFn6E/cPBJGMVhiM7r0oeypLpudeEyvDTl7Ws3vqlp+Jz3hn4Wan8SIbvWfGUf2OGGUJb6UqHHZgzsT+8Y569Aaq+I/Aejf8JR5MV9GltpyeSzuBIkbYZuABjI47DqK9tCWGi6fdwsBHdIX8mOHgtLjauF/jOMcde9ZN9baXcWyafaW8ReISNMHCtg4wAS3GSevpXzlOKq1fa1FeT6s92tXcKfs4aR6JaL+vM8jm8TR+HlmiksLr7MdwinkTHnSbgFUKBwTjAHvWbe2F7pelx6gYBP8AaHPnqw2BQSOVB5YYC8+mPQ11us6EvivXIvCOjshl0uNb28mHRGwAI+O/JP4jtV3xJpFlpuknTbm6ihitrcKYpCEZZQvMgc/K27pge9e5TrRcV3Z4tSnyaM8jc29pqskZUmO4z5PAQBmHQZ6mqvjW7g0zQBDG6fbbljaxROx+YkctjjOOT9RWELEXGty302pSHTdNk8yWKaQjy5CPvDoD249643xZ451C68TDW7K2jvdNt0NtaxOjbwOpcYPXtmvWWN9jhpJ7dPTueQ8H7fFJx17+vY3tP8ELb2jGJlupiA8wlRQAR1xwcD+tcz4w8Pas0EdxoAT7RCciNpflI+hHT8RXQ6f48trhzMwfT2IJCMn7twB0Zs5Bz7Hmr0+t6LqElvdz3KbM4uECH5lHUKTxnOAfrXjyoSxy9/WLFiMPh6TcZQXMfYf7FGo3WpfAnR4dRWBbm1v761ukQApHIJWfBAyScMPzBr6Ae7062iIniB3O+1QOMDjn8q+UP2OPFfh2z1zxH4A0h5Ck8serQGQdZNojl4HQgLGcd+a+q2s91mUBUsq79zfdz3b8QRW0Y88EnpbueRKMaFVxhqnsVbqFbn7PJbukaSsduGG5QOvHX2+pFUrsQ6cR5PzROCT3wcEsc9ycZ9sVlX+uKdau7WEMX06BEVmhZRIrDPDcBueoBz9Kx9KuPEuuieTWbOK1tZBKIlaILMFAUoXQFgS3PJbgD1ry6kbTcob3PRj70EpGzqFm93psy2yJNJtzHul2Fj1A3YyPSvMta8YR6Hr1voS6bJPeXcqfaYEZnMMRJAO7kck8cjIya9OtFWKCK400kx3ClwzggbemPc5HcVzut+CNK1+5tbjUdPLSadOLm3BYr86gjJGcHr34HWuLHJVeWEHaT/I6cHKFNt1leJ8mftnad9p1zwzL5T7Yop1ZnwCjny8Jjr0Ga8Rt7VVRT0GOa9t/a78Qw6j43tvC32a5judIjWW7aSLCM0iBkKtklvlbBPTivFYiBEDuJ216eW5fCjhY3jqfnXElf2mMai9rCmPG1dvGc1TuJtjHDYGTx6VfMhC8/LkdazbvA4Zt2fat6tBR95HiUXzOzGhy8WUPPr6/jQs/TI6VXUmMkBht6AVGzSF8oRxXkVa/JJo640b6GlHMm0mRgfxpFm3ElcYXqaoESKQWIORk4ohnUEnDehGOKiGMSe4nh7K5om4wxb16Y6VOlwCB8w+mayhMN+3dUqzbPmDCvVo4tSMZUbmnktyDinRnsRzWet0V44XPbNWEu8EYGfeuz28GtTCVKSLgB4OKZKVHJUgDrUDXRGdrDjjmq81yzNgtzUPEQhqTGlJssS3CxjAYDPrVGa73ZyVA+tV5rtcEZyaz55HcgDI55r5/Mc3kvcpPU9LD4O+rLTX8ittAYj1FdH4C1W9g8ceGZDBJGTqtsBKThUzIq/Mew5rB0+xRz5j5ZRzitCaWWyEV9b8PaypOgPHKsCP1FaZdg8S/31So9ehbnSjOMEvmfdjQSvMl80MscihVnVb2RUwQVOwHAHJBONvAPXod/TPKM6OLD93ESX+bnpjkHgjOCc9uaztNlsdVs7e5tBbPFeW8dwoEr/JHIAyNj+Lhj+lb+nWjQRpLd3rRwFpImkDpEpUE7skDd0967MY1yRlbsdWXRnKrd7HW6ZIkFgfOENrZzIY0G3DOzdNoIyTnpjrV5rz5FjEN3JPEpM0cMZWQbRzuLFQAccEkd6x9FgSziW6khSIF90TsTJLIh+6EyDjjoPet1982pNJBb+QZI/Kk3AZDbiVJAJAOPpXm3cKik+p9PduCZjQwPFM199vaJZAUe2t9rlQDwxd88884AUepPNaDSW5ZZQlyJt5Ef+kSiZumTlW6A4PbFE1jEkIUwRzRyuUMSnDNlgTJlmweR0yKi0tki86zubaeLUJC0siQr5jupLBWMnRRherEY7V6corlSXUwp3jJpnQ6LKLd8WMbmQybLmYuzOT1+82Wbp14FburCz8RW0NtDIjakisAoywUDpuI4z7Hr0ri9H2uZ11MmN3YoLR7gbIlBJyxBxIx+9nLfh1rpbG8a2ZILEGXyYxgQqERsdVQ9Nx6cHjNeNiKc6M1Up6NHpU3GtDklszzfXdMubbWPLka6aWRnSVmYvJMdxO2PnbGgYk8cAKOa0bK1uEtIJrx7oyrCYrlkKpHAoye3LjgZzn146138+l2viC0g1RkNpfzKoMMhDsrAAmPdkhiMHOOeK4fVLRJZDo10dkEDK06K5LTMDlYxgZxnBI6cYPBrqwuJWJaqNe9s0cFXCfV24vboP8AJF1fwSQR6gbd4ilvKoj3zknJYhydq/KNvTI6U+S2s7WaW+nLTNErSRtduf3TnsG52k/hTLuTU5ljktLVkUykwySpvf5cjbsG0IowDkkZ7jpSvHa30cC6pcSXQT55YpssrODxsjUbSe44bBGe2a9hQUlY4XKUZ8xswxqZ3WNZUka1JmnMqtIQMYJYndjJ9+3SrvgfxDbWknnrcSy31tiN4ApllB3DBbaW25B744NcxHpEVxcKdU0e3WNp2Ntb/ZV2qpH3pQAUJ7YGcEjHep7HUh58ukz2aWtlbOmTAp8uVgchCwUDCfLnAHoa8vG4L2y1PWwmM5Xdn0rp11p+q6a2m3ASa2mUpIud5Un+IsOMgn8K8Q8b+DZPDuuSqrN9oAPlggbXTPDL2z79a6nwL4tiYjTzcJMEP7vZjC9iDgYAPbnPFdrrui2/jnR20+QiDUrRvMtJB1yOQpPpxXmZXjJ5bX+rYj4XsehmWDWPo+1paSR88mzvb+2kSJHSYRsHeQlH3dRjHQcZz3Gealgu57hbPUYYY0VYy6mcSZkLLgMAp4XAOMjnPGO9u8sbm5vLvT760a3u7V2DW7uR5zf7RHPbpUM0IntTFbSquwlpAFUiNcdBnoMH8NtfRYrL6VaLnT6ngYXGyjJU6m6NJ7ue8023so9QCX0tuVVYI1IQf323cjqeMdRWcmkatZ5g1K+NxGrHyXh2x7gSSS5AB556elU9G1C4gnd45oxJqFw7XFy42BlXIRVXAGMdcHvmumEP2i02x3Ia0ikMca+WJBng5znJwSR+NfLUsJKjV9qrpxPoJVY1afLvc5/xFp6t4WuTIjt5cgkCGV2V1yBg468E8Vi6ReSYt7S1tYVk2MVhCBDAm4jzD17+mSe+OTXUajHrLeGdRa/WOORQDEV+YeXuGGweAT+lct4W0a3tooZVbbHDlZ3MhLOTyucZ3feOccZHNfW5VOU5XR8hnFKMJe7uWXt5rgbrfVGnglkeJFZvLx0DMShzuLArgk9+OKr+VJpsktl/aPlRWyRyqlziSLzTuJBYnccDaevBKk8U+5EuliPR7CS1tPs8rzRxSDaIcuzKx2n3O3GdxPpms+9N/wDZoYtTf9yrFWaBGUyynnLqR8rFvmH5dq9LETir+R5VBdx9xfrqemSNbSNJFcARDjMjISyu3A/u7sfhWhcam0EJENmJr2SP9xGFCKsak5Yt/CAS2c9cADJIFcpa3WrpdXF4LiExWyFxbGANGspHHzZB3MTtyOOTW1eyapYuAvkX1/O6pIVJhUgclQm1tqqD0GcgHPWvGnWdSTtuj1qL9nG66mnpl3HpN2Lu8ikkml5uJpApUqxGFUZwq98dTjnnkv8AE2nB2EekWyASp5kEky7YlQ8Nuxyev3Rz68ZrnYdAj0x5rW1tYFlu53vWLS+YsbMfmfOc9QBxhT2HBrtfJmvPDjC3Ia8tG86Fmxl2AycA9uKqE/ZTVTpsxVKaxFKVNdNU/M4AWVysMtvBq0/mMqvO6hdu9vlTICkhVwxCA9x61Bb3LNNA987yQQ3AFhFHb5N86D5iyHPG4N8xwOC3cVoXNwt/bxroZluftDETraSb5WDcNGD/AA55G9sAZ4OcU2/tdMktEF/B5DSRm2eEROsFrCOGiVsbd3TLZwe3AUD03TTjzQPJ9q4pRkXrTULa8/fJqcszXhCsEdUWeQr0VQeFAUDjsAPWrV3pto1raLJBGsjufLjCqzZzhyByQo/vHjOOc1kWFtp+mWcEVrZmZrmMCIQoNixgDYvA4jXqz9s+pAO3p9kbS3G29lu7vUF8sCRgoKxg5IzwqKT90d8dcknGVNzj5nVFpe7LY5i6t5YL8yXW1oVO20tXVcNKf+WjNjdnjHJIxz2rrPCrXNzfiwD2s8tqd9w4+VoSyEiIA5yT3ORxVW+0jCRJb3Ucl0I1VpnUF4hnnC4/AZ9asaAi6dq9u4JjeNTtRpC7be5ZR945Odx6fUkVzwW7Z10opS5Tro5ZlvESONYvKATepyokUBvlz7A8+tfOX7SfgXT9C1r/AIS+OJo7LxBy6RLwt2B83H8JYAN7ndX0RfXVvYPDDkHLRmE5DlyT8xA7+vtin6poGheJdCuvD3ie3gvdI1VfKkDN87E9JFYfcdTggjoQK86vUeGm6kFdrp3R6csNHF0uSTttr2Z+fM1mmwPbOJ0H3kxgj2I61638Pbj7B8N7zUoXVJYkuZDJtBIZVJH5Yrlvip8Ntf8Ag14qXS/EDTXGkXGX0zVlTC3EPOFkHRZBgAr2xkcE13HhC3tF+H9x9sZfsU8c7ylMH90V+Yjt0zWdB0sRF16OndBgaVSjiHSqdE7MzPD/APwmWs2Uepr4thijkl3CFgoJAz3Knr6VLNaeJROkUvj+wiG4sVM43Kc9MbQDxXM6M/ggqRpPhzxHqZYnPmN0HToh4wa1vs3h5HEJ+HetKDwCXl3Z9cE120Wprnv+Rg24RUW/nzz/AET+41D/AG7JuVPiNpow2Mh0OD7inw2PjV9zr400+RR0KOCD9flIFU5NL8NQKJX8Ba6uAccOSCO5w3FWdH0Lwdr1rdvHoF5ZvZECVZJXDdCTwWwPxq+b+rI1pxnOShfX/HP9Yl6C28dBStx4n05/7u0Afn8nNObTfGk+UfxHahcc+SQH/D5K5tbfwqbO11F/DmpxW9y5iSbzxhnycDGfb9KuxaSdE+IdlY2EhW0aMyKHcFiSHGKnSMeV/kOneTUrytdLSpLrto0jYXSPHBd3/tuIomdisRvB/wBohMGqLXfiyw8QadbarqibbmVFKog2kbgDzgetEmlXVzfa0W1eedLdZJxGJieSW2oxHQ/L0FM1JNQuJPCEouIGkDJNN5jEsyFoyNvqcHHvUVpey5eZ9vxHyqpFzg5Kz6yunaVh3juHSTczAr5N0LQzsw43n5ggB9SwAxXJ+ZHGu6dyrZPmHI46cfpXR/EZQ2s28fmnYIM+WB1O58E/4etcw8oj2uGZWTDAr95jmrpUuSDqPvf/AIJ5GZJTx04x7/0iybmOeHauAMHb9D2qvLMImIEMjsynMajOB1z1GOnrW9aWGhroRv7i+NxezFi7O4DKw528+wrl5JrF3ie4VNzgugY5+UdSfYdfwqqk+em+VrmXc5auFnQmnJ3TPLfEF2W1S/kS2uTGLmYK8pXG/c3dSazZ7mKCaOFizSSr8qiNizcjnGOnXmtDVbHUJNY1TULHRHNvbzTTSOy4coJCd+zHI9/So9L1h7KOVYbeCc3UJVjJGQ8WTkMrAggj0/MEcHk+u1auGlLCtSqLS3ofP1MLSp4hqt7sT66/4JeXHm/GHxUmGXb4aYbWGD/x9QdR17ivfP2rv+Sm6b/2A4f/AEonrwT/AIJkXV/qHxz8WX2oSxPIfC7RYjTaAq3NuFzgAbsDn+le9/tXf8lN03/sBw/+lE9RF1JRTqxtLsfpXDVvqCUXdXZ5In3BRQn3BRTPdZ71ffcrpPj/AJP7LN+Fk8stp+kqGxnGbi2Fc3ffcq9+1P4h0vwp+x5q+vazN5VnbWGiiV9pbG+8tEHAB7sO1XTjzzUe7LUuV83Y+N5NIstf8PzaBrVoLuK5GFwNuxvVQcEHPft1rzD4iXHjTw74bm0h45NZ020SN455IhG9u0RBUk9HxjG4HJ713mja7oN/pcGs+GPEls1odpIibz0ZuvPQrzVTW/iR4bbTNQ07xZaQxwvE6PNGhkRienCjIOcHkV6WIj7Ki97efSx2YSo3XTWv/BPPvDHiO2hkXxHrOqtaYiWKzSRwNsTDooPXcScsOnSu61rxjBpfhm51JxCsU9tuhhlxiRV2kknu4Ckg+nHU18w6b45sP7Jv9JQwStZymO2MrH5lZiQAO4yAT6YrN1LxR4s8WIlkiSXNuxSzEsIAJcHhFH93rk+1dlHEUK1KNWDtoceKp1aVeVKotnp6HuPwG0uTxlruqeM9XjTFxMxsY2BZY4BwM4PQn05Bwa9x1XwxaeI4VjuH0/T52iJiubqX9yuEwsYOBnJwpB6Fq8x+CVjqen6OdFsLWNIYrYbWuGyEkBySAB82CMjtkc8V6XrHiLSNMgiufEN/JH5MRiE9yUwqbhlkyApBx/CPasMU41anNLbQ1wzlTh7r7/8ADnn2seHNTRWvdc8T25srfCfagjB0KcbM7sBcDgAEkfnXhHxr+JPhrVobHQ/C8HnQWcpM104YNcTE4GM/wKAfxFaHxe+Md34gu5E8MeSLaLzF+0iPLkuCCcZwq4HGB3rx6CWwkfTU1C6+S4mMMzKp4OSwJ9CSa7suwkaNf20oqF3p8/8AI8fNsfLEUfYwbklvby3+bP0/8GkNbW9yXWJIrOALtJYjCjpzyD611pcWR/tFbiVozzN0B+p7gY6n0rz74Watb3/hDw7cwTx+dcWkKkxsGbaF5BB4yCuCD/OvRU0jyrSG71VZY7W4umheHzAsoGOXwCDjt+NeXmFKVGtKS1s9T4HAS9tT5JaP+mSw6y5B+yQNJhht8pQE57bmwDx3FbFvfxXM1rc3Pmpqdk7rA0ErZSNuSG/hbd/tAgCuba43apdQ6VFcTrG2Ui2ZYDsSeeOK2b1INMt1vIJUle7iRpP3gZQ3Qrx+Vc0fftUR1e/BOEtvUsazJcXF19svJEuDKdh8pfn3em0Dn6j8hVhdVji00QW11Ck06i2kMq/OF7Hb14OMn0zXPfaTc3UrrFNJJvEcbIP3ag44C9fxrX0fS9Z1QfYriymMJDKZMFQh/vAH0NZ3nh2pp7GtLkxMnTmrpnL6nZ2yXwDSy3dxcbo38pWXLZGwAZH4DrT7eK4OrXkEhmgljMUnls3zBCNqnJyMFlbj3rp9R+H+r6Pc21zqsUlssf8ApCyRy9QvO7d9Bk1hXsE80l1q127TXlwokaeJtoEYJKpkf7JOfcj1r1oYqlXScdWzwa+ErYefLPRJ7fIrJdNDfmGNLi4u5WUSrGR17KPfocYp0Yknj1Bpkns7pLoB7eZtmyMqNnIwGzg55pjxut1byWcOxrcmXCkoQcjDYHU896R7n/iay3d1qMj3FxFFJuVWYuOQDgA8e9dMYR5Xfc5/bSU1b4evfyNLTzYR200plEUBDkhFKrsA5I6E55wc1XuLdrZNPfUbUsZ4Y2hXAKFGXHOD90jj3yRVvSL6W2nluP8AhH/tnlwmDF5II3X1KgZHfviqrvMbSO22xyW4kV8Rn5VRmC/MTycZJ49Kxq0I1Kb79j0YV3SalslrfzPhe6+KdpofxA1/4ZX6pa/8I/q1xbWcc8bSRmEP+7aIgYXKYPIHWvTLLV7e6VYvtkCsBk/PjIPGNpAOee1cr8c9I+z/ALQFtpsWkQTSeIbJZxuCjM6OVZmPsEBB9KT+zWnuRbRLHc3W4FoYDkq2QOTkAKTxkkCuD6u6abnPSyt5H65lOPjjaEJwj7z382ddp8c8aTGC/lGxsJtIIU4yMbsnPHpVjVtct7OdLG7guZriWL7Qq2sJnlKA8lkRcrnPBIwdprR8IfCjxZfeSvijX7nTtOUsyw2LobkmPaTG0xPygbv4VzjgNkivTrHw3ofhjQpbHwzo5gS+LwR+S7SS3DZBZ5JG+ZioySSc+hzgVwuvzTtTd7HvuCpxvP7l+p43qnhP4g6zYl7bwhFaWzAmJ9WuQk2fTyYyzA+gO3+lVF+G3i/TbC11648Q6bJdlxBBYNp+Y2eUhAfmYksAxYN2257V6/4v1G9tLW41S2v/ADiEZp7ccFkYZBHJweDk9SM1U8HSaz401PRL2bTYIITue3jmk8tyzgKZs9ECruAXqc0VadSs+WL0CjiIUo8zivmYGneDJ9FI/tm9bUPEuoMVm1JlJkuSvC7mzgJGAMDjkCuiNhLPdpviJuBFFI9xGrEbQWHA5ySQRwOM57V0EulXMFtBpWqSm01C0vZPkt9pDqM4IaQZdQucnGCTWXqz22g2cWr3s37ieGOJ5p3C/Z15YbSoAKtu4Hqcd671T+p3hJWsedOq8dJTg73MTXbWXQLKe7sg00t9KLa3aYtmJjlsujKNyoMtgeldNbaba+DvDNtZWLpNZhvmkMmJFkZ9zdBlt5Zs/wB0+xFZWgi/8VlNYmuY4LLTEabTraRNwmBjYCWTPzYIYhR1AbJ5JFWvFlzqVxaWuj20e97h441jtUK4mxuyX6kEE9h0rlqvnenU6oQcEoyevUxtS8RXoaIIq+TbSeaU+bzGdjgLkn+6SenasDXNbe5e0e1eS4XUp1iNnC+ySZF5kIJB2/KCMkVf0H4aeN7nxFHf67eaUNO+1oZrKe42BEICje5Jx69O341VtdB0/S9buNTvNQe81BJjbJYwWzskFtjlt2wYGTg98ZNVLDTwrUalveV9yqeKoYmLlTd+V22tcveEPDri/kjvNOisrnUGAtpYcl5lQg4bqdyhOQW5Izz2q/EzV9B0zwxqMOuarFLFCWMcXmr5s8rHj5Qc8AHPtmtfW/EHhzRNPittevRFaQxywTyxOxNtdPCUhbKZYt8xbjpjmvAPjZ40tPGsGi+HdMVLqPTYVS91BYjHLcMAcclR9T1z35rSnFwtGKuzkm5YluUtDxnXtQnvL8WEDSR2hYl44nYo5P8AExzyMfqKtJZ2cNs1vbNGUYYDbx25/pWppnhGOC0mkvrfyzK7MxZt21QPlHArLu7Kyt9PuCrNsQcbwSST021s7KjKEmbwouE1KK9DE0q086dleRWSPcrjYehzxmr89pqVrah9FuvJkUYCFQVB/vKp4HaoNBspE8x3iZl3BssT34HArrQsTRqphAJ6BV5A6Ec/nWOX15UKMXE3x+Dp4qtJVEU/h/4/1rwb4lsvEem2jW+sWtwkhEkmRdkkBweBhZAdmP8Aar9HvBHxE0bxl4UstRs75/MulUyQzNtmtpSAPKlHAyCzdepAI7V+Y+s+GWvHS6szJHc253xsFycA5H/6+1dN4VuvFxl00aF4nGn6ha3ImnleZs3Kh1dYmzxkFep5x0r066eJj7ak1f7S/wAj5OtgnhKipTTtf3X+jP0O1KSeSVS06uD8zOvPToc59OcUy0uLwtFLLN5iJEHP8LMck5I+grzvwz8VfDs6Pc+IdSNnf3oiSe3mnHlI+D8ybsDGOp61uzfFPwdFq1ppE/iCxga8fyoXLYiYqO7A4XOTgk8mvlVVjOpJXt5dUd8sPOMVzR26nZRxT+SVEgdSdqYPIUg9COD17VDLrVtY3pErKfNTM8kjnYiouQT6DbnJ9cVVg12KztPtTPFNE0ckkcsDDbtU8Agk84zz9K+LP2hNb+IfiLxPq13oep6+fCrxRRXJS5CW9w6nczBQ3K7mCggYyorphTU5qnGaTXdnDU56UHJQcvJIwvj74ng8f/FvWdd0m7ZtLjigsrWTdkSLCu0vnoctuwfTbXExRGNQr4b3qTwtpeqeIlkt9C077ZLbpudIpFLID7Z5/wD11HqiXGkzyWOqWk1ldRDc0U8RRlB74Pb3r6WFOkrU6crytsfmuYUsZWqyqVYNXfYXjd1yPSqV1HgFuuO1Zt34pgthsgzO4yM9ADU+mXtzfW++dSmexz0/GqxeFqU6Dqy0RzLC1aS9pJWREylmwD05pS6qPMVgc8ZPB/Ad6kkCLu8thu6HntVVlUkRSKSAcivz7H1nd3PQox50OaZQc9exOajDMqhR3556mo5GCgtgk7vuetP3Kse9iQPQ15kcXynTyK2wIGeQndj0NSqTkgMD9D0psYyBIgGw/pSSlvNGMAEdu9d1LH3lyoylTvoSbmYbmziphK6AZH0xVNWKr3yD0NODkLvdue1egsdZbmEqLLLTORkAewPFRNMACS5/3agmmJXK9D0qIyEr8wPPeuPEY9paMunQQPNIWOyPHuRU9nbNJwcbc9+tRwBW75NbOnxDaMqOOtZZdhp4ytzSWw8VV9jCyLCRrDD93AAycdaZKqSxttDj5c+n4VZPLfKQfQVHuGGiwMYx+NfdRtBKPY8ZSu7n2N8Bru61r4WeEpreSZoLSF7S6TLEl4S8YK7WBBACnkEYr1SzNnC10XR4tzean2l1+YgYbbuOQcjp714P+x9rJvfBOu+GTcIJ9N1AXMYMhXEc6rjGOcb42/76r6NhlYTx3X2VAI3EfmwsGEhb0/HANcE486cOx9HglaXOi1pFzZIyFJ76byceUqJKySyEZOPl2k4yOuAM11VjMb6CW1isxbrN+73ylcg567Vz0PfIrjrO5uJNSmtZRdQpHIHiYKC8jbTlVOTgDkk46A1srbwW8Tz3O2N2Ql7i4Kj5QeQuT1HqOlcVVcysfR0btajNWvxo98HuhHtEe3b0aRx0VR/ESM8CsjTteuEDiBLz7XNmS9m+zs0cRKrhcDqAML8p7ZPGa3tRht9Vt4bkQhmt0BMzg7SRyvzEc8VlXMStbG2jgupSxZpHRWHloQSRj+I44H09q1wrlOGrOSs3GbSehdjnjubLbYabdymZlbzGtwgYHG5/nI7HgfTFblvfzyurWtntRoyQ96xjypHBEa846HnAIrAk1NBa3EMFxAWYbLZUA4yuFGc4yDuz9BWhBcSzJ9qlSVI/JJEeOuOwK88AdqK9PmXKa0K1upb/ALam0h9JvJre91K6uZorPMMYCwgk7nCAnbGOhIyeecCuvu9BsvE8L6np0EcerwAiVAq/MAuMg+tcN/ZdnaQWryyRyTRAbQQVmZidwHHLc4HOK6+0ubiOYzziOCMjLRxPlyeCNzZx+C5PqcZryfYzpT54bo9O8KsFF9TidV1GW1lWyhgdmiZj5GRtRycEuW6ZGePyBqC1s0+2wvfuLiWNCbeOEGNbcZwSoHfkjc3JBxx0r0rX/C2j+PIN1gz2upRjftXIDEDqSTj8fXFefQ2I0Wa603UEWxbGJXZyrnP3mZjzz09Oa9rCYuOIdtpLoePiaE6DSnrHuF15onhjS7ngF0yp8reY3k4y7BiPl4G3PYsKRY44lC6NNFHBCpjV1YuiA5LndnO7J55OW5OCSBJZXRlD6lbwri5ZkSQwkDylOEXPYHlj35x2rn7m5aYztqH2e3tYJ2ljOwASKGJLs3TAxkL1OK72+eOqONtUZ8yZ1Nrf31qsDSA2qmMsBFmWbdngN8vGck9OvGR1r0jwp4oEkEcsam2JAUvLgNI3vyefqa8ksVv7kLLG0EIlfecIGkl75cZGMccEn6VoaVLPbTrcLB50kUrKjm4IUtn+FADjgkdBXiZjgFiY2tZn0WBxdrPoes/EbwvbeLdNPizQQf7RtVH2hIx/rEHVh6//AK68bvWWKOHUrWAHegR4WyR5g7sBxgHk+2a9c8HeMsGOK2/12F86AoRFHnqCTxnBzgcms74i+D7e1YeJtBgJsbsFJ0A/493zz+B9ferynHSd8LX+Jfic+a4FN/WqK9TyW5ea3tLRfKglyBAxiYocE5JVW4IGcdeOK6DRr7EgRWRJsrIkEce5lweCxBwoJGMkj05PFcpqjTRX0llPcIZLgtHCzxFljB55A9MZ9+nernha/MYjt5H+fc3mSY5dww2vjdlQQTjtW+PppwfcwwNR7dDvPF8LWnhG5eSGKPz8bmSYudwOSOQMfhmvPra21xY7VFMWRiQIWJMfGVYnu3cAYPuOo7Hxldrf+B5o7wygNJGFaFsNIc5wD2+7jg+tZuhaamgeH4YJtNCSzkTNBDmQ7tow2xfm3AfxEE+9b8OwnKD8jzc+S9qr9v8AIzjY2gubm8umW7eNkaeV3+dWUZzuAG3k8KAPp3ODqHnM+yMm3CkpBCNzmN3J3M+OS2DkjsDW/d3NnFFLfIPOYvuEAY5Dr0XBPLcZORxiotQgnsEGox7zfXUuIYXO6N2Yc5C8jaoJ9QAc16GNqL4UcODw/NHnZTsNIUWK26vGsiOs80rRgllByMjuWZc+wU0y4iDyzXohETBAYFkJPBbq2CM9z14AqWe0tCsdt9leSV3ZpmRsGcjIO4jgksVAQ8AcHjBrDVLSCe4W9soZJYmHkqc+Ui7QeufvAsQfxHSvLpXUmnuztrpU6astEX4rmyQvHaxrNdyRrulU5UqBkMxBwvU7VPPpkZI29A1iCxuhcyu0sbna0jru80k4CqO3Nc7HaWeq6RLCzPDPe3GUEUhhBC8AowwQoUEn1xjvWtplrZtei6FuTJZE5llz8rHOMZORx/MV1+zdWPKzGFTkaaKuuCTwfrrzW1w8NjM2fLaRQiqT0GeCcnp1z71Q1aWSa/a7ubuU2Em1fKLoZUBUcnjJBPAQcliBXXeN7KHWvDy3jW6zvZneyrFlxnj+ua5jQ7ma+04yXFsU+xP50USuGmR8YDysM5IzkY6D3rrwMuem6MnqjzMdT9jWutmU4t+jTTag0KB71455VidVMMSgAI4YgJjksR3JJ4qXR7e5u8315boGvAi7Y9u6NCMogYgHnBLZOcjjPSjXLm11W7FtJKjWBXdcSIpVZivSHcuAR1LAZ9O5ptvcpNeR2l7dXGbdWkmmgjZDznam4DCHGCRnP3exqpR5ZWWw4S5vU2i8VlM121usl1tBkWNdywx9FyV9/Yn14yatSCJL8XEV1BaRybgMLl8leuDgDP0NZm+1050glljZZCz6fEijzLhskliT14zmRvqegrY0SSC51AHUo4hJIpfESZ+z/ISNrHlvXPQnpXJXVpXXU9KjZ273Oflt9Gt/HGl6zq11c/bnikt7GG4uW8sN/G6rxjg4A6c9B1ru7dS7blZ4xIjxsXGArLyDg8j196xrTQNLudV/tbUtPhLWrk2xkAVk3HG/nlSR0HXn3Fatho8sssxeZjASDGIzuDlcjcSck59OK86pSldNHq4dtxuSeM/CGjfFfwNe+B/EJjMsqD7LdgDfb3IwY589huABXuCa+XfDXhjVvCHgjXPCXiWzlgv9Je9tp4yCSyhcgoT1VgQynoc8V9cRC5tpY44pDFKGV9ilQHX+8O/TIryb44JcXd/fQ2W+e8n0oIiRjc7ylCoX/abIXHc159Kk8PiHOHwyV/mj1KVqy13t+Z4DB4jl8L/DCzvdHkEM019JE3nRAsmTI2SCOeAvPTke1dAIvHdvaW8eoeMtLgllXIV4ljLYHP8AD1Ge3pXH/b7Zvhb4cbVpVnje9kglZiAdwaRRx9Bz6V0PiLQrLW/G1lBql1cpYW2jCQ+WeC6OT15HKnOfavUpxXKqsHdfku55bc1ejK90ope84q7/AF0Fn1fX9DmsJZvF1rqKXNwqNFHsYkE89Oe1a+isIp/FQdxkTyPjptBUkVy9hcfD+zlh1a10bV5oIGANw/MauD3GQP0rb8UaV4Mgk/tjWtS1CP8AtRkZI42wTkgZ2hc4Ge5raXK9X+RlRlUs5xknZ7OT0umt352KbzLF4N8OxPj95qAIB7fO4/ka0NSjN18TLGJHKmGHcfoAx/rUPiuwtbWDwvZab+8tY7lUjfOcglQCPXJyc1pLCsnxNZ1BzBYeY2fqB/I1LS39fzNIxlFql2lTX3RuZejzhpfGRCCNMSktH6DzKl1CCC6sfB90wUNBNDsA+5jK+g/2VNUtMH2nw94suoRzcXDKCPTJ4/8AHv1ptvrEGuR6BplnY3Cy6fJArlwNuBgZyO3FE4c6ae3+SM41lCCg92nbz98l+JiXUeq2lywLQSR+Sdw48zLsSPw7e9crE6eZ5QmGUzloztxkdDXTfEgyNrMRIdxDAu1AeBnOWweprn45Fu541fzTGrKm1jsXH8WR16ZqaXtHvtd/cc2Pp8+JqS81ZkL2mmtFI9zZG4lC/uGEh2qffPX606Dz4YjbrpVrZJKB5rRKfNZeuFZvugnGcdQTT5hp9u8i2826IOVQHI6AfKM9eas5knja+luomEK7V8xzvcY4CqOvSsJRoOaxEm79k9L9DhqyrwbpO2nU8d1/SNX1zW768jgSZGupIFMszAg7zhNq/e9qyLX9/Cjox3E8oRhI1zyB3JLd/StrVNS1C31fV7e3byY5LyRgu4kB1kLBvY+p9KzY4NO+0RrqE5trR5Ee4kiXlI8/Nj8AfzqFhpYaNWtLRX5klZfI8erFVqkYp3b0Z9h/8EwYZF+MfiiZ7hGMnhqT92g4X/S4O9e9ftXf8lN03/sBw/8ApRPXgf8AwTGvdDvPjf4n/sGORIY/CjBzLJueRvtkPz4/hGMYFe+ftXf8lN03/sBw/wDpRPWVCusTTVVJq/c/Qcih7PBqHZs8kT7gooT7gorU9ZnvV99yuc/4KDNs/wCCe/i9s4xp3h//ANOVjXR333K5v/goT/yj18X/APYP8Pf+nOxrpwf+8U/8S/MVT4H6H4i6HrWr6XMG07WLy1DHLCCYqGPuBwa7Dw14v+I/ibxNp/h211e2mOoXcdnC19KIozI5woaQ9ATxXDQ+VsUoRnuAef0r0f4Qa1oOmatHZahbacst3Mii41GDzo48MMFP7rA8g+oFfS5vHmwstLvyOLATksQmnY888QWur6f4g1Gw1WGXTNRsriWK7iAYGJwxVgSByM8A+9dN8PfEOtWaLKtxF5JV4oY0kWJmkAznOM5HXP4V3/x1uvEPhOxmuILJo7jxVcS3FxqskK5vlDdVBXK9uO2B61578JdCs7p77WdZ2MbNB9hR2BzKTlsj0xnmvkMkoVMzrQo0tHf8Fuz388xSy6jLEV9Vyrp1e3zPQ/D37Svi3w8jafpllIty2QZLmYMDz1wOoHvXFeMviF4x8aXDNrms3d3PLlVhTMcFuCcE+n4CsbUtLkfxH9r3eWJgxIjbgNnPAHanT2d/EnmPICuSQMn5hX2kcvqRm+ZPmu9X1R8jUzFTjFRaSstPML0Xa2iSRA7olC7d3BA6Z/z3qm9vqs8D28ujXkcJIkRjC4OeDkHHqR+dbEcW61BdlAOA2G5Ga/Tb/gmH8Z/i58WNU1f4dfEXWbfVfCng7QoI9JtJ9Nt1eIiRUjJlC7nAj3qMnuc1GdwUIRr09tmisqndypT3WqPFf2Lze638I7ezv3mE1ndyx+ZLJtxGSGU8cnkn8q+nrWWC6jRZIS0sKBxK0YyeOSd3I6Z+lfTHxG8LeBPBXg7VvFmm/DXwpNdWSpLtl0qAK+XVWJIUHox7182+HtG1Xxlq8Gh6VagXN2zTxpBgpBlgedy4VEBz+Ar5qdbnp8sEeXi8vVDHOSd3Ud7W2I7u6fzraTTb3zJ7OI71tmA3RE/MGJ4OOvvjA5NWNF0OXVb25e9ujlEy1uRhth5DDHAAJ/OvaNY+J1xiPQdNTTNffSx5VzqV/biSO4nGQwiRGUBR03E8/mW5fVVbXr1riXSrHTJW2KgsYfLSHG795gdSc8jJBFVl1Oor1V70Tnzehh4y9lCfvdrdPUx4bHTtLmihm3JIEzEqsxLY7kd66bT5op7dJlSYxbtzsQyMy9xjjvWFbaTqVyZ9Gt3vnv3Q/v7O2Mr4P8agA7SODgjHetSw8P8AjXQNOutX1vw9eW1lFcfuZZ5YmJV2VELKG3AsxGfl4zXfioRqxTVlfddTly2nWp3Ti2l1s9vXY7oDSPGujSeFpcqJPmtX8w742AyFJ9CRg+xrwjxDp2owXtxpc8bgbzE6/dAweRx9APxr1XRtS+xyWsj/AGdd7/Oocbjzxj8R+lQ/HPw/FBPY+I4I8R3sG2RVGRvHUj6g151KKwlTlOvH0fr2H9ut4/keLKunRWUliPscTo7O5P8Artp45cHpS6FBrOpymytoGvru6uJRBFarJO3lIxVABjoADn0qxYxKTGsYwpzGYiuBj3z/AFrsf2dPGnhLwVqd4NeubWyTVIkWG6YqqRMHkYhicbQ+9TnoNozXryrSUHOCvZHy2EwtGviYYerPlTe/9dzB1jwz4r8IRwXev6HqFla3ZJglliTarjqG2ElCfvDd2BPaueulVLmPfOE3wsfKOHQt8uCe2eTXvvxz+I/g/XPCsvhbw/q1pqWoTvHNHPAwlhtxG4YncDtYkArgH+LnivEPDuoTeF9X0nU9Hl+13U4iiJlthcEh2/1Z8wfKec8cDjHalRq1J0XOasz0MwwGFw2Njh6M7xdr9bPt0PmX4/eGJ9f8T6XNps8Zmhsp7iNY1V1Uo4OwEEnJyf59qT4WQ30/iV7eCd2murYqBvbfI2OFVR94g8AdiQa/XgBSOQDn8c8dK/I+8utU8L/tMeKfDfhXSdU1ptG8RX1tFHbwB53UTMArAYVh/IDODjFeZVxUMTBUZRto9d/M/TcjwsstjyRlzWd9rHttmlzBBaT5+dYXVI5JVYSqFDPIGGcOSBz04qZvME39pXAhRmDXFwV+ZGUsPlDZAXAUMfcDPFZ058aTWlrY634cTwrHaWTxW32i2PmhScu0agKDgswJLYx/CehytfstF17TmjkuJNTeeBgk10MrCFZQWSIBVyDzgLnjrXBTpKLagfTVKvOk52V/mZ2p3j+I7i6hjt5V8MRjHnQMqvfK3XAX5kiGeSAGY9flrY07U7a6fT7EWE5u7l1srO3YHZcS5KqVAyoZsrj0UE1zl0/jSe2htbjRLXSbS5mEdxIwbzJNh2qViwNm7Z90k/xY6V2/hL4TfHNdW0/XfDPgC6uYbIRug1C2FvBgAEuPNIZ8rkAL1OBXRTqSp+7UXX+mY16dKpZwl0f3nGeKpfGfhfxc/h9vB2lXltYIsd7dO7ySuUTMhSU8AjB+bBHHfpXe2moab8RdF0zxLdWkqw+YTb2TQ7Ai52CZg+C7nnk/Ku75QeWND46adr2hTaVFd2mqW2uOQZ7a8jkjidCwA2+WTEw5IHJIxz0p3hzXpbPS7bSP7B066RDJC3mZ81EZiRubdjO7px0ruzCeGlGKo35lu77p/wCRx4BV4pzqbPa3Rr/MdaW9jYasdOSKcJCWXbBNtYxSLkGRmBBx0Ax1FYGq61BoTeH7bUNQvbmcOYIJJFVZriRjnLAKABgYyew96bewQXuqf2hpN21hBAAl06Y/1vJUKxzwB3rxD4p+NND0PXYNXt/HUapbM5nRCZpmZDgNuGc844GK8mpX9nBxPXo0HVqKz6arueva/o2v+JLy4jv7+CxZVHy5ysagEDldof35Peuc1HxbpPgmzjGt+IHecKBI80xdj/dMaJkjPGFwPqag0Cy+L3xZ8PW+r6RcwaJZ3Cia2juUYvNF1WYrwRuBBAJGc96838c/A7xTo08/jPV/Fz38ek5uL2ynhWBMdAynJ39RwxGODV4GusdNLDptN2craI8vFYqhhG4VppNbRRb8Z+NvEGraadBsdHg0rS2KySS3MR+1ysTuDBekfOM5+bB6Yrk7DTV0+Nm3vcSTsDljnBzXQ6JZ+P8A4h3sdj4B8I6vrl2Bkm1tpJADgc4QHAAI5PFbvj39m/8AaO8EeBNR+J3iTwC9tpGlxiW7d7mCGRAWCgiPzPMYksBnb3r6PEU4YX93T0b77nLhsQ6yU5/h/WpwsSyyy+XczB0IIPVQMnHUVwPi1y1wLBWkaFSqy/McKoPfvms5viNra2MtyPDGoxxQfKzyRhgARkZYAY/WpvC+tXXiWF9RntWSLJUpu+UHGa+Yx7r1ZKnRWj3Z9Vl9fD/FUfvLZGzoWmR8tEirGq8fwjGONxPOavw3CW86WrEuMk8k4Xj16Gie+Q2kawuiGRgGGzJGOnSo4ovMuFh8+IkkHAIDY+hrso0+SmodEjOq1z819WJeTQLBIYbdCyDy8kkbuDwDVTRpTp9xdXrw4WOZZBErlgTx6c1rS6fffIi2kkhlOXmMZG1c/dHbp3rH1DQr+yWY2BnuDcPHtt2HU54A9Sa6sPOFO6k7XPNzGlKvS5qerR6TDc+HdbEFu2nvfSXKhpbeIljJnkAKCemM9Oxq7J8HPEfjbTLTUPC1ppNppd66lTLcOyqpcLwY1YFt2OPXtXsPwS+FI8DaDbz6np1rNq11ErXVzEzSSbSSfKAIBVMEZI5J69q9pjvbTw7YR20VlIiRKFhEKKuFzwuCeMZ+vevw7ibxNjQxksPk1NTaduZ2afey9bWd9dT08JltWVBKq/kjz7wv8NH0rwBB4Y1nTNPkaCIwTiOeRmkDgqW3HkZBP/1ulc1e/DjT9NtYdN0WCzt7e2iMaxeY3lxj6sPm9+a9EufHOh2M95JfCa3D7fMEr7lUgY+VQc85rzzx/r1hfW8Wl+Er97i+kPmm2tEG9EPP7wn5Yh3569Opr5rhzE5xi8dP6ymoTfM3Z8qb16O1kmejUpLDaNW0tex5nqMfhvwFqEt9FDa2l6xKST2qpEjEdN2CMj6ivHPiB4kn8b6uIWWR7a3i8vz5ECs4UE5Hc969qtfhBr/iCWaTxdcLILNFc28fALH5sk/x4A/Ouc1XwZpWk6rd3VymyAxMFfp24GO1ft+W47A0q11L2lWK3Wy9DwMVh3WUnZJdv8z5zs9Mt57ppIhiMn5MjsO9b7RpCgUY4Hpiq+mqkirMqkAj5QVxwf8A9VWbokABScjuK+6zjEP2Vmz8IxdeVau79zNuhtYMowAMH3qsWjZhh/zq1cFZAN+Bt4OeufWqvlgg7QPrX5Rja6qTaPSpw5YolMIRCWYEHv1NNS1LHfMC49qbEJVkBJ2oOqnnNWkbIySUx7V57bjsa3cdBh+UbFXA7e9VWQKWRgzVdHykspVd33QTk5qCTz+S+GDcYApwk0JJbsqtgpxHkdOT3qGSeTeMBViAAxjqe/NTFSAcJjb796iuI3i464UH866oVXsytGORdykhsqGzQ+0NkMR7dxUQkXYD6dRVi3UH/WNj60JOUtSXpqWrONNykgEdyT0rZhVlTsMdKzbSNBhsgj0Fa52hQdpxivt8noqEOY8TGVOaVhAzhRlefWmZGdxBX3pTtxySR6ZpMkqEP3SeQa9du+pypHt37HuqPZfEzVNEQxldU0mRwHTrJDIrjHvtL/rX1zFdNcRrZJDOrAK4kXaE39eCSOnXivz++EXiOPwn8VvDOuz3DwWqXqW9y6PjEMuY3JPbh859q/Qd7EW14bt77DQsQVkYkbsEDcRjI6dR1rzpSdPEWWzX5aH0eXR9rTUU9S2kUt+IL+6WOQhXR0kJEYzxngDJPQg+tZ+gyW2seJL17KG7YwxBVjMCRwrtYADnDs3/AI7j3rQurmVmm8pWnkGZIRCNsZbAxw7AHnH4+9X7ee8hmFwsNqm2HbMx/ey+oyq4B5z/ABNjGe1RJKTaPeoT5Y2e5s20fmTPFFKZnuHZ8HdsBxwAScDntWLKstrcst7OVST/AFaJGC8rdSpz17j+fGa1oIBcyxtcXMt1GzFUxhIiOvIXG7GCeemD6U/XNFs9RtE1LTlXzreIKGgH3QpzjjGP51zU6rw1XXZl4mi6sOdbo53UYI7aaKe5mWEqxkgjhcqIo9pBO5QMtgngHFJYXsl6GghlnnjjJdobmR1Cpj5VZRjkk5APUDNSzrFYxQTTMP3yGABVMryMTkYBJZvxJHrgVFptlcfbAluqWWDgwSxiRmUfxFVKoo9wTjoa9WUFLY8pylCaSN+x1WARNBbom1poyBa4HyFgSMgDsCfoD9a2Y3kR7aa2ZYtrHekmJH2hf4huOOe+TWHFCEvXeG8BuQmGLIPLQYICheOp5PPAU1fS6EU889xbiUySRRoImxvHACsGOQpJ5NefUpau57FCel2bFrqsFrJFLFc3Et3ODOmIjubnoOwA45rUvrXRPHUVtNrCpDqkWfKK52uenzEfeP14rmHt75xP/pdvLPI+JAqMuBn7uc5IUZ7c9epOHmSPTRm6vDvIDQx4VZH9EjQHoTj88kgc1x1afK1NaNbM6VJTTjNXTKviTS73w/BPBf28owpYEDcJR0AGPU4Ax3rmNO0yxigaO6t2vL2OBIS0p3jgAZUnhMc9Oten6Tr7K/2HxPB9qsyoH2bhkgHqD1ZgM/N06gYHVPEXw6tb+MzeDrtJhNC0wToyr6E9jjOM12YbM07Kvp5nnV8BJe/TV126o4CK6huS6yrJdxIyQGVuI3bjB3E8c8FgDyPWoVWexdVfUhbRTZCugPmk5/1fmHtgEg43HFUb3T9Y0JFt7q0vYikwaHau3y1A+Y57k4PPvS/2yZriFTdskdurTFnUMS7jaOR6KG/OvRnKFWPNF3OTD1nTbg9LGzY69baUYVglQOCzlWDHsCzlTySOAD14PvXqHhTx1Y3ayWN8RcWk8QilRk2GRW/iCt0+teKTajdXESoGjWYKeFhYnP8ACeSMg1AL/UY3UPdyyPIo+aJAgwB1LZbjGehFePjKKuqkd4nuYbFWjyvVM6r4u+Cr3Qb2LWNNm+0W2zzIJcgbUJ+7x1YV5bo+sSade2jAyeT5StKGYKoHcMTz15/DFe3eCvGukeILIeD/ABC6mwuo/LjZgWMUh+6QD1HSvGPih4Qm8B+JY7a+gleH7SrqUACyKGBDHPVBnOB3HNaKrHGUpTg/VeZz1aP1aaktmekavPFfeFrETztHHNeoFRZcZwN3Uc9zWjdarZ2ekyy2UokefAQq3yA44AfucgA81T02TTbrwXpj3sCMbhWkVTysYZvvfiP0rl7zRrCwiZtOslijtz9pleQMBgAnCKecd8j8K93KYxwuD83b9Dws0vVxN10LGpSyafJLqKr5zRRM0ypG2xkBJbJ+8T3B6celX9Ou0uFW7lgvLWS5h2WUckYLygrlmx0jc4HDYIUCq13jVbNZngmjiZY0W3cASXBxuO8DlFXOQvcgE1Jdh7GwhvJ4LmW6ldoYFjfPluynAUDqSoOT0xmufGaO6Zvgmpe6loRlJlmmiEUq3luhK+XIAAZOxAA3N+lV7lZNNv5Ujt4zbuQ0UUmGCOCcySEk8E+nr7nG4bZ7maCR5LiJoioAQgljkMA7YO7kY2is3VVLmMTN5V7M/wC/RSMNGcgFeOg9B0NebzNSud8qSas1oZltZxiV43tlufOXdKbhsYcE7kjIX5VHPH4Vc0tbme1S5ktrOwimVZQkZYylWyByQAueOnUGpNOns44b5m1G3kFnOdjLNuYZAypAOc7s8e9Vor7UHjt7COxXT0GyEyXATdj++qA56f3j+fSu6jXjFa7nBVw6i1bY6jSb53WfSfORopIyp2nLKffPtXD29w+leJJNJCbWnk8maVlOyJeuSO5x2robLSnDJJJPdXW5iS8kjR/L7IgVR+VM+JVpDGNO1yQyp5rLCREzZJHT5QcseK2pSdGtzvZnBioOvRTS+E5y+sZdKNzZW0KtbwgrAqowjjjZsKGYcKQSWJBziqdlcSoltFpsksksrskkjoSkSI3zSE8pvbkhOvOTjbW7JoLavplw81uYreQjzrUvvN0oYnEr5yFbjK9ccFsZUua30WwvLHTNGhRIhvijijVvJiU4xgDgDcdoC+ueea9Grh5XU09GcFGto0tytHpelQvJJp93DFbyxvNcTHLMxJADtIe3c8cYwOK0NHtri4uNPvYQbe3iLqsW1jLKMEB3LchehA9DnpRZaZZwzG4hFs6Q77eBH5EjDBlkPHAVhtHB5qYXd2NStrJzZokrNcSqkrFlyDhQCBycfe9M1zVaSUW2ejTqKXKjennxrTSxxYkOFWNvuKQMF2J4/Crltd7RIq6lE32WNHdgdpA5JGf4R6e+KluRcNZwXENhLlsfulkVdnqSxxWNZm9fV5LjUkjURBIre1R94HByQAo+b1JJAzmvPjJuKbPUjanJpG3byJqm2709CkcchEbbCruoGSMNztOc56k47VwmtiOb4j6RsjZopJ7QkDIJG/DA/wBa7eES27yzX0wUyS7wM528LtRiPvHPTtmuM1YhfibprvGURmhZV8wZXnnPpzz+FclWG9j1MG2paniH7WmjeHtJkvY/D0KQQXmuR3gjRNqx3MsDNKAOoBbnHYkjtSzD7Tf6jo+M3dlppWB88lWiA/m1dZ+034VfWNK8WahZkSHRre11j92OAN8MT8/7srn8DXCalY2Gja/b+J73xQlkdVtkiEDREtKVRc4IJJH3c8dxWWVSVKp7JvTljF36XRGY0XKPtbXs1Le21+r06mTpkSL8KLmJ9+5LsK/AyH8xBz6cfzFaus+GbrxRqNkkN0kEVvpcUi7huyzE8fkB+dR+KL/RdI8N3ejWsvmTX0gnj/cEIuXUnk/7ta2oTSx6B4Z+zvIplubGI7TtOCuCD7dfyr05wdGXL5ux51KNLEwtPVKEb2a3Tel16lG50Q6h4T0axfVrbTri2beryPtOVyOM89ak8MaQdL1KfW9Y8TWd3IYTGWWYME5UDkn0H61V8cT6Ra+LbKfXLSW7sxZ8RRDndvbnGQPQ9apf238OLgh28M3wABwVUAfjiSp95qy6/wCY5So0cRdtKULLWTV7RSTtYXSdal0TwXNqemY+0XeoPFul5A46gfRa1m1rxTpHijT9Gvby1u47vBYLEFwpYjrjt1/CqPi+HT203w/FpUQgsbmcyeXwDlgvbJ6ZI61oanJHL8TdOt2TcFt8Y7jCu1Rpu0WpTptQjL4XBaN297V+tzP+I0UM2sQxTlBGbZEfcucfM3OPUda4+Oy0R7iOGfWLtSXYLKyFF2gj+DGBx3rqPiPcoNdhhKO7tbocIhb5SzAHj3rB8xv3rK7gjfGeNhYEYI55HGRWFbDLFKPs52cdzzcdX9liqiqL3W9BFhvrF5IpleGaGXBf7rkdmzjoQafajMqJJKoVXJZiCxxng1VuHWCGSQSGBScDG597YwF55qs76hbMs2oRjysAq6ocKMZyTTqYnD0KypVNJO2ttDzpRqVI+0jseb69G8+tam4YbDdz4Y8DO/A461DaaBa+Idbj0i4123icSBYoEiP+muQAqJuIPU9/wqpqV9bXmuag1o4x9rmBIOATvPSoXsmjza3c6CKQh5UhIZQAeMnGc8A8GrzKjLFRjShLSd/wPLy2Sw9VzqR2ffvofcv/AATS03SYfiZ4rntbKO2vbTRpLO4jI/er/pMJwSO3y17B+1d/yU3Tf+wHD/6UT18+f8Es7SPTvi34lsbeGFUXw7cSu6E8lru1wvPYYP519B/tXf8AJTdN/wCwHD/6UT1wYfDPCU1Satbsfp2WODoXhLmV3qeSJ9wUUJ9wUVudzPer77lV/wBtPw0fF/7DniLw6LtbU3lhoQ81k3hdt/Zv0yOu3HXvVi++5Wt+0ynmfsjaqucH+z9HxwDz9rtccH3xW+Fly14S7NfmE1eLR+Ns/wCzelnabv8AhJpZZdxyqWYCrjng7iT09Kz/APhVui6Ij3eqapelIOeEC5OMgete6X95tAmWYrMAfNIIVVHQn0xjOaxvDPwu1b4mak0txHdnQ4JAxkYELNzkbTj7vHFexm2OrUaTlh9WzoyrB4atVSxFuVbs8Q+KkmrXfhKDUdSur97G2dbbTopZC6IGwxK5ORwOtec+FvE91ZE6UGJglOU2pl9/+FfVX7UnhaDSfCGiHTR/o0uoyKiyNtLhEwp24BAAz9a+ZLWzt4Jhcy2yPI2VRl42k8detcWT4Cq19bo1LSbbta1vIviDHQqz9hUp+4kkvx/EsXfiC80ycXFwUkgc7dw4ZG9x3FbUEFxqr5QLOXQKCQdq5+lP/wCEBvNTtLcRurLM29yXwVVemM+p/TNdB/Y0mmzQSQNFGHBG5cyAcdwOOmetfS1cwqQqzjF3Wm/fr8j5qjl1KcIzas+voZUmgXsNqbJ5LdYlIbfgYYgdMmv0T/4JEabMNU+I99JLK32aDTrZv3uUJZp2BI7nCHB6YzX5/wBxcafZKjaheND5m1Y24Zw3dh8uB+NfpN/wSUtdLbw38Q9Z0oy+TeXWmRZmm8yRmjjnJY8DH3+leJjvrCpNzT5X5HrweHb/AHb94+xPjv4U17xv8J/EHhfwxJbR6pexQ/Z2uZDHECk8bnew5C4U5I5x0yab8OPhdongfwl/YeReXN7AU1C9IIe4ypBVW6qgyQoHbnqSSn7QVtdXnwL+IFtZXbW0z+G9QxKhwyAQOSVPY4Bx714/+wb8e7f4ufC5vCV/qLXmv+BY7fTbu4c/8fUJQiCb3JVCre656tivF1sW6MJNVXbmWhQ1Lwzf+CvEl94euLWVVh2yWkgcFJ7ckhXA7HAII7FR2Az1lrDeT2CXEc/loyAuWOAAOQPTpXd/GTwVJ4j0OPXdMjc6rou+WFUUkyxMR5iY6k4AZR6jHevGvCPiC3jSMxTzSi5j3GSclmwT8vBOAMCvTyuaa9h1Wq+Z8Pn2H+p4j29vclv6/wCRs6JrFxD4r0pdIN5HbHU7aKffK6JJuljQ7Uzz9TxXvviU6avhzVH1hGayitJnuAi5by1UklffA498V4po+ntc6npl6ZFYx6rZsCF4dfPT+XX8K9R+K9w9t8PNamS4aA+QuWU4O0uoK/iCR+NVmcE68Ire2vrc9Dh6pOODq1Kjurtr0sZXgKfw/rUuoaSnhPT7SGFI2jXaJjPGxYEszD5vurx/tVU+KPhaOy8KO2iW0aIkgJt3c+WnykbkBJ2cgDA45rH+Cmu2+teILtbcRMbSx2SvGhUMzSLtJ7E4U89ea9F8fCKTwzNbSHAuLi2iB443ToD19s1x4lewrNPoengpxx+AU97p9D401WCNdOubyK5aFuEdw2FO51XoR78fpXtfwR8HfDXxxYTasfh/bwHSniswX1SW7infywWfy2wq9Rxg14v4ocw6q+iHCfZZTcTY9R8qqe3v+Fe6/sqyf8SPxBbxoRCl9E6llwS5j5/QD8xXZWjKOG9on2PjMilTnmn1aUU1Zt3Seq9djN+Pnw18IeF/C8eveHNLXTb+4vBbvMtxJsEZhlZgIy23naPugHv0FeMWGqxaTeWGsm2mFvazwXB3gAIiMHJxnPQY6V79+1bIzeENEtc/u5dWVpPQKkMhOfbGR+NeC2Glpf8AifRdPt2e4h1O6t7bdICibJZkUMF9MNj3HNdGAfNhm5u+5nxHTUM3pwoK3w7aatn3NyQDyQeelfn1+1V8UfH/AIO+LniTwd8GLWx8GSSywXOtaxptmj3uqzywRPmSYruQKpUYVhyCec4P6DA5GOM1+ePx1tWn+NXi95L83Cx3+WV48bRsGBnuB0/AV+b8V5pXynCQr4fT3lf0sz9cy+EZVHzH1H8OdNg+P37N2gReO7uW6vNR09oJ9RSMR3CXMUjxNMmclWzHyf4ufWvhzQfE11pmoa34Pv2hk1nw/fy2N084MSStETGTtPzYOAQAOpOcZzX6Efs8aTHofwW8KWUcnmI9m12CBxieR5v/AGp+lfnX8b/hToviH40+MNZt7eW0e81u8YrFmORj5zK3I5Bzx09q68fxNQyLC0cXjE2p2WnmrmmGofWJzpp2tt959tfswfCDT9L8Nw/EDxAZdS1fVHea0lvFRjbwMx2soA4Zuucn5dg45rT/AGmfidfeCLXQ9A0nXBpl1rTzSNMsmyTy4dg2hh9wlpAd3ohFdV+z7fw3fwW8HxQ4H2HSodPK79xDW6+Ucn1OzP4j1r4//wCCiw07WPir4U0m5vtTtTZ6HJJ5tpcCNcyzMCrZBAOIwc4z0r1KuY0vq/12/utJr57GeFpe3xSpTZ9S/DqKx+OPwhFj4+s/7QHnS2rTyLiRipBSVHxkOoIAcfe256Gvzr+OPxe0P4H/ABD1n4ZOuo634kt9QS1isYWcRSDACuy5y5dSny9MY96/Rr9lnw9Z+HPgd4bisjfCO9ia+zeTtLKRIxKncwBwV2446V+Yn7QnhbW/jh+3X4r8efCvB/4RXXrG1up2G23P2WGKGbbIflZyUOFGSc596VavFUo1Zuy0OvBOVOvUp01dK++2596/sr/EHUPHE914W+JHh3w2utR6dFqMf2HS4oo0RjiRGOAC2WwQB1SSvWvir4estI+Huq6n4Y8C+F76+0+3MsVrf6Uk0Lxlh5w2KUP+r38A8nHXpXkfh3TtH8F6JY+KNFWe51S1vLZHuZovLlkTed0RA6gru/E19KwT6drelLNEYrmzvoehIZHjccg9j1Irz8txbx9GcHL3k3quie1r9V5nPjlGnWU6a93TTppv8mfL37KHgm80nw34h1f4m2Phy60rTHC2941opiSKJS+VEgPliNG2NglTgc8GvEP2nvHfg/4x2lx4O8AeBtHtrGCfDXrW4iN07LuRwUUMV44PIyvtX0B+0Nquj/D7wHoX7Onge3uYptdgAnkRiWtNMikUyySSf3pXITJ+8DKf4a8pg+HVnc38PiO7sYksJkh0ybPyLCUJaGYj13MUJ6crmvRy3HLLa1PC0ley37fdZfh6HJisAsXRdWrpe9kla9rfmeC/s/6n8TPhd8a/AHgzW9S1jTtM1XxDZxC2jv5BZ3nmSqjEYO2TjBweeK/UX4oDwufhv4ofxtbvP4fj0e8l1NI0DubZImaTYD1cKCR7gV8hWHgjVV+Ingue90NZobHxLp8yFkBWIC5T95gcqRjORx68V79+2ReXFl+zD8RLq0uxbSjR2QybgvyNIisuSD94Er75r18XVdaqptasxoyU4xT9DzH9j74i/Bf422fivwj4X+Cnh7w5o2grbJZ2c9vFcT3ltJvDPOGUkkNGOCW4ZQScV5f+3n+yX8MPBXw7HxW+F3hK18O3dpqCJqVtZFktpYZQVD+XnZGVfaMIAMMfSuW/4JSSPefEPxreQyxSQQ6NEkrR9PMedSoz04CvX1j+3fPBD+yv42WbBaRbFI8jJLfbID+HANZzvSrWR1024148vdH48ssjrgPsUkNkcfNj17D3r9Yv2Uf2Tfhz8PvAWi+N7m2h1XxVrmlw3g1OWNXFiJ4twW3RgyggSfeIJJHocV+Vmm6Zda1qtromnWjXd5ezR21vbRjLSyuQqx49STjFfqx+z1+zx8ZPDHw6tPCfxa+MWsLp6RGEaBpcsai3izxH9t2+cF25GyNgAMYNVWn7tkzux91FXlYz/hP8VZ7v49eLf2XviNqGneNLaxaS80q/nsIMgFFd7aRI1EXyK0g+VBhlYHqAPF/2vP2W/CmifFHSb3wpA2haL4ns5zJBaAxxpfxMMCLHCZRy2wf3TW/+yh8Wvhr4q/aCj8K/DH9n3S/DNrFHfTXWu3t/PfajIVRgCkkmSu5jhsk8EjNez/treKPDng/wR4e1zxBIse3WPJibJZ1DQSFiqjkgFUye3HrXh8QzxVDL60sGn7XlfLbV38kZ4Vp4uEVonueB6L4dtNJkhudOl2TmzgsZpZJCXnjgUhM/whuTk9/wrY1TUvs+lyTTlIooVLSzNIuEA53EkcDvXlmrePtMv47O68J3d1q13PLG6W1qCS0X8RcfwYGTk9wK6jTLW/8AEscs2v2YtrBJGxYK2WldSCrSMvGP9gcd+tfy1i8pxVDkx+Pk0k9U9JXT2Ser62e2ju0kfe00tNdjidZ8G3/i9JEsNN82ykQzLfXO5Y9xPWNcZYkHgggc5rvdC8AaX4R0aXS9JhdPtO2WWYud7NgZyck9fSuqjkSaGOLHlh3A2bcYXIOP06VW8Q3JBV4UXbnlc5BU+uOn+Nci4vxlapGjzuFK9+VdbbX72HjW8VFJrVGPpWjXPmT3RkRDcEBSfmOAMZ5r5d+LuvGx1PVQ9ldRB2eO0ZlCgkjHGeox82a+s7q4sYdJk1KO5RbO1t2lZ5OgVVJJB6dM8+1fB3xV+Idp448X3WoWoe30wNts45ZGJfAAaXBJALY6elftHhfzZpj6uNqv93FJX6b7ev5HwHFmaf2dhZRiv3k9Elv5s5SC3WMBcsSpGO/+e9Q3kmwZXLYb+Dmie+gjQhGBZvQ5xVYuJhvzjt9T61+p59nVJw9nSd2+x+MYTC1JVOeovvGDbuYvjkdT1quxbJQE4PtSzh0cYORnFPCBjycD3r4+nhalT35dT1ptRRGIpD1DEL97Ap4XeOckjpjpQglALbjhutNjBJKucY5Hat3g2kzFzVhrExtvk7dB3FKzRMhMTHO4jJpRh2dsn5exHU01I/lOBz1xXNOjy6FRkm0Q4djvHJ6H6f400x71w5G3tn+tTRpkk4OaGAztBz6e9TZ3G5WZVEMQXmMEeuCP1qaAhyyn5j2pwjbI+YLyRgjofpU8QiXiQAn1VSDXXQg+a7FUk+XUsW6AkEAjAHFaiZ2At0AqiYpAoYr8o4yB0+tWosFR83FfcZbbkseHiNXccFHUCmNhz0IIqZGC5B6VGRtfB5Jr0Zp9DnTK91F5kbYwDjtX6D/s+fEG/wDiL8KtH13Uist5as2nXzmTDtNFhd2PVkKNz6+9fnndag0EnliENkHrX0b+w340L6l4v8DXkciGSCLVrVVb+JT5cpx/wKM/gK8armOH9qoJ+8nb79D3sqjVi2+h9eXF9a3ISImcAAo7IAxBP8ORnBzgfjS2+pWj3C6TY3sSTK5R0lkzJGQu5sQrhscY3HA5qDT5rcu1uk2zkbQw2Et3bk84pDptpfSJATLLcpIJWmYhgxRhxjO3ritVJ8x9HTcfvNWG80tHIvAtxdbyQQpnUNjDKFTIU98ehrp7OeeRVtYrIxq6ZzcFFjVe/wAqktn24rlI7pLK6kRL21Ry+DEkRZnbB2khCTnA6Eela2m3NxcW0dzZ2oRSGd2ulZWBPB2x8n3+bFcWJpuTsjspz0sU9Z0u50jUSFaeU3QwpTdu2n0PAVaiQz3ttElxD5pQkvbhdoG3oXcn8evNdhbLDd2qwXAaUgbhK7YYn6dB9BWDcRBZJLW4iEcCZk8sjgY58xj3A64rswVfnTpT+JHBiaPs2pLYyYru5s/tNrP5tjayIDDPIVcsxLbxvJwFzjbu/Cpo9Vv5QpsipWKQPJPcqWjk244VV2s2BznIGQOvSmtcjVoPtV3Z3ywQv5lsscYLSMp+WUg59PlTGehqreX6wyTMr3MlwpKGJbZg5bGcsNp65ySCOAa2q0ZSj7pmq6jvsb1jPNMyyz61IwmG9PJt0jD8kkfPluMetP0yeFNL85Uy9yruHdizEOcopY4PAwcDjiuMOrCFlhv9UtQsrYcLE4L8knA3ZIHQ49a0bHVok06GaGI3tuVWMJERHGe21RjlQQOuT1rxMTCfPaporHbRxUGlynS6aZZBHCbuO5eFFMnlgI0jBQMsckjBB69av2WoXcLl7G4kln3Fme3bbH6YL9Gx/dFefWEEEc134snuZHe4R8WPlrtRgTgqqqZGJ4UKW53DC9K7bS9Sub2Pem2CFYwpkYkNJgDIReijLEHI6g964oU50oJPU9FVYzd0atzr15NamOa7ikMTfv8Aagdd3XYuQfqaz7nQ/C2pOb24037NNgFnQlQDnAG3OMnPSrY8mcSTMkkLykRRIegOOpI4x71gXlzIk6Ri+SeUN5aLnb5f1A6Z7H7xHtU+9RfPTdvJDnTjWVpq5fn8BQTxMtrqUTbjkLL97djjleQB6Vz+tfD+/R0W3MamPosciqxO0gYBx65HBrTa7msYy13d+e/mAR+SmGznHlqD1JNR6lq9zp11EkyT3VxcMsSJBlxbx98t2yepPQggcZq1icQ25OzF9WpfCjh9W8E+J9PJu9O0+/kmW3KmNmBLOqgqcggZJ4/OvaPD3hay+Lnw7t9O8e6fcG9tmYJKTsl+U4ySDwD6H0968/vPFGtyXl1olrpc/nxwwyGRwRHEJM4+Yjk8dM967b4f+NB4dZWuRvjcBZCT8rH1B/Ct8vxNKNd1ORxvv2+4madNezepieJtBTwlJZaZYxoLS2jRFSVxtwoA5JBPv+FY2s6gFto3vXZ2kKr9kixiTPAy74yec4yOn4V7x8SvCVnrejjXbWISK6JKNoztBwa8LlsEjvZWv4hKsHzea3AAxzkHtjivsMK0oc8NUz5fM6VSVd05uz6FcwzXUE909pErMSq75i0gOMZJHGScAAGrtlbiCGJ9VaOK6QFfMBDRQ5HKrnp2JJ5OO3AEVpYm/uI7q3Wa3t7ch4vLYoZzgjJUfwgHj3wavzWlj9rsl8y5uBA7TSQPLlI85G6QscA56Z/I9Kyxdp+80bZdB0o8u7LMVot9ArpJDA0A+ZCTxno55xnGSMj3rL1Q2s1o2p/JHesVgtnktldlQn5See+D+FS3sUl/m00yEWdu74N5Oq+a65OREv8AAvAG88nOQOlb02n/AGyzkzCqrKWMkhk3sRgDcOOOgPPI/GvFnpJp7HsRehyF1bxwzRbkgimgSSQS7FUkH5QT7HLVXt44byfzuPlT95ISWSM/U8Ekcde9bUYt9QJu5rTbBcyn53UPthBwuR15/qKhuI3iI0yzuols3YR3EyctFnsAP4s4BHUZrtw9oq7ODEU+d6DJb7+zLUQ7ZWj2BY4xtd3xyTgcgVYsbpPE2iahp7tEWhJ8td+WVhkg5H5cetUW0+aCecWRaYbm8155SGx2xnJx+VS+HZkg1N9tzDtUKzCIEKQT2Y/eP0rpr3nFNdDkUFFyi+pkaDc/bludIMzb7chJWCNsOTkKCeGHGCR61o6rCms2j2lmAL1dqXIRxmCIHkZ7ZXIC9QSCeAap+I4Lmz8UyW2nl4Q6LJJMDtjVGPIXcMM+M49DgngVfkutPW0jS0u4oJoon+z7mBfd15z1OQCSRzjtxXt4aoq1KzPnq0FTm0Z02pyW9vd3mkaWZFihZVLRNAkflnCqARucZ6hQR1yeas+G2l1CaNL03Ud/KPOfz4vLHmMhJVMDBA6AZzjNS3GnTM6BL0NCJGAD5+fcd0rlh06kAAdSKm0O7TVYZZ7QRy2qTtG1zMhaMso42AEbiDxuJAB9+KwrwsdmHeq+R2cTRrCYJC52qXy3IyCDjA/AfjWZeGRLuKKJEMwZvLXJztPJZj2Hbnr070+1tIrSOOWXLOIsfaLufecnHQE4UVYubaC2lMEjmMS/wxZM0xAy2AP4R69K8umm3KHzPdrO3LU+RRkiE16QZ4GkgAcKq4jjboG29TnJHP17Vxt/O5+I9lJNHHGybN4Q5UcEk/qa6xxqSvMA8tjb8Mih1eZ414IJ6RjnPBzXNx6fBJ8S4LW1uVb9y5Ds3mbiY2xlj1OeOelefUnZuJ6OHWjl5Mv6Zp+mePPGvinwrqDyJYa1oc+mSBSFGCEUt+GSR7gV8yfEuO90LXvAmh6naqbqDUlhuWbJKvG0cbqAR33H/vn2r6T8JafrFr8Qn8QXVo0FqssuZnUMrZ42gd8nFfPv7RdxMvxM0O7SDbZyeI7uVZdm0bluYiy56dCTXBJOFaU1s1H8zunJSpW9DV1VNeu76S18P3ttbyQBlkZ41OBjoPlP94CsBdQ1S/0m2OsTR3VzZeI4YEkVVUYTHoP9quj06WH/AISjV0STICRu3PAO0ZP+fSuLtb8Wvgs6m6Fg2tLO3HOQFY4z34xX0dRc3LyrpH72j55zcFOUpPV1NL6Wi9LLY6HxBr/iqbxEPDXhey09jFAs8893uIUZA2jB9/Soriz+Id9aT2M1vpSxT/u2I4AHqAM/rVS61/wJ4jvo76XUr/S7tUZPMiBjZx2BZd39Kpz2vw9kXbfeMtUk5wd0pYH65jrB+6lHltbyOqrWVZytUvFt2tNR07WsXPEFuqXvhXw6XjeW3KRy+WxOD+7BJH4MaS61SEfF+zsI33TCPBU9SvlFs1DpEXwy0q+iv4NdnaSE71EittB6Z+4M9fWsjRZjr3xq/t2z3C0Nu5VtmMgReXznkZJpwpqopXeiT/4YzhySkryV3KOid7KK0Nr4i3d7FrlrHa/Z28uBXPmDGfmb5M1ykd0iwL56rDLOQxjdgSHPJUZ5xXV/EGGE69bzGHdttgzEng/Mwx+VcyRuVvKt4vPfCmZlJ2x7SCAPXnP4VEacqEHOmvi3POx0qdXF1IVul7Mpul7NOk627zmIlwpYBU7bsd+KsyapcwiOO8s45ophlY1O9lAOMnH3SRzg1IWijjdUIGVGz5eWwMDiqLXd2IsrbecoHPO0g/SvJzDB08Q+ZzcX16o4lem7WT7anm2vX2kT3l5p2iaXtu5tRnaWaUjEClvugAZPJ5Oemax51W1R/PeOVEOGdAyoW6cZ6iqmva9cQ67qStot25+1zcIQMfO2P1rCkfWteeGO6tBbwIGypfcT+BrtqZpThSh7GXPJK1kv6seHHBpuUpx5Yt3u3+h9x/8ABLXVre9+OXjCztcukHhmQmUD5Sxu7fgHvX0T+1d/yU3Tf+wHD/6UT18/f8EtrVbT4v8AiiCGIrHH4ZfqOcm6t+/4GvoH9q7/AJKbpv8A2A4f/Sies71Wr1viev3n6Lw7KnLAx9ltdnkifcFFCfcFFB7TPer77la/7TESz/sjatG8zxD+ztIJdGCkYurY9SDgcc+2ayL77lbv7ReiWviP9lDUdGvXdYLiw0cybGILBbq2bbkeu3H41dN8s0/M0irySZ+Y9t4Yn8aXlgsMd1beFzciKe+aUkXcvJ+UcfLkenNe/wCl2ttp0M1voul5g0203RbpjHu2ghSOxINV/DaWsNtaeG7LSLCNbouRPewMyQxRjPlxhOpJC4PXnPSr66NbDebSxuI3hkRCMbUJZwOpPTnvXbUnzxcmd0IpyUIqx80ftg30dxoeiyvpssElveNbzGRsNJ+6Uk47YPevni2lsbK1TUtQ8t7YDKYIB+h/xr6E/by1+Wxv/DfhZfKb7Mkt5OAu4ncQq/N6/wBBXyDrEt7qifNKdv8ACinCgfSvVy2lVeElOC1d2v8AgHlZhKDxSU9bLX1Olu/iDBdajjQ7N2lMbRrmTYoUAknnqeKjv/FV8F820EzMwwSG5PoCOnrXCR6Zc+byNoHcGtyMlI1j3ZwOCTXblEK9puvGz6No4cZyzceXZdCO+1jxPfnMzuFXO0DANfqV/wAE7/2jf2UPgB8IpdI8Y/HuGDxFr8yahqNlf6Tc262UqoR5SSKjJIMfxZBPpX5d+Z2LfjTJEjlUrKFcHj3rXF5ZLEQcfavXvt/wCKVaNNr3F8j97fFH7WP7LHxf8BeKPAnh79oTwlbT69o15piXN1dm2SFriF4g+ZQoIBfJ+lfnd/wT/wDjt8N/2a/jD4wuPid49mtdMmsG0+Kext3u7S+kScYbIXzBwMo2OVLA44r4Uk0+e0YzWMxx/cFT2mtBiLe9Uxt03HgfjXDg8PSwsJ4XFXjz216adn/maVnOrKNWnrb7z91vCv8AwUg+BXj+8vNN8Eaf4gvrmyKlxdQRWyyRk48xAZCxGcdVBGecVneI9c8Iaywv/A3h/XNHnNxIblblwEY4JISMkkYYryOOtfjF4Z8Tal4Y1e117RLxobm3IZHU5HuD2I+tfpB8Dfi5ofxJ8OQapY3SfbQyxXFi7APbS7eckHIUkEgnrmuXM8oWDSq0L8vft/w54mOxtf4aqTg/LY+n/hf4s0LRp1m8T6pfKbG48y2ht7fzUb5SP3jDnOTwD6V2Xjf41/D3xJ4V1TQoH1QteQNHE62RKtIOVwxOPvAD2rxCOZbqaMXkvlLEfnEUpDdOrEdqnuLSGzuYbWMeWzKWgBbBIKg9fXvXjfWJuopYhOTXZ2MKWKdDD+xwnLGOu6b3+Z6V8E9b8GeFl1PxV4j8X6Xp8lwq24tJrgJKmDuJ2nluSANoPQ10vjb4leBvH+kf2H4X+IGlWV9Fcx3HmagJLaKRV3HCu6gNzjGM14r/AMIrYarZwpczmMM539tzY6HA5rFTwZqVpKh01YxHEQkezYg3Z6NgkCtqlXD4mbnOTT8ycNjMVgqEMPTpJwW9m7/jsaHxBh83U4Ncgt4Y21C2jmYBc5YAA8cHsevrXpfwp8efDr4ZaHMj+IdS1a51WWKeeFNLeIwSBArDcxCMPoa5LW9Iub7whHbXVp5Op6TLvdWHMkJ4Ix1xz1rlvB/h1PFOuXmhNdSWk0SxCNFP38vl2IyCMRg/mK2y9wxFD6tKfwv8G/0PLx1arlWP+v0aabnHre6a3W/VHq3xK+Kngv4k+FBFptlr8NzY3RezmMESxPKoKEuQ5IQZJ9eK8j8Cy+EtP8f6XrXim+uobPTZVvENpA0m6eORDGrr1xlWOQpORj3rf8TaJN4fv/K0mdILK5jb7RBvIUP1yqnuQD+NcL4rvorC6EhjYiO0aXhwCq+YcFj0JJ3fkfSvSlhPqqlQb0e3zOGeZ1Mwr08Y4pzXS3ba+vTofQVz+3R+zzZ64PD8/iLUVu2GFH9nSbWfGQoPdj2FfNnxV8W/D7xL8Tj4p0ubX7rR9WlNzqdrOEtpYmBIKwsN4+YDnIyAfXFeDj/hHZtVvtX1NG8i6vPJt9kbO29cAEdgQeh7EU3xPrOhWN9a+EdR1W6h1G8tikMsnMzq2cbugf69a/Jc+xEsxxP1GjFOMXd3V9tbryXU/cslws6tONWad2tbH2d4e/b2+GmjTaf8P9L8G6gradYRwRQnUIndUiUKAeOeBy3Bz2ryLxn4o8N+JfGeoeI9Asr2C31J3univnWSRJ5GLSYIGNhJJxXzDJp/hf4da1p41+e6GozyAQ3Btm37XPQnGFz04PNe82cUX2Fb4h5y0ZZFXCsRjjr0NfN8ZYmVfDUqVR3pPaTjbVaaPt0Z2UqVCjO9N+911ueofC741+KfhfqkslkYdS0u/YyXWmzymNWlOP3sb4OxuAPukEdRkCtn4sat+zJ+0HNF4m8e3vjHw3rNhHFZtFbwiRZ1B3HbtV1IUscMdh/2e1eAWGsG6khtYNGvBJyZJpLdl2tnG0tjBx1yOK6fwb4O1LxHrKeHYp3L3k26WYgDy4f4nwOeB09SQO9cOSZjjZpZamp01spK/XSzv0Jr0Y0W6z92Xkz6Fv8A41eLPjBI/gj4N6ZP4f8ABenbbO88SzFUuLxFTabW0j2nyuBhpTkqMAKrEEbngH4c+Ffh5psGh+HNBsLOOMMw8oE4JOWYs3zFmJzzyeSa3/D/AId0zw7o0Hh/SofslvaRKqxgfdA7t6sT39/ar0jRRBSu5pX+6PX3z2r9LxE+fR9DwvaX0Wi/rVmD4oFncXdnpEYMjjdcupPO4Dahb/gTZ/Cuo8DfELRvC/hy4svEV68CWkhe0BjZmkVgWMajHUNuGPQiuU1UwR6rLKuPMSCJGxx85Jb/AAP4isjxTEkultctiNhyqtxhh6e9ceWt4aM68Fp1Qq1S81BnBa34UvviL8c9c8dXk5ltL6yt0sY5mP7mGOV18pQPu7lWJz7s1ezaL4XtpdFlsdQCiK6gkWVTgqiEEYHuODmvLvDGoMvi6xt4ZW/fpJkAZD7VOF9jnn8K9rjlht4FiR9plUAfxAAnl/oDz+Fepkc4YtzqvWSbTN8bUmoU1fS2hi+B59LtLyGXXWu4rnSHjDW1tD5oDhCFLn7wz94DpWz8V9U8HfEf4f678O9Xs9UMGv2MlqR9mBJzyDycDkDk1He2dla6guuxN5BnUWl4y4wVH+rZge6njP8Ate1Jd2DrAl+EFxFIpMZQ4Zgp5J7H8K+lVJSabeqPGlVdN2gtD5w/Y/8Ah98Ov2RtX8a6h8Qfi94fsJL8xWtlp91eLFcG1X51mMbHc5YFRlARlWFdl8dfi98D/wBqX4c6p8K/h98cPDlhfi6gnmm1YXFnA0abiVV5I1DHIGMZz+Irzj9tT4c6bqfgq28dLBbjVNCvIt0hBLNBMwR1Y/7JK49s18faVLo9hcwvAIX8/CmSDdleec4+uPxrop4aGJbnJvmN/rUouNVdLDPBXhzxVoviKDxRos9u9z4e1CO4tZWhLx3UkT7gwHB2AqMnHQ+9fqt8Kv2q/hv4z0CzHirxDYaBr6BYry1uXMcXmdC0cjfKUPXrx39a/OSPU9Pt47S1lh3SmIHfI/zozYAAye3Uk9MVc1G703+x5NTa+hl8okAmTf5qFgrYwBkjJ9uK5q8Fez0PQnUlikpSPqX4ZeIf2bvgH8afFXiiy8bzaqniCeaMT2unsbPRoZHWXYXBZpA3yjeox+7OcAk10/7VWr/A/wCMXhLS1h8Rx6/f2TNJpw06WOaCF5WQM02QcOFHypwQSDjFfE6eKPD1tG9pBBFbi5Ko2H5kOMAc9zxj1Gaq+Htb8T+DdS/tGO286y3bry1YDyjz95SPut0yRxXnZ3l+KrYCcsHrJrS/f/PsLBYijHFR9o2rHuXhTwXonhbSZdK0S2YhHLSSTKBLK5xliwAyPbpW5o8ht5Cq28kn2qQsHCgKuDjB9Oma4W3+Nngu6SL7WL2xDKXVpIt0ee6hkBJqhJ8W9Fsb3c4vZbJV3kx2rKBz0+YA5r+a8TwxxFmE6kcVQnzS1d03d+T2/I++pYuhJc3OreqPX5Y/N3tbXCkodqsRnb6/1Ark/EXi2z8M6XNquv3kMFrYK32meZ9kUcYPVz+PTqeg614oPid4hXxtJr3g65mk0l9ri2nkAScAEb32ZDAZPGRyK5/x5qOt+NzK3jG8ie2cuILSFRHbqW4+6PvcHHf612Zb4RY+tiIPETjGk0m/5l3jbv53t62Zz4jNqNGDdP3n+px/xX/afu/idJN4M8HpNB4XDKJrl90T3u1h1XqsWQCFPJwC3QV52sEVxCBKgZfbt9KxbKzNo8lrNEsbwO0Tleh2tgMPY+tb8DIFXadvHAr+kck4bwnDGCWAwi9x6+um7fVv7ux+AcR5riMyxbq1tGnb0IBp0MY4BKjuev40wW/ljBU4PTirwOXPy5B70kiHHy/rRVybDTk5RikeIsbVSs2ZbRlc9CR600Fsk7QSvOKuSQSEEbetRGHbhMH60fUIRWiLVZvdlcCQZ2EAGnyQ8ZV/4ecjvUu3yjkqW5wOOlJJ8yklC3PQVxVcNZ6IftHsiDbKqqoTDNzkDpUoj25Mki4xnFSMSFOxxtIpqfulLS4z0G6vKxGG3R1Qrc3uopCMMxkIZVJ6Hinxw7zlZAADwB1HNWZVjZv3Jydwzg0iRMSPL3DruDH3rgqUNLrc6ebmVkVbiEC4WSaV2YbiuD3z1x3qxbskhYTPsDAgHbyOKLkiYZjC/JwT3o8mVFBEmQecY61pRb5UpClJOK5nqSRDna5bAOTg5yQKuRS7yGZQC3Ax0qmjQqOcktxycDirEfzMHWPAHTmvo8uqqNrnl4qPval0KuCCKjxn5iOTSqQ2WJIYjpR2GD0r31JSVzgWhWvLITjfHw46fWtn4IeM5fhd8WNH8Q3wBsbtv7MvRIcBYJWUbx6bWCtz2WqKjJAPc9ajvLKC5jZbiIMD1JHIHrXjY3KIV5+1pPll1PQwWYPDPlkro/TXTbiHfm6uEjBYRIsjKSozlSB1ycD6VfktXvTsW4mMLsHA5UOw5bsGbOPoa8W/Z6+JT+M/h3aLdNE+qaSosbgykL86jEchxzyuPqc+9ez2V4m0BpvPm3AxpFkBeMjvnB5HJOc0OMoRXPutz6zB1Y1oaCzT6hHBDYn96se7cwJhRMcqCeT04wMn14zU+iC6AnaSaQTR+VEsauHizt4dUYAgnp781HOt7JYzDTrhZJ3h3qqqEhV+cBpOu4HHQ54qKw0myt4oLi50+G4ujGVkcjzGkbHQMwZm5yOcYHNS37VJxO6MXB3Nh7+4gu1S/wBTtLfcm5Nq7ZG7YAYseenA5rXu7SDXLeK3AuYG3h3Yr5fmY5xtI3Ace1c7at9iyFhtobiVPOkeKNE244KjaOgHGfWtu2uls7gPEGnm2rIyJj92D2J4AJ/HNc06MnPnjujW6mnCezMq8doLl7OKKSS4QFl2naUz3Zu2B2rGu8WpitvPIjiRt4ggMimbaCck5J/oa9Gu9L/tyzaaN1F2iFivQv6DI7/19K4m7s79ZTc3cMtttYuYVbEjtkZBxxnjoMn1OK9PD4r265banmV6HstZbHP2tzujbUvtMjw3M221Eq/v0UnAURjnJOcjHSgSzwu8lxPNYLNhIwrI8sr4PMh5A4BI6nAxn+E3bOOPypZJ4LVBC8l0riIRtEgU/eA5LDJ5qKytp7k2V8Lm2hCwll3uz7yxyXwGGPlyOvc1rKjGorPU45JwknDQl0i5MEn2O4uLyAPmXzDOsQKkEEADGMBcn5RVtry+mW1gigvo40SIFpM9sZAUMGOcZy2Bzmm2mlzSwXEd5fKiqjSO7QgBQ27ncxPGO9TWSi9srafybiSVURpo2tvmYDI5YgADgd682vgpc14PQ7aFb3UpPU09HuzPcYt913EhZnRjsTzVPAycliDjvtHWrF80Vwq3saHckiuzPEPJVx/EvALkjIyhxz1Fc9a37XCm6azuoIUysaTssKOQeS53Yx3Ud8A9KsxateNAJGaytUjXYvyGbyjyVyxIVeFzgZFeZiKVo8p61Gsrbltv7KFr9paB4pp2ZfNmx58jHqEXrtGTwBn1B61O9v5tuZ2d4IgAWKf69gpBVCf4Bk/dHzduOlZFncSQXkLW2lIJ7iHfPdm4zuJySD8ucZ5wOAe9a8t3d2xtox9mmuDIRt8xlVEAyWwFyD0HvkDjNZ01dXOmU0tDNlhie0ntRHHaW7S7xlmEzYUjPP8AGSQuD8wzUIjeaS3M4WPy13RROCoizwGk/wBrsF7k561fv/Lgvf7RuboLJHF5cB3BcM3JWOMDcSe5yeM9KWSGKe5hndIEniHHJwQRjgdc8961pUXTqJ9zKfLNanuPwq1pNU0AaBqcZRNhSMScn3znpnqBXmPjzwyvhnxBd2OqxNNpk7GS3DgFOoIznrz+taHgDWBY6ibeaYHDLhYmLMhz1Ir1f4h+FLbxz4UdQoM8K+ZESvJx2/Gu7LMXLDV3h5vToZZlg1jcN7SPxI+eHjFjeM12HgjdWIxMQzdMb9o4UdfvHtUkSx6kSsUG2wPMCAANOQTmRz1PPQenNVdUspb6wmtrsywC2ZoZkA2uzdCOOR2rO0uewWM3AgLS2jYiQOSSOBjB7HoPqa+jxUVLbY+bwFVpWe6ZvpPcWcoujn7PCqoVKKW3kABU46k8da34Y0YyRzzrGjJnHnBAM4493Oe3WubtLW3MvmzSS7LTc6AuSI5mYsxHoAOM+9alu0IRngZ3KMiAyFXBZuAVPfqT+Brwa0LN32PoqbvqBLQRraaY0fnQJ5TSkbVUJ8uM9SSM9PQ1Tl0S4VlSaYxQIxlBB4kJ6ZHXP1rQtLC8tAlvHqLTrDuQl4wWOSC5yO33sZq5PosN08V0s1yW6oVun+Yf7Sg4/Cl7RxinMpQ5tjk9QtIlXzbp/wB5bMZk3/6tVPB+vGetU4tXklZUtNNmkVnws0o8tOBwdzDJHf5Qf61oeKdDe6ujeTTtdWcLGOKIoFVcYXeVXG7kEjP1qWLXIBAt3eOsUSr+6Vwxd+MYHGAB3rsw1T2sddDgxNK2pU8WR3tx4ettbtArzW4CyGNto2Z9wDkVjafPBqFtDeuv79v9TbuwdmfrvOfQgdenWuw0Sax1AX2kNPGTOh2xB9wyec+2Dg15/YXV1p+pS6ZLKLSJ5ipd1zM5PHHHy/U7j6CuzLq7g+SR4mZ0ErTibtvpiytctIGg05YlguFtWLhn5JSMnlFAOGIHp3BrR05k/tCKx06GBbaCOREQDbHHhdykAdQATn0J+tNijsNOdoM/Z4mQ+XGuBuyxLYA53E9h9TRY3+qvc2c76eqlwLc+bORIZGA6KoOMKCSDjoa9Wqrq7OHDtRkl5l2bWrPRLFtRv8SvCctNtdzuyAMKmWAyR2+vFb433tkt89soLRhzIDyVOOMg5I5/X2rnNUsb+K4YJfPcLIRvWFRG7N3VVTLEdOS3QGt7SAscL2aOqTSLlEaQO68dOua8RzcKl7bH0koKdG3Xco3P9oySrHBLatuRnf5GAjX+Fyc9fQd6wdY0TU726t7/AECd7S808fZt+wshH+9znqex61syW8dpaOJpUQrvDuy/MXz8oA4zjt1r4Z/b18V69ovxH8PW/hbxXq1hZHQ0V7S1uZbVVmWeQ+YRkZZg6gsePlrPFQUJKR1ZbJ1Xy31PrptN+JMV6saasjSY3AJIoj55xjGATXG/En4czXHg298QeNrOHUNO0qZtQnijmJmRj8jygLgkY689s9q+Q5vH37W37O11Y3fjO71l9PvHBhi1i5XUbOc7c7Fk3PsbGDtDKcA5GM17t8VP2xLOz+Alhe+DbVH1TxpbPZKl4iyCH5dl2SOhKsSo95FYdK8mvOpZRij1lTqJ20aZn6B46+F1hAYvD0U0SXSgAiNwGJHA+bJqv4X8Q+G7Dw/daFrlvJOY7py8YTcGzgqR74r5CtNN+IV1bnULQau4VFnXbKyt5bDKuEzkqQQRgHIxXYeE/iXqt94a16K9n86/trEywTgbS44UEgdSCwNethqsJx5an4eVzx8dhsRTftaDi7aWt/M1ufSqeJfhlHIsK+G2bYuATao3Hvlven/8JL8LZgRLoUUZzyHsB/Svmn4UeMtS1KS60LVr955Nvn28kzZO3oy+55J+gzTfip41v7C5h8O6PeTWsq4luZInKtn+EZHI7GlUlT5bxuYQWMjinhHGF+9tLdz6Xk8UfDVJERdA3DcBlbOPH05P9Ks2fxB8DWVwTp2jNFKBgmG2iRhnnHDZ7V8ka74w8V/bvDqWeszwtPYW0pCk4eRiRlvX8jUf/CH+OfDU2oeI1mSH7Gjv9qScEz7zjgAk98/N6cUueL0s/vOmnCvBKU5wi3srat3t/W59IeK/E769q32y2Ro4BGsMKOBu2jk5GTzk1DG80uwKOAAxwcAEevb8K8s+DXiDWdW0e/8A7Uv5LsRTqI3mbc3IBPPtkda9OgaGSMJMSFkbaccg+v6V2U6i9lofN46jUji5RqtN31fqalqPDMVpHc3uny314GCyxSYzIvJyjfwjt6iqFtbQJayvNMY5fvrE5Ljbk8B/bP6VJEn74mO3SFidoRMABR05Pc1Ffaek00cE1wojRgXVBv3Drj0/CvLjgHyznG95Wdn0NfbRlb2i0PHtbv7E6vqWH85mupcFExnDnv0rJTUbZd4ntyM8LsYcfWtTX7yGSTUPD1pb6dbQrq09ytybVPtH3mGzzOCVxztJIFYzWFqbjC3MkrgYjO3aN3uO9eFXwmb08Tek1y9LWszw6v1RR1/FbH3N/wAEw7u0b4p+KbSMx+d/wjxk+U87ftMI5/MV7h+1d/yU3Tf+wHD/AOlE9fOv/BLHTBafGvxZcuWeWXww6lyeDi7t+gr6K/au/wCSm6b/ANgOH/0onr3p1K1W0q6SlZaL0PueGKUKOXqMHdXe55In3BRQn3BRUHvs96vvuV0/x4wf2Xb4F2XOnaUNy9Rm4txmuYvvuV23xbtnu/2cbiCOFZWOm6awViADiWA854xxmnHRo0grySPijRbPTJZX825M/wBitowssjYMJfJJz26AGtfRNREd5aW8ywo13IJJDI5y6pkrjAxyQOprH0a0bT7/AFJ47qNQ8a2siSZyzD5jgZ6Ang456UnirxToHgXwVqnja7REOl20kkUTsD5kirjPGccsOD0qa01yWg9T36VHknea0PkD9tPxLZ+Kfi3f2unS+bFpEMOnAjH31G6Q+vU4r56kAUbOfl71p+IfFT6rNda/cXRnkvJmlkYtktIxye/uPyrFhvY7xC6DGK/RcLLD4ejTwtOacoxV/Pv+Nz4avKpXrTrNaNisfX9Kbu9qD3pMj1rZsgXd7UFqSjIpXYD1Y1FPawXAxKgBPcdqcDzxSknHSlNRqR5Jq6Gm07oooL7TZN0TebF6HkYrtPhv8UNa8BeILfxF4avhBcQnEkEvMcyd0cHgqefcVzQweDg1VudMhuCWjwj9vSuF0K2GTWHfND+WX6MuoqWIjy1lv1P1H+C/7QvhX4pafFLpH2eC9VVS802V8PHIergfxL6HpjjrXt+nzRJGPtRSaJRzIR83zenp7V+LHgjxTrngbxDBq2lX8tjfWriSGZG6Edj2II459a+//gf+174O8am10LxvJbaFrUgS3R5m/wBDuTjhlc/6ti2PlbjPSvBqYF1YOrRWnVdYv/LzPnMdl9TBT5qWsT7CsIGujucFkUYjCkeYF7EjuasyafuZ7mdTImPLK8pgerL/AHq5/Sr6FWTY0zTOQS4y4ZfZl4wfWuk0/U1nkS5vFdGlJh8uKQggD2HU+5rxKtOUH3QUaqmtdGa1jfTXN1a6bcs6JErRyyumSYzwEOe9ef8AjawvvCfipNQ0qdrRYI2xLF8pYnI57Hjj8a7s/wCiyeYjNMkj4Kg5lU8ckD7w5/QntUvjbT7XxHoZaIebdLAw2qdr8D865KNdYPExqx0T3OrFUHj8LOnLWSV16njupz3OpXE91PeXdwg3RxyzAH0JHB9e+K8y+IGuafF4f1LXJr42yllgt4woXzAh5XOMn5nPQ9RXpM7X2iaTe6k8hWZYHDIYw6qCMAc9TnH418/ar5vi3xPp/hmQCeOwZri4jDcKicgkY6s7D8j6V7+b5lRwVB1q70s2/keDw5lcsVXT2SauW/BeiyR6EsRkDyyjzZA2SVZucj0OSK2B4e0h7+21HUNNiub6yYNBcsgZ4/XrWqlmbNEQwkIfvMOgOfap4BbRtslYYZSRuOO/cda/l3MKWIqYmpWwlRx57t6vW/p9x+60MU4wSfaxz3iHSrLxPZtHcWal4pA8UsqfMJF6Pjj+eK2dIhv7seVdwLDbxIoDKD+9OOvsfatUWdpIwg4J2buec/TFa0aQwQtAkKbUAc8c+9eFUdeVKNHESbhFuyu9L729S1WhC7S1ZnTCWNgLeJlCKBxgY+o9a9k/Z98Pm20C48UTHdPqcmLV5FzsgU4A/Ej+VeG6/e3FhZyz2ykMUKpz0Yjgj1r6W8B31vo/hq20+KFJ4LSyRfNjbeHlAwygdM7h+tfonB2DVGU8Yn7qVkuzPPx0+eCj1b/I7yKVbYbpUVix6jrIfT8Kq3Mkn2xvKnMjnktt4Ud0x9O9ULCdpH8528tmGfLbA2qRkrjsaJZ2ZZriCRBFBmXcT95QM49+nWvs41/axdRnn8vLKxXiu9NMU0CW+/z7yZjI75IwdoAP0U1S1SLdCVSMkgZAP1x+dEGnXlvaoGlLSbN8hUYyx5P6mniSOC22yysZx8wEhGCc104KLlBxmrdznxEvev1PHfGd9e6JI2oaYYRe2EyPHuPcuMrx35Ir274feKoPFPhddQESxSShkaEH5lkAwVz6ZOcV8e/tU/F/T/hVNp+pizu7g3d5HDeiAqyxIAWVumMkjp7VwXwN/bz0lPHT+HPFdrLo+h3pQWN+ZAqW91yCZVXO1GyPm6A9a78iyrG5bi6ihHmozvJy7PtbrdHTiMVh6+EipO009PNH6R3UOiarG+naxC1xBNIAoDkbXX5g31BAIPqBUdpLf29tPo730NzLaPvQOgDPCehYD7xycFx+NcromtLeeRqKXFu8Ui+bE0bbkKuPvqxPIPqPWtfU/ENuiC7hm+e0/dEADc0ZHJOfT734V9MsTZcjejPIlS5p855r+0xo4174O+JbFtPjkn+xSyjcmBG0Y8wMrd+V6fhX5sxR6i9xYS6SNtu8IX7UQuAxOWJXkLjI/KvvH9qL4zWHhv4eaxbu6XBv4G0+EhdrMJV25znA4bOfSvhiLSZtWtYkYGDy0RwVBO1dv8Q9+B79a7sDJ35lor7mkqdqfK1rudZ9qh1SS40UXYFzsRRdtIAso74GAPpz1xirFj4B0PR9FSPTEmjgadi9xcTyTGYkgkYP3Rlu1cZNbahotrMlvqkYuHb/AEZtpwABxgV1XgrxH4n1LTHXXIIo7wLJEWU5UqPunB5BOR09KWIw1Nx9pzp7dTfDYmXMqbi0XtX+HkDXFrcR2U0xQkvGxYYdfu5yOV7468V1kIu4tFit4iokIZJopGwu/ou7AzkHp2GOa1ZL2KLSorpLqW7neNcorbliZmwWJ6Yx61xuj6/eXOuXWlPaPLPB5heREC741bfkk8ADryazjKVNqK2NJQjJua3Ne5tjpBie5eR9PjPyhYo2micjaSCDhgQSMDnmrmrW8Oo2P2myZVZod0rqynYwHC4xhWIPQkVettQsb77NbXKRyI8p2SnAVWJGcAH5jjPPTrWDqOinQdQgk0+wlmEy77m0UbvKU5+Y5PcKx59DWdZO2htRdnqchpVpPpN1cW1vpJshLI947ENsAI6KMEBSR0Hc+lc78QIvFl3pfm6NqVrHdyO7xiS3BLeysfun046ivT7e6h1W3XUba2uELQP5cQTJIVweg7dqyNYs4dbtJZYCDJc7juZdgCh+SM8nFc9Oo41lJxOqcFOi4p6nzJZ2t8t2x1G7eSUMRLvbJ3Drn8fSuiSNCA0fUDPPpV7xx4WGg3VvdWsqvFcjbIyjI8zOevT1qhAW8kN/wE19Biant0qi2Px/OKVXD4hwq7khBAyBj1zSxo7uFVN2c8UoJJBA4/SlwOoJz7VxJ8r1PFY3aMkAn3FRSR+lTHk8R7fxpHByOKcdQTsym0Z7gke1MUIDg554q6y7Rx3qIx5bJUH2rCpSUjVTKx2RFQP4uADTnjLLuHOOcGpPLBfaAfp2oABODxXmVqHU2jUs02RJGrDO0EnkgUgttiH5/l7A/wBatCJTuUL0564zUkk++ICQAleA2Mbf8a8itQa2O2niOa99jMhXyi3mphD3U5FS52pyMjpn09DUkoJTcIw31OKxdZ1+00nBnVyxX7ijOazjQlVlaK1N6VOVeSjFXZq/Z92WBBOPw+opU3w/KSR9ag0XUo7q3S5h2hJAHxnA+hq/cgySCSQoA3zAA9PaqjUnRlyNGdeg0+WS2EidmO0Hg9zUyuAeATiq3yKMbwM9MmkDbchn4xjj1r1sPjraM8+eHlc0o9p6kCpFVl+eNg2OvvWJ9sliA2guSentV6O5dwELbVOM4Fek8VFpXOeVCUdWe4fsk67HpfxHvtAmmWODVbBmiR3wGmiOep77C5PsDX19eXl7Hf2Mem6fcX8V1Mnns1ykKQxhSWl5G44O1QgIJDZ6V+cnh7xHP4T8Rab4osm/faXdJOSBkMgPzKR3BXI/Gv0d0S503V9NtPEFlcyzJLELm2+ylQhjZeAeeeP6VMuSpK+91+Vv0PpMnqycFHsbGow3M1ubDT2ZHwJIZYyFKJ3JyCeemMd6rvb6fILa5kYyTJlRNvyy/KQzAjGzjPIqwl1BZFSQxfzNijGXbdg9MnIxnt2pLmGa/wBwu0ia2iRZlVWbaozw5Y8N7L0BAripJRvA+lqS2ZXBtVnjlNm4ibKC4aLzN5JAUAEliT/fI2963rOKKJEhsbeaJdwJjjiCqvqSO5z3HP4VUmtrGS0NrHdzOrOBGYU3YfjHzAbQc4Oc4AFPtI777PDbsiR+SAJJpZDI0jdtwAUemDnHTrWnJYmMklqdBpt3dwy+fbJ/qwQZJmAUD/vo1dvLOLXreWayhDzRR7luZFCrKx4wO5HuOK59IFjuId8k1yxLMVklIQADjCdDz65ra0TU4t8rRyFljdollUffXrkEjGB6iuKrGcJe1hujdctRck9jzuTRTpsnk63dNeSMGlmLDZ/GSqqi4HAwO/SoNP1ayklaK2mW9WU7Ym8wBGfB3ksP4FwBkcE/L1Nesaxomla5pyOk8cNzgRxPMAQz9gfWvNLrTLnw7LLaWaxxTF/MmZ1ChmB+Y4HHTOPbmu7B4v2t0910PKx1Bwd5depn6nJ9jVJ4rWTUZo3QrF5pjiLBgdqJnYq8Z4znHNLo2q6hqKLHfxiCe7kMAMbHysAsTsz/ABbcggdTjFW7cz3Uj31vNvt1KSmaVs5IByFHdR6ninTPDb2rXDakDJNgO80Yz14QL/F2wBzXpJdzgsre5oxt9dvCs0c2JIyAPJGQA2cLkZ75UdPWmw23lPJHFYTSyS/PKz7USQnGP3e7rx3Hbt1qNrea3SxhjjaLy5VZ98uS6qcliDnYAewINbMEocNNeXbpHLuj8xMRxkjt82T0PYiuergqVXVo2hiKkba6EKm+t5QixC8t3GdjKiLGSTwGxy2cccnHepNqvjUAEuCSYMGILHEoILbeMjG0EkjnHpVhru1soRNexSS2FsAPPjj4Izn7m7LDvnBB+lPlll1Jwl+8YDkPHAcCFI+irx/rW6E8hMkYHFcUsvivhPRp4uMtOoj3itFH9liF0YZAxaLG37pwQ3A69RnpmpLO1mSOKPVgdwjJYRRtHHGc93LHJwapSyCUwxO6ywxnY37wRqzbhhSO4HoOKtWMks0d1Cbhls0fYhDhWcYG8buoAJI/DFc8aLjVvI7I1FJaG3pd4mnsqq6xxRpu3BSrEZznbjJz617F4W8aWtvokmoahvMUcfmMEiZ22D/ZHOa8Qt1uIGNzDbw29u4wSAxbYOpY12fhK6GnSw+TqBlSRSPLQAk56EgZ4+tefmicP31PdHoYSa+CRP8AFzwX5NxH4m0VQLS8w02EyFBHHHfOa8fv9MfStS/tOZEjs4l3w4YfKRwXYjrkEgelfWVqsOt6dPpOoAGOVNqhjuZRjv8AjyK8A8XeHjoepy+G9WEnlyvmFi2FI/h/ofrX0WV4+GZUEpb/AJM+bzTAvL6zxEFoznNMje+vIrnZIHlfzpY5HIjCgfKGUccjZ1HXNbRFs+qJZzXnlLbQCRog4QI54XjqeN3buKx44RZRNNOzOAAsKMSC3Pykg/xZNXNFhFqws5THP8gKRyYIJwWaRs++Bk8VWLw7jNaepeBxKqR5bm1ZLNE8UnmKwQsXUocuCCBzV/S9VjSwIW2mRndo4kIwxY5weei8Zz6CuWtyxiktIpdQESjHmiQ/vecr5YBxjGcnB4zWzazXE6ySf2jA725EQwhXLNyxPI9AP/115tandcp6VOprcnv3uJWNtZqsUuMIxAkU46n05PSuWvLL+x/E8Ok6tcqYbwLJc7mwsL46Y7A8d67LSr2ztrO6vbu/l+1GQ7xFEyjABwFJzx79AawNe0u18WSG+1CzkeWfMhiOUGQRsYqeSox8v4+1clKpOE0o6mtSnGSdye+l0UXGn39pskvluPJeSEALIh7buhxgdK5j4jaTLpviaO5UW0MVwsbSStHubrzjJA9uveughtdPgljmhgZ2AER8wj5CvXao6D680z4pIkmkaddRQPOdiqFPyhW5JzntxXqwqKNZPueRjaHNh3foVrWJtOJuL1p5b6aJGQHCkrnhEUDA9+4rDfV4J9f062OqJNfrL+5jVtpVSpLbBnOApOSev41o2UlxJZ6fc6m/mTsArXDHa4YDiJR6HPHeqlnoNje+L11qDdb/AGcyW2IfmLylQzvyCOF+X8/SvpK+tM+ZpX9oku51CG7iTyYNkEMaHzmlk2nGclQQT17k9uKZaXtlYOTHcQwhFCiGMfNnBOMDJP1NVbT9zAv2BprmeRgXMgUuoz8xLHGMDn8qvqLiOBorWAMZv325nJIOenA5PGc9K8ao1M+ipQlCNyWSxs1X+1Y7eJRImX+UFyx9DwQe344r8+P+ChFw9x8W9Bt0UGRNDRsJknebiZQAccn5Rx61+hcd1KuhSzvcQ+cm5UIfKoSOp+lfCH7U3wa+KnxV8caRf+BtKPiixsdFj06Sa0niiKzrJK8hZWcEZMnB9qxxGtNXR1ZW408Q+Z9z239tG58PWv7Ner6fcT25VrqzTSGnI817lZ0Z/JJ6gQiTLDgqG9K/PfXbXXYfAnhiXU97WF1NqElgjDjYGiWQD6up6ete7aT+yl+078YvEaXHxN1G6s4bdwst/rWp/a3hThiIY0ZyTjGB8oyBg9a+hfjv+zBp/iT4K6B8P/BNuLe88HR7tFkuMKLgMP8ASElIGFaVjvJAxvH8K5A85cqWp7KrQw6jGTvd6vscN8WfDOjaX470bWtEMa6Pq/hfQ5rF1AMbRLGYztPTAWBScf3q+OI5YJdS8RzWpVIZYLkoNvBUyrtXA/T6V6Lc+EP2qW0e28AzeFfGFxpmnQSrawDTnkjihLDekU20nYc/cVsAH0NWvD/wav4/hPrV9aSxXWvaiI0WGKRcwRxyKzRMeBuYKT6EgY6V1ZfSdakqFPVxTb+eyPOxFSlgJyr1pK1RxS+/d9jyPTJbzw7e6Z4gjj+QP5sTA8MEbDL+RHHuPWotXvLzWru81y4Xm4m+ds8KzAkKPooFeg/8K016fwJDps1nHDqlveNNbwtIAfLZQCu7oDkA/hTNW+HOvWHgiz0y1sI575rxrq6WOQF+QVUZ6EClOnOK1Wh0xzLCupz3XNflv5au/oc7rAaPV/C7nIB0+yK84wA5z+tepfEdWTwZqis+Q0aEY4Iw6/8A6q5fxB8ONX1Lw/os1ggGpafZCGaBnHJDFgFbpnmsnULX4seJIF0O90m5MTkBsxiMPjBG5unB7DrisKqm2vZ99fQ8+SpYt0qiqJcjd7+vQ7H4GJAvhS8kkHTUXwv97CR8fSvUre9iaP5dqsGzsBGfwrivBvh+bwloMOkmZZJ95lmwfkLt1AzzwF7V0dsZ55FeGPJQ5IJ2n8M12QrKMOSS1R4WNmq+KnVi9G3Y23u7abMm5UYMMKDktxzUcUkSxOyHaHY5zzk/Ws4rdJcK11ayGP7pcOCDk98dKtSWf2cfvLlREjDAGGznt7/WtY14yi5a6fIzdNuyZ4d4lmtbfxLfwyjdFPeT4fBKqdzdcUtvBbrBG+mzRuJD94nIyfvE+wGak8Qwpb+Ib+R5HW2e8lbOcRq4kPLDHTvUUeoaI+FjnaZ428yRnCqjnP8AAoHT36VhBVarfK1rotNvO55TwsZLnadlv5n2l/wS8igHxk8TSxQOXPhZhJcSnEkh+1wfwjhV/nXv/wC1d/yU3Tf+wHD/AOlE9eG/8EwvsEvxW8UzR2souV8OlTOJC0bobmHgjPDZHp2Ne5ftXf8AJTdN/wCwHD/6UT1zRTiuWXTT18/mfe5ArYKL7ts8kT7gooT7gopnsM96vvuV7RH4ftfFXwytvDl6zpDqOjwwM6feQmJcOvupwR7ivF777le++Ev+RU0X/sH23/otaCr21R8AfEb4d+MPhR4muhruhXMlpLOWsb+OEvBc8ADfIOFwB91sEAn1FfKH7cHim78N+DNG8MS6w/2/xEhnexjIEdvaq+SfXLNtHPUA+lfslq/xo+DugalLo2vfFjwbpuoQErLaXevWsM0ZBwQyM4Yc+oqn/wANA/Ab/otvgH/wpLL/AOOVlKmpSTuei81cqTpq19r3P5lyxPy54+tX9JcgvH261/S2Pj78CjjHxq8B89P+Kjs//jlB+PfwLALH40eBAB3/AOEjs/8A45XdhMT9UrKqlex5NRRqR5bn823Jo/Cv6SR8fPgUxwvxp8Bk+g8R2f8A8cp//C9vgh1/4XJ4G/8AChtP/jle1/rD/wBO/wAf+Acv1aP839fefzZ/Xmgda/pLPx5+BqnDfGbwKCOx8RWf/wAcpo+PnwKPA+NPgM/TxHZ//HKFxCv+ff4/8APq0X9r+vvP5tgcU7dn1r+kn/hfPwNxn/hc3gXHr/wkVn/8cpP+F9fAz/os/gT/AMKOz/8AjlH+sS/59/8Ak3/AD6tH+b+vvP5txweacSOnB9s1/SP/AML4+B2QP+FzeBcnp/xUVnz/AORKP+F7/A8kgfGXwNkdf+Kis/8A45R/rCv+ff8A5N/wA+rR/m/r7z+bS4gjuUCyjIHRhwRVdJNRsht4ni7YPIr+lb/heXwT/wCiw+CP/CgtP/jlNPx1+CK/e+MfgccZ58Q2n/xyuarnMKkvaRhyy7qX56alqjFLlck1/Xmfz9fDL9qX4n/C+SC30nW5ZtPhx/xL77M0A5/hz80Z91NfXXwx/wCChnw11sxWHj+yvNBnkOGkV3ntSx77l+defUYH61+pX/C+fgaRkfGbwLjp/wAjFZ//ABymn4+fApTtb40+AwfQ+I7P/wCOVxVsd9YT9pFX7rR/hp+By1cqwlV8y0fkfO/gb4j+FPGOj22seG9e07U7OLkXFpdCfdx0yOh+tejWEaX3kiQo4PzQP14xnGRwc9Pxr0L/AIX78CicD41eA8/9jHZ//HKT/hf3wII3D41+Asev/CSWf/xyvIq4ZVb2diqWAVKSan+H/BPk3456NLZwX1lbB4Wu1kkQrngKN2OO5YAfjX5teCfjh4g8P/Fq+m8R38sunXFwbTzyMmMKzbQxH8OTyfzr91/+F/8AwIPA+NngL/wpLP8A+OUo+PnwKb7vxp8BnHp4js//AI5TxWEpZjgZYLGrnurX2a/M3wOGhl1eVag0uZ3sfnJoviy11ayMuYmSQna6SZyccEdulWp7Vb4qVYH5QUOeR6gntX6Jf8L6+Bg6/GfwL/4UVn/8cpD8fPgUpw3xp8Bg+h8R2f8A8cr4WnwGqLfs8R98b/8Atx7EsepO6X4nwGkEduYhuZiFBVs9G/wrJmv9d/tJVlRfsmcZCnceeefTFfokPj58Cj0+NPgM/wDcx2f/AMcob4+fApPv/GnwIueOfEdmP/alOHAcFrOspPzh+XvE/Xdf+CfnrqtsbuS1jWRoxnaefVgP5E19HaBpy6MXUyMY3cMiAZ2E5zj1r3r/AIaA+A2cf8Lt8A/+FJZf/HK1vDvxS+GPi+9/s3wn8RvC+t3eM/Z9O1e3uZMYznbG5PQGt8u4MqZeppYm6lb7Frf+TO5csdGairbeZ4iLu0mnNpIpjjHJkJxuPpUGpapGtta28JeOJ3VCqjllByfwwDX07XGXnxp+DmnXT2OofFnwZa3MR2vDNr1qjqfQqXyDXt0sklTjaVW//btv1MZ143va3zPHodTluv3hEyxtzyMbsjnFYGry29rGtrbg/vMkeZlsc9M17yfjv8DwSD8ZfAwIOD/xUVnwfT/WUg+PXwMPT40eBDyB/wAjHZ9TwP8AlpXZ/Z7UHBT38v8AgnLJwnK7Z+fXxw+As/xq1S20jUNZttI0pH+1zy2lqJbqZgpVUyThQNxOSOxri7f9g74MwQC083xZqt0VKllvo0YD12rGAPxJr9Nz8ffgSud3xq8Bjb1z4ks+P/IlI37QHwGTAf42+AVyMjPiSzGR6/6yvKxOUZ1XlGFHMpUqSVuWnBRb7vnbbuzenPCwV3TTl3bv+B8QfDj9n7Xfhrp66X4B+IPiLSrEsH+w39+t7bZA5/dvGQvH90rXpE2lfEecCU+IvDokRCrfup0DnpkjcccegFfSx/aD+AigM3xv8AAHkE+JbL/45St+0B8B1UO3xs8BBT0J8SWeD/5Er18Nlv1aCj7Wc33k7t+uiIlWm3o4r0X/AAT4C+Kn7PPjz4o6laprmsaZdWdizyWdlaXcsCICR95mTLNyOSccV5jq/wCz38ULeafR7fQgjyylYRHPHOJQMbQWDrgcYYnsSME8H9Sx+0D8BWXcvxu8Alc4yPEtljP/AH8pf+F/fAjaG/4XX4Cw3Q/8JJZ4P/kSvRVXE06TpU5r5xv+qIvGU+eo7/gfmDqH7Ltr4A8KNd+PdYi1DxXeCN0t7VZH8sk8bMHCqoyM7T06jpUeqfDyy0PTYr6XzbhTHmX94AqOCOoAAyPev1BX9oD4DuWCfGzwExX72PElmcfX95Sp8f8A4ESNtT41+AmPoPElmT/6MrycswOLwGKnXq1+eMteXltZ+T5n+R1YjFQrQjCCUXG+ve5+YumvZNo9xd2UTXNrgxSRzkIvmn+M7TwCcDB6VjRPp97I1v4g06a2nH7to0ZsEN0Ct3QgAiv1Wb48/A1M7/jN4FXHr4isx/7UpF+PXwMf7nxo8CNzjjxHZnn/AL+V9DLFKVRTa0XS5zqpFU3G+r6n5k2ttYT6ZBfW1vJC1vL+5jlkxGjAYBz171PfI5uITdyRTKxwI3UqoBJHzcbsheM4z8xr9MV+O3wQdd6fGTwMy5xkeIbMjPp/rKb/AML6+BgYofjP4E3DqP8AhIrPI/8AIlVPGKT0j+IoVIxWrPy/1Oxi0+c6/p6RM0MYWWzSQxrIME5V1OcgdiK5q81y0ntlu7MyW0MRkJZkVRKx5xkHJII/Gv1kPx8+BQ6/GnwIOcf8jHZ9f+/lH/C/PgVnH/C6fAef+xjs/wD45WLrLojeOJSPw18c+MbTW5JLW0eZ2DDzVNv5SKwJ45Oc9OlYthOjRjeME9ee9fvMvx4+BzHC/GbwKTjPHiKz/wDjlIfj38C16/GjwIPr4js//jldLx0eVQjGy9f+AfM5llDzOfPUqpfL/gn4UZ42joKTr0Nfux/wvr4Gbd3/AAufwLj1/wCEis8f+jKB8e/gWcEfGjwIc9P+Kjs//jlT9dVvh/E8r/VKP/P/AP8AJf8A7Y/CcckHcOaXaCPvDFfux/wvn4G4Lf8AC5vAuB1P/CRWfH/kSmH4/fAkdfjX4DH/AHMln/8AHKf13py/iL/VGP8Az/8A/Jf/ALY/CiQEYwM01gxGSOPUV+7X/C/PgVjP/C6fAeB/1Mdn/wDHKaPj/wDAdiQvxs8BHHXHiSz/APjlH17+7+JS4TX/AD//APJf/tj8JQhyMDj1qKRMtxwB1r94P+F/fAnZ5n/C6/Ae3+9/wklnj/0ZQfj98CACT8a/AWAM5/4SSz6f9/KzliVLoNcKJP8Aj/8Akv8A9sfg4d3YtzTSJHZQHwvev3kH7QPwFI3D43eAcZxn/hJbL/45St8fvgSn3/jX4DX6+JLMf+1K5p2l0No8Mpf8vv8AyX/7Y/BS7uhp+DLFNtkbG6NGbA9TioLnQ7O/aKW4iRyvIDJnOfXNfviP2gPgMenxt8An/uZLP/45Ur/HX4IxqWk+MfgdQDglvENoAD6f6ysHTtrF2ZvDIFSs4VrP0/4J+CVjbx26BVVUCqFKqcKMZ7VPKirGXJ+U447iv3l/4Xx8Duf+LzeBflOD/wAVFZ8H/v5St8dvggnD/GTwMv18Q2g/9qex/KuaphHUldz/AA/4JbyRN3db8P8Agn4IrlWaQlcDgAnvVeVGkGPvbgSVr99B8e/gWRuHxo8CEDjP/CR2f/xymn4/fAgHB+NfgIH/ALGSz/8AjlOGEcXfm/D/AIIv7Bh/z9/D/gn4HW+IUUsPkK/KM/zq3HLl1U5QEdcV+8q/tA/AZhlfjb4BI9R4ksv/AI5R/wANA/AYnA+NvgHOM/8AIy2XT/v5WroSf2vw/wCCQ+Hack06n4f8E/BuQQiQqmWAxnNfYP7JPxBvNb8DXnha4kxP4dbyFmbJP2aXc0fygjJDBx16AV+ka/tA/AVzhPjd4BY8cDxLZHr0/wCWlK3x/wDgOuA3xs8BDJwM+JLPr/38raClHqaYfIlh58yq/h/wT5X0Sa2sEit4t5UKQtyW815O5UEkknuAOBV5pUmkw04tY4iHUSsrKMMCcrnAPp+OK+mv+F+/Angf8Lq8B8nA/wCKjs//AI5Tv+F9/AwdfjR4E64/5GOz/wDjlN351NM9N4SLhyuf9fefPkWqzahZlLOUFwSAZU+8BwxCfe78E1VN5LEBGJzNa4VS0qHaDyMhhxxwevFfRjfHv4FpkN8afAgx1z4js+P/ACJSf8L++BHX/hdfgLpn/kZLPp6/6yt/bLsR9SX8/wDX3nzXqVj9otp7URPbIYnjacTEMF7necbR7ir+km+e1sbSCyaKDyUHmXkhJAC4CgZLvyA2Tj619Ef8L3+B+FP/AAuXwNhhkf8AFRWfI9R+8pT8d/geqhm+MvgYA9CfEVng/wDkSs+Za+ZSwiX2/wCvvPGLeaaKdZy5uZoGDq8vAzjBCAcKMZ9T71r6loml+MrT7PGqpdQkMeg567S1emf8L++BIJB+NfgPK9f+Kks+P/IlL/wvz4Fcf8Xp8B/N0/4qOz5/8iVzOjaXPTlZm0sPTnHkm7o+WtctLzR9ZSze0zdj7kEfyhlHVsngAZ6+uO+Kgjt55LmQ6hOGaWDyVVFIELE4IRsDOc5JPJ+lfVTftA/AZc7vjb4BGDg58SWX/wAcpR8f/gQzbF+NfgItjOB4ks84/wC/nuK9CGIaS5tWcH9lRTfLPT0/4J8pXkdyjTpp10qTQgE45htgSeWHXJxnA6+3US6etjp9+73dzHcvcTFhMzH9y5A4VTlVyeg6k8ZPSvqg/H74EK21vjX4CB9D4ks8/wDoykb9oD4DodrfGzwECRnB8SWfT/v5Wixlun4mbydNJe0/D/gnzRDeSRTFZXmlMzFY12bdo/Hjn+907VPtmSxQX95m1jVhuhDRCBucbv7y9h2GTmvpAftAfAcgEfGzwFz0/wCKks+f/IlH/C//AID52/8AC7PAWfT/AISSz/8AjlN4xP7P4jWUJf8ALz8P+CfOCz2dtDEDcoiqQ6qrqWZh0QKOcnjGOTRbHUbaVvPYWiSSNLAWAmcA/eGDwp4Y4O76V9In4+fAobc/GnwH83C/8VHZ8/T957ilb49fAxcbvjR4EGeRnxHZ8/8AkSuarUjVs2tUdUMEofb/AK+88Ctx5/lGSEXMoHzSXDbkxnnC8KpPoFrb0jVZIE+wCKQHzCxKKETJGcfgO30r2E/H34FAEn41eA8Dqf8AhI7Pj/yJQPj78Cj0+NXgM44/5GOz/wDjlZVYwqqzR1U6Spu6kYvg/wARETtbSyhnRiwXq2339K0fiX4Ot/GmgjUrOFWvbQb09Wx2q0Pj38DC20fGjwJnGcf8JHZ5x/38ob49fAxAGb4z+BQD0J8RWf8A8crkwmGeDqupCWj6f0zbE+zxVL2VQ+cb1vtcZivZ3jmjk2oDwwIGN/twSP1osvNgMqxmNbYk/aWCYeaToFBH8Pqevavoxvj98CEOG+NfgMH0PiSz/wDjlH/C/vgT/wBFr8B/+FJZ/wDxyvaljueNpR19Tw6OSxoy5oVPw/4J4Bf3Yt495jN0+VCQQgLiQ/KqnP3VyQB+J7VZtUXS3SNpVW6mJEj7yfMlOMnPUDAHHoB717wfj38DB1+NHgQc4/5GOz6/9/KYf2gPgMCFPxt8A5PQf8JJZc/+RK53WjK+h2rB6p8+39dzyJL1Lu5it7i7FvCvzTyRqGbav8KnPy5Y9T1ANQGYFFiuhK0ucJGozKw3ZycfdUDqa9lHx++BJ4Hxq8Bn/uZLP/45Tv8AhfXwMJwPjP4E/wDCjs//AI5XNBKGp0OjG3xHg5stT84HbBkMXGXLbAf4SBwfzqPxqbt/CLyzMjvDINoX5QR8x619VaRrWjeILGPVNB1ay1Kyl+5c2c6TRP8AR0JB/Oq/iHxX4X8I2i6h4r8SaVotq7bFn1G8jto2brgNIQCfarg+Uxq4FVINc1l/XmfJOgmLVrK1vtTiWcpHgQZJjjJXrg98evTNT+Fr20cJYWTbpUluM28JDcbm+8egHbJPYjrX0afjj8FAQD8YPBOT0H/CQWnP/kSg/HL4KAhT8YfBAJ6D/hILT/45XrPNbx5XH8f+AeTHIYxlzRqr7v8AgngIt9UsJIoJby1hhEe5/Jh3kHjKqzsVGfXae+MdRcSz09owLeNZn38vc/MB6qGJ259gK9w/4Xt8EP8Aosngb0/5GG0/+OUf8L3+B4O0/GXwNn0/4SKz/wDjlcEaqjK6R6f1FctnP8P+CeJanpcV1o82lRyNDHcEBhF8gxkFhkDuMisew0HTvD6WttpiNY2aSESbADHISDjd1J5wa+h1+OfwTf7nxh8ENn08Q2h/9qUp+OPwVBIPxg8Egg4P/FQWnB/7+VbxKas0c/8AZUeZSVTby/4J4Pam4hWK7eW9ZpoRI6RrFtC8AEZHA5BHepQFvbeW3hWSZ1chpDnch7qSQBkegr3P/hd/wW4H/C3vBXPT/if2n/xykPxx+Co4Pxg8Ej/uYLT/AOOVySScuZHZ9Vi48rn/AF954GLVNOupNQF4otoD5cbSEKgA5cHPXI4/A189/GrwVZeCPGtt428M28R0HxTMUvoYGDRwXwBZiMcBZVBcdgyt/eFff/8AwvX4I4z/AMLj8D/+FDaf/HKP+F6fBLAP/C4vA+D0/wCKhtP/AI5U0YvDYqGKpOzT1XddjnxGWU8RQlQnLfrbb8T8p/E1ilvqk/lKCjnzVHoKxJlYEyCPOOgz1r9cv+F7fBDOP+FyeBs+n/CQ2n/xyk/4Xv8AA84x8ZfA3PT/AIqKz/8AjlelXxqrXtG1/P8A4B5dLhzk+Kvf/t3/AO2PyOR1yAqsOM5DDApZY2kRWjm2lecqeciv1wPx4+Bwzn4y+BRjr/xUVn/8co/4Xv8AA/8A6LL4G/8ACis//jlcD95WZ0LIlF8yqr7v+Cfkk0IdxLukJAAYZ7nuK1NOWS3UuwJU46mv1aHx3+B7fd+MvgY/TxFZ/wDxylHx0+CROB8YvA5Pp/wkNp/8crSM+R3SF/YK61fw/wCCflm5jmfdC7FW6hmB/KqssyNHkiVyzMoZeFVgOhr9WD8cfgqM5+L/AIJGOufEFp/8cpv/AAvT4JZx/wALi8D5/wCxhtP/AI5TVVqHIinkl3f2v4f8E/D/AFW4sdQ1zVoCFIa6lyPvbhuPK4qbwh8LLjxHq0eneBfDepa3qDxMi2sCyXDrKejAKCRjPTtX7dn44/BVRlvjB4JA9/EFp/8AHKD8cfgoDg/GDwSCf+pgtP8A45Rhq86EbT953eu39WMXw+rOmq9ovdJfrc8a/YZ/Zn1f4B+Cr7VvGioPFPiXy3uYFYMLG3QHy4Sw4LnJLkcZCj+Gsn9q7/kpum/9gOH/ANKJ6+pNG13RPEenx6t4e1ix1Sxmz5dzZXCTxPjg4dCQfzr5b/au/wCSm6b/ANgOH/0onqJScndn0WGw9PC0lSp7I8kT7gooT7goqTVnvV99yus+OXiTV/CX7K2va/oV5JaX1v4bhSGeM4eLzFjjLKezAOcHscGvA7z4o+ICpzZ6fwP+eb//ABdet/tGXkl1+xHreoSqoebwtYSsFHALGAnGfrUy2ZliW40Ztdn+R4L+xp+yB4D+JHw+i+K/xEM+pDVZ7iGysI53iiSKOQxtI7IQ5cuj4AYAAdyePf739jH9mKydBd+CgrvnYg1K+Zmx1womyfyqL/gn/J5v7Kfg9/WXUv8A0vnr16bUItD8ZXdzrbCG1v7WGOzuXB8tChbfGW6KSWDc4zj2p0KalHTsc2BpU4Yam0t0n96PKbH9jb9mXVIDNYeD1mjVyjFNUvQVYdVI87IPsasr+xL+zmuceBTz1zqd6f5zV6NJ4ia91GOP7LLa6Yl3JDdXMDHbK/lgo29QDtJON3qACaNMvdWCRW2s3lzHbMtytvckFXlIk/dFyB12cgHr7moqyVN2seisPBwUrL7v67HnifsV/s7xghPA2M/9RG8/+PVXsf2PP2bdUtzc2Xg4zRb2jz/aN8PmViCMGbsQa7y41nWVvLG11O/ezmubi0+zYlCqUz+8SZeqswHGepIAxyKq6dc31vDFplxeXWmWsz3YjuEif5Z/tLnBx3KFSN3ykE9TTkuVRlbdX/IyhShUqcll16drHGW/7HX7Mty2218KW8xJC4TV7tjnBOOJ+uFJ/A1Z/wCGKv2du3gbB9RqV4D/AOjq9mg0bToZo7tbcGePJWQsS2WLlup7mRzj3HoMc7f6TqLajdeHobSRtM1a+h1B5gP3MMIwbmAp0IkeJQwJG/7ZI21hHJmuVB7Kn/KvuPO/+GKv2d9uz/hBjjOf+Qle/wDx6gfsV/s7r08C/wDlRvP/AI9XVQaj4n0zS/BWiabY6tbyRWmmLfYs2MRRmjSSNz5D7WRVkLZkhKhgcueAQv4j1PVtG1G/vtdaC21zHy6cEh2NbzqGEb2yzxrllRtxdFWUfvWYFkXKg9lT/lX3HKTfsb/s520e+48GxwozrGGfU7tQWdgqrnzupYgAdyQBQf2Kv2d2befBDZ9f7Uvf/j1dtps/jBtMsW1NLu8u1TRb4TXFigkglnmMd5GoVFChId2eN6iRstgjG94im8TQahawaKsj29+gt5HEat9lcTR5kUkcHyGuGy+5N0MQAy22R8qD2VNfZX3Hlp/Ys/Z5Jz/whBz/ANhK9/8Aj1N/4Yo/Z35/4ol+ev8AxNb7/wCP12d83inXLa80q4mnH9l6jYWvm28UbStINQSTznG0ruW1FtLwojBmkyvy7UFn8YwnXtRgsZ3vktLWzimkgKGWKK/vEaUAIQZPIKy4VGBLKVjYMqE5UHsqf8q+44sfsT/s6g5HgXnGP+Qle8/+RuaYf2MP2blnS1bwXGJpEaRIm1S83MqlQzAednALKCe24etdf4lu/FepeBBBcrf7rzTtQilay0+SSaacfJbwujwB1V0Ll3EUY3KCpQMoOnqd7rk/xAt7DS4dSs7V0Npe3S2YKOot5pEkWRrdlIWSRAMzff3L5RBLE5UP2UP5V9x59c/sYfs3W0Et1d+C4oYYVaSSR9Tu0VFAyWJ87AAAyTTz+xR+zqSCfAgyOn/ExvP/AI9XbX2q+Kp/DctzrOlXcd3PcWsEENraeYtvJFGsssxHkzuB56yor7HB2QlcBvNMljf+N3XTL65e/wByadopubVrNAks9xMyXbP8m9WjTa+FZQhALDGQTlQvZU/5V9xwMH7F/wCzdcIZLXwVHKgd4yU1S8KhlYqy8TdQwII7EEVIP2Kv2eB08Df+VO9/+PV6/wCFxdJpJgurfyPIu7uCCIQiIJbpcSJAFUAAL5Spg45GDznNa1HKh+yp/wAq+48K/wCGK/2edu0+ByR76nek/n51cj8Uv2HPhPdeDNSuPA9hPomr2VtLc2zrdSzRzOiEiOQTM3ytjGRggnPPIP1HWd4i/wCRf1P/AK85v/QDRyoTo02vhR+KzS2xPG0sehIAB/SvqLRv2f8A4NfC/wADaL4t/aR8UajZ6l4gQ3FloelANKkBAILkAkkbgT0AyFySDXyUbuJwQysPYcfhX218YPh/a/tiaf4V+Inwa8YaNJdWOlppuo6RfXggmsyjE5KnJAySM45ABGazWp51K0k7K7R418dvgt4Z8I+H9H+KPwu8QS674F1+RoIZZowtxZ3CgkxScD0bnHVSPQnxnT9TuNI1C21bTL+7s7yzlWeC4icq0cinKspHQgjOa+sP2ivCF58Bv2XvB/wledNWGtazLql/q8ALWqzKuVhjPXkNkHjIjc45r49M6LuOCRgnCnnrTcrBVkoSsfqP+1H4z162/ZQk1+z1Q2N7rdppsdzPGNpKz7DKox0DAlT7EivzctwZGxBGLpljMkhCsQq55YgEADkZ7dOa+/v2t2x+xbpzCMPm20XAJx/Cn618bfs/X2tWMni3XPDl34kttVsfD94PJ0jRotQhmtmTEgvDK4SGEbVJJyScFRlQCpasrErmqJPsXrj4IeIbE6jp2qnTrPVtO1ex0qSzMwkjCXMfmfaXmQmNIEQoxcn+MZxjNcn4w8L694KvlsvEGkIllODLZ3kaFbW/txIyrcwOyhnRimVOBlcHvX60/DDw74P0D4daFo3gyK1k0P8As+IwSQkOlyjICZWb+MvnJY9c18Iftgt4C0uK+0jT9R1K2iu9QTUdAZdIt5bG7gVI45I4dR3tL5MTNNthRdiMdoXG1g+WyCrh1ThzHzS17BkGNrcNOxKoAd6YyMnceBwe3cfWkDWzkGWG2gCFhEkqBpW5wcMCARn9K9U/ZX0/Rta1f4iWWq+IYdG0u58FXiXeozBZFtYRNbF3KrksQucL3OB3rtfHdlbS/Ef4UfCzRII3+D2v3umyaQLR3C6ws0saXNxcyrtc3JJdGHBjGAuM5pxpSlUhSjvPlt6tyVn2+G/nrZaNnNGF6bqX0V/XS3+evb1aR87ztBtjgMgDjhg5ClAM8A8j+L9KZ9n04qALOF3YemX6j5gc8kjtxXtHxH8OeA774fa34q8GeDLTw/c+HPHsnhcCHUbmcXloIHIabznbEoePPyBRg429DXo3jmbQvB6ftELq3hw+JLC01jw7HBaahqV2292EuDLMJRO+0sT/AKwHoM44rCMk6aqJ6NX/ABp/pUXTdWfc0eHnDST7/hzL84M+VpLXTkUxCaCaWM90GRjgngAnHrn/ABo26ch+/tYLuLlQQeenGccepr3rX/hh8PPB3xC+KWsDQPt+ieCtC0/VtO0OS6mVTNerBgPMjCVoo2lYnDBiNoLdSY9L8G/DPxB4y+Hqt4abRrT4peHr1Leya8n8vS9WVpIYJ4WZ97RySxJtSQtxIc5HS+WaS8+nW9pO3q+V2t5Eexlrd6Lr5e7rtt76fe19DwofZTCUiVFwd29JOSOQT07fWmSXUCMu+3XI4O1SS2Dg5zX0B4d+Gfga0+JXw3+Gnjbwql1q134e1HXvFMS300bmSS3uJ7WAqHHlmNIoySAMlucjiuc1Twb4a8WaN8JvFfgj4V/Z7nxhquo6fe6BY6tMqXC286Bdk9y0jQlkYh25UYLYFUovnUL3b/8AkpR/OL2uN0JxjzS7Xt12Un+D627bnkQv7DcX+zb1Q5XkcduRnJ6/pTvtFkFEs4CMMDOQuDjOT6DP9K9u+Mvw+8C6R8Gp/G2g6L4OttZtfFSaY3/CM65e6jbrbPbySeVcPcMyNMpQZaPC4OcDpXEfs9O2m23xA8d2GnQTeI/Cvhdr/RI5oknEMjTxRyXQQggtFG7OMggE57ZCik+bX4Vf7o835DlhnGUI/wAzSXzly/LU4Nb+2Vj5LSHnqBliB7f4ev1pq31u21zIPQGRcng59eOPTFejaf4y+MHxo8JJ4d8Yxy65pVrrtksniPVZ3a50uW5lMYiSbO7y3ycxsGUbBjbgV13xf8J/AXwlB458I2V5oOk634eZYdEeyfW59RuriJwssd6J4BaDzBuIaFlCnaAXBzRL3E2/+C7JN/mvXpe4Rpxnfle1tXpu2l335X6dbHgxutPiIc3Bcn5QvXOeMZJyOvJ5q/aNd+Yn2qzeKGVTNG7xgeYm7gj1GR1+te0634E+F2ufCu88R/CTw14e1d9N0ayvbyaPXry31yxmQr9slurKbMM0G5mAMKrjg7jXXeJtE8E/Evx74L8F614W0+wudd+G9lBpNzDdXQW11B7Uva5V5mV1VkaMKck+b8xYgEOr+703d7evuzene/LZd2SoKUU290vldxWva19ex89PcaYMPKkLkcKFAznB5Hfp3qCPUrKDEUlv8gcsH2g847j0x/KtX4s+HtG+H03hvwha2xi1m20WC48QOzyGU3txmYREMxVBHE8S4UDJ3Z5r0T4VWXgrwh4W+G3jbVvBaeJtR8XeLJbRZHvrmMaZFbywqvlJEwVpmeTePMDLhQNvOaVOkpycb9bfjy6fmvIxlR5NH2v2taLl+S+88tW70abEmGEhGVHQYz1x6fnR5mnhleOWNto2jcoIGMdx16CvYPHmg+D9J1b4w/FbxZ4ZTxRNZeOpNEstMuLu4t7eDzZJpZJ5GgdJD8qbEAYDdnOeBTk+F3wv0rx74zvLvwjcaholl8O4fGem6PeX1xC9ncSi2ZYHljdXdV811+Y52nruAaojGLhzt2SV35e452/8BTfbodM8Fy1XTjLq0vNKXJf/AMC079ro8XuJdNIZUjjaRhnKAfgCR6+9bWieGNc1/wAO6r4p07QxLp2iKiXc3nQqQCM5VGYSOwHJ2K20DJwOa9g1Twj8GtQMPh6w+GUOnXGr/DKXxqL2HVr52s7xbdnWOJXlKtFmFiRIHbLnDDAFQ/C3wrompp8FvDcyaiuk/EiLVW8T2cWp3kMepm1uJhb+YqSADYqDGMdM9zVygoq3Vuy9fe38vcl+BlGgrKbd4rfvtF6fKcfxPCDHBM2BZync207CCRjnoR1/+tVc6aWk84CPcSTmZQD6nJ9h71kahqU9vcTWshKW6SuEPmc4DEYOefT/ADimRal5gwHmKE42hyxJx1znr7e1TF6XQpwnRk4N7aGuFwcXVsijOcqoAPHQjGSce/Gac1jA7q++ZTI2NjHGT3AH6flWXNqVi6nF7KGxnbIMnJH+fyqM38zE/ZLuQAJk5J/H8Opqrv0Ju3tobP8AZEMrqiszueGJwu3Hf37c/Wo5rD7O7GGOMYGcqWBJzzkHj+dZo1dJfLBu5GCyAgSDGPfI5PT9acNQThfPM4HQAYyB0xn2qXKS3FzTW7LM0qxMfNgIZpM527iMH7uFohuZwQUtGkKnduZSoX/aweAPqKhXU2eM7JUJPLABcLnBGMHOc/zzSyaiFcNLdSh5PmYDY245xg9eOuaOZ7WDn6WJ49XUrtunSNCVUMke/nsCQcZ460xrnTIyq75PNf5i6xD5cDkc8fj7c1FNfRbpA8KujbcM6BQWIGB69CT+nNV5BAZm2swikyrKmVbaD2HBPA9O9CkNTReS9idmS4vGTzCWxgHceeeOM/kKDqMLo5Sa2mZ3CqHOTt7YGMdvX0rNha3ab9yrCORiBJIu11wAcgD8jxzTbgAFpssX6LkcBieSOgGMDsR2q9GVeLZqiUw3DPNFGwT7wVQGJxgfQ+/SgsgAt5IC6Md0fzhfbJGPbH4VhQW7TuWMuAcE7HHy/mfY/X8amminhMf2ieQorYQtEcK2Ccdc8+v40tmF433NV44ZI2YWbxAchfvYOM9fXBzmnn7FIirECAH++Qy5PPHcdiO30rDhnv4ws8OpiabLZRCzEHgYVTwT159jUjXPiSVVmMs8sZBByAgYBjgYAH8uooYm/M1ZNiRoJJLkh1zzuAbnjk8EZ/rTWvF3bElkR5c7lC5zwePqefwFYxutQKL/AMS+RvlIYnPzZ5IK56ZNNmu76TCqLdVB3KyxuM8YA6dBjp+tGnUd13OiaTcEj/tWNiAP3agY9Cee4wKge4jiP7l1zlQI12nJHfOAOfrXPjz1UmSItMcLEwG5R0ydpGcn+vSpFkuI9ytJCsRIKqSwyAeVGR6ZpK3cenc331IpEytOXKsfkZFGGPUAYOe/PShdXu5MIZoBvbKhYd2eRnoO5B6fWsIajJCWEDRggYI3gHGTyM8/lRb390ybUDxx553A4B54I6n9en1o07BZdjbEt8Y1mFtlVYqWY5UdsdOnP8uaSR7xFCSKmSeuODz93aACf8+9Y0niLUREX5UD5WIwc4PPoenH6U1/EM0BLxQTISMAlNv09x09aevYfvdkbMi3VwrMFiZVwu4KQQeu3j8aIYriQEPFHNGgOBKPlUDB6DtjFZKa/dtiR02sCCwkdkLD05xyRnvTW1veVV0CuuThHJY9xjnA60c0tgvLaxvSRToo+yrbrCj5DJGFB7nrn8x6fSmRJJJK6IpdU53BVY7uMnryPasAauiCR0ibOSFDcBeeuBxnjH4dqdLqnlumYZd6FQFdgQWxyD6fSl7we8dFumWIqTIo2Fv9TtVhj2OPxxUH8BfyrdfnALhRkc9Ax6+n6ViNq1upBdTuA5dRkEn0/I/nQuriRm+Ro0AI3k5AwOgAGff/APVTVwVzbjE8ZjaSFcdcDaD3x1HXBxn3pjTIpZWnZnJy6qQwI6fif/rViNqk8x2W8TS4Khc7l/75U9s9/ftT5BdTKYwqRJuHPmFtrZOQOOen8qPUfqbAvo0DBIUZCGLAhRj8SOTjH5Uv20eU2IURwBgFcPyBnA/n0zWP5zIoeSSSRmAQmMd+MDnvx2qWK7kZo2QYQcM0pKn6ZHb+vFF0g0NWO8lmYRRPvxgOWXGPYnv271KgEgAnuYgjHuGIHPv3OKzEv59iwRqAM7iuw56kfj0/WpUvbosUd8JH8wBweTnJ5Iz3qXK2xDfbQ1YLYBsERhQWYKh5J6f5/wD1VL5enKoSQqSCVfd1GBnAGf8AOayxdvHH5cbySNnOWb5Mgg8884H+etMS4YpJ9lxnZyVOOnVsAdcj9alyuQ5Xe5rgaeh+VFVmU4+RTnsBnp1JokubFI/PRXkZzuYyEYJxxjjmsLzQJBLHgAEYAhx/wLHOT78fTpS5CIYpGwAQPm+UE85yT/nmiwadWbRvEAZ2hhXHAxGT06jOCOahj1AxuVSKNGbn5yoJ59KyJJoo2IeWMl1GERg78g9Poc470C/jgYI0RZguQHG4kdTx/nvimkilY+wv+CenirWR8Vtb8NR3hXSr7RpbuS1DZQzxTRKsgHTOJHGe4PsK5P8Abm8V6xeftBavot1eFrTR7Wygs42bCxJJbpK2B6l3Yk/T0qz/AME7L9br493sYGGHhq7ZsEkf6+26Z5HfiuL/AG7ZrdP2nvFazOc+Tpx2hRx/oUPPPFar4Trf+7pPucboXw/8eeKfCup+ONC0C71HRtGljtr6a1dXeKRyAg8oHzGBLDlVIGecUviX4Z/EXwgdbOveDb+zXw0bVdVLlXitTcY8gOykrltwAAPfnFfVn/BNXx14VXQ/E/w9l1KGHWJr5dShtZXXdPD5SoxX+8QVGR2BBrof+Civj/w34f8AhtZ+A7e6t01nxDqUV5cRQsol+zwqcPJjnltgBP8AdPpVWVgVCHsvaXPgX+2AOHtoBt4IDZPt0+tMfV1YjMEQIO4gAAY/xPvWQL+yTBYv06Hvn+dfUXifw14ntLO3tvh18FvDetfDybw3bTxa3No9sWmDQIZ531J8SQ3QlaRRH5o2lQBGwHLhBS187dezf6HLdK7a2V/yX6nzuNek4Ax05JAAb8KlXVpWG4mH6bOD9OeK+hP2iNAisfAGqa8vgKDwbaW2uW1vbabqng6z0y8UNE/7uzvraRhqEIxl2cZ+627sfMdJuYH/AGafE0mWXPjDSvujofst32zWaaak7fDb8XH/AOS6XNZUuWcIP7Sk/wDwFSf/ALb5bnFf2yRhCkSgnGQuBmlXUwp4XcR6sMflXr37OukQaz8P/Gt7Y+FNQ1TUrPUdIiiew8E2fii6iidLwvtt7ohUQlE3OpByqDBzx674B8JfDrxNqXgjwvrfhDT7bxBb22qa64vvD1tp0upxrfX1vPbXNqmUSSMJDIkfzCMQuq4FbVaXsot9rfjHm/Bb+hdPDe0hzr+teVL1bt9+58kPrE5+8iruH3cConv84YQxjGcrkcj6Vktf2x3BriWM8AluB7etRyXcabRFd5BOSHQ8Hr3rJW7HMrdjZ+32xYCW3kXPAwTgkfU0Pc6c4++yFjgqy5B+v41jCaJyub2Mp79TUb3CxqWScy4G7cG6H8hTsr6DVuhuAafIu37WqkDopI/SoGS33FVn4PTIzmsoXEbnc0bNu6Zcf/r/ACp32pkG37Luxnt1+vX881V2iua3U0zbSjAjmUqOcEfzqP5wdsgIb6849RVFL1VyXt2Cj7uGzx7VIl3FtzvZN/Izk4o5mtw52i0l7Lb423My44wcY/manTWF58zY3Ta24giqCz3QbiYOOuRj8zTj9qPzsqsrc4BTJz9ef1qXKPUTlF7l4avGWKKWUk9T8w/xqaPWXJ2DaynowJGPwrElkvQQTAvc8/5yahF3ICGFuDxg4PB/w/OhqMgai0fb/wDwTt8VatN4/wDEvhg3Mh0+bRvt7xFjsE0c8aKwHY7ZWBPfj0FeiftXf8lN03/sBw/+lE9eL/8ABNe/S5+MHiKEwskq+GpSSSDkfarfuPrXtH7V3/JTdN/7AcP/AKUT04Kyseng9KSR5In3BRQn3BRVHQz1q98A+EghxpPX/pvL/wDFV1/7TmnuP2KPFFlp1s7Lb+FbVlRcsVjj8pmPrhVUkn0Bqhffcr3jw5a2t94L0uyvbaK4t7jS4IpoZUDpIjRAMrKeCCCQQetJq6sTWp+1pyp901958Rf8E+/2svhF4f8Ag/bfCXx74osvDWq6Bc3UlvLfyeXb3dvNM0u4Sn5VdWkZSrEcBSM84+rB+0t+zzKNq/GnwY4PYaxAf/Zq82u/+Cd/7K9xq82r23gi9smnZmMFtqtwsKknJ2ozHaPYcDoABT3/AOCfH7NL8Hw9rAGMYGrzAfzqIqcVZnFhKeKoUVSnZ2067dD0j/hpX9ntQB/wujwYOwH9sQf/ABVH/DS37Pn/AEWnwb/4OIP/AIqvNP8Ah3n+zLnP/CN6vkHOTq8x/rUi/wDBPr9mpc7fD2rjPX/ibS/40/eOm9fsjrZPjT+ztcz3gPxy8KNbahKs89udWtiC42jIbO4D5V4z9MVtn9pT9n5QS3xn8HAAZJOsQf8AxVebt/wT7/ZsYYOg6zj21aUVE/8AwTx/Zmk/1nh/Wm+usz/41TlOW4l7ddF+J6Uf2mv2eV6/GvwYP+4zB/8AFUq/tL/s9sCy/GnwaQOpGsQcf+PV5j/w7s/Zh4P/AAjWr5Axn+15un50f8O7P2Y+v/CPa3/4OZ/8aNSr1uyPUB+0p+z6enxn8HHH/UYg/wDiqB+0r+z6enxn8Gnv/wAhiD/4qvMj/wAE8f2ZipU6BrWDn/mMzf40n/DvD9mYxmP+wNb2k5x/bM/+NL3gvX7L8T08/tJfAAf81l8H/wDg3h/+KpH/AGk/2f4ziT4zeDlPvq8I/wDZq8vH/BOz9mMf8y9reemf7anz/OlH/BO39mHjPhzWTg5GdZn6/n7Ue8F6/ZHpEX7Sf7OFrGUg+M3geFGd5CE1e3UFmYszcN1LEknuSTUq/tL/ALPb4C/Gnwac9MaxB/8AFV5mv/BPH9mVTuTw/rSk+msz/wCNL/w7y/Zm3bx4f1ndknP9sTZz+dGoXr9kenH9pL4AAbj8ZfB+PX+14f8A4qmH9pj9nodfjV4MHGedYg6f99V5r/w7z/ZowB/wj+snAxzq0tN/4d4fsy4x/wAI7rOMk/8AIYmHX8f85o94V6/Zfielf8NN/s7/APRbfBXr/wAhqD/4qnx/tK/s+y5MXxo8Gvjrt1iA4/8AHq8z/wCHeX7MpIJ8O6wcHPOrzEfzof8A4J4/sySHc/hvVycYz/a8wz+tHvDvX7I9PH7R/wAAicD4yeDz9NXh/wDiqD+0f8AgMn4x+EAPX+14f/iq8xj/AOCen7NETbotA1pCDn5dYmH9af8A8O+v2bTwdE1sjGMHV5v8aPeJviOy/E9M/wCGjfgIeB8YvCH/AINof/iq4X4x/thfA3wh4B1i70bx5pHiLVZrSW3stP0y5W4eWdkIUOUyI0B5LMRwOMkgHMT/AIJ8fs1x/d0LW8eh1iYj9TUi/wDBP79mxSrL4d1UFRgH+1JaHzCbxDVkl+J+VUuo2zuT9nYEkjoSafbarBCd1s80blCh8vK5HfkHpX6rj9gf9nIddA1Y/XVJD/OoZf8Agn7+zVLgt4c1UEd11WUH9DUcsv6ZxrB1vL7/APgHy/8As8/FXwV8Svg/rn7MXxf1i30y1aJrnwxq1+dsdtKCWEZdvu7X+Zenysy+lfKtys1jeXFraoH8mRojImWDYJG5fY44471+o5/4J8fs1HP/ABT+s89f+JvN/jWz4P8A2H/2c/Bev2niXTvB1xd3lhKs9sL/AFCaeKORTkN5ZbaxB5AYEA9qbi2tTSWFqzSUraHFftj2GqxfsVW1strMlzaQaILhAMGLBjU7vTDED6nFfm74O8Sa/wCFb63u0uJrjTmntn1HS5biWK21KGKQP5EoT76HBGOcbsiv3E1rRdJ8R6TeaDr2nW9/p1/C1vdWtxGHjmjYYZWU8EEV8/3P7AP7NU80kkPhrVrVJM4ig1i4VUHouWJA/GnJN7GuIw86kk4WPge7/av+J58M3ug6HLFpct74tPiST7PeSR21vAEXy7BLfhEtg2WwD8/8WcZPmnizx74p8Ra9dahq0diWutQur2O0Ck29u087O628YbESBjkKCeg69a/T5v8Agnx+zRI7STeHdWlZjkl9VlPIGB39qnj/AGBP2boY/Li8OamgzuG3UpAQcAZyOe1S4yOeWFryVnZn5Z+HfiP4y8J/2jHpl41mNYsX0m8ZbZCZrVmVmTLKSCzIuGGGHZhWxoPxz+I/h3RNN8NaNrEi2Giaumv6ZBd29vI1pfIQVkjaVCeozsDbWOSytX6Yn9gL9nJshtF1pgRt51eY8fnSv+wD+zfJt36BqxC84/tSTr6n86aU01Jbq3Xs7r7nqvPXcSwlZdvvfVWfTqtH5H5daj8U/H2q6Jqfh2a9X+y9Y1v/AISG6tgkGZb8qUE2QoYcMfkBC/7NXfEPxj+JPiZfE8Gra+bw+MJrS81zfaQRG6nts+ScKo8sLuIxHgH+IV+mX/Dvf9mrn/iQ6zz1P9rS5pD/AME9v2aiMf2FrQ+bfxq8o5qVBqKhZWXT/wAB/wDkY/8AgK7I0+r4jv8Ai/P/ADf3vufm7D8dPisnjC5+IcviHGtX1gmnXUptbWSK6tRGsXkzQFPJkTZHGNrIclQevNZvib4weOfEvijSfGGvasTqukm2/s2dLaG3itlgIMSwxoqxxopGQqqFzk4Oef0uP/BOv9mMuXPh/W9xOT/xOZ+vr1p3/Du39mEI0a+GtXUMMfLq8y4/I1dpXTvtt5f1d/exPC1Wmm9H/wAD/JfcfnBP8fvidJ4/n+Ld7rxl8TXgaOa+a0hDFHg8g4h2iMDyiV4XgHPB5qrY/Hb4gaXF4csbfxBLZx+EbqW90by4VSS2uJXVpGzsLOGKqdrsRjjGDiv0sb/gnn+zK+A/hvV22tu51eY5x0zzTf8Ah3h+zHksfDesbiMbhrE4P5g1KhZp9tPkndfc7v1B4SrLWT/F9dH9/U/ODxb+0r8RPGvhw+Ddf1Wwm0OS7F61ja6LZWURugW/e4hiXa5LsSQfmz82eKxvCXxN8UeBdctvFHhfUb3T7+2P7m6i2tlCNsisGBV1I6q2VIJyDX6cH/gnf+zISW/4RzWASACV1eYHA7ZBzQf+Cdv7L5OT4W1U8YP/ABNpuf1oVOzut/6QTwdSduZ3t5vvf8z82vGXx28feNdFg0HXdcji0y0uWvYbDTdNttPtxcHrMy2kUaNJ8x+ZgTyfWr3iP9pH4peLdHufDuveKjcwahBFFqNxFpdnHdXqRf6pZriOJZplGB/rHIOO9fosv/BO39mBBtXwvqoGc/8AIWm6/nTz/wAE8/2Zdnlr4a1VVIKnbqkgJB7Z60OndcvQf1ate9/xPzun/aJ+JmuaBN4c1bxR9ptbmzhsLiVNLtYru4tYQDHBPeLGLiSMEDh5COMHNaPhv4zvqHiXwbe/EfWdV/s/waIV09tI061e88qEq8cIf9yZF/dhVaR2KDcQDyp+/l/4J4fszJwNA1vH/YZn/wAak/4d7/s04IHh/WBkEcavN0x9aaUoy51vv89dfxf3szngak1yt6bb9NNPTQ/Nvx98RZfHnjPWvGmrafcrPrt7NdsNxkCB2yiAj+FVwADjoOK1vBnx5+IPw5sjpfg7VVt7MXgv0S7sbe6FvcgbFni8+N/Jkwcbk2kgc9K/Q5f+Ce/7NKqVXw/rIyc8axMD1z1Bp3/Dvz9m8ZCaLriBuu3WZhn8jUU6XsoqMNl5vp/wwTwVac3Ub1d3u+u5+c2m/Hv4jaHreveIIPEWbrxRcGfV0ubC0ura8k3mQM1vNG0IIcsVITjJ245qMfHPxze6x4h1658QyXuoeK7JtP1WeQRF7m3kKEwgMuIx+7TATaVCgAgV+jB/4J5fszNu3eH9bbdnOdanI/LOKB/wTy/ZmCGNfD2sqrDBA1eYZ4Pv7mq9nePK+1vk9GvRrSxbwtaV25a3vu9+/qfnQfjf4zS7guhqNzHPZ6C3hm3c2sTBdMaNkMH3NpyrMN/L8/e4rS8I/tIfFXwJpVjofhPX4rO00l5pdOebT7S4mtTIQ0qxSzRM6Kx+8isA3IIOTX6Dn/gnt+zQQB/wj+sgAEYGsTAc+wOKcf8Agnz+zdt2f2NroT+6NanA/LNPla/rzb/Nt/NkLBVY/C/xfZL8kl6JLofljNqU9xO891cDbMT8rjls9eOMDPGc9ahecQt5ouB5EhGFeTaxUHoB+H44r9U/+HfH7NJbcfDurE5B51WXnvz60p/4J8/s1MAreHdXYKQQDqspx/n/ABoUGtEU8JWbu3+J+VUF5Z5jdDkqcOyqSFJPfnnkcYpwuGQb2LZYYH73ryeRnpwB/k1+qR/4J7fszFty+G9WT0C6rKAP1o/4d7/s0nhtA1phwOdYm/xocWJ4Kqz8qVu52Dfud+DtJk/g4OcN9O3vT2uLiFS5kV1xy+fmTB9BnI56/Wv1VH/BPv8AZrHTQNZ/8G8x/rTf+He/7NA6eHdXGFCj/ibTcD86LMPqdXyPysN9cz/K91u3gld6FNuOmPYfrT3OooRmEuHAKs4PIJHGT34x0xX6oP8A8E+P2anOW0HWskYJGsTAkemc0H/gnv8As1E7joGtE4xk6xMf60crF9Sq9LH5WfarlzNHEJep+WMl48nH5/xelNcuq+ZM82M/uyUJJzz65HT9a/VVf+Ce/wCzSihE8P6yqjjC6vMMj0PPNOX/AIJ9/s2q24aFrWffV5uf1o5ZdA+pVelj8rCL4q5juYpVXaWdVClz06sc4A5+tIby6iJs3u94BBVEbcD0GDzjI47d6/VJv+CfH7NLxiKXw7q0iKMAPqkpAHtQf+Ce/wCzOQwPhzVzv5cnVpst9eeelLkl1D6lV62PysbULiPPnNNEGAdS0O0sexHOMdP1pU1WODYLqEHYxBMTMNzkcE9ecD9K/VH/AId6/s04AOga2doCrnWZ/lA9OeKQ/wDBPL9mZvv+HtaYc8NrM5H5E0+V7MPqNTZ2PzBi13+KAMrlcgpKu0cEZJHXv245qC4v5J5WeSd02nBO4ne3vgD1A6V+n4/4J0fsugkjwvq3Pb+15vTHr71Kv/BPH9mJc58Mas2RjLavMTj8TUeytsT/AGfNO6sflqmo3si7Elm+YfM0bHawH+106Y6UrNcO6+deBAMrzKTnA/hwOTzxX6mn/gnx+zOVK/8ACN6tgjB/4m03T86an/BPX9maMAR+G9WUDkY1abj6HORR7Nh9Rq9LH5XBpHkwLmeOUk7fLyVY5wcjkgnHTFSramSMLb2wmDfMokkwFGcjaSRg84OfrX6nL/wT4/ZoUEDw3q3PUnVpifzJqQf8E/8A9m4BgNA1j5hg51aY5Hbv70ckugPBVujR+VhilgMu541OflSMho0IwMEk9Pr0yDUqRyN/pCSRW5ILMnlg+cGHLDsOBwPWv1TX9gj9nBFZV8OakA4Ab/iZSc4pkv7Af7OEwVZNB1cheg/tWUfjxRyTD6lXfb+vkflbGwVAWnT90qkKEHI+mfr69TUwNvK/DIIiwLGIEDPHpjr9Mjiv1LT9gP8AZxjGE0LWccddXmPT6mk/4YA/Ztxj/hH9Y7/8xebv+NL2cxfUa76r+vkflpHc2JJiWF0BOWlMZYY685Gc8HJp+ZJWPkWGSh3D5d20A4GeBz0PIr9S1/YG/ZxXIGg6wcgDnVpjgeg54oP7Av7OBUoNA1hVPZdWmUfoaPZyF9QreX3n5bpDcggBZVQglnRtqH+8u7HTj9evNCW0MUnJZmYKu6Qh3Jxzt7Z98f4V+pB/YG/Z0Od2i60QcHH9rzY/nTZP2A/2cpV2Nout45/5jE3c5z1o9nMPqFfuj8t5YthTyQ4AUgFQG5Byw6+ntTWuLcyq+WfqGDEbsEH9Bx+VfqMn/BPr9mpFKL4f1jB7f2vNxznjnilb/gn3+zSxyfDmrf8Ag1lx/P3p+zkP6hW7o/MRdQsI40IuFKAjqcj147f/AKu9RvqdkGMYiYBmO3CEc/Wv09P/AAT4/ZnIx/wjWqj6arN/j7Uf8O+P2aeP+Kd1YEZAI1WUf1qfYsX9nVe5+Xy6rGCGCcEdWbaSaa+psiZ2RjZhUUE5HfH0r9Qx/wAE+f2bMbToWtHIxzrE3+NRj/gnn+zOrFx4f1kMec/2vNn+dNUmP+z6ndH5efb0Yp5Nx+8Y5GDt28dcfhT/AO144Qq3N3B5anYQF3HHuP8APNfp+f8Agnf+zGeX8Oawx7ltYmJPOfWpIf8Agnv+zTACsPh/WFBx01eb39/ej2TG8vqdz8tbrV3C4mwFVfvSAjgkY4yQe/Ht+Sf2mEXc8zZVSSgDZGAMHP8ATHr7V+pn/Dvj9mjGP+Ec1fvn/ibTc5Oeeac3/BP79m5lKnQtZAbqF1eZc/kafsmH1Cp5f18j8r4747SXMhQgHKSFRjHTHf8ATgDimzX0ZUK8lwsZ5dd2Rz16/wAvSv1Pf/gnv+zS67W8P6x9Rq8wPr1zTW/4J5/szucv4f1pjx11iY/h16U1TZSwNTyPy0guLWIiV5tuwE5QgMCRx0yMZ749ak+26dbgLsl80DLME3ANuOCW5wMelfqKf+CeH7Mh/wCZc1jn/qLzdPTr7UL/AME7/wBmNeR4c1jIOQf7Ym49hzxS9m31D6jUfU+X/wDgmpd3OpfHrVvLtmMNr4aumllAOFLXFttBPTnnA68H3rk/2+EuLX9p7xRLLAkaS2+nTRO7FS6iziXK8f3lYdexr9KPhR8EPhj8E9KuNJ+HHhiLTEvGV7qcyPLPcFc7d8jksQMnC5CjJwBk1mfF39m/4R/HCW3u/iD4ca6vbRPKgvLe5e3nSPOdhdCNy5yQrZAJJGCTWnLpY6XhZOj7Nb3ufkF8NvEkHh34heGdeubhLa2sdVtJp545SDHCJlMjcc42hs496+kPjt+2voviG38Z/D/wh8LvC1zZ6pcXNrH4ilBmmuLdmKidFdcrIQcq247TggDGK+oT/wAE7P2ZiADoeuEDj/kMS0p/4J3fs0E5/sPWx7DV5cUKLMo4atFOKa1Pyl8+UEEhh1AAyQo/kO/+Fd2fjx4zB3R+HPAO0ngnwDoPP1P2Ov0cb/gnR+zGzBzoOuZHf+2JqcP+Cdf7Mi9NA1vPr/bE3+NOzEsJVWzPzT1r4v8AibxPpE+hX2j+EoIrnZvax8I6TYzDawb5J7e2SVeQM7WGRkHIJFZdv4r1+Dwxd+CrfUf+JPeXkN/PbbEy1xEjojbiu/AWRxgNg7uQcDH6gn/gnb+zMfvaFrZyMYOsTEU5f+CeP7NCAKuh62AOg/teXFHvWsv66/mH1Stfmvr/AMC35No/KkS2bKD9oVi/3lfIx+FSGaJF+QeavTlipH4AkV+q3/Dvj9mzyzGdC1jaf+opJx9PSm/8O9v2bMY/sTWsccf2rJ2pWkT9Tq90flct5CzYjijY5xtWTGBj2NOF9GrfKkiADAAfcMf0r9Tn/wCCen7Nbgg6JrWDjI/tWTFKP+Cev7NgxjRNbGOMjVpBRysPqVXuj8tFureQBVuiXP8ACwJJH4ilWe2JVSYFYjPzIp47AZ6/hX6kv/wTy/Zok+/oGst9dVkpv/Du79mTGP8AhHdYGfTVZaOVi+o1O5+WUrRxu0ixWshBOdmVJPHPBpi3bvJsjglUHIwrvjP4/wD16/U9P+Cd37M0eDHoOtLjpjV5al/4d7/s2fxaJrbf72rymnZj+pVe6PysW6ulQuLdypHV1B3f/X98VDJfPGCGtpFPfJ4/LrX6uf8ADvv9m3kf2DrGD2/tWXFNb/gnx+za+N+ia22OmdWlOKS5gWDq+R+UgvUY4LOAOPkAz+VN/tGWE5t53bjocE/lmv1Xf/gnb+zK7B20DWtw7jV5R/Kkb/gnb+zM33tC1sg9jq8uKrUf1Op5H5VjXbvPzW/f7xUjnuTzQdejcstxb9s/d/r1/Sv1S/4dz/sx8gaDrgyMEDWJcUp/4J1/sykbX0HW2Hvq8ppOKD6jLyPm7/gmFJLefGTxTdRW+63h8NPG0y5YKzXVuVUk9yEYgf7Jr3r9q7/kpum/9gOH/wBKJ691+EvwO+GfwP0m40b4beHU0yG8cS3TtK0s1w4GAXkcljjnAzgZOAMmvCv2rv8Akpum/wDYDh/9KJ6aVjvo0/ZQ5WeSJ9wUUJ9wUUy2e9X33K9I8dfEiD4R/AaX4hzWf2s6TpFn5MBOBJPL5cUSseymSRMkc4zXm999ynftfll/Yq15lIBGn6IQT2P220pSuk7EV5OFKUo7pM+MtY/bp/akub6S5tPiFbaZFK5ZLaLSLF0jHZRvhZvpuYn1NZh/bs/aljOJPi0SR1A0PTAB+P2evALpJJiqs6cDBJbA/Lg19B/D/wDZ+8B+JPhxo/i+30Txn40urm1upda/4RrVtPSTR5Ed1jiawlja4nO0BywZAQw25rD3lFzb0X9f10+9Hi051pyUFN3+f9fJa9dkyr/w3n+1Q7FYvilIx4xnQ9M4/wDJenJ+3r+1QIyT8UQ5PQLoum8fj9nxXN6x8HI9Q+HPhzxN4etrSymg8J3Ova09xPKzXLLrEtkuxTuVW2tBx8q4Vj97r2Xwt/Z80a08aXfgvxy/hPXtSn0q11K1tLzU9Xs1t45II7oXDT21pJGsQjfZKJCmP4XXhjpOEqcpRk9m19za/Fxf3G0lWi0uZ6pPd9VF/hzRv5vS5mN/wUA/aiz8vxMznIAGiad/PyKD+3p+1rIC0XxKVR050TTic9sf6PV68/Z10nxD8PfBF74I1zwzF4i1LS9avJ7SS6uzNrZs7u4G+1Vo2jXEEQwGaItjoTurz/XvgR4y8PaXrGv3mpaQNH0jS9M1SO9jnl8m+jv8fZ1t8oGZ/wDWZVgoHkyZPAzEpckpRfR2/Fr8XF266bX0CXtotJNv5vy/K6v/AJHZj9vD9rVxgfE3B5yToWnYHpz9npy/ty/tbsuT8XkB64XQdNbj0/4968Bea4DhPOBXHBU/Ljse2f8A69IieacIXYnOAvHHHp15JpNy7mPtqv8AM/vPfv8Ahun9rcnCfFVj066Dpv8A8j0N+3b+1imFf4rnf02roWmHn0P+j8V4NFb3CoC06IuMBVU7vzH/AOqpFt7dlyzyu4yTuDA+/p/Op52uovb1f5n+J7q/7d37WTOqxfFFgxB+VtC00D05Jt/x/Gmr+3j+1cn+u+K+CemNE0zb6/8APvnOK8XWwwqCKEsc9SmAenHP5USxSqwwsDZJIATHbn/6/wBKSqPYn6zU/mf3ntbft4/tUrgn4tJjrgaDpx4+v2ehv28P2qSTt+LJBLHA/sPTePbH2fP414cFdVJhmSM5+7tBz0/Tp0oTzN25pWj4IyY8AEnrx9BT52uo/b1f5n97PcP+G6f2swAT8XFA7n+wNOJ/L7OPf8qkT9uj9rBl3L8WlkOM4GhacB+f2avDG8noZ5TwDgHA3ep7+9QuBy0E8iMOwIw3+fxo52xqvVf2n+J72f27v2q1Jc/E2cqOCv8AYWm5B56H7PTf+G8f2qGUyL8UjtHUf2Hp2R/5L/T868E86TlHaTJHy7mLbj25z9KhuWkkO5DlhwMPxwB2/KqUmUqtTrJ/ez6AX9u39q5uU+KgYYxj+wtOyDnHP+j/AOc0kn7dn7WsO4yfE1to6f8AEi03/wCMfWvnZo5JGwEKP7N/hxSC0kzt84naeQzGqv5l+0qfzP7z6Ek/b7/aoiysnxQZSOedD0w/ygNMH7fP7Vsgby/iuDjOMaDpvX05grwNbLKfvLbgAcoFb+fNRNp0TEmGV4X9CPlJ9aOZdxqrL+Z/ee+N+3z+1nvK/wDC1HUngf8AEi0zn/yXpo/b0/a67/FokAAkjw/pmB9f9Hrwf+xtRlXMMyy47g4waqyWt/ZfPJEQy8EhsZpqV9mNVZPaX4n0EP2+v2tUw0nxXQDH8eh6aAfyt81f8O/8FGf2mdG1m2v9b8Y2euWcMgM1hc6VZxRzqDyu+GJHXIzghh+NfMp1ELlJYgR1yScj/Glhkt33F22oAMgjk/T3pu6WpfPUWrb+8/fbwV4psfHHg3QfGumRvHZ+INMtdUt0f7yxTxLIoPvhhW1Xnv7OxQ/s/fDIx52Hwdou3PXH2KLFehVoj1Yu6TCiiigYUUUUAFFFFABRRRQAUUUUAFFFFABRRRQAUUUUAFFFFABRRRQAUUUUAFFFFABRRRQAUUUUAFFFFABRRRQAUUUUAFFFFABRRRQAUUUUAFFFFABRRRQAUUUUAFFFFABRRRQAUUUUAFFFFABRRRQAUUUUAFFFFABRRRQAUUUUAFfGn7Wv7Wfjn4e+Ppfhx8Pb+HSH0yGGW9vWtYp5ZJJYxIEUSqyBAjISduSSeRjn7Lr8rP25Li5T9pvxWkC9ItOOduf+XKGkzmxcnCndOxoR/tn/ALS1zMkVr8RJJHbACLpGnkkntj7PV3Vf2rf2uNDggvNc8Wajp1vcEiKa58O2ccch9i9uM+vBNdr+z74Jj8F+FLPxGs66dqq+HJfGXiDVooEnvrfTGeRLSzsPMUpE8qxSO8uCRkDOAK9M8SS+IIPBfiDWfEWh3mlXdnof/CQx6LqfiFtbsNb0xWAmhuo5RtimwygNHgBnUqTtIqTmjGfLdyf4nzaP20v2jDgD4tDJ/wCoLp/4/wDLv9KY37aX7R+QU+LLEMcD/iSacB/6IzXL+OPhBptp+0YPhHoWoS6fperatp8FnLIole0hvUhkQMMqZDGs4ByedvXvW5ffstT6xpuo3Pwx8V3viPUdK8TP4VnsNR0yDSzPcKjsWgla6kjkH7s/KxVsY45ANOLjFTez0/FL85L7zKMqjbipO68/Jv8AJN/I0l/bV/aIXBb4oSHPro+nA/iBBS/8NqftENyvxPkwxyCNDsMD2/1FedaR+zz8W9Zs7XUrLwuUtb21uL2O4uL+1t0SCCXypZJTNIoiAc4BcruOducGuxX9kr4qTeEU1SwtfM8RjXLnRbnQJ5be2kQxQiXfHLJMFnZlyQkaklQWBIqXoub+t0vwbs+3UXNVbSTd/n2v+SbNf/htL9ofA/4ugSf+wLYD/wBoUg/bQ/aOPzN8Tdq9/wDiUafx+Hkf5xWV4Z/Zvub2HwR4gv7nUtS0rxBptzqurQ2L2lhLYJHN5CRi4u5RDl5WjXLYPJwrEYrh7T4QfETV/iNf/DPS/Cc48Q2kkwbTp7yASRrGpdgZWKxsQnO5Thuq9RSvry311/8AJXZ/c09f+ALnqcvNzO2n/kyul6tW03PTm/bP/aGAIX4qTHHc6Lp3/wAY+lRN+2h+0epVR8VM54yNG0/IPuPIrh5f2ffi7HrK6G3hO3SY6bFqqTf2xYi0NpJJ5aS/ajL5OGchQN+STgCnS/s7fGyHULTR7nwHPHcX1xe20Sm8tSgktVLTh3Mm2PagyC5UMCCu7Ip3tq33/DR/d1KTrbXf/Dq6/DX0O2/4bJ/aZZsx/FEEEZ/5BGn/ANbemv8AtjftQJ0+JzEeo0bTiPxxb/4Vy91+zV8Trq9ih8L+G7y4i+w6fdyzajcWFinmXgPkxITdukhYjCgMJDxmNSQDl2v7P/xpul1MW/hFlbRrq8tbmE6paLI0tqoa4WGMy7rjywRkxBxzTb5b3e17+VtH9zCMq0knFtp2t89vvs/uZ3Dftl/tRlcp8TGJPpo2nDH4G3qI/tpftRKSD8SnyP8AqC6d/wDGK5FfgD8dzYWGpQ+DrqSHUzaJBEl5byTqLo4tzLCrmWFXwcNIqrx1rn/HHw+8b/DiSwXxjZQ2g1OJ5bSeC9gu4J1R9j7ZYHdGKt8rAHKnGRzTbcHaXe3z3t6gqlW176b9du/oel/8Ns/tOphZPiVJkdc6Jp+P/SelH7bX7TROV+JYOeinR9P5/wDIFeHpfvIcb4WK8dc8+2aaJA2W8sY/2OQf/r0cy6i9vPq3957wn7bn7SmP33xAkXPO5dI0/H6wVKn7af7Rrk7fikQR1VtH08fl/o9fPgktmOAsy85wABj/AOvRvQsUSaXP0U//AF6NBOrL+Z/efQzftpftIBST8SyPQrpGnn/2hT1/bS/aIfP/ABc9lYdv7I0/n87evnIz28b71uGByc9v1FOS7UOpNwp46senHQ9xUtdmJzn/ADP8T9Lv2Pf2k/FPxfu9V8G+OJYbzU9OtBfwX0cKxPNFvCOJEQBMgumCoHBORxk5f7V3/JTdN/7AcP8A6UT15B/wThdJvi54glV0P/FNyjgg4/0q37ivX/2rv+Sm6b/2A4f/AEonpw2PSwsnOmm3c8kT7gooT7goqjZnvV99ypf2uoZZ/wBizX0hRmYaboz4AzgLeWhJ+gAJ/Cor77les65qng7RfgvLqXxBSGTw5FoEY1KOZN6ywtCqmPb/ABFshQOpLACk9UTWip05RbtdM/EyGGIfvZrdnPUMeQT/AJNeoeF/2htU8EWuky+H/hl4KGuaLbvFY66bK4W8jLBgJHCTrBLIN3DPE2OOuKl8T63+zrcaxdSeH/hh49WxaVvs6p4vtU2JngASadMR9DI3Tqaw3u/gTKQ8/wAOviAB6N46sx+YGk1z77s8BKClzNr8f8vIveHfj34i0ezttNv/AA/4c1ewi0G58Oz2d9DcbLq1mvWvGMjRzRuHEzAqyMuAAME5J6S5/af16+Ovyaj8OPBdxF4ltbKyvI9mo25FraQpFFbo0F5G4iIQMyFiGbk8AAcgNe+AUCGNPht43XHHHjayP89JxS/298ApB58/w68fDCgAt41sgD+WlD1/SqnOU/if9Nt/m397Nva1G7835+Xl5L7jcsP2kdb0Hw3p2haX4K8MWt1o+n6hpulaqIrtrzT7e9kkeZYS1w0W4ecyq7IzheMkkk53jX4wf2/8HvA/wr00Xctt4c+0XV7NeKg8y5klkMUce0sTFEjvtLEHdLIMAYqjJrf7PYG0/D/x6q45/wCK0sRk/hpWTUB1/wDZ5RiYvhn4/c8/8zpZ8e3/ACCuKUvfvfW7u/k2/wA2366gpP8Am6Pv1su3ZJenyOEd97fvJwM8DZyo/PtyKk+yoUKRzmMnHzfdyAMDA713w8U/AMLiP4Z+Puc4A8aWXGP+4VTBr/wSkYyD4VfEEj0PjeyAx+Ok1OpnbzX9fI4CVbiAbDMOoYYfPrwRTEgkm2NJekqwHoemex6V6H/wknwLRgR8MPHgI7DxvZHr7f2TjtR/b/wIdQ4+GXj0Ac5/4Tmy/wDlTz2oHbzX9fI8/FnKi/LfEjOQoQn0HHp+VMPXdPNOAThuPlxz+X416LJ4l+A8RVv+Fa+PWByT/wAVxZ8546f2V68UJ4l+A8pLf8Kx8dA+n/CcWYP5f2V/nmjXdit5/wBfcefK1oGADXDNwuQcEHJ4yev/ANam7rdB8qykc4Oc49/TH+fSvRm1n4DZUr8K/HyAkn/kd7MDP0Ol0x9X+AgYkfDDx0dpOM+OLMZH/gp/TPrRoCUe558l2ioEVTIme6jPPHHqfc1Oot5iAbfy1AznnI784x2JPNdt/bXwKJA/4VR4+Jb/AKnayA/XSR61I2r/AAJILv8ACzx9GpGT/wAVtZ5xx1H9k9KrQHFd/wAziPsdvJh1uDhgOSOP16fl6e9QyQyW52m3Z8jqW/XGBXoC638BVOz/AIV7468vhv8AkebIjOO//Epz/wDrqw3if4Fg7v8AhXPj0DqGHje0A9/+YV7UISTXX8/8jzEyRjIlK7Acrxg/r+FV5NjNh3+UZw2TwfT/ACO1epN4l+A+efhd46XI4I8a2XP4f2V/nFV38Rfs/M7GX4XeOBzz/wAVrZAe4/5BXvTRord/6+481jeNTgSlT2YN/MU92lKkCYFeeq54/wA/59PQm1r9nh87fht4646Kvjey4+n/ABKqhfV/gCMsvw3+IaFctkeOrEfz0qiyY7J9TzkPdxvmO7lyucEZwR3/AKUB53JWZorg8nlyDXog8R/AIFl/4Vt49k29Q3jmyzn/AMFFJ/wk/wABm2q3wq8e9OB/wnNkSR7f8SnpTsyreaPNnUDAMDD0BNRiyMuPLjlAJwBt4H1r0r+3/gBKT/xbP4hj5efL8cWRI/D+ya6L4Z+KP2UtK8ZaZeeL/ht49m0qGdGuFufFdveRgBhy8MVhbs6juolGeRz0o17lJef5n6yfs+W0tn8BPhrZzxskkHhDRo3Vhgqy2UQII9ciu/qno95pmoaTZX+iSwy6dc28c1o8IxG0LKChXH8JUjHtVytj2I6I8X+BPxo8U+PPGXxA+HXj+w0qz17wXqfkxDT4pIkubJsiOXbJI5z8oJIOMSJx68On7S/jHxF4c+MHiqyv/Dnh7wx4Tuxonh7W7m0uZS12z+W00vlibeq7kZVWHB3oDxk1xf7Wms61+z78Z7b41eGLZmj8Z+G73QLwIcYvEjxDKfp+4b3ETVa+Inw4Pwt/4J+XHhu5gMeozwWWo6luHzG6nuoncN6lQVTPogrkdSXsXN/ZXK/OTdr/APgKv6yVjkdSarOjfZuX/btrpeesrf8AbjO38QftceC/hP4m8HfDbxd4rn1ya4sUu/EHiS4094REkluZIWW3giGTIzJgKuEUjdlskek+M/2kPgh8PfEcPhLxh8Q7DT9WmCH7OY5ZfK342+a0aMsOQQf3hXg56c14P4z1jSPC37Q/7PniTxLqtnpWlR+FJ45L29nSGBG+yOMM7EBeZEHPdhXmdjb3tt4u+N2g+Nf2itK+G6XutXUmpafqXhy2v5dWspd5jeF5Ssrjy2G1IgSMhhyQa3q1JQk1vrU7L4ZWS8tNbq+nTqYLEVIaLX4F6c0OZvWSvrpq169H9geMPilcaL8TPAPhjS/EXhcaT4rhvJ5Y7mG8mvLuOOIOj2ckKmADByxlYZBG3Jrk/hH+178PPi18R9d8C6fOLMWr7dFklim36nHGkj3E5JQLCgCrtVyGI56navlWmaHaeG/id+y9oun+J5vEVlb6brH2TU5rCSya4t2i3RHyJCXQBGUAE9AD3rK8L3bi6/aq8FaZqcEPijWb69k0zTvtCrd3iBbpn8mPO5/kPO0HG4ZxmlOfsozlvZVHbq+WSS/B/dfyapV6s6sEtLypp9fipuTS1tq1ZNbu2+qf0x4Z/aU+BnjHxc3gXw18R9MvdaDtGkCrIiTOOqxSsojlPoEZs9s11vjnx34W+G3hm68YeNNSew0iyKC4uVtpZ/L3sEUlYlZsbmAzjAzzXwb4E0nRvGfgf4W6Rqv7WWmW8lpqNpLovhi08GRTX2n6hG/+rZ7ZxOBuzmWQBXyGJPBr7w+IXg+x+IHgbXfBOpAeRrVhNZliM7GdSFce6thh7gVVTnhSlKOsk387JPpezd+76Pqa4LESxT95WTSa20vfezb07tK+qsrFTxL8VPAPhGPw9Lr3iBYF8V3UVnowit5ZzeSygFAojViAQw+Y4UZGSM1B8ZfGeqfDz4WeJ/HGiwWs99ounS3lvHdKzQs6jgOFZWI+hH1r5J/Zml8SfFv4q+DdB8XWcyw/AzRrmyuRKPlbUTO8EP8A3zEiY/2oSa+mP2of+TevH/8A2A7j+VRiZWw06tN7qTi/JaJ+rs36NGmFrSrv3la1k/8AFa8l8m7eqZwXjD9qXWdJ8BeA7Dwh4fsvEHxR8e6XY3tposKv9ngM0Qd5pBv3LEDuwC4OASWAUmvRb/4v6D8L9L8N6b8dvGOhaV4j1yKQlrK0uI7BpEAMiq7l9iqGUbpHXd1AGdo+PdL+E3iz9n74b+AP2rfCuu32vanFBbXPiGzlY+WdJuIo1jhXOSFjTahJzglWAAQCvVfjbrfhX4ofFv8AZx8RaY0OpaLrN/cXkO9QQwHksFdf7ysuCp6FSDWsruryLRuai1/Knsl39erTWiRxUsRVVJ1J7qCcV32Tb879Oitve57ToH7QPwz+InhXxNrXwx8baZqM/h6ymuJjc29zGkDLGzK8kZRZWiyvJRTnBA54ry/XP2o/FHh/wT8I/Fc+oeC7238b662n6zqNtb3kNjDarPsaWD7Q0ckZVc5MqkZUnGMVy2uww237UnxyW3iWITfDSaWQIMB3MEHzHHU+9ebw2FlqvwR/Zd0zUbWO5tLvxhJDPDIu5JI2vyGVh3BBIIrOEnOMZLq6f41JRfyfKa161SF4vdKpqtNowa77c3mfaXw5+Ovwm+LV9f6Z8PfGlpq93po3XMKxSxOEzjeokVd6ZwNy5Xkc8isrWf2nvgJ4f8XnwJrHxM0u21lJvs8kZWUwxSZwVknCGGMg8EM4weDivKtXt54v277iLRglvdXfw7kwyALvl8xghbHXG1Ov90eleT+CfGPwo8P/ALG/jb4f+NbzTrbxt9o1GDUNJuiq6jcakZT5Egjb53Kny/nAIXYc4waj2z5ea2ybt/M1Jxsvuv13S8zR15qXI2k+a1+i91S1163tv0b8j7Yg+JPgq58ezfDGLWs+JYbAao1k1vKubUkASLIV8txlgMKxPXjg1z+p/tD/AAe0ey8T6jqHi/y7Xwbexafrcy6fdOlrcyOUSPKxHzDuBB2bsd8V82+P7XxX8EPA3wO+Pup2E8mr+FdMi0HXoGyJGtZ4D5ccgPOUJZeT94isbxh4LvPC3/BP/Utb1rLa14x1K18SajI33me5u4mTP/bMIcepNVVm6anb7D5X6uS5fvhdvzJWKm1tZuLmv8Kg27+fPp6fh9UeFv2j/gh418Xr4E8LfEPT9Q1t1LR28aShZcLuISVkEbsBklVYng8cHHF/GH9o608AfEKy8Fad8Sfh3p7XKRR3cWswX8k+nyNKuZGa2DRMDEWxHK8BB2sXKnFcF8ZtK03RPiH+y9FpFjDZrDfR2kfkoEKwhbXCZH8PzNx7n1ryTS7S5t9S+NPhnx5+0Xpfw5S61+8OsaTqXhq21CfVLaUtslieQiaT5T8qRAlchhjdmqqylCWn2XNeT5eX7r83na33ZyxVTks95ctmunMpPq0r+7bdXv8AI/RC2nhureK5t5454pkWRJY2BR1IyGUjIII5HNfMPij9pX44+M/GeveF/wBmf4Taf4jsfC101lqOrarMEhlnU4ZIgZoRwQf42JGDtAIz7T8DtEg8PfCDwnolp4km161tdMiS11KWxksnuLfGYmMEhLx4QqMMc4HbpXzL8BPjV4G/ZmvfHPwj+NV3eeH9Rh8R3OqWt29jPPFewTBArL5SM3IjDAkYIYc5BFOslGu6blZJO3S7TSS18m3byNqlWToQnJ8vM1d6O103vqt7K57n8DPjvqHxD8H65q3xI8JzeCtS8KXDWusG8DRWYKAlpElkAAAKtuUsSvGSQwNbvw9/aE+DXxV1e40DwF48stT1G2Uu1sYpYJGUdWjEqL5gHcpkCvnr4z/Gq6/aK/Zh+IWqeBfCOt2Ol6NqNtF9rmC7NQtEmVpHQDkbQFZ1I+UEcnkCj8PNJ0XxX8Uvhbq9x+1lpfivV9Jg+0aRo2l+DIoZIrTyh51tNLaPi3HlgriYDbzheTkhOU6nLJWXu/jG/Nbe3lbvrpYyniXSUY03z7u+mvvWte6V13V73Wmp9Aar+1T+z7oniyTwRqnxN06DVop/ssqGKZoY5c4KvcBDCuDwcuMHIOK5v4hftgfDv4e/GPTfhXq05igEZfWNTaGZ1tJHiLQQokaFpGcmMlhlVDAcnO35j8SXunfCzRfFd78J/jf4H8TeEf7ZmvNT8B+MdIC3cl1vUGMW1xGJpSp2/Mvlj5D3U16rrPizTdP/AGrvg7408XR2PhKzv/AOXhvJkt4bOZ45z9ny2ApUuqAcc4GM8VOHk6vJfrv84SkrfNOzTd9H5NV8VUiqii0mmrPfTnjF317PW/K1qt9V9JeGvi78O/F3g/UvHvh/xIlxoWjtcJf3T280Jt2gXdKHjkRXBUc4285GM1r+DvGHh7x94asfF/hS+e80nUkMlrcNbywGRQxXdslVXAyDjIGRyOCDXw58ZJfEfw28d/EX9njw1ZyiH4xalpt9ojKuIoTcy7Lz6BmUr7KtfdHhbw7p/hHw1pXhbSY9llpFnDZQL/sRoFGffAqqMva0/aPyX/byXv8AyTsl89zphWlKs6L+ze/o37n3pNv5bHA+Pf2k/g54C1y68Gaz4+0y08Sx27SR2cyStGkmwsiSyqvlxk8cO6nBHqKxPg9+0RY+IPgFp/xn+Lmp6L4eSea4ineBZI4MpM6IsaMzuzEL90EknOBXiXwu8WfDnwJZ/tAeG/i9qWmWXiO+1vUJJ7fUWUXGo2siOYFhDczZYsVVc43qeAQa888KNbab8G/2evE3i2Lf4J0zxZqB1hpELwRSNcnyXlXoVG2Tr2DDvg5UKkp2u/iVPXouZ/ps9dX2MK2JlCV1svaadfdta/57aK+59v8Agf48fCT4k6NqeveCfGtpqdpo0Tz34WKWOaCNVJLtDIqybcA4IXBwQMmucsf2vP2b9RudLtLX4qad5usErbCS3uIwDvKfvS8YEHIOPNKZGCOCCfF/F2s6B48/ad1fxL8KdTsdT0zTfh3qMXiXUdNlWW2mZ4phDGZEO13z5Pc8J/snHm2q6JpX/DvDwpMtjEst14l86WRVAZpDd3ERYn12AL9AKqM5Tasv5V85TlD7tL/hruqqYipBOzTtzu9tHywhPTX+84vXdX8j7T8DfHv4P/ErxFfeE/A/jqx1bVdOVnmt4kkXcoOC0bOoWVQepjLDkeoridZ8f6Z41vR8V/BfxJ8rwZ4JuJIPEEm6/t/sr27CS5H2URYvfMiYR/PxH9+Pc2RXJeL7Cy0j9t74UWmmWsVrCnhS8t1SJAiiNIrkKuB2AHArx7wV8QfB3g39m/45+B/EniCysfEd3r2rwwaTNKFu5TLHHEpSL7zAMrZIBC7STipnV5Eqi3UZyXnKM1Fadmm3bXXqU60rulUsk5JN+Thz7909L/lc+kvHn7QOoWXiT4Px/DqLTtV8PfEnUGhmu7m0nEgth5RDxAshRtrufnU/d6cGvca+SfBreFF8G/suya/4gtbC8hkL2NvNBcO94zWpjCRmONkVhJJCcyMi4ycnGK+tq6uXlUo72nJJ+Vo6fJ3/AKY8LVlWUaknvGLt2bvf7/0CiiipOsKKKKACiiigAooooAKKKKACiiigAooooAKKKKACiiigAooooAKKKKACiiigAooooAKKKKACvyZ/bzljH7UXixHuVBEWnfJu7fYYOcetfrNXxT+2D+xr4w+LfxAl+Ivw41bTVvL62hg1Gxv5mh3NGgRJI3CsDlAqlTjG3IJzgTK9tDmxcJTp2j3OD/Z3+OfgjVvC+g22peMvD+geNPDWkyeG5rbxBJ5Gk+IdGZi0cEs3IiePJAY8deCGwOg8V/Ej4X+GdBa01vxT4B0vwxD5Ym8PeDdeOu6praRNvhs5LlzttbXdklM4xwMAnPij/wDBPH9ot0CtF4aORyTqecH1/wBXSH/gnb+0MDgQ+HGGO+p/02cUtTlTrJW5Tza8+Omq6x8eIPjhq2mpcXMWu2+stp8NwURkgkRo4Fcq21QiKm7B6Zx2r0a5/ay1X4gT6dpPjO/TTbzSPGB8SaF4hvNTuJ00aEymQ2s8UULvdRgfIpAUrwMBcinP/wAE8P2jGYYtvDG0c4/tVsZ+mzH6Ug/4J1/tEEAtD4YyOf8AkJnJ/wDIeK0jUmuXtF3XrdP/ANtX9NmLpVmno9d/mmv1f57pGz8V/wBrXwnrvxE8bWVh4bHiD4c67o9toNtb214+nTeXFJ54uImeJ/LJneVsNGcgrkDGKwPDf7WmieD5vDVv4a+EUWnaX4X8TXPiK2sE1+STdHLamDyN8sTPkZLmQk5JICqMYnT/AIJ1/tDo25IfDQ476oSM+uPL/wA+9Tp/wT0/aIH+sj8ONzz/AMTPgfT5M/qKwjDlio200/CSl/6Ur/htoaVPb1HeUf8Age7y6f8Abun476k3g39si38K6No2l3HwsE0+j6VNp1tqMOsCC8TzLs3BeF2tn8oMPkcAEkAEMprm4v2lTbftAa78cW8F+WdZt7mD+yZNTIaEzW3klvN8nkA/NjYM5Az3rol/4J5/tCpFtWfQwV5CnU+Cf++OKQ/8E9P2gimxo/DxAIxnURx6/wAFDgpbrdSXym7y++/y6WFL6xPddU9usbW+6w7wf+11aeF4tHjl+HqTz6P4WtPDMF9Dq/2e6QwTvK00Mht5PKEgfYygE4UYcGna3+2Vrep2XxL06y8JR28Xj6XzrVzqnnNo7yQLBdbG8pTJ5saAD7m3r81RH/gnr+0KpJEfh1+43aguB+Gz+tA/4J6ftBZDGHw8TjnGp4wf++Kclz35uqa+UnzP72r/APABfWYtNJ6Wtp/LHlX3LT8dz0HwP+0v8MfG+hDS/ilJH4dj0a48Oz6dbPLdSiWWwUpJOZ7a2kPKgfuGjXPaVc5Wgn7avhvw3rPieLRPh/c6jZ6pres3cd/b6kLJr+3u2YRm4jMDs5jU/JlwAMZXIGOP/wCHfP7Ri4EcugFR/A+qFh/6DSD/AIJ9ftIqQyv4ayOMf2icf+gfyxRUh7Xmv9q9/Pmtf77f0h03iaVONOK+G1tNVbmt93M/z31K6/tXeHofGmifFI/Cizk8c6alhDPqtxrE4t5I7eIwyeVbLGBE8sR2Eu8oXAKqDnPCfGr4zw/FrUdNmh07V7a206OcKureLLvWZWeWTcxDThViUAIoVI14UbixwR6Gf+Cff7R8nFyvhlwSSdupY6/8ApV/4J5/H4OJPs/h0HOfm1Vj/wCyCqld6vu383v2+7bruTy1+XlaeyXyW33d97abHzmLi3wfMHl56kDPPuaBfFFGJlGOAQ2c+nFfR4/4J4/HgLtFt4azjG7+0Tk/+OVDL/wTt+PLn5Lbw6nHP/E0J/8AZP8AGknfdGao1P5WfPJ1GViP3KyMBjlAD9acNaAHl3Vko2r/AHAxr31v+Cdv7RAb5I/DRX0OpkH8wlI//BO39ohhtMPhsjtnUs/+yZ/Wqsn0H9Xn/KeCHVNOcnARSOo2kHHp9ajMtpICYpUOOm4cY+o4r3of8E6P2iF6WvhjI+6RqrDH/jlKf+Cc/wC0Ocskfh1GI/6CpP67M0uXsw+r1Fsmdz/wTLkif42eJRG6EjwvNlV6D/S7bvXvH7V3/JTdN/7AcP8A6UT0fsSfsma78Ab3WvFnjrWbK98Q6taiyiisXZ4ra2Dq7AuyqWdmVM4GAE4JzwftXf8AJTdN/wCwHD/6UT1S03PTw8JQppSPJE+4KKE+4KKZqz3q++5Uv7XUrwfsXa5NHnclhohAHU/6bacVFffcp37YH/JlWvcZ/wCJdonH/b7aVMvhZlif4E/R/kflNfX125QBmVscLt7+3au5/wCFNzweC9D8ceJPif4V0SLxLa3N3p1jcrqMl1KsErwsP3FpJEhLocbpB1Gcc44KJWlYs94Yx1KKccV7HqP7Qt1pvwz8D+AfDWt+I7G00KyvYNZsFvXgstSMt3JMAUjkxMhR9jb1HUjBFZKMOW2zckr2vZWld/J27nhxaim7XstF3d1p+Z55d/Cr4m6UNOa++Hnii0fWZEh03z9HuIvtsj42rBvT94xyMBMk5FO1H4S/FPRL/TdI1r4feI7HUNXJXTrSfS7iOe8IxkQoy5kxkcLnr719BX/7T/w7/wCEj/4SLSYfGN6us+O9K8X6lBqtvbhdOitSS8NmVmPmu24qGbyhsRFxxmsTwf8AtGeHdJubUeII/EdzENa8TXclzbeUZ7W11O1iijeAvIP30bLIxXKrzwxycOytfrrp6KFlfzcpK+3u32Z0qlSbS59O/wD4Frb0Sdt/etujyr4n/Be++FCeGLfxB9tj1PX9GTV57C7smtZ7F2mli8l1ZiWP7rdkhfvdOOX+OvhJrfg1rL+yYLzXbKXw7pXiC9u4NOcR2IvYldI5SpZVAY7Q7Ebj0A6VrfGnxv4O8Yw+DdO8HXGrz2Phbw7FozT6vbRQSzyLPNJv2RSyhVIkUAF8gg+mT2fxK/aB8BfED4W6J4BNhr+m3HhrTNJFpcWaRiLULuC1jgmS7TzcNGAmYZR8y5IKAE1SUJ3u7fvEv+3Peu/kuV99LdSYqDspfyR/8CtG/lq7rst9keWyfCr4h6NqGkQeLvhn4x0Wz1W/i0+KdvDs5mmlZseXbxyeWJpSN22MMpJGMjk1sa98DPG9h8O/DvxH0HTNa1vS9Xsr281B4tGlaHSVt7qSHE0iFlXcIixLbccjnGT6Td/tO+F774j654rlsfETaZqHj7w/4rtIJUj8xLSyEyzIVMu0SsHjCqCVO3BZcCsXTvj1o2m6d4O0+K21vy9B8O+J9HvogsZSWbUftZhZQJMFA00O8sARtOA2BmZKHsFJfHe/y9nzWf8A2/7vqux0QoYbaU+qXp7zTf8A4Ck9e/zPKIvh78Sv7Gs/Ef8AwrnxH/ZWoPHFaai+lTfZbmSRgqLHJsCuWOAADkk1HF4A8dX1xJEnhTV5J7fUE0uWJNPmdor1yVS2I2/LKWVgI/vEqcA4Ney+Jf2h/Bl74O1g6bB4pPiLXPCmkeGZNMuYYl0mxNm0RNzDIJS7E+SCi+UuxpJDuOcVNrv7Tuga14q+HWu2PhnULGPTdfsvFvjTZHEG1DVYxBHLJbgvgr5cDlQxT55nzjqWoU/aqPNZXSv5X3/8BTfq4rucns4cilfW17fLb/wJ2t2TfY8m1L4S/Ezw+8Z1v4e+JtOkNrLegXGkTwn7NHtMswBT7iAgs/RcjJ5rD1Pw/qGmwWV3qujapaW9/EbizmuI2RLiHLIXjY4DLlSuRkZBHavcvBHx1vLvxT4R09GaMp471W/vZtamhgsv7H1FbeKSKWVnO35VuN/GBuUgseK83+Nvj+Dxx8Q7yfwwY4vDejxpovh+JjzFp1sDHETkA5bBkOf4nasLNRjLq7fLRNr5NpedpdkVUowim4Svb/NpfhFt9rx31OG+zIASbZphnGS+049Pcnn86WOFHb93b7hyQPNzz6YFNDXC4L3UKhhkgk4Y59u5wKZvkX79xDkdMKB34Gf8P609Wc9mWWt2wVxCowCck8+2PzqPEtsN0axOo65Y5H0qMSxhds7gNz8wYY6foKeIldtsF0zMQM8DB56dvahJjStuJ5yOrr5UOerbVx+hOfX86rzusSkRIAh6qVOTwM/hVp7K7LqcKTgYwcH/AOuOP0NV22Ids8oB7DBPJx0zj2qkuxUbdCt9qmUZgkUj0KZ96JLnUJVCyLGQepWMVYCKXPBVweWOMEVCzzFyqNtfknj7w/zj/Iq73NFbsRPD9p5ec7iADuIX9CKjFpdwgtbssq9cZG7pVyOecgoxRz3VlyTSNK4yBBhgTyD+uPwqeZrQOZ7FGRbtcM9mVYYOMZHt0qJbpk5mQbWGGDIeP/r1oRaxqFudvlRlQSCre56/pUM949zuFzG0OT/DF1/GqTfVFK+zRWN1bSrtaVlI6bQQMf0qJLdJyQCT33BuAT1pHtbZjneCfUZ5/HNR/Z5FG2N1Ibjry1PRbF2S2Z+6f7O67P2f/hkm4Nt8HaKMg5z/AKFFzXoVeefs6KU/Z8+GCMOV8G6KD/4Aw16HWqPXjsjJ8ReEvCvi+3hs/FnhnStagtpRcQxajZR3KRygEB1EgIDAE8jnmp9c0DQvE+mS6J4k0Ww1bTp9vm2l9bJPDJggjcjgqcEAjI6gVfopWTVh2V7mFrngTwP4nsrPTfEvg3Q9WtNPx9kgvtOhnjt8AAeWrqQnAA4xwKj1z4eeAPE99bap4k8DeH9WvLNQttcX2mQTywgHICM6kqAeeDWlp2v6FrEs0Gka1YX0tuAZktrlJWjBd0BYKTj54pF57xuOqnF+n1v8/n3FyxatY8R1j4Q/Enxd+0Z4f+J/iXV/Ddv4U8GR3S6LaWInN9MZ4gjfaN48sfNk5Q9FAxklq9UHgnwYviQ+Ml8I6KPEBXYdVFhF9s27duPO278beMZ6cVf03VtK1iGS50jU7S+ihuJrWSS2mWVUnicxyxkqSA6OrKynlWUg4Ip2palp2jafdavq9/bWNjZQvcXN1cyrFFBEilnkd2ICqoBJJIAAJNKMeWKiul/x3+8Sornk7ayevy0S+VjI074feAtI12bxRpPgjQLLWbgsZtRt9NhjupN33t0qqHOe+TzXQVTstX0nUrm8s9O1S0urjTpVgvIoZ1d7aRo1kVJFByjGORHAOCVdT0INXKdrJIpJLVdTM0rwx4a0K91DUtE8PaZp95q0on1C4tbSOKS7kGcPKygGRvmblsnk+tWdU0rS9c0640jWtNtdQsbtDFcWt1CssMyHqrowKsPYirVFJpNWew1psUP7A0H+wx4Y/sSw/scW32Maf9mT7N9n27fK8rGzZt424xjjFZVj8NPhxpn9m/2b8P8Aw3af2NK8+m+RpUEf2KRyC7w4UeWzYGSuCcc10lVbLVdL1KW8t9O1K1updPn+y3iQzK7W82xX8uQA/I+x0bacHDqehFPd83X+v1JcY2Sa/r+kUJPBng+bVb7XZvCmjyalqdqbG9vGsYjPdWxABhlk27njwANrEjgcVXT4d/D+Oz0rTo/Avh5bXQp/tOlQDTIBHYTbt3mQLtxE27ncuDnmuhooStt/XX89RuKe6Mw+F/DTeIB4tPh3TDri2/2QambSP7WIM58rzsb9mTnbnFVLvwD4E1DxBF4sv/BWg3OuW5UxanNpsL3cZXoVmK7xjtg1vUUWtbyBxTumtzP13w/oPijTJdF8S6JYatp0+0y2l9bJPDJtII3I4KnBAIyOoqPV/C3hjxBo3/COa94c0vUtJwi/YLyzjmt8IQUHluCvykDHHGBipbPXtD1G7lsNP1mxurmDf5sMNwjyR7XKNuUHIw6spz0YEdRV+lZNeoNK9n6f8Ayb/wAI+FNVudLvNU8MaTeXGiP5mmS3FlHI9i3HzQMykxH5V5XH3R6VV1v4feAvEuqW+t+I/BGgarqNpgW95e6bDPPFg5Gx3UsuDyMGugop+fz+fcXLG1rBWF4m8B+BvGvkjxl4M0LXvs+fJ/tPTobry89dvmKcfhW7RSaT3KaurMq2Wl6bpmnxaTpunW1pYwx+VFbQQrHEif3VQDAHsBWX4d8AeBPCFzcXvhPwVoOiXF4MXEunabDbPMM5+do1Bbnnmt6q19qWnaXElxqd/bWkUkiQq88qxq0jkKiAsRlmJAA6knAp9b9RcqfTYxbz4bfDrUNfTxXf+AfDlzrcbrImpTaVA90rr91hKV3gjsc8VZ8ReCvBvi9rV/FnhLRdbaxcyWp1GwiuTAxxlk8xTtPA5GOgrTsr2z1Kzg1HTruG6tbqNZoJ4ZA8csbDKurDhlIIII4INTEgDJoa5dHpYOVO/n+J4VYfBX4j+Jv2gLP4vfFPWPDEmmeFobm28NWGjxTBysjOFluTKOJAjchWI3AEbcc+7VU0rVdL13TbXWdE1K11DT72JZ7a7tZllhniYZV0dSVZSOQQSDVulGPs4qmul/xd38yVTUJSl1e/yVkvRJWRhan4E8D63rMPiLWfBuhX+rW6eXDf3WnQy3Eac/KsjKWA5PAPc1JZeDPB+m+Hm8Jad4U0a10J1dW0yGwiS0KscsDCF2YJJJ45JrZqpe6tpWmzWVtqOp2lrLqNx9ls455lRrmfY8nlxgnLvsjkbaMnajHoDRyrbuXy3fNbX+v0KGi+CvBvhrSZ9B8O+EtG0rTLrd59lZWEUEEu4YbdGihWyODkcioH+Hfw/fw7D4PfwN4ebQbaTzodLOmQG0jk3Ftyw7dgO5mOQM5JPet+SSOGNpZXVEQFmZjgKB1JPYVBp2o6frGn22raTf297Y3sKXFtc20qyRTxOAyOjqSGUgggg4IOae+vp/wP+ATyxSUbd/8Ag/8ABKlx4X8M3eu2nii68O6ZNrNhE0NrqMlpG11BGwIZI5SN6qdzZAIByfWs+9+Gnw51LU7zW9R8AeG7rUdQha3vLufSoHmuImXaySOV3OpXggkgjiukopWX9ee47JmCfAXgYro6HwXoRXw6d2jj+zocaceObf5f3P3V+5joPSt6isq38VeF7v7H9k8SaXN/aFzPZ2fl3kbfaLiHf50UeD87p5Uu5Rkr5b5A2nFaiSjHY1aKKqS6tpcGpW+jT6lax6heRSz29o8yiaaOMqJHRCdzKpkjDEDA3rnqKRRboqrpuq6XrVr9u0fUrW+tvNlg862mWVPMjdo5E3KSNyurKw6hlIPINWqA3CiiigAoqreappmnzWdtf6ja20uoTG2tI5plRriYRvIY4wTl28uOR9oydqMegJpdM1PTda0611fR9Qtr+wvYUuLa6tpVlhnicAq6OpKspBBBBwQadnuOzLNFFFIQUUUUAFFFFABRRRQAUVXvdQsNMgF1qN7BawmSOESTyLGpkkcIi5JxlnZVA6ksAOTVF/FvhWO2tLyTxNpS29/F51pKb2MJcR5Ub42zh1zIgyMjLr6igDWooooAKKKKACiiigAooooAKKKKACsu9/4+X/D+QrUrLvf+Pl/w/kKAIKKxvGeo+JNI8I61qng7R4tV1y0sJ5tPspQSs86oSikAgtz/AAgjPTIzkeI/skfEX43fENfFF78VbC+GnwyW39m3NzpiWamQtMJY4tqL5ijamc52kAZyTTt1A+h6K8y+N/8AwkO7wQPCYsDq58S4szfs626yHT7wBn2AsQOuAOcYyM5HN6x4qs/Cfw6tl0bV77QNavdZFnrN/f6haW72+oeUzyNfXNxbzxqrBFCMsJDK0IjCoVAz51Zvs7fl/nr8u+kylyu3lf8AP8dNPn219xqG8vLTT7Sa/v7qG2tbaNppppnCRxIoyzMx4UAAkk8AV87+H/FGreItX+FHjTxf46k0qe4s9a0+SS3NosF/cpeQIkAaaD5nnWL7qCNm2ZjEfIrKs/if4k8W6N480m88TR6rpN54G1TU4YJr20uLzT5VGzyJxbWsCwOFl+aJmlYFR8w70neXJ197/wAlu/xSuRGtGSjJ7Pl/8mt+rsfUQIYBlIIPIIpa8U1zx/4hsPHUmlQ+MPst9b6vpdjpvhb7NA39qafMsP2i7yUM7bPMnO+N1jTyPnB5zDpHxH1y9+J+jaPN4/Bub3xDqum6h4XWG1AsrOCC6NvIR5f2gGTyYpN7SbW3fKAKcXzbef4W/wA/l1sL2yUbvy/G/wDl8+lz3Giiig2CiiigAooooAKKKKACiiigAooooAtad/r2/wBw/wAxXy9+1d/yU3Tf+wHD/wClE9fUOnf69v8AcP8AMV8vftXf8lN03/sBw/8ApRPQB5In3BRQn3BRQSz3q++5XqXinwH4f+JvwQl8C+KZzb6ZquhwJPcBgptyqI6Sgnj5HRX54+XnivLb77lXv2qdVu9F/Y41y/srh4X/ALL0mF2QkExS3VtHIvHZkdlPsTSk7JsmtJRpyk1dJM/OrxN8I/Auhatc6Za/tD+AriK3kMaTGz1geYAepMVjKnOB92Rh6E1gt8M/C0zjyfj/APD5R7WGvsT9P+JZXI3l/BHteK2RuCSzHJ/Emr0/hbxynhuDxjL4P1iDw7dOYrfVJLGVLKRwWyizFRGzZRhgHPyn0rmWivY8GLb2j+f+Z06fDPwTEhLftAeB2dRgn7Hr68/X+zKl/wCFb+D5cCP9oDwCkaryos9eOev/AFDR7VxvhTwj4m8b60mg+HLFr/UJIZ7hYDcJFmOGJ5pDudgOERjjOeMDJIFY6+Y0QAjcL3O0qDx6jvTas7P1+W35p/cx9Oa35/5nosvwu8IOQp/aA8AF8Z3fZtdyAPYaZ/Wo2+GXg2L5Zf2ifAOB0H2PXc4/8FteeLZ3MqbnuSF6kdARWr4W8Ian4w1+y8KeHdNe+1XUZPLt4VkRATjJy7kKqgAksxAABJIGarfQfMl0X4/5nY/8K28AAZf9oLwG5BOCbbXsn/ym/So/+EE8CK/y/tCeAUQfL8tnr4P/AKbOelcJcWtrZTyWksgd4GZG2SLJHkHDYZSQw9CCQe3FCXCINkduvHH7tQCOPf29KhWeqE2lo4/md6/w/wDAjsDL+0F4Ecehs9fGPp/xLPr2pB8OvA6qoi/aD8B4X0svEH/yt4rgFktGb94SWIztB5/UY9adsklI8i3kEZOAOhPpyf6UJXdrC5kun9feehN8O/AqMqv8fvAOOT/x4a/x07/2bimH4bfD6U4X4/8AgMgHj/QNf698H+zfr0rjtV8PavompSaR4g0m7sLy1cxz2d7E8UsTdcOhAZTz0IHFVDZhSFjuoF7YDEg8eh+maSlFrQHJLdfmd03wx8BJINn7QvgJiW3c2OvBv/TceM+1Nb4YeBwSD+0F4EwCVJ/s/Xj/AO43r1rPk+GXjaDwHH8Sriygg8NSXH2WO+FxBh7jcVMYQP5m/wCViU27ggDkbSGPMBAXINyDwSSIzkj9P8im3Z2Y+ZrVr8zsx8NvAKgZ/aF8BKO2bLXvc99MqcfDnwSSRD+0J4DII2j/AEDXvlHHQ/2ZXEeVj/Vo+4YOVjHA9c9PSml0jUJdRMVPAKxDH/1u3SnzXDnT6fmegRfDnwkuLcfH7wHuHORY6+Gxj/sG896nk+HvgZm2t8efAJI/hNjr3T6DTq84cQlSPMuAeqhmGQPz/wA4qGV/KQxlmcHo4A4zz278mhWYlZ9Pz/zPQ2+GXw7YlV/aA8C9On2TXh6emnfSoX+F/wAP5HYL+0N4GAyD/wAeeulh7/8AIN+leetd7OJYWYDjKsM/jUct5buMJbTRs3rJx/npV2Zor9v6+89Cb4UeCgPk/aG8B4XubPXv1H9m8VE/w18HqMD9of4dsM8q1nr/AE/8Fua89lFyw3xHaCBwXZsfzFRG5uICy3KvgjqOmCPajcteiPRh8NPAuSZf2gPACnnLLZeID+H/ACDP60i/Dv4e5yn7RHgMHkHFl4g/+VlebGaDPmI7lTy3Pb8elOjmicrlXAIAUjBAI9R3p2C3l+Z6JJ8M/A8h+T9oX4ecjI3WWvqP/TZXSfDH4FeAfFfjLS/D+r/tHfD+3tbu4RHkt7PVVkILD5Ua6soIgxzgbpAM+teMbQVJh2ZGQQ/P6Z/lVUJMWPluA3XGPXtS0aKTT6fmf0A+HtD07wxoGm+GtHhMVhpNnDY2sZOdkMSBEH4KorQrhfgNf3+qfA34d6nqlw897eeE9InuZZDlpJXs4mdj7kkmu6rZHsR20PhbVLeXwV4T1bVrW3kOk+O/jM1pfiNCRDqsHjNTBO2BwJbeNomY8Zgt1716J4d+N3jO8/aIk0C18ax3Xh26vta0y60HUdQsZ7/SZrKGR45PsVrYR3EEUhhLxtPdzNJE6kRjcCv01puraVrEMlzpGp2l9FDcTWskltMsqpPE5jljJUkB0dWVlPKspBwRVundqHJ6/jGKX3WuvJpLbXbEVHVlJpWvNyf/AIE2181ZPTe7e9l8ZeEfi34p0b4Z/ETWvA/ijR/FHidH0rUNX1XTm0xtEtLm5ufIvZlurCy81GhhVpGS9tppokSNn81dy17n+zR4s8W+MPAV1qPizxz4W8XtDqUlvZav4f1qLVop7cRRH97dQWVlBJKJGkB8m3VQuxTlgxr1qimpJX03SXpa3+X4sxav97f3/wBXPmf4BeMddi8X6v4T1WSbQdFfxf4vl0qVo4ZI/EN3/bF6ZYBIdxhMCDeIsLJJ8zKSkUgPM6V8VvjHpPwn07xxqHxOvdXv/E/wd1zxgEudM0+OPTdTsoLJopLcRQISrG7cukxkUlF2hRlT9a6lqWnaNp91q+r39tY2NlC9xc3VzKsUUESKWeR3YgKqgEkkgAAk0lnqul6jPd22n6la3M2nyrBdxwzK7W8rRpIEkAOUYxyRuAcHa6noQaulJQacley/JSX5yT+SXa3XGtH28q04XUpOVvne1+2qv36rWx8yS6j4x8O/EL4k+NvD/jW9sYYPiN4T0270dbS0ktNQivbPRbWYzM8TTKypOWTypIwGUbg4OK2PD3xR8Yap8WrXw2nxGa71a+8Q6vpWseC1tLMN4e0iBLv7JqgAi+0qZDDafvJpHhk+04RBxX0Hpuq6XrVr9u0fUrW+tvNlg862mWVPMjdo5E3KSNyurKw6hlIPINJaatpWoXV7Y2Gp2lzc6bKsF7DDMrvbStGsipIoOUYxyI4DYJV1PQg1N1yqDWyt8uWMflZpvuubRrrg580EktVbX0Vvz189E01ofO1z8W/ihc/DT4ja2mrGx1b4Y+DNTstSnWxi2XHiaGKR/PVHQgIkcMM6KPkZb5dwO0AHiT4h+OPh5Z+PNP8AEPxJ1vU4Lbw94d1mz1Z4tKsptIm1G8u7aUmZrU28dnF9njkaSeGZo080kvgAfRM2raVb6lb6PcanaRX93FLPb2rzKs00cZUSOiE7mVTJGGIGBvXPUUaVqul67ptrrOiala6hp97Es9td2syywzxMMq6OpKspHIIJBpXvFprfr82397ul2St0KUoqKXLs3/7bZPvZRa7Nybsjyn9l/wAceLvHHgbV5PGniDT9evdG1+50uHVLG9hvI7y3WOKSOTz4ba1ilJEv3o7eJSAMA43N5l8QPin8X/CXhrxhZ6b48gKWHxHOhSeJNdurPS49D0qTS4btS9ymnXFvEqzyLCss9rKMSKHbcRIPqyRBIjRsWAYFTtYqefQjkfUVyPg3Qvh38N0bwZ4c1GOC7u7k3U0V/rM19qF3cSIx8yWW5lkuJnMcDYLsx2QkD5U4Tabbf8qXzTg2/K6i/wDwJ9N+eMZRSTd/ek/k1Oy+Tkv/AAG5S+CviDxP4k+Feka74o1rQdd1SdLg/btCvvtdldxrNIsLpceRAspMapukSGONm3FFCla+btZ8feO/iV8LfHPhez+I954pv9b+GWuX3iPS7OwsxN4R1lYYhFpapHD5kZlEtynlXXmznyNysK+xdM1PTda0611fR9Qtr+wvYUuLa6tpVlhnicAq6OpKspBBBBwQas056zk7Wumrdrpr8L376KzWt96FR4eUZWu4tP7nf1/H1TPi7xV8Z/iPosvhLR/hz8e/CN/oL6DDe6Z4k8TeI9PsY/EmoNcXEctkDa6RPFd+R5cKGC0NrcfMMs7Esvtuo+N/Htv8WV+Ey6g4n1a/tdfsbxLWPEGgRxD7ZDkoVZhcxLCSRvCX8RByu4eyUU3O8ua3Vv73dL5NL1V1omzBQtHlXZL8LN/PX0dnrax8rSa78Q/Dvw5+Jfxp8M6xBNr0/irUtEkhbTrGztYbO11x7NL64uIbKW5eS2s1YeZJ5yKibmhfaxZfCnxF+LPiPwh4GsG+Meg3z+IvHkmgnxH4U1Gy10zacNHurgq1y2nW1o84nhzuitQihUVtxEgP1RRUwajo1fb8Lfnb8bbWOidRSnKaVrub9OZNL/wG6a9Oj1PkTx58ZviNpPw80XToPibLpfiZNW8U2MOtX99pWk2mrDStQltooJ2m066V7qVFRxDawxF9kxBQKAPZfFXxB8Sxfssat8VNPuorHxAvgGbX4ZooVZILz+zzOrKkgZSFfBCsCMDBzXq1Zvibw9o3i3w5qvhXxHaC60nWbKfT76AyNH5tvKhSRNyEMuVYjKkEZ4INKTvGfnqvLf8AO6+4ISgsVTqte5Fu8d7pyTW+9kmtd7nzFN8YfGp0TxBP4C+NieM9OW68JRR+II7PTriPTr6+1lLW+sEe2iWCQCBlOxw00Rf5pMsm3X+MHj7xv8Mr+60A/GfUbfUdI8PJqXhm31Cx003HjjV3lus6c4W2QSbRHbIIrNYZgJg7Mete+weKfBttoVhq8PibSF0i6t/Msrz7dGYJoUiMheOQttdRGjOWBPyqW6AmtG01TTNQnvLWw1G1uZtPmW3u44ZldreUxpIEkAOUYxyRuAcHa6noQa0uk9tm38tFbtp5387vUzg2qfLJXf8A+z6PprZrd2tscz8TdU8VaP4CuvEvhgOmoaR5Gpz2iRLM11bQyLJdWygj77wiVVIwQ5U5rw/4oeP73xH8IbXxN4g+IGgaF4T8aa9LLA2sNp1ssmhCJhaxwS6hbTWZlnaOK423SElZnVWUquPqCismrprv/wAC/wCSt21/mYo6W8v8tPzbffTax8e/EP45/F21vfBcHhTxj4e8IadfeFNP1Wxm8Z6nBob63qErSrJavCNNvBcMipAzW9pLbyfvfkdlZSvqf/Ce3Vz8bNR8L+IPjAPDV1Y3tvbaL4OFtZn+3rJ7WGSS7xLEbqXEsk0e+CRI4/K+dSQa9vqrqeqaZomn3Gr6zqNrYWNpGZbi6upliihQdWd2ICgepOKc/fTTW7l+L0+7bW61em1i3bsl91tfnvpZ+Z8a+BPGHxI+GX7P/h270f4gXt1Be/BHWPEdha3VhZGPSL3Tray+ztblYQ7qftTF1naUEouNoyp9TXxF8W/D+peMNJtvHOoeKJdE0Dw/4wgju9PskmeOa5vRe6fH5EMa+W8NliItukV3yZGHFfQAIIBByDWR4ti8NXmgXWjeLryC30zWQNKlEt4bXzjcHylhWRWVg7lwihSGJYAcmtalXnu4r3ntfXXmbXrul5pW2djoqVqdVe9G27bT7uP5RTS6e85brXjvA3xJjuvCFt8QfFmrSx6b4y1iJfDdv9iYvHaXLJFYptjTzMyqBOxcHy/ObcVSPjmP2oNW8Q6FJ8L9X8J+Gn8Qaxa+M5JLLTUnSE3Mv9iaphd7kKPXqM4wOa9TWw8IeILi0SA2N5L4Tv8A91FbzgiwuxbsgV0Q4VhDcHCMOA6sB901pw6rpdxqNzo8GpWsl/ZxxzXFqkymaGOTcI2dAdyhtj7SRg7Wx0NQ7acvRq3orWv3e931v31eFGbp3ctbxkn6yUk/krqy8mj538c/FAnw54Psr346SeH9F17TNVnvPExsrG0lu9TgeFU0nZdQvFbsTJcqYChuP9HKh96ux4mD4peKfBnwn8D2em/ET/hGLnTvhhoWpeFdH+yWsn/CY6u1tIG079/G8kuPKt18q1aOYefuLYwK+srzxd4U0/7b9v8AE+k239mwzXF7517Gn2aKFEeZ5Mt8iossTMTgKJEJwGGdUMGAZSCCMgjvVQlyJu2kmn93P8vtdrWW13clx1i30TWvW7i3tZ/Zs7O+u6Vkeb/HjxL4p8NfDAar4X1ZtF1a41nQbAXKwRTmBLrVbS3mAWVWRj5c0i8jjORg4NeY6b4q+Kuh+I7l9Q+LOsa1ZeHviPZeDTaXmm6bGNRs7yC1kMtw8NsjCaNrshDCYl2xqHRyS1fS9FTBqMuZq+t/xg7fdGS/7eb6aqonOj7KLs9deusWl9zal8rdT5e8K/GPxrrn7R//AAiNl4683w/qeo6zo1zol7qWmy6lo81pFI0cq2cFgktukhiLxtc3U5kjdT5Y3ZXc+DnjHxfrnijwJY+KdfOuXB07xzBcahd2Fol1cGw1uztYHLQwxrGfKJDLEqI5wWUlVx7zrOlWuu6TeaLey3kVvfQvbyvZ3s1pOqsMExzwsksTc8OjKwPIINZmi6R4P+GXhiy0PT3t9H0e0kS2gN1dsd008wVQ0szF5JZZpQMsxd5JOpZuXSkoWTV3a3rdSX5tPzsuyY483tXPdO+na6SS87b/APDninxg+JNhpfx38MeALH9qAeCL+4NneahoV7eaDDazWpmKpFFHd2rXk9xdMpiCxTKEUF+DsSXB8LfFXxRrn7Tn9iWXi6GXStSvNZ8P3Ol3t/pkuraO1rHJJGy2sGnpNbxSNEZIzc3c/mRureWN2V+ntP1PTdWge50rULa9hjnmtnkt5VkVZopGjljJUkBkdGRl6qykHBBFVPFUeiSeGdVTxJqkmm6T9jmN9epqUmntbW4QmSQXUTo8G1cnzFdSuMgjGazScVbd+9+P4qy0/K2t6nFzfLHR3j5/C9Vbzf8ATPkzxR8ZvjPo/wAP/BcX/Cy9H0uO71TxLZan4w8SatY6EkslhqbW9nbyXB0q7tEeWJXJQW8RfyjsdCCG3PH3xJ+M9vYeINatPiTFpVz4T+F+i+L3tdHsLa40+/1OWW+E4L3duZzbOLZBhTFJtAIKHOfpXwn4W0DwX4es/DXhez+y6bZq3koZnmYlmLs7ySMzyOzMzM7sWZmJJJJNa9aqUVJ3V9b9u+n4/gvUmLfsuXq1a+/2k7/cmvn8jzH4Xan4stvHXjbwL4m8YXviWLR00zULO8vrW1gmjW7SYvBi2iiQxo0PyFlL4bDMxGa4Pxn8VfFulfFu60O0+IH2XVrbxHpGmaP4E+y2p/tzSLj7J9s1HLxm6fyRNdt5sMiwx/ZsSKxzn6A03VdL1m1+3aPqVrfW3mSQ+dbTLKnmRuUkXcpIyrqykdQVIPIq1UxfLUU2rpdPu/ytrfd9bNKCag4t3bv/AF/wzT80eZ/FwkeMvhER1HjOf/0w6rXzt4e8b+OYfE1r8VZfiHez+MNe+CWj6rpHhyWLT4rfxTqkUOpTSwJGLf7RIY2dJmS2dWHm85Qqg+1aqXeraXp91Z2V/qVrbXGoytDZwzTKj3Mio0jJGpOXYIjsQMkKrHoDTc/ccevftpJf+3J/9u97Ndf1hcnI49Ir7puf47fifJnhL4x/F6++GHiHWB8XvB+vTx674XsrPUdD1m212exa91aKC7t7jZpdjDFiKQKsTRPMmXLvnYRf/aC+KfxB+Eur6d4f8N/Fe+l1TQ9Li1a4XxHqGj2SeIYpLp1dIrePTGlu5YkQh0t3tFRWhLPuYtX1Npmp6brWnWur6PqFtf2F7ClxbXVtKssM8TgFXR1JVlIIIIOCDSWWq6XqUt3Bp2pWt1JYT/ZbtIZldrebar+XIAfkfa6NtODhlPQim2uZabO79Ekrffq/NnLJP2Lp7Sd0n2vb8rP8T5S1PxPqHwz+Knxm1pPi7e2V4fFHhvU5fD92um+UuhONGhvdTCG3Fz5McIuYGm8zykVWJ/eL5g2h8ZPFnjzxPLpfgb4nImh6l8UY/DVjqulW9lcgaU3hYXxEEkkTxv8A6TmRZSH5wPmT5D9O0UU5qMFCSvZJeejj132jb/t6XR2Oh1k0/dV2mvvjyp/J6r9Nz5q8XfGzW/BOr698Pbz4kRN4ltvHPhLTtItr2K0W/vdEum0mK7nEKRKJEklmvlaZUAR2ZVKbUVev/ak+IGn/AA+8E6dezfGS4+HuoajqIsdMuEvdJs4by4aNyI7ifU7a4iihRVaRmVQ+Ewu5mVG9mqhPr+hWupR6Nc61YQ38uzy7WS5RZn3iQphCdx3CGXHHPlvj7pxMpc9NQa1vvtdWiraf4W995N2Iclulol+m7/P9ep8m/Fv44eM/Ben+Fk8F/G+01y907w1Y6zPqF1qej2mn+MI3lKSy2kEdhPLdsBGzOlrNbIiyxfvPmzXU+NfGnxWXxt4wuNG+KGoaZYaJ4+8OeFbPS49MsJbb7LqNtpwmd2kgMzSK95JJGRIAGADB0+SvoCfxl4QtYb24ufFWjxRabHJLeu99Eq2yRuUdpCWwgV1ZSWxgqQeRWuCCAQcg04yXMpSV1e/quZO33Jx8rv0MbNc8b7xUV5NL4vXr+p8m/E7x/wDEnTfhNrnha88T6ZqkFr43uPCWr+JvFEllYQw6UbPz1mu5Bp1xZREyPFAXeyaI7gGVS24aGhTeL/iLdfB3wnrfjPw6sc2k6/rKan4YtbDVIPN0+7sorG4s7i7sFiVxBcOrSxW0aN5knlqo2FfqOilTfJa+r0+9Rtf/AMC97108ylo7vb3vuk219yaXyWx8vfDz4s/F7X/2g9Q8M694z8HWlhBq2qWMvhKbXUOqw2EHni1u4tOGmJOpkCQSGeS+kgZHbYqsyqtPwP8AE741Wngjwz4tuPGd74w1Pxd8K9V8Vx6Zc6XaJHBqlolgYhbrawxysshvH3o7PkquzZ0r6evtf0LS7qGx1LWrC0ubjb5MM9ykbybpFjXarEE5kkjQY6s6jqQKv0oNKCur6Wv52kr/AHyT3v7q16rWNSMZyco3Td7dvL+tH1R8uWnxo8RWGg+J9T8O/GAeOfDGg3fhe6n8XNbWBS0Fxqvl6vZO9tCkASC0QOxKebCsxLvkBh6n8FPiUfiXrHxHvLHxNZ65oWleJ4bHQ7mzMTwfY20mwnIjljGJVMs8zByWzuwDtAA9Fl1bSrfU7bRZ9TtI9QvIpZ7a0eZRNNFEUEjohO5lQyRhiBgb1zjcM260VRWem608neOv/krS2+KWurITtBRt8/6+/wBXoktD5x8I+OfiZJ4o0DxBqnxAv9Q03WviL4o8Iy6E2n2S20dlaf2q9u8bpCtwZl+wRJlpSrKTlC3z1R/Zs+MnjPx58TdQ0jUfGsWv+HtS0KXWrS3udU0+81HSJ0uo42s7lLGxtUtZEWUB4JHuZFZcGRcEN9Gya/oUWppokutWCajIVCWjXKCZiyu6gJnccrFKw45EbnopxK+q6XHqkWiSalarqM8El1FZmZRPJCjKryKmdxRWkQFgMAuoPUVMWlKOmyat30evyevyDEyVbmcFy3afp77dlta6ah8r2voWqKqWmraXf3V7Y2OpWtzcabKsF5DDMrvbSMiyKkig5RijowBwSrKehFW6gkKKKKACsu9/4+X/AA/kK1Ky73/j5f8AD+QoAgorJ8XeKdL8EeF9W8X63HcyWOjWct7Olsm+VkRSxCg4GTjGSQB1JAyR5f8As9/tJaf8e7vxDZ2/haTRpND+zyIGvPtHmxymQDdiNdjDyxxzndx0NFgPSvE3g7SfFn2b+1LvXIPsu/y/7M12+07O7bnf9llj8z7oxuzjnGMnOJ/wp3wl/wBBfxv/AOF1rf8A8l1B8XPG2qeBYfDOo6bbX92l1rX2W6srC0+0XF3F9juZBEi4JBMkcZyMYxyQuapr468TaX4c8OarENO8Taj4y1MW9rHHdfZLKzV7eWVUWQRPIyoIMMzKXLMxwvEYlOMr+Tt83a333/D0vnONPm95K9r/ACV/8v66af8Awp3wl/0F/G//AIXWt/8AyXR/wp3wl/0F/G//AIXWt/8AyXXH+K/iTqGq+CtUuf7LutG1keGfFLF7TVpGS0uLCWOB9m0IJSXIZJSqugU4A3sK17f4q+IdJsb6x8Q+D4F1SzttJewittWM6Xv2+ZreASSNEhhYSRnfw4AOQz9KFZ9O3zu2tPuJcKSt7q69NrW37bmz/wAKd8Jf9Bfxv/4XWt//ACXSQfBnwRBq+na803ii4vdIn+0Wcl34u1a5ET4wflluWUhhlWUghlJVgQSKrWPxTvI50svE3hyDTbi21xdC1R4dQM9vayS2wmt5UkMaGRJPMij+ZYyruBg9TWb4q+JNRTw5H4Y8E2d3c+JrLUNStFvdXa1jW1t5IhE7MsEhzLHMjgbflJAJPLBNxS5un/Av+WoKFL+Vfd52/NHpVFcF4J8XQ+NvEFvq8cGo2qzeFtN1SO3e9zAgvJJyQYlAUyL5CjzCW4OFC5bfknxFrCfEPxZq6bodE8KxeRetqHiFobMSGyinEywLbuRwyo26TYoy6ozlhVSfI7S6Xv8AL+vxNE77eX4pP9T1OivF/CHxkuJrHxXe3nhzUG1i31DTkhtJby6+zTPelYbZYWurW3eKLcvzEQkfeYGRia6b4R6r4l1S68bjxVsju7XxI0C20N/JdwWyfYrRhHFI6RnZlmbGxeWbjuXG8m12V/8A0nT/AMmX9Mj20WouOt3b/wBK1/8AJX/SZ6FRRRQahRRRQAUUUUAFFFFAFrTv9e3+4f5ivl79q7/kpum/9gOH/wBKJ6+odO/17f7h/mK+Xv2rv+Sm6b/2A4f/AEonoA8kT7gooT7gooJZ71ffcp37YGP+GKdezj/kHaJ1H/T7aU2++5XbfF34a6h8X/2bL/4eaTcRw3+qaNZNatKcIZoWinjRj2DNEFJ7A5pS1TIrxc6Uordp/kfjcFlnkDx20ZUdGckcfhX0j8MtI8L6R8J7Hw544+IfhvSx4k8b6JfJsvrLUHtrOOGcSS3EAaRYlBlUFbhQM5DLgEV5xqH7N3x70e6ls5vgz43eWIlJGt9EuZ4ye+14kZGHXkMRWTcfAD48uVRfgZ8RJBjH/ItXqj8f3f8AnNZQk1pbt+DUv0PDjCanzJPRSX/gUXH8m/mfVL6v8D/D3xK+HOq2d54S00fYPFVrrtzpmpaKZGiNo62pmOnJDarJIHYRjaCSdpZiDXzr8fD4Yk8WWs3gu68OHwtLp8T6KNKWNLiO2A4W9TJl+1ZzvMpJJ5X5doGTB+z38fUjDN8FvHMeB0Hhq9P4cRZqVvgF8eQQkfwT8fNlclz4bvQe/rH7f54qJrn5X/Kreusnr/4F+fc2nOU048u/4bf5fl2PcL/xx8NtH8FatDo+gfDC5vNK8BeHrrTZJNF024uJdZk8pLvJZC08yq0jPG+4AruZcgmtnw5YfApfi9421yO/8BtpBvdCNvpUj6FFYPBJbK93NFLfQyoqRyeYGitdsmTjIwCPm+b4A/H4qAvwW8f5AAC/8I1fHge5i4/Oox+z58fnAD/A7x3kcFj4cvTn/wAh/StnUbnKo1q236XlzW9Ps+iXW1p99xUbbf8AyKj+fverd7q6f0D4I1n4G6Fr0ekNYfDS50vUPiprNndy6jZ2FyYtAEKfZ2SWUForfcDslUgZBw3JzmeF9d+CvibV/hZ4i8caZ4DtrmY+JYdStLOCz0+yEyMv9mC9SONkjTJwJJY3BABfeAc+Lr+zx8exyPg146j2nkJ4ZvcHH/bPn/69P/4UH8et+0/BPx7J15fwze4z6j93x3rNTd07XskvS0VG689G15tsqU5yTXLpp+EnL7ndJ+SRrftE6h4ZfxDo0mh+G/C+jSf2UiXqaBq+n6jHLKJpcPK+nwQ2qS7QuViTpsJO4kD07xBrPwr074dXOp6efhw+k2/hnQ5vDotYbGXXzrwkiNwLqPDXDrkT+asymEpsCgnNeMSfs8fHSR+Pgl46jzxuXwzenP1/d/07Uifs+fHqLaR8EvHZI6sPDN4DjnriOilN0tUru99fn/nfyaT6BzN1PaOPS1vu8utrPum+9z6p1/xl8Ldb+I3xC17U1+GfiTVLq60+fw4Z9a8P2kFzpbFjMfOngnh+0B9odbhVuPLxtYAAHzrQtf8AgTeP4q1zX9D8H2Nz8Pde1HVNM0uGSG4t/EFrcRyLb2UUhRTdpFcpEwJQjypG4C9PIf8Ahn/48kbP+FLePQDkZHhm7APTGf3VQn9nX4+KcRfBvx8MHII8OXmOfby/ftis0kociVtLJ9Vtr66Xfdt7XsU6zk7yhfW7vrfe6221suyUd7XPTNC8WfDSDQPg1oGt6P4SbS9Vnmm8azRaVaSX8aLqkhRZpVQzQL5QXhSpaPA5XArvdT1b4Vp8TvC0ureEvhhY2FoniNpJLbXdH1K1uo1sna08+K0tYIETzdvleaDMzEhuQM/Or/s8/tBhh5vwZ8fEA4G3w9dkbevaPNMb9nn9oFjj/hS3j7J6n/hHrz/4305rWc3Lm03c36c2it/h6f8ABFTqSjLmcb7fhf8APd+aTPa/DniLwB4psbHxAtr8NLHxxeeA7hba2v7XTrTS11VNUkQGaBwtrHcNaKCgkUKcqTwQa8m/aFHhdfiTdDwaujNbPYWP9oDRWQad/aH2dPtX2Xb8pi83djb8uc44xWWf2eP2gWwG+DHj4kdx4cvR+X7rip0/Z/8Aj7bsWX4J+PiQMKR4dvTk8df3XrzSqWm7pW1b+9t29Nfwj2CU5OLjy726dlFX9fdvfzl3PPiHR8LG6hsAjnDfT0NNaAyg74toxnkbevrmvS4/gV8fNih/gl4+LjghvDN5tI7HiPHeib9nP41yMCPgt4+X3Xw5ef8AxA4qUYJSW6PL1to85Taw6FM9Kazqh+WEMM/dx93/ADivS3/Zx+PiksPg945yeS3/AAjd4c/lH9fzqCT9nH9oASEx/BjxuTnGf+EcvQp/Dyv1qrdy0mefRPCFJEEkeccxtjH4UG4iRSvmk8kbGzyfSu7P7O/7QkbZHwT8dlh1x4bvPT/rng0jfAD4/AYf4F/EHBPJXwxeH9PLpcvYfs5PWxwaajpLkC7sy3+0F6HPFVZ49PuQwsoQOe7gYr0Qfs6fHqUkr8E/iAM/wnwxeqP/AEVQf2b/AI9E5b4H+OWyDx/wjF6P5R00uXYai09Ezyt7KYHKuQenbj9c0JLcwZGCWPfGcfie9emy/s5fHpTx8D/iGcDt4avm/wDadaPhT9lv9oPxRrVpokPwX8bWclzKE8/UtIns7eME4LSSzIqKB15OfQGqbbWxr7zW1/kfrn+zozN+z58MGcksfBuikk9c/YYa9Drn/h74W/4QbwD4a8FfaBP/AMI/o9npfmgY8zyIUj3fjszXQVqj1o7I+ZvgJ4x8QQeLdY8KakZtE0dvF3jCXSXZIXj8R3n9sXpltxKdxhMKDeI8LJJ8zqSkUgPN2nx1+IX/AAhfivWtH+J//CQ6vbfDnW/EWuWn2CyH/CEa9bwxNb2WyOIMm4yXH7m8Msh+zbs7SQfrO71XS7C6srG+1K1t7nUpWgs4ZZlR7mRUaRkjUnLsER2IGSFVj0BpdS1LTtG0661jWNQtrGwsYXubq6uZVihgiRSzyO7EKqqoJLEgAAk1SdrX7W/Bq/4p/JWaV0dKqqWJdXlvefNb1le39aPqmtD5t8Y/EH4x/D3TPHljpnjCXxRd2Wg+GtctLvVre2tRpa6hfXVvetvtbRgIIYbbzlaSCdkw5fzVG2qWhfFrx23wl03VPFnxu8LQaTd+KH0y98f+H9XstXi03TRYtKJZb19PtrASm5VYTJ9k8lFkRSDJk19TI6SossTq6OAyspyCD0INVtT1bS9FtRfaxqVrYW5ligE1zMsSeZI6xxpuYgbmdlVR1LMAOSKcmnJ2W9reWq/y/F3vsYK1lbt9/u2v9/veWy7nlHxUvotS/ZO8dX0Hiv8A4SaKbwTrLR6x5Ucf25Psk22XESrGcjB3IoRvvKACBXKeMPit4k0q78R6VqvxEHg/w/beOLPQZvEhgtF/sLT38PW14CJLiN4EMl24QSXCOoM+0DJQD6C1PVtK0W1F9rOp2lhbGWKATXMyxIZZZFjiTcxA3PI6Io6lmUDJIFW6rnVnpo/84v8AJW+fbR6RqWpKm1e3Nr5yUddb7cv4nxNp3xS1LwH8J/C09h8YE0nTptS8WXbfZ59Mi1fX511q48hbVL23Ntdbx5paCFoZWZ49jAHFd74Y8a67pnx+8d6VKbrQfDereLtNa61x4YmEl4dD0sQaa6vk25mJIMjLyQsSMskikfRWr+JvDmgb/wC3fEGm6b5dncai/wBru44dtpBt8+c7iMRx+ZHvf7q71yRkVoI6SossTq6OAyspyCD0INKM7Sc2t7/jJP8AC2nS+6aunlBezpuPdW/LX+tdd76ny18PviX8UPEP7SGo6Vr3ifwPZxQ6jqulS+GZdajOsw6XAZza3EViNMS4QSbIJTNJfyW7K7FEDMqrifB7xP8AE34f/CTwMugeJb3xGmq/CDUNd07RLnT7do7O+sI7AW6W/kRJPIri7YOkkkhYquwpkg/YVFRBqEOVq+lvV2nr98r99N9braNWKlJyV03e3a2y/rorWPGPgN48v/FXiHxJpOn/ABP/AOFk+GrCy0+5t/EnlWY8vUJnuRdafus4o4W8lYrdtpUyp522RmOK4yTxZ4U1T9r1dI039oewi1bRIntL7w5fyeHhczGWASrplkn2RdSMY+W5lfz2UFVQBiX8r6aqhY6/oWqXU1lpmtWF3cW+7zoYLlJHj2yPGdyqSRiSORDn+JGHUEUp+/JNaaP8rX/pfrfC1oNPrb+vn6+ltLfO2ifFn4pz+Dvh9Hc6291q3xU8JaONHvVsYR9j1gqr6hOQE8s/6NKblY2Ur/okoAwQtXvGXxU8W6T8WrnQrT4gm21a18RaRpmkeBTa2v8AxPdIuPsn2zUfmjN0/kia7bzIZFhj+zYkVjnPv97q2labNZW2o6naWsuo3H2WzjnmVGuZ9jyeXGCcu+yORtoydqMegNW61c06vtOXS7dvK6du2i022e17M0qPmlJpWutF+Hk7adLO97NbHxXo3jG9+HHgvxnoVt8eNVs/EF38SdWtJY73UtB02Dw2J9Q1C4gmupptNnNvFeIoKtLDMZHaJYQgY1738DvivceJPhr4GuvH+p28nifxNJfWMf2ON5o7qa0knDyb0iRQvlwbjIyRIWYAKhdUr1mqE+haVc63Z+I57QPqNhbz2ltMWb93FM0bSgLnb8xhj5xkbcAgE5zi7R5X5fhG34vX/N7zWbq1nVWl+Z285Sv+Gx5p8Ub7xtqXxV8HfD7wx8QdT8KWWs6Br2oXlxp1nZT3DTWsunLCVN3BMigfaJQRt5DHuFK+FePf2j/iRbeEPAPiXR/GtvpGvTeDNI8T6hp17qGn2VjrhuCPOS2t5LG4urp02sXSGe2VFkizIN2R9gT6/oVrqUejXOtWEN/Ls8u1kuUWZ94kKYQncdwhlxxz5b4+6cX6cGopXV9U/uctP/Jkv+3V8nVanSdNK0rWT7X626+R5n+0Z4x1jwH8KrrxLoniSPQLiLV9EtZNSljhdLa3uNUtYJ3YTAxgeTLJksOM5yCAR4f4v+MPxEt/hrq0nhH4naV4l8Mz+LYtHg+IGr3VjYWqaVJp3nSyveRafcWJRbr/AEcTmzeLD7G+cGSvqfxN4X0Lxhpa6L4jsftdmt3aXwi814/39tcR3ELZQg/LLFG2M4O3BBBINqXVtKt9TttFn1O0j1C8ilntrR5lE00URQSOiE7mVDJGGIGBvXONwzHLeLi+r/D3f8nt36q6LU0opJa6/irL7nr/AFc+XNW8Xza18P8A4caZ8Wfij4N8OeH71L69fxVpg0/UNNmvLK7hXTIIbm/sltN7xsz70toy7wn7PsGK9s+FXinXPEWt+PLLVtXOoW+ia3Z2enubVYNsD6Np9w3ygBvmluJXw2SN+3OAAPQJJI4Y2lldURAWZmOAoHUk9hUGnajp+safbatpN/b3tjewpcW1zbSrJFPE4DI6OpIZSCCCDgg5rVTXvu2/4NtO/rZcultDKNoJRfa33O+n9dd7aHz94X+Kvi2/+MFjoDfED+0dTvPEeraXrXgf7Lar/YWjwLdm01L5YxdL5pgtB5ksjQyfasRqpxjuPib8UIPh18RvCtv4j8VWWheGdX0bWY3lvmiihn1VJLH7HCsrjPmtG93siU5fDfKxUY9SrLXxR4Ze8/s5fEWmG7+3HTPIF3H5n2wQeebfbnPm+SDLs+9sG7GOazacoqMd0n+Ktf5Xum27O2ppGajUc7aO+n3v8F2srLbdnySfi/8AGjV/hwfG1t8T73T7rQvg54c8cSQQ6Vp7Rajqdwb0z/aBJAWWKQW6BkhaIj+Bk5z3uv8Aifxx4ek8V+D9Z8YTeJhpfiTwRLa3eqabY+ZHDqOrQxzW+yKBIiqhG8tyhlXcDvLKr19FySRxRtLK6oiAszMcBQOpJ7Cqmla3o2uwvc6Jq9lqEUZVXktbhJVUsiyKCVJAyjow9VdT0IreVWEqvPGNkpczXlzXt6dP06ESk3WjV2Wmne0Un9795+vXc+epPH/jaw+F3jv4neIPiZr0aWfiTWfDtlDaRaTaWulQxa5JawXck89pJsEUar5ksvmRrErMYmcbjj+EPij8VNW+Gema5ffEeO5v9G+J2m+HJ73S5rDULbW9NuLm0jKy3AsYEcGO6JElvDbnKrjIBL/T8uraVb6nbaLPqdpHqF5FLPbWjzKJpooigkdEJ3MqGSMMQMDeucbhnI8R+APC/i3WdF13xBbXt1P4fn+1WMI1K5jtBMCrLLLapIIJ3RlVkaVHKHlCpJNZUmoVIykrx938JRb9b2kv+3tdrE4pOspOn7rbm1/28pJLyUW0011jolc8Cm+JmpWNlp9p4i+Ktv8ADTQb7xL4yS48Rw2enQB7m01t4bOxL3UL2ytLGZCSU86Uwna+8sx9V+EWtXuseIviMl5dQXS2Ov2NvBcJYx2zyo2h6bMWcKoZiXlc/OWZQQmdqqB6BDqul3Go3OjwalayX9nHHNcWqTKZoY5NwjZ0B3KG2PtJGDtbHQ1apxklzabq3pqn+StpbTz32nUU5zmla99O15X/AA2/yWh8o6x49bSz8XPHln8UbDTfiRpei+IEPhaPSdN+02lnp4uv7OupCYPtjKVVJg88r27mUhEG6vZfjp4m8TeGfhgmr+FdZOmapcazoFgt2LeOYxx3Wq2lvNhJFZDmOZxyOM5GCAR30uraVb6nbaLPqdpHqF5FLPbWjzKJpooigkdEJ3MqGSMMQMDeucbhm3STSjBNbNfOz1Xz13bDnSkpW6t+qfLZfKzt0127/L/jL4leN/BvhvxX4U1T4ranHe6Z44tvD2neLL+50fSRBFNpNtfAX9zLp81pEheZ4VZLQuzNCgG5ix9a/Z+8Y+JPHfwb0DxT4tuLWfWZ0uYbua1YPFK8FxLDvVhHGG3CMHcI4wSSQiA7R6NSEAgg9DUTvKm4x3svwja/zerMp+9OMo6JJ3Xdt3v/AJI+Q/hF8fPFOr+FdO8VSfFu++IMknw+vNc8V6ZpNnpj3GgajDDbvCkPkQqIppfMn/c3Jk3FAyhVVlNPwz8SfGXjbwV4h0fxP460vxhZ6V4v8BXel6tY6vZ6n5sNzrdsWR7iysrO3Yq0WNqQnbkgyP8Aw/WnhXwxofgrw3pnhDwzY/YtJ0a1jsrK3815PKhjUKi7nJZsAAZYk+prVrdVIwqqpFaJp/dLm/LTr89EaTnerGpDRKTdu6tZL5b6HyX8S/jZ4/s/B9pHpvxCbw/r1x4i8YRWV9d6hpml2F1Fp2pzwW9g8lzp94ZZjGI9kUMaySLFKxkBBJxPFXjrxFpfizXPi4/xVufDWvav8D7LWtG0dY9OFrqt/DbancSpElxA88v2dnScpHJkbx5m6Mha+z6KmnNQm5NX1v8AhJW+d193d3Vusvbe0Ufdd7x6P34zS+Si47bPyseMXfjnx7D8VIvhSuoyefq97aeILK9W0jxBoEcQ+2QklSrMLmJYSSN4S/iIOV3DmfCHjf4mz+KfD+u6n8Q72+07W/iL4o8IS6JJp9klpFZWh1V7eRHSFbjzk+wxJlpSrKWyhb56+jaKhW5WvJr77Jfcl995bsyg1GDhJX21/wC3ZL/0qSl6RUddzwyw8a+JNL/Ynj+IumXkFnr9r8NDrUFxBZwRxxXi6aZVdYFQRABwDsCbO23HFcX4l8V/GHwrL43uF+M+tX0XgvRdD8UQxT6TpSi8a7kuFms5ilqCLbFsCmzbMC5JlYACvqeitJ1IynKaja70XbW4sQ3Wiow93WT++1vus7evQ+YPFPxZ+LsH7Sx8FW3jLwdoGkWuq6daWOh6vryWt3rlhNHA9xcwWR0yWe7dWe4jR4b2GNGjHmphWLUIPG8/i34++CI9Z+JhuNb03xrr9nL4LCWcY0a1h0/U47a5KCIXe6eFY5N8srRuJMxqBX1GmraVJqk2hx6naNqVvbx3U1msymeOCRnWORo87gjNHIAxGCUYDoat1nH3YcvWzV/Wyv8AK337WJqx57rbb8P87p/nc+XvDPxf8Ra3Z/Dt/Hnxt/4Qh9X8GaFrNo/2KwH/AAlWq3KyfarfbNC3mbAkJ8i08qX99nO3aBY0TxF8QvFXinQ/BOi/EC78KW2rX3xDnu7nR9K07znbT9digtSBPbyR5CSuGYoWfcWYlyHH0fZarpepS3lvp2pWt1Lp8/2W8SGZXa3m2K/lyAH5H2OjbTg4dT0IpJdW0q31O20WfU7SPULyKWe2tHmUTTRRFBI6ITuZUMkYYgYG9c43DN1JKblZWvzNeSadvuun200SOj20XKTUd2vlZSTX3u/qtfL5Q179pvxRofwp1PxL4h8cabomuav8G9M8TeGo5YYI/tWutDfPdtapIpM7Lts2aL51RSpKgMSfp/RfF2hazrOpeGLLUPO1bQ4bWTUYPKdfJFwjPEdxUK24Ix+UnGOcVt1UTVtLk1SXRI9StW1G3gjupbNZlM8cLsypIyZ3BGaNwGIwSjAdDTq1FVbcYpat6dui+X9JGdWSnJOCsl/lFb+qv6yfc8E+IEDab4v174HweYkHxdvLe+swoO1bcqE1tVx9wC3gD7uP3t6O5rlvFnjbx4n7VNnokWrfD7Q4NCv7HTNE07WdUht9R1LS7mK3a7ls7Y6XLc3ByZowbe+hiVoV81MIS31fRWVP3HFvW35bJeiSt13fklEveUl3/O92/VvV+n3/AC3Yya+PDfif4nz69DJeap8Trfw7cWQ0LTFgmtrfxZFZQySuLbz5p0tl8pZHlO0bWUCRRJTtL8T/ABf8ReItGQfGXWrC18UePPFfhQ29tpWlldPs7GTUGt5bdpLVmM6izjTdKZEKs2Yy3z19RUVpGUVBRa2v+UV+Fm16mtaoqkZKKs3Nyv2Wvu+mq8tNj5C8c/G74v2Xw/8Ah7Pb+OfD/h2PU31i31fxVrmsWuhwSXVjdiC3ia4l029to3nVZXMfkxlijCN027T9GeCPGy6jYeGdA8S6lYT+LdT8OxazdppkVw9m6gRLLLHI8a7YzJINgk2OwyQvytt66WWKCJ5ppFjjjUs7scKqjkkk9BWXpVl4b1C+PjnRmtryXV7C2hTULefzY7i0QySQ7CCUK5ndgy/e3DJIAxEHZNPXW/4Oy8tfvStvqYWajFX1St66q7+78Wumh8/fG7xX4T/4aG8EeFZf2hrDwnrllJbaidL1STw8sUUEkjR7LUXto9691d4aHEE6hEBY4OxJYPh18Wfi74h/aHv/AAxr3jLwdZ6fDq+qWM3hGXXkOqw6fB5wtbuLThpiTqZAkEhnkv5IGR22KrMqr9KWmraXf3V7Y2OpWtzcabKsF5DDMrvbSMiyKkig5RijowBwSrKehFLqOq6XpEUU+rala2Uc88VrE9xMsavNIwSONSxGXZiFVRySQBzRT9xq+u/zcrW+7p+FiqnvJ9Nvkle/33v+dzwT9oTxH4p8K/GLwDq3hLRZ7+7HhjxLHNLDCJ2sLZrnSBNd+RuDXHlJlxCmXcgAA5rlfj/8c/E/g++0Nvhz8UY2ay0Gz1xf7R1XS7e08T28kxVnt4v7PmnvJAiFpFtpbVEEsR3jdx9X0URfKop62d/xk7emv+d9OV1pOpT5I6Plav2u739en5W1v8yT+LfC2pftdjStK/aDsF1jQ4ZLS98NX8nh4XVw0luJU0uyX7INSKD5bmWTz2UEKgDEv5XJeCfilJqfjeP4jah8SNT8Wa3Z/DDX9R1jRdMgsBceHLxZ9OeTToIVhDpKjAgJdmV9yjccHFfZFFKn+7S7pSX/AIFGSv8A+TX76LXWTanad9N3F/8AgLTt87W+ezskvnn9kzx34l8U3fjXR9a8XaJ4os7KWw1Kx1bTNTsdR+0C7jlMnm3FjY2Vu7hocYWFiOQZH/h+hqKKcmnsu34KxFOMoq0nd3b+9thRRRSLCsu9/wCPl/w/kK1Ky73/AI+X/D+QoAqzQw3EMlvcQxzQzI0ckciBkdGGGVgeCCCQQawfBnw+8EfDyznsPBHhXTdFhupBJcfZIFRpmGcF3+82NzYyTgHAwK3Lu8stOtJ9Q1K9t7O0tInnuLi4kEcUMaKWZ3Y8KoAJJPAArlvAHxa+HnxRbUk8B+JY9VbSHjS7CwSxbN+/Yw8xF3KfLflcjigCTxx4X8ReI7jRbrw/q+h2Muj3T3qNqelXF7++8to0ZBDd2+3CSSght4O8HClcnlF+GHxES5iuk8W+CFeDU21mIL4Vvwkd40bRvKqDVdo3LI5KgbSzsxBYlq6L4ofEO4+HWnaVqFv4dk1j+0NSFnLDFP5ckUIhlmllQbW8xlSFsR8bjgbhUUfxb8Nxy62+oM0dnpd/a2FpLaJLeyai09pFcp5MMKNIx2yn5UDEhC3AziVy3bXT/gf8D7vIznCLlaXbu9tf+Df11315u4+EPjq7t57W48UeCHiuoNStpV/4RbURujv5BLdrkatkb3AORyvRdo4qbUvhb8QdXS9j1HxX4GmGoWdvYT58KX4Jhgd3hCkaqCjI8jsHXDAkHPAx22meP/CGsLaPp+so63tnPfwlopIwYYHVJi25RtaN2VXRsOp6gYNYviX4p6Bp1hpdxpurIh1KO2vzNNpd5PHb6e7AtPMIk/0cFAwVpjGoIJJOxlo5V8Py/F/rf8fMlwhbmv57vyff0/DyOY/4Uz42PhW/8FzeKvBlxpWqu0t8tz4b1Oae5kO395JcPqxmZxsTDl9wCKAQAMa7eBPik2pafq//AAmXgVbrSraazs3XwheqsMMvl70CjVNpB8qPqDjbxjJz0vxC8TX3hPw0Na02K3lmOoadaYmUsmy4vIYXPykHIWRiOeoGcjio7/4neC9NsY9Sn1O4kt59RfSoGttPubg3F0qOzRxLHGxl4jcZQEblK53DFK0Xe/p+CX62+dgVKnH/AId+vfyv8rnMaF8OfiV4ZaNtE8Y+CLYxafbaUn/FKX74tbcuYY/m1U/d81/m+8d3JOBgl+HHxIuI9dhn8W+BZY/Ev/IVR/CN8y3P7lYeQdUwv7tFX5cdM9eau+I/itpsfhK88U+E9Wtbho9A1fVLW1u9PuEeWWy2K2/cUMQjkOx4nUOSwwV2NnR0T4seDdWtizajcQTwyWUFxHcabdWxWS6bZAyiWNS0TuCqyjKEj71Oym2nv/m2vxa+/wAw5YRtK+/m+iXn2OJtfgZ4wtbDVNPHi/wrcJrK263st3omr3M8nkMWhYTS6w0iMhYlWVgwIGDwMdl8MPAWr+ArbVLXUtY0zUF1G5W8L2tpeRytNsCO8sl1eXTyEqkQHK42kncWyOo03W9M1ea/g026899MujZ3WEYBJgiuUBIw2A65K5AOQeQQL1NKz5l1X3rf7thxo04Wstvwez/UKKKKZqFFFFABRRRQAUUUUAWtO/17f7h/mK+Xv2rv+Sm6b/2A4f8A0onr6h07/Xt/uH+Yr5e/au/5Kbpv/YDh/wDSiegDyRPuCihPuCiglnvV99yuq+OfjzW/hp+y7qXjHw5P5Go2mk6dBbzAZMJuJYIDIv8AtKJSw9wK+ZLvw74gCtnQtQ6f8+r/AOFey/tSRPH+wffwzRsjronh9WVhhgRdWYIOehqZfCzPENqjJrez/I/MTXtUk1O9k1LWtUub26uHMks8rFndjySWOWb3yayTc2qHEUWcc7iuSw/HrTZTC8gjDSnHGEXJ/Pgivrbwrb/DDwt8F/AmpeNdO8Graat4b137bp7+G1m1rVLv7VPHbSQ3ywZgKHZ8zTrgLjYeCMJR9nSdVvZ2t3fLKX/ttvVo8OlTUnyt29fVL9T5G89pCfljRSeoTNKly6x7Y35PXo36D39a+jvEH7Pfw80zwjrKR3vihdc0LwtpPia51K5lh/sm6F20QMEKCIMCBNhGMrb2jkG0Yrrdd/Z3/Z40bVdW0pbbx9J/Y/jLT/B7ldXsl857pN32gE2h2BFVvk+YudvKZ40lSlGXK97tfc1H/wBKaX47alKm+VT6P/5Fz/8ASVf/AIOh8hfa9Tl5VDzkEk5wPpQY7mZcy3mC3AXOM5r6h8Nfs4fD9tWi0DXpfFuoTax481PwXY3OkyQpFp62uAJ7oPE5kLFgxRWj/do7buMVyv8Awrj4P+H/AIbL4u8b6b4qi1e5u/sGkRWniC2aPWzFLtuLlIWsd0FqMFVkaR8uQo3YJohBzlFJW5rW+dvx95ff5O1exkle3f8ABtfnF/d5q/hX2afaBJcjB5xu5OfakFvp6rh2csefnfbk/h1r7D8d/Av4G6x8S/ifr+rJqXhbQ/CurWOmPYWFyViM1yGYyotrp05t4dqBVjMTBnP+tXIFeMfDTRdJ8OftW+GfD+iXlzcafp3jmzt7We8tpLaeWJbxFjLxSKrI5UDKlQQT0B4pYan9YqU6bdue3yva34NP/g3s6tGVKMpXuk7fmvXdNeq7Wv5ILSNxu3qicckED8z9aa6woRGrK/bcf5jr7ivqXXv2d/AI+Oel+D/EF54iul1+01bxBfatYXdutpcKkNxcpDZZjfd5Zj8uR2Jy24BUwCefm+Hvgaz8LXninwHqfijTNO1PwINeaxudRild5U1uKyaCdooYxNCSm8Davzqhz8tGEpSxLgtub52+L9YSXy9DV4Ko6jhHWz/NxS/9Kj9/kz59aFp2TJxjPzohJH+R+ooFpPDjFu756krg569c8jP86+z/AIu/Cn4a/FP4yeI10/Uta0rXE8faVoGqyz3EM1tIl7HK26GMRK0TjyMAM7hiR0zgcSnwI+FGu3XhxtLvvF/h5PE+p614as7fXL2Az/2pbIPssp2woGheR1iePAZXOA5xWMPaSpqbW69d1Fq3e/NFLvfYznhqkZOK2+7rJfL4ZN+S9L/NKxSycxW0jFT/ABPjk9sfj+tK0EjuQ9thixJ3EfzPNfQcHwO+GOk61rmgeM5/Es9/4Q8CR+JddtrK9t4Hj1J5of8ARFZ4XVFWO4QMSHIcE9Btrv8A4afDvwP8M9b8TfEPQ/Hut6Polrp/h/7MkgE9ysWpwJd5uGj0+7U+WyL5bC3QF1T54yATsqT36d/nKK+9xdn21Jjh6j1t690rJv7k1p8j46azhVQWHGenm4B/L/PNSRwQMMD92/qzgkn8evSun+IdjZaP468Q6dplzeaja22o3MMN5fW0kN1cIrsRJJHIqujkY3blUhs5Arl5pIXH72EKTjaxTH+e9YQk5xTaInFwm4Po7Dysg3So9qSMDI5DfXt3FRvKyg+ZtWTHA3Ag/h+X5U3fhiu4NxjgYK59QKjmUzAjcePUD2xWi0El3F+0W4bDTCNsYOSf0/T+VMklgQF4b6N88AfN/ntUZt5GGJGJQ9Dt/pTTDaowyxGD8pX/AOtVaFpIJL2dQdimRcZBWMj/ABqJLxJSyvlTyMFjkcdcVbjSFhj7RE54AEi4P5ikltYJEJnhQjH3l4IFLmWw7x2KTlg/ztGQ3GSMY/GmxxQFtqOmcA4JILccgdvwq9HpmkzARpeCEkH5SwOcHmqd1Yx2wxDehyv3cDNUpJ6FJp6CcwgOGc8EKYzg5+vernh3xh4p8H6xbeIvC+rXmm6hZOJILq2l8uRCCMHI6jpkdDWMZ72MkK2Q3bI5/CnRXaoTJLGNxxtGcZp2t5l8rWp+8/wn8UX3jj4WeDfGupxol54g8P6dqlwqDCrLPbJIwHtljXV157+zq/mfs+/DGTAG7wborYHQZsoq9CrVHsR2R8oReOLnxX8fPBKar8STd67pnjTxBZv4JC2cQ0i2h0/U47a4KiIXe6eJY5N8srRuJMxqBWBrXxT8VeL/AIUeP9NuviH/AMJW2o/CzxDqXirTPslrF/wh2rJbRiLT8QxpLFvE1yPKumkmP2fcGC5B+w9N1bStYhkudI1O0voobia1kktpllVJ4nMcsZKkgOjqysp5VlIOCKsySRxRtLK6oiAszMcBQOpJ7CnzJJc2yjb8Hr+N9bvRa732oT9hiPa2v7ydvR7fp0XdPY+Tx8WfGNt4e11fh78aU8YaVb3HhG2h15LTT7hNMvbzWI7W909Ht4lhkCwFTscPNEX+aQlk2x/tGfEXxp8M9X0nw/pHxLnvdU8N2EGusvii80W0TXg11Ip8i3TS3lupoUUhhbPaBFeEtJuctX1TpWt6NrsL3OiavZahFGVV5LW4SVVLIsiglSQMo6MPVXU9CKhHifw0dFuvEg8Q6YdIshObm/8Atcf2aAQMyzl5c7V8tkcPk/KUYHGDVylqm1s7/hovlv8And6vDlvRdGG7Vk+2iW3yfzbtZaHm37VE91a/CB7mysWvbiLxL4YeK2R1RpnGu2JVAzEKpJwMk4Gea5O5+IPj/wAQaL4DsrXx5faBr3ibxvLoviO2g0+zNxoWNLvbhtPRJopFyjQwOszh/MBEikxSKle9wa1o91qMmkW2rWc19FbRXklrHOjTJbyM6xylAdwRmjkCtjBKMATg1dqY+6nGS63/APSfz5dfwtrfdVEoctv5v/Jo2T+V1Jf8M18h+PfiD471T4SeKPC3iDxI+pxf8IN8UbS9nktII5L6TSr6KytbiTykVVk8p5NwjCIWcnaMKF6XXfHnjP4Z6Z440bWviPreo2lj4c8OarY6o8el2c2jyahd3drITM1qbeOzi+zxyNJPDM0aeazGTAA+l6Kqc1KLila//wAk3+Tt6L5Gk60JRjFQsouTWv8ANKL+dlHl13vfoePfsv8Ajjxd448DavJ408Qafr17o2v3Olw6pY3sN5HeW6xxSRyefDbWsUpIl+9HbxKQBgHG5uW8L/FXxbf/ABgsdAb4gf2jqd54j1bS9a8D/ZbVf7C0eBbs2mpfLGLpfNMFoPMlkaGT7ViNVOMfRVVNO1bS9YhkuNI1K1vooZ5bWR7aZZVSaJykkZKkgOjqysvUEEHBFJSXMnbZJerslf5vXbro0ckYuMHFu923ftfmaXyT01tpqmtDw34zx/YP2jfhLr178Sb7wpZNput6dCqtYR2+pXslxprRacXuoJCXuQjjZGyykQ/uypDE+X/BP4pfFu7i+IPi9rv4f6h4in8NXmt6h4b0vUI7vWLHWYURYLe5s4NMtJoFUCSMx3NxczMQgjcqCx+y5JI4Y2lldURAWZmOAoHUk9hUGnajp+safbatpN/b3tjewpcW1zbSrJFPE4DI6OpIZSCCCDgg5qIe7G29k1/4E2/z/JWs7t7SqJ8qa2t87PX87fne58u6zqcHjh/hlb+FP2jbvxq0nj8R/wBu2lvpck2lzHRNVMkKGC3FtuXGBHLG7x8eZvyKz7bWvEOofFL4UeIvG3xh1HSn0668a+FUvmj0u1j1y5ttatre1s5TLbFBNdxW3zJB5TsYmMPl/Nn6x1HVdL0iKK41bUrWyimnitY3uJljV5pXCRxqWIy7uyqqjkkgDJNWqvmtql1/9t5X5bO/3XTH7VcsYtapW+V5v8XJf+Au1ru3zx8Bvin4q8X+MtN026+If/CWNqPh6fUvFWmfZbWL/hDtWSS2EWn4hjSWLeJrkeVdNJMfs+4NtyD0vxU8b+OvC3jSDwfo1+4Pjy0g0/w1MtrG/wDZ2oxzH7ZISVIfFpJ9oVZAwP2OUdDivYqzL3xP4b026lsdR8Q6Za3MItTJDPdxo6C5mMNtuUnI82VWjjz99wVXJGKL8zjZbbrvdvTv1SWt9Fdszacua3X8Nvlvpokne2+p8yeMPHXxBf8AastdJbWvAGjpouoWWnaNY63qsNvqeqabdR27Xk9pbHS5bm4YsZow1vfQxK0I81MIS2+Piv4rE3j+/wBN+JY1Hx1ocGvGx+GRtLUiKO1acWM5SOL7diZY4ZPNaRopPM2xqCVr6PqhY6/oWqXU1lpmtWF3cW+7zoYLlJHj2yPGdyqSRiSORDn+JGHUEVnZ+zUFvZ6+vX5b/N2sVdKXPbS8fw6fP9Nbny38P/jH8VLz4Z+Ltev/AIqeD/EUNndaRGur6HrMOuz6HFc3Xl30lx5WmWMMX2eAiRYpIpHTY7TFlwK0WS48d/Er4bp4K/aG1PXY38OeLPs/jHTrbSZ550WfSPlVltjZSjccF0gxgFRhgWr6YTU9Nl1KbRotQtn1C2giuZrRZVM0cMjOscjJncFZopArEYJjcD7pxaqpPVtK2j/GPL/wej1absKm3Sav5/iv68uyW55r4J8ReJfiB+zvoPiy612fSNe17wla6jLqOnQwb7e6ltVkaSJJ0ki4YkhXRl9Qa+evFHx3+OS2Pw4ex8feD/DZ1fwPo+uLe+JNah0mHxBq1wj+fbiP+y7v7TtxCxt7V7Wb98NrEMNn1v4t8KaR420G58Na6+pLY3e3zv7P1S60+ZgrBtontZI5QpxhlDAMpKsCCQb2laXp2h6ZaaLpFnFaWNhBHa2tvEu1IYkUKiKOwCgAfStHOLqSnbRyTS8lzXXz5l0+z6Wiau0oaK0l97jb1sk18zjPjX4r1bwZ8NrzxBpmoppkiXNhb3WpmESrplpNdRRXN4VcFcQwvJLlwUXZucFQwr5++G9/YXnivTNQ0zxxL41tX+M1w8WulrWR9RUeDJf3gNpHHA2egMaKpwMDvX19VRNW0uTVJdEj1K1bUbeCO6ls1mUzxwuzKkjJncEZo3AYjBKMB0NTRn7Jza3kmvS7i/w5fLfV6Iq/updr/wDk0JQ/9uv8rK12z5K+G3x/13V73xjdeLfjLJZ+Dv8AhEbvxGup/wBpaTfav4ZeGdEkhmig0yK3tpo1kw1vMLtg64LcENj6N8SvEXhT4Aw6t8LvjZ4U1iy1bxa0F9q51fQbW38IWMtvJMFurzTNMmsYp3lWNnkltJEVrrZuI2zH7YorO3updbJX/wC3nL8rR76bu9hfblJ7NtpdvdUV9zvL1fS1z471nx1eT6v8IvFPxI+PPh7wjcXXhrxbEfFmh6jY3NrcgX2mrbrDcXtolvM8iKm5ktlV2D+UqgqRoax8TPjjfeGtc8QT+Or7w1qHhT4TaX42k0+30izEd3qZOotKs6XMMkscUi2sQaJWR06K6ENn60orZTine2l27fOT/wDbvR21XbaFWKiozjeyS/8AJlJ+l0nHvre/R/N2v+MPHNz4+u/DPh7xW/hwax8T7TQZ73T9NsmuRZHwkl6VzNC6u/nKCJJFdgAF5QBKf8KfGvxOl17wPd+JviNf67a+JNV8R+HbmxuNPsYIVGmy3Sw3atDAknnuLUeYN/lEudkceAK+jJJI4o2lldURAWZmOAoHUk9hVTStb0bXYXudE1ey1CKMqryWtwkqqWRZFBKkgZR0Yequp6EUuZNWS1SX4JR/Fpv1ffUxrt1OTl0skn5tO7fq1Zeh4P8AtCeI/FPhX4xeAdW8JaLPf3Y8MeJY5pYYRO1hbNc6QJrvyNwa48pMuIUy7kAAHNcr8f8A45+J/B99obfDn4oxs1loNnri/wBo6rpdvaeJ7eSYqz28X9nzT3kgRC0i20tqiCWI7xu4+r6qWmraVqF1e2Nhqdpc3OmyrBewwzK720rRrIqSKDlGMciOA2CVdT0INTB2UVvZ3+V27emv+d9OWqzdWnyx0fK1ftd3v+n5W1v85eNfGnxWXxt4wuNG+KGoaZYaJ4+8OeFbPS49MsJbb7LqNtpwmd2kgMzSK95JJGRIAGADB0+Ss7x18U/i54R+G+p6dY+OLaS40jx5N4Zv/GOvXVppX2PThZ/aEubidNPuLSBvMeKHzGszF8wyFLbx9U0VK0jy/wBfY/8AkZf+Bvtqqj55qS0SS0+U1f5uUX6x89PmrQPFnxb8cTfDXwzL8XbPTpPEPh/xLqF9rPhE2WpxXhs7yyjs5Yri7sVjkPlTtvdLdI3LOUUDYV4XxT+0B8cbqy+HV7YeNfBPhP8AtvwTpGvJPr2tx6Vba5q1wr+faoj6beNcqmIW+z28tvP+9GGYMNv2K+q6XHqkWiSalarqM8El1FZmZRPJCjKryKmdxRWkQFgMAuoPUUmp6tpWi2ovtZ1O0sLYyxQCa5mWJDLLIscSbmIG55HRFHUsygZJArRSV0+Xrf8AGen4pf8Abv3UpJ0/Z2961r/O/wCWne3qfOPjLxp8WB4z8XXOkfFC/wBMsdF8e+HPC1ppcWmWEtt9m1G100Tu7SQGZnV7yWSMiQAMAGDp8leqfBXWfEl/p/ifQvFHiO61+58MeJLrRotTvILeK4uoVihlRpVt444d4E23KRqCFBxkmvRaKmLUVZrpb8Ia/wDksv8AwN9tc6qdSUXF2St87KSf33T/AO3fM+cB8V/FYm8f3+m/Esaj460ODXjY/DI2lqRFHatOLGcpHF9uxMscMnmtI0UnmbY1BK1yXhD4y/E68+Fni/XNU+PHw6njtLjS1g1628T21/8A2V507fbIri5XR7W0tHESqIVuLeUpIf37EMtfXlFQtFbyS+53b+e2v3vYuTTd7dW/vtZfL+tdT5Cs/Ekni74g/BbxrqHxs8SaHZXFl4l0S31a8XQkXWrv7fYrBbrKLZ7acXSxN5bW3ltKkIaMRneK9i+DvjLx5401u9sfEk7wr4Ltf7A1sfZUjTUdcDhnuE+XKxiBYZUCNtIvSCMxjHqMmp6bDqMGjy6hbJf3UMtxBatKomlijKLI6pncyqZYgxAwDImcbhmjYaZ4a8EaTeyW5h02w+0XOp3k9xcHaJJZGlmlkkkYkDcxPJwowBhQANFKyStprb1bf4K8tF15esRTvKKX9Wu3+dl6X7ngXxI8Xa94T/aR1qSwM+maPd+EPDsWt+JI44phodp9v1Y+c0UmQQzbUMhVkiDGSQFVNesfGvxZqfg34b3niDR9UXTitzYQXGqtCsy6dZzXUUVxelWBTEMLyS7nBRdm5wVBFdtZ31lqMLXGn3kFzEskkLPDIHUSRuUdCR/ErKykdQQQeRU9S9YqPZ/re36aNffqXOfPV9pbpFW/wxUb/h28vX5A8JeOv7C8PeLdQ0v44OvhzVviV9l1X4jP/Zkht7L+wbaRbrzRALBN80cMPmtD5Q3/AHcsDUGtfEKbUPEPww8U+PvjMngRJNH8a2Vp4sK6fbNqVrHqWnxWVwi3cT2+65hjilwseH3nywoZcfY1FU53S02SX3Q5P+Dpp0s9yKT9k2+/M/8AwJyf/t3W70VmtUfPnw18WfFrx74z0qw8SeLdR0QWPgPw74kvtLstNtIftl9cXF+kyS/aIZJYY5Ft4t0asrpgBXQ7t3lXgT41/GW88H/FDxpqnjbwOmuWfgbVNautKsNVgvdW0DVreEG3imsxpds1skZ80GO8munJChWZQxP2xRSbTk3bR3/G+ultr/hpbU1jUiqkZuKsnDTo+VJNf9vNNv11ufLHiXxX8YfCsvje4X4z61fReC9F0PxRDFPpOlKLxruS4WazmKWoItsWwKbNswLkmVgAK2/H/wAdtU8L+J/E/gp/G9lY+IF8f+FLLRNLlSD7VLoV3JpMd08cTLukiaSa+QzYO1iVDKVUD6Moq41FGqp8uia09HF/ja3XRvuc9BSpJ8z5rq3p5nnPxi+IH/CuLjwRrepeIrTQ/Dlx4kNn4hv71oo7WKzbT7wx+dNINsKm6W1AfK/MVXOGIPjmh/Ez4m/Eefw7YaT8VdQ0a11QfEK6a+0zTtPeWaLTNZit7AL9ot5ECrC+0nZlwcsS2GH1TRWbd4OPXWz9U1+Dd/lbzOmNWKcbxWn4/F/8kv8AwFfL5Mb4l/E1fhdrWt6940bW5PE3wYu/G8dtd6VYi20y+W3TMUEawjzIG8/JS4MxynXaStd1F4v8ZJrXxc8R33jLxCdE+HkojsdA0XT9PLTxtoVpcsN0sDSPIsszvGA6jccPvTCD3mirqTjNNRVr834yuv8AwFe6vv0MaD9nFRqe9b/KCf3uDf8A2+16/Gngn4vfEkeA/G8Wm/EbRdUmt/EPhI6d4h0u803VzJDqupQwXPmTWthaWsj7A68QMVJP71zjb6LpfifxnZePNK8D6/4ql8SJo/xPOix6jqWnWQu5rR/CsuoAN5EMcaOk0pUSRJGxRQpJ3Pu+hqKcKkYXvG+ll5fDb7uV/wDgT+boyUKcoTV2+fXb4rpfdfT79Gc94mvviDa6lpMXg7wx4e1TT5pturT6nrs9hNaQ7l+eCKOznW4baXO13hGVUbvmJXgf2jfHl34EtPA7/wDCyYfAmlaz4o/s3WNbl+xqtvZ/2bfTZ33iPDGfNhiIZlIyADkEqfX6yta8L6F4ivNG1DWLH7RceH7/APtPTn8108i58iWDfhSA37ueVcNkfNnGQCMuyfcqEoxbcl9mS+bTSfybT8raK58/eEfGfxQ8b654F8Jr8UtTtNP1e08WXH9u2Wl2C3WsWthqFlHYXYE1u8K+ZDM2WjiEcgcuiqDGUueFvip4tv8A4wWGgN8QP7R1O78R6tpeteB/stqv9haPAt2bTU/ljF0vmmC0HmSyNDJ9qxGqnGPoqirUkrabJ/O737fcvTl2Jk1KPLbX/h/npdWu3sr3QUUUVBIUUUUAFZd7/wAfL/h/IVqVl3v/AB8v+H8hQBieKPDWkeMvDmpeFdfgebT9WtZLS4VH2NsdSMq3Zh1B7ECvO/gP+zn4U+A0erTaNq+parf6yYlnuLsoqpHGXKJGigbfv/MSTkgdOlesqrMdqqST2ApMHnj7pwfY+lFwOG+Jlvq01/4VvdM8J63rY0jVX1ORNNNiMbbeWEI5urmDG77QWBXf/qyCBkGvKdK8G+N/DjXt14b+HnjaC7XXxrekG6i0SeGxjFp9lFo8Y1VDLEIiyqQ0bKNgz8vPuvifxl4b8Gx6dL4l1MWSarfxaZaMYncPcyZKISinaDtb5mwoxyRTrHxd4d1LxLqfg+y1IS6vo8ME99bCNx5KTAmMliNpJCk4BJHGQMioUVe6f9aP9F8vJsyqQUnrK33bO67dbv5+aVvE9S8K+KdT8KafoE3wz8fR30OoXV7f6hE+hqbtLx5GvoAg1L93HIJWVfmYptjPzFclnj7whrPjLxRD4oi+AuoPL9gj02WHXNF8P6skcUbsyPbb9UTyJB5jgk70I25Q7a+h6w/E3iy28KWsl/qem3zWiS2Vus8IiZXkubgQKoBcN8rOjMSANrDaWIID5bNPz/HZf8BbEyo80WpSdvl3v23vu9312PP/AIg3niTx/wCFJvCd18F/HFtBcXFpLI63OiklIbiOYoNupKRuEe3IIK7s84xWRY2XjSxtfDelj4X+OZdP8KauL7TY5G0Qyrai2lhS1eT+0/n2eccSYztVVYM2XPudY/ifxLD4U0m/12+068nsdN0+51G4lt/LO1YVDGMKzqxdhu24G35DuZflyrKN5X8/u1/C3593evYuWl326ddO39fJHi2o+HPFt/p9/Yf8Kv8AG8f22x8SWW//AIkh2f2tcrNux/anPlbduON+c5XpWnrMHinU49eMnwX8az/2v4etdFSFrrRYgklu1w6S+YNQYqS06kYUlSgI3dB7VbXCXVtFdRhgkyLIobqARkZqSnKno4Xt0/P/ADYRjzWlzX69OrT7eSOG+EEet2HhWHRNf8I65pN7aIst3d6nJYsdRu5mZ7iZRa3E2MyFmIbbw6hc4OO5oql/abf20NGXTL0gW32lrzywLZfm2rHvJyXOGOFBwF+YruXdbd2VCPs4KN72+8u0UVSfUyusx6Oum3rh7ZrlrsRD7PHhgojLkjLtkkBQcBSTjK5XWxfmXaKRywViq7mAJAzjJ9K4P4f+MPG+taNquoeJ/C85ubNlMFtb6dJYSO5TL2yi7kCymNvl+0BlikzlcAGhau39f1/XVXTla3md7RWPceIxb+Ibfw6dD1eRriHzxeR2u60RQG3b5s7VYFVGw/MfMUqGAcq/wp4ksfGHhrTPFOmRTxWmq20d1Ck6hZFRxkBgpIB+hNC12/r+rBdXsatFFFAy1p3+vb/cP8xXy9+1d/yU3Tf+wHD/AOlE9fUOnf69v9w/zFfL37V3/JTdN/7AcP8A6UT0AeSJ9wUUJ9wUUEs96vvuVr/tMeF9a8Y/sg67oXh+xlvL59G066SCIZd0gmt55AoHJOyJsAck8Csi++5XpHjr4kQfCP4DS/EOaz+1nSdIs/JgJwJJ5fLiiVj2UySJkjnGaUtncmsounJS2s7n4wxLLCg27CCBgBc4+pHHenap4k1y7srLS77X7mS10+N47OCWdnS3V2LMsSk4jBYliF4J5PWvU/FXx78eeItZudYvND8AxSXsrSssngjRpzknP3pbV3P1ZieeTWF/wubxREfn0j4flh12/D7w+APofsdcys9zwIunun+H/BOfbx94+1Hw3b+Ebzxh4jvNCtdrQ6ZNqMz2kRX7pWAtsXBPGBxUl5468azzSzX3jDXJbm6vI9TmL6hMTLdxgiO4c7stKoyBIfmAzg1sn46eMZMxJo3gZxxgH4f6Bgf+SdLH8dPF6R7hofgBiRgBfAOgjHHTP2PHrxVX1v8A10/yX3IrR9X/AF8/N/iZNn8UviXosOpjSPHPiOyTWpGm1Q2+pXEQvpXyHebDDzWbJyWyTnmmn4ufFGXw1/whw+JXisaH9n+yHSl1W4FoIRx5flbtmzH8OMVpN8ffE5YMvhzwATyFx8PtB/n9jpT8dPHkgLReHPACD38AaETntj/Q6GlazKTUer/r5lW3+L3xjg1FNZtfib4zW+S1WwF3/btys62ytkRBxJuCAliFzgHmsMa3rCa4viI6rfprC3X29b9LlzdC5DbhL5pO/eG+bcDnPNdQPjl4/cY/sHwECckk/D7Qse3P2OlX4yePSN5sPh6G6/L8PNBY/wDpFU3s076oTaas5f1t37GAnjPx5bLBbaf408RRrbS3M8CJqMqCKW4UrcOgDDDSKxVz/EGIORVGDX9fisY9MOuaqLQWh08Wv2x/KFt53nmEKGwY/OxIU+7v+brzXWH40ePmO1dH8BnGDz8PNA/+Q6G+Nvjhfkk0nwHvPG1fh9oB59D/AKGfWnGXLs/6/pv7x+0t9p/1r376nO3fiXxPf3N3d3fiXWZ7q/u4r+7ll1SZ5J7mHPlTOScvIgd9rHJG5sHk0/XvHfxC8S6nZaz4o8Ya5rWoaYQbO61DU5p57bBDL5cjsSuDg8Ec810L/G/x2zosOi+BA2D8rfD/AEAD8zZ/j+NNX46+OU5m03wGCeePAGgY9f8AnzznH8qS6eX/AA35aCcr7t/18zmG8aeLpr/VL9td1FrvXEe31Wd7uRpb9HcO4nJbMisyqxDZBIB7Vb0n4n/Erw9qDat4f8c+INLvntYrE3NnqdxDKbeNQscJdGB2qqqqqThQAAOBXQS/Hbxq20y2HgFgOcf8K+0JuPqbOkb45eMixK6b4DB3HA/4V/oGR7Y+xZ/GmtFp/X9Xf3sOZPq/6+Zwd9qeralez6lqE89xeXUrTXE1w7SSTSMSWd2JyxJySe+aetzJubzznavzKARnpwMdfSu2/wCF0+OgM/2d8PwOpP8AwrzQSfy+xj3/ACqUfGnxxIu7+zPAEp64/wCFfaCB+Zsv84o0WwS5ZO7f9fecSv2SWNZHgXHTAOSCB/8Aq/yabJYzowW3mjUHjGFUdOg6V3J+NnjFXMh8P+CMLgEf8K90AEH2P2Ol/wCF7eNGUyLpPgTaOo/4QDQsg/8AgH9PzpryJSS2f4f8E888i6Rj/o7knnbnIGfr9T+VV5Ypkch7eQr3QryPcdvWvSv+F5+O3Hy6X4DcYxj/AIV/oXHOOf8AQ/8AOabJ8cPiBAWeTQ/AuAQc/wDCvtB5P1+x/WnctNf1/wAOeZhygG6Fgh4wRjHpzSHyGJwQCTkDdgZ/lXosvx78YIzeboXgNXxnJ+H+gHP5WhqE/HPxdOGxonw+YDOP+Ld6Aefxs6dr6l2j5/18zzprLOSsWUzwc5P6cf8A6qclvNFnynnjU5P3gwzXfj46eNkcqmheAkJ4GPh54f5/8kqB8c/iB30vwEQACT/wrvQMKP8AwCot5j07/wBfeeeSJOpxvX14GBRZ2L6lcRW9uqSzTyCNEQEu7McAKAMkk8Yr0E/HTxt96fRPh3gr/wAtPh7oGG/KzzW38P8A9q7xp8PfFlh4ptPC3gCWSxlDeXD4M0myZwCMhZra2jlQkDgqw/Gi10Ukn1/D/gn69fBrQNQ8KfCDwN4W1aAw32j+G9M0+5jP8EsVrGjr+DKRXY1i+CvFNj448G6D410yN47PxBplrqluj/eWKeJZFB98MK2q2R7Edj5m+AfjLXbfxdrHhXVmuND0Q+LvF82lP5cMi+Irv+2L1pbcSHJiaFBvEWFkl+ZlJSKQHmPht8f9d1e98Y3Xi34yyWfg7/hEbvxGup/2lpN9q/hl4Z0SSGaKDTIre2mjWTDW8wu2DrgtwQ32BRQ9beUWvwaT+TafysrGlaXtZzmtOafN6Lm5mvmrp+t7dD48+HnxCs9B+EGnXOjftHaMnh3XPF0lvqPiHTn8OTf8IhaSWss6RTTWVqmnJcyzpFveaFlV7vYDIdkjc5dfEDxl4d+DngvRvD3jTw1pnh3XNb8Wzah4n8SaxaaVa3E0OtStbQtcTaZfWoM4eV9nkRlvL/duhXafuaiqk01ZaK6+5K1v1/O+t80veUn2f3tt3/Hz8rHyL4u1r4jwa14x+JVj47TRvEXh/wCDOh+Irs6LawXFhqV1DJq0xiP2yBpPsrsrD5RFLtYfMhGK63xZ8WPF2n/FSbSLXx+LXV4PEGj6dpHgQWtqf7c0i5Fp9s1HLxm6fyRPdt5kMixR/ZsSKxzn6Noq/aR51Ll0Tbt6u9v06qzel9VpUmqivbWyXraMYr/0lvRp62vpr4z+1J8QNP8Ah94J069m+Mlx8PdQ1HURY6ZcJe6TZw3lw0bkR3E+p21xFFCiq0jMqh8JhdzMqNd8T+K9Z8O/st65428PfEi38VavpXgi81Kz8VW8Vq8WoXUVk7peIkS/ZyrOocKqlMcYIr1misUvdku7/T+npb8B05xhVhUauo7rvrf/AIGqf6HzX4k+Ifjj4eWfjzT/ABD8Sdb1OC28PeHdZs9WeLSrKbSJtRvLu2lJma1NvHZxfZ45GknhmaNPNJL4AHH6J8YPGdh8GIjq3xe8K+HI9M8ZXWjzeILXV9MjW8sFthPGLW9n0+PTmneSaPlrSFHQOEw2Hb7EoqpNSlJpWurLy1Tv9ya+euxlJXUUum/n7nK//Jve8tvM4TR9X1Txj8FLPXbHXNd0jUNT8PpdR6jLZWsWoQStDuErQuktusmeSux489ARivmvxR8d/jktj8OHsfH3g/w2dX8D6Pri3viTWodJh8QatcI/n24j/su7+07cQsbe1e1m/fDaxDDZ9b+LfCmkeNtBufDWuvqS2N3t87+z9UutPmYKwbaJ7WSOUKcYZQwDKSrAgkG9pWl6doemWmi6RZxWljYQR2trbxLtSGJFCoijsAoAH0qlJc8ptdYu3kua6+d1/wCA+lk07JLs18242fySf/gR8t/GTxvcav8AEiLwrrvxL/sq60jx54Th0rwaiWif2pZNdWErai3mRG6kCzSTRh4pEiXytrKzZroPCPjj4nzeKNA1+/8AH97qNhrXxE8UeEH0KSwso7SOztP7Ve2dJEhWfzl+wwpuaUqVLZQt89fR1FEJKNL2du7v5tRV/X3b/PSySNLxu21ukvuU/wBZp268ut73PjHWfH3jv4lfC3xz4Xs/iPeeKb/W/hlrl94j0uzsLMTeEdZWGIRaWqRw+ZGZRLcp5V15s58jcrCtnQvGc2kapd+IfBHxVbxmLjRvh5p48RM2n3Bu4LjxPf21xETaQx2/yxySw5SMMu3k7wWr61orSnWVN/D/AC/O0m7a33T5fRa3NVWtHla0v+bpv0+x0SWu2mvjXhTxx4+1T4l3Pwzvb2SS58I3N/qOsXItY0F9p8+TpMQ+XA3LK4Z02nfp7g8MQfOf2TPHPj7xb471y/8AFWufD83Ws2B1DX9F0vVIZ9Y0vUkaKOOK5totLtZbZUQyoVu7i6lJVAjlVYn6rorGHuNN66W/4P5fNJqxhL3k1539PL8/lo7nD6V4k1q5+NfibwjNe7tJ0/wxomo21v5aDZcXF1qSTPuA3HcttCMEkDZwASc+L+J/i94qtfjB4s8Nab8Ykh1jRvF2iafongZbawkfVNOuLTTnvGZDEbxlQXFzIJkkVYyMuWRdlfUFZWkeF9C0LVNb1rSrHyLzxFdx32pS+a7efOkEVurYYkLiKGJcKAPlzjJJNKS51JrRL8bp+myfR77GrnF8ztukl5NJJv52b0s9d+p4NB41+Ji/D3xd8Rrn4j6iFtfF2p+HUh/s2yNpo+mxa+1q19gQea8kFqrndJI0W1NzxsQzHvfgF4x1Lxfo/iBn8Zf8Jpommaz9j0HxVtth/bdn9lt5Gm3WqR28uyeSeHzIUVD5PTIYn1GilFqKaa6W/L/J+eru2rWirJTm5JWvJu3ZO9ktttu2myep84+EfHPxMk8UaB4g1T4gX+oabrXxF8UeEZdCbT7JbaOytP7Ve3eN0hW4My/YIky0pVlJyhb564X4afG7xzqup+O7/TvH2hXFvqHhC616wutYvrG7utFvYZliS31JdO063+zeUJgJIpGunj2nLgKQ32RRSdtPJNfNpq/ybT+VrjryVVtwXLeSf/k7lZdk42h8r26Hkn7N/jx/HfhXVZ28bX/i9dO1M2ya1NNplzb3IMMTkW11pscVvcRqzsu7y0dWDKwyuT5x4C+L/irXfiTb6VB8Yk13VB438RaLqvgxLbT2/s7Rbe4v0t7xxDELqFlMFugllkMbhtu0uwevqKsrw54X0LwlZ3On+HrH7Jb3d/d6nMnmvJuubqd553y5JG6SR2wOBnAAAAol7zvtpb56f8Hz10aeqSaVF0/tNrXytJPz3aa6aa7Wfznovj3x/B8Cvh78QvGvxv1HSbfxzHp0niDxFPY6VBb+HIGsJpTLCWtvJi82dYEaS6Esal/lVNwA9h+C/iPxF40+Gdvq2u6g09zLdaja2eqrAkTahZxXU0VpfhAuwGaBIpvlUId+VUKQK9AoqpyjPmVrXf3L+u1vS+o5yUpc0Vb/AId/K2vborWV0fPWj/FH4l6z4X8WXMuv6fpOo/D/AMP3Gj6teahabLGXxIGObiTbGzpAkUcM42ZXy74FlbYAPN4fixr/AIa+BwHwp8ZaaNOXxd/Zt/4uu77RrLSrG2ltGuJLiDUdP06aw8s3JSMzS2RxJIySANiSvs2iod39y/8ASuZ/fsl0VlqkSrL8fysvmt79Xd6XPmR/it4r/wCEP8ASfEH456B4O03WbfVJrvxnod1ZXdleXEFzEljapeXtmlsxmheRmZLaPzWibyNi1n2+p+MdA8bfEHx14f8AH99FDF8QvCGn3enDT7UWuqxX1lolrM8wkiaeNglwWQRSR7WA3BxkV9V0VpCajU52tL7eXMpW+5cvRW1abKpyUFaWqas/vv8A118+h84eE/GfxQvfE2g6xf8AxJ1C4sNf+Inijwa+kNp1gttbWdr/AGq9tNG6wCYzJ9hhXLSMjKTuQt81dp8HfGXjzxprd7Y+JJ3hXwXa/wBga2PsqRpqOuBwz3CfLlYxAsMqBG2kXpBGYxj1us7QvD2keG7Wez0a0MEVzd3F9NukeRpJ5pGkkcs5LHLMeM4AwowAAJTStpsvx2v9zfz5X9lBXkqsnKCtdt28m5PTtb3Y9rJ/zHlHxI8b+J/BPxQvXXxBrt3oB+Hms642i2NpZvJFd2U9qqy2rND5hlZbhxtld4yQnyDnPhg+KHjvxZ8KvGVhrXizTfHsei+JvA99o17p+t2OoNdpcazbN5LXVpZWVtkPDtwsRCknMj/w/XOn+APC+m+MtQ8fwW17LrmpQC1luLrUrm5SGEbcxW8MsjRWyMURmWFUDsoZgTzXRUQfKo91+am5flaPotraERco1lUWyknbuuVK3lqnL59z531f4reIf+Fd6Tq3iD4kSeDJL/xHJp/i/U5LWzibwYotZZRbZuI5IEAkS3QXFwsiOJxIvyyRBfRfg94u1/xL8LY/EviC8F3NHPqUVrqRttg1Kygupo7W+8uMAfv4I4pv3YCtvygClRXodFKTvGUUrX/DS3r+Prd6jurp9v8ANv069uitZaHxzp3x98XJ8MvE+pj42Ratqmm33hhb/X7N9IvtF0z7ZqsVveQ280MEZj2xF8w3kZmjUoxdiSR0ifFvxAvhi7kX46GbwO3i5NNT4nm3039xpjaYbhpBOIBp7BbwC3FwYTEA+wgyAtX0b4m8L6F4w0tdF8R2P2uzW7tL4Rea8f7+2uI7iFsoQfllijbGcHbgggkHVp3TXn/+z/k/v1um0UpRUbW11/FWX3PX/g6nyonxB+IN2dA8eWNmPEHiLTvAvxCfQ5DbFBrcdtqOnJYXJjiA/wCPiKOGTEagN5mUABUVU8D/ABc+JurfCzxlqus/E7wX4ns4Z9Jt31PR9Xg1+XRoLq68rUHuRFpdjBGIIG8xYZIpHTY5mLLgH62opzkprla0tb/ydyfbdOztbyt0cql1BJW5b/8ADa326Xv53Pmbw9e315qPw/8Ahh8Ifj/PP4SvNB8QTw67oWl6IxlFnJpq26RGO0NkVT7RMuYYVQhiuNyhhga38e/H8ngjw54mvPiLF4a1u7+H2leI9B0iKxtSnjLXZ4pml05VnjeRxujgAhtWjmXz9xbbgV9cUU1NLdXd1r6c358y3v8AD1eyUoqny8uv/Bv6+W6aWzR86t8UNfn/AGgpvAl58UH/ANOnaytPDWhyabNNp8P2AyG5vraeD7bGRMr7biOSS3IMKsg3MaT9j3xZ4Z0H4L/D7wLqPxSufEevXlr/AGaLK5W1eXSry0s43udMb7JBGITAo3FbjM3z4LN8oH0XRURfLFx7pL7m/wDN+e2trpw27WXdfr6b39F2CiiikAUUUUAFFFFABRRRQAUUUUAFFFFABRRRQAUUUUAFFFFABWXe/wDHy/4fyFalZd7/AMfL/h/IUAc9410fWPEPhDWtC8Pa9Joup6hYT29pqEZIa3lZCFcFfmHJ6rhh1BBANeJfsk/Az4jfCBfE+oeP9TsS2uPbCGztp2mYGJpt0srlQMnzBjBJwTuwcAfQ9FO/QDyv47z+EG/4RDTfGXiPRNLsJtYmluf7S1W3si9t9huYZGj811LlWuIgdmSN6nHevIdfv/BMFr4istI+OXhLUp9R0TTIrnUm8S6ZFPqtxHfzzXcW2R3RS8LhFEiGLDKhyobH1lRWThv/AF0t939MznGU3v2/B377+fbY+QbnxJ8HrX4aDwvby+HdZjvNZaVbbV9Y8JS3GkW7Qqsk1tbxyxWUbMVKqqk4Z2kYNyh1dd8T/DO40O607wT458G6BbNpPhiz022uPEulu9m1nqUs0ocLcsjGONlc4ch84DMc19M2fiHQNR1S90PT9c0+61HTdn22zhuUee23jK+YgO5MgHG4DNaFOzet97P7lZf19xjGhKOiktFbbzv3PmM+J/hTqmj+F/D/AIl8bfD6+/s3xQ15rtzL4l0+WHV4zZ3CG9dXmLNvaSNTEwyuCoBjVWOfeeIfh5D4YvNA0n4h+Bo4Y9C8ZaXYW6eKdPVI1vLuNrGFB52FUxJwOAgAB28Cvqyihwumu/6x5fy27emhrGE4yUk1deXm3389e9l1Pl3U9Y+EGmW/iCz8I+N/h9bafqWnaE9zYW3iawt01OeC6me9ibEoHmSweWjSPgPuAZiAcFj45+HukeHLzX/Cfi3wLo97pmvjWPDvhlvFOmIILc26QXFsTFO0EPnZuJAqOUVnQk5yB9OXl5aafaTX9/dQ21rbRtNNNM4SOJFGWZmPCgAEkngCpQQwDKQQeQRTabbd9/8ANP8ATZ6eWrIVGUbK608vK3f8Vrc+bJL74FX2oeDNN8T/ABE+HWv6Zpuk6sNXe712wkil1C5ktpDIY3k+bfIJ2BwduByDitX4V/Ej4c+H7i0n8Q/FbwXG6eD9D0uV38UWMrG7t2ujMhImJJXzU+bod3BODXv9Qve2cd5Fp8l3Ct1PG8sUBkAkdEKh2VepCl0BI4G5c9RTV1e3X/g/5sapzStdfd5p9/I8B1Dx18NJviP5UHxZ8CHwhf3tv4jvn/4SWyBGoW6eWsOzzclXZLabIGA0D55cVF4Y+Ifwqt/iHqFpd/FnwUPDXhyefUdEJ162UNd3ylpVGXwwh3ThSMjF1t4KEV9E0VHI+Xlv3/FW/BJJdrLzG4TbvddOn/B6ttv1flb4v8C+IPhrf+CIrbTNb8G+E7yXwTfaPqFzfeIdMhk1i8niRYN6RztJtjKud04R13bQuC2Nnx38Svh34x8O/EXVtb1fwrbfb/C+n2mm2V14h0u9uHvbd7ttyJbzy4ZWljKsDnkHgggfW9Q3l5aafaTX9/dQ21rbRtNNNM4SOJFGWZmPCgAEkngCr1Tv/W7f6kujOUeXmWvl3t5+R89D4h/BtPide63rOt+CNcmuby3n0rxF/wAJRpY/sm2S3RGg+ecTp+8WVtsSMj+b8xHOML4Xa58N7DwvJ4U+JHxO8C3n9peHk0+O/j8S2AfS4giq1jtE55DfvRLHkOwO/bsjz9Q299ZXclxDaXkE0lq4inSOQMYnKK4VwPukq6tg9mB6EULf2L30mlpewNeRRLPJbiRTKkTFlVyuchSUYA4wSp9DUqFly9/8vz89+71d2oTvzXXTp/wfwenboeS/ADxroHjSO+1u68b+HdX8V6lGguLXT9RimlisbU+TG5iVt6K7s8xBA2m5CnkCvYaKKu7e5pTi4Rsy1p3+vb/cP8xXy9+1d/yU3Tf+wHD/AOlE9fUOnf69v9w/zFfL37V3/JTdN/7AcP8A6UT0FnkifcFFCfcFFBLPer77lO/a/LL+xVrzKQCNP0QgnsfttpTb77lS/tdQyz/sWa+kKMzDTdGfAGcBby0JP0ABP4VMvhZnif4M/R/kfk7dJJMVVnTgYJLYH5cGvY/hR4A+D3iPwjqfizx54d8aWmleHrYjUtZtfEFskNxePnyLW2tnsWZ5XJHymYhVDOxAwD4/DDEP3s1uznqGPIJ/ya9Ph/aAng8DaL4Bv/hR4Q1fTtD82W2M8mqQs8sh+eWUW95EkkhAUbtvCgAcDFYX91qO/wDX5fna+h4UHaou39af10vsbHw++AWp+JfhJ4s+IFvoen6ksGlz3Vq92dVg/s1IJMzyCRbVbSeUop2objAySUYjas/xe+A2n+F9B8PeNNMaz0fRrzw7okqxXd1M82q6jPbRyXP2aMhycFwznKRpuABBIWsnTP2mPF1l4GHgd/DvhqWNdDv/AA7DfSJd/aYLG7Z2kRQLgQ7gX4cxluFBLd4/EH7QnjXxT4Pt/BWvafo15pFhp1jY6dHNBKZNPa0iWJbi3bzcpJIigSDlG67B1HRGVOE4vopRf/bq5+b701pr71rtpXNoygotT3ae3f3bfK9/l0TdjsLz9lfVfG/xN8daB8MPsVlY6Fr17p9pZXFrqcyokWWVTdJbywR/L8o86dWJ69QTm/CT4C2OpaJc+LPHWp6MtvqHhDW9Z0XRGurlL+Q20TiO72xJ5axrKhwskg3bT8jAU7S/2wvHWi6hPqsvhbwzfXUuu3niK3NzFdqlnd3ShJhGsdwquuBx5u9lycEVzug/tGeJNA8I23huHwd4VvprLRL7w9aaxeQXBvoLC7LmSIFJljODI5UshIyRkgkVzpKNNrry2+fK7v15rfK7WtjWUqM8Qp293nv8lNO1u3JfTvZPS43W/wBnnxXovhSTxPN438J3Ulvoen+I5tItrq5N7Fp940SxSkNAsRIaZAwEhIzkAgjOb42+HtzqfxyvfhZ4P8MWml3q6uNDtrC11Ca5hEyERFzcTBWcM+5yxRQMnCqBiotT+N/inVReLd2mkJ9u8K2PhFvJhkIW0tZIHjcZkI8wm3j3HlSC2FBIxVm+J3iaX4ryfGS1ks7PxBJrP9uYjiZbcTb9+0I7MShPGCxOCea2m6PPHl+Hmlf05vd/8l1fmzOfsVh3yfxNPT4df/JvwPUtT/ZstLnwb4G0rwl4m8MX2ualqPiBNW162u7saeltZJC5LtLEhVYl8wl0jw2Rgvwab4E/Zpe+k8Qabcx2fjGfUvBUmueFL3Sbi5EM1wb2C3DKHWJtylpVZJVAGckcAjnLn9p3xdaXehNo3gjwVo9loU2pyrptnb3T2t2uoIEuo7hJbh2KMo4Csu3tgAAQaf8AtN/EbSdSXUvCcWi+G4ovD3/CN6dbaXHOsWnW/wBpW5aSHzJmczNKmWeRpNwYgg8YzvBp36prTu4SWn/b3K09/ib6Fx9hFryenpzpq/f3b3/7dS0uZ198FtUso9VlsPEGgarDoerWGjXE9lNK8T3N0Jdvls0QDqhgdWYcHjbvByOz039kzxxqWp3Okv4y8EWV5D4kuvC1vDczXSm91CCNZHWEpbsNpDjDOU5BBxxnmbH4/a1Y6l4g1B/Angi7g8S3djqN3p8mn3a2q31qW2XMSx3CGN2aV2ZQfLO4/IASKkX9qHx7H4gtvE0ul6ILi18X3fjML9mm8o3txGsbxkebnyQEBVchsnljSShbz0/OF/8A3I1/27fXQzlGhyycb36X/wC39/8AyRadpW0sXoP2YfHWoa94Z0Pwn4k8Na4PFZvzZ3mmyXEluhsm23O/fAsnycf6tHD5GzduFWb79lfx7o3iK60TXfE+g6RDZ+HG8US6hfxX1rAtmLgQMTG9sLhZA5GUaFSQOM5GeY8O/tBeKvDMfhS1sLHTJ4fCh1VIYZ7d3S8i1Ej7TBchnxJGQMALtIGeScGqsnxpltRrMXhrwF4Y8P2mueHpPDlzb6bb3GwQPcLO0waWd3aXcijc7MNowBwKTUeS63tL77Oy9L8vnvfoxxjQ55Xva6t6XX425u3S3VHoB/Zt0XS/CHjLUfFXxQ0Wz1LQJ9FNhcRS3b6fPBfwtMkrFLVpDvXZsPy7Sr7wo2k8H45+Cfi/4e6brOra/e2dquj69/wj4jSZi19P5XmmSAbAGiEbRtvYrxLHgZJxI/7QWvXWhaz4b1TwxoGqabrmmaTpksU8NwrRf2db/Z7W4iaOZW80LkncShP8GPlqf4yfFtPijD4R0a3+3nTPCWg22nRy3yKs81yI0E87hGI52oi5YkpEhOCSBVaEVKTpvS6S9LK7a7+6/wDwJPdNDkqNly9I6+vVel3ddbRae9zzPzpOUdpMkfLuYtuPbnP0qG5aSQ7kOWHAw/HAHb8qt/Y7eTDrcHDAckcfr0/L096hkhktztNuz5HUt+uMCpS10OeLXQoNHJI2AhR/Zv8ADikFpJnb5xO08hmNWjJGMiUrsByvGD+v4VXk2M2Hf5RnDZPB9P8AI7Veuxqmx62WU/eW3AA5QK38+aibTomJMMrwv6EfKT606N41OBKVPZg38xT3aUqQJgV56rnj/P8An0nVBdoZ/Y2oyrmGZZcdwcYNVZLW/svnkiIZeCQ2M08PdxvmO7lyucEZwR3/AKUB53JWZorg8nlyDTTaKTfUpnUQuUliBHXJJyP8aWGS3fcXbagAyCOT9PepXUDAMDD0BNRiyMuPLjlAJwBt4H1qm0vIv3bdj9zf2dih/Z++GRjzsPg7RdueuPsUWK9CrgP2fLaWz+Anw1s542SSDwho0bqwwVZbKIEEeuRXf1otj14/CjyXTv2itKu7zU57/wCG/jPTPDOl6zdaDL4puY7CTTjc2921q52QXUl3HF5yMPNkgRFHzMVXmu9tPHnge/8AFN34GsfGWhXHiTT4Rc3ejxajC99bwnGJJIA3mIpyPmKgcivGrH4R/F+98PeLfhLrtj4NtPBvibX9Z1CbWbXWrq51KSwv9QluXgFk1pFHDKY5jH5n2mQKfmCv0rT0L4N+N7Lxpo0d6fD0Xhrw14o1fxZaanbXMzapfS36Xim1mgMIjjRPtpzKJ5DJ5EY8tOopW5Vbe342X3a37bfN6Vko1KihspO3peVvvSj6Xv0aXdeNPjD8PPA/gm+8e6n4r0mXTrXQrnxHB5N9CzXtjAiM0sHzYkQmWFQy5XdNGM/MM8nov7Rnhm/8L+Eb2/8AE3w1TxF4zuI10vS7Lx5bTwXVu1x5by29w8Ub3LIobKRQt+9Hlg4zIPPP+GdfjBqPhGDwbqsvg63t9C+F+v8Aw80u6t9TupXvZLuOyS2up0a2UW64tGMiK0pUkbWfPHQ/HP4IfFH4lj+xtJ1q1k0OTRLW0hgk8UahpUdhfwys7zNb2kLLqCSr5S7J3CJ5XCPvbGjjBSTTum15aKU//SoqL12vbR7PEqNOm3S1a5vn8PL+Ll93XZ+san8WPhZomvN4V1n4l+FbDWkLBtNutZtoroFYhMwMTOH4iZZDxwhDdDmpB8Ufhk3gw/EdfiL4YPhJVLnXhq9v/ZwUNtJ+07/Kxu+X73XivOPEXwL13W9X8Xah5uiPH4h8e+GvFEImZyws9Oj09ZY5P3Z/eE2k2xRlTvXLLk4y/Hf7PfivxHpepNYahbPcx+PpfGFhZQeItR0RbmCSx+zGCS+sQLi1fc8km6NZBkAEMGbGS+G73/8A2P8A5KX/AIA++k1LRmox1Vl99pu33xiv+3l21940vVNM1vTrbWNF1G11CwvIlmtrq1mWWGaNhlXR1JVlI5BBwa8++M3x28HfBiPS08Q+IfCNpearKyQ2uueK7LRWMYGDOpumXzI0coJNm51VsqrkBDW+H2geKvh1Z+C/h7pHhy0sbCQ6rqWvyHUtQ1lLfdIZBFHf3bCaWaSe5VzJMPmWObCLxtb8bvDnxa8VXGiaV4K8PeFNa8Mo8k+u6drHiS60hr51KmCBmhsbrzLfO9pIyF34RSSm9Hc0lNKO1/w+X9dPMUNU79v6/rodtN8QvANt4j0/wdc+OPD8Wv6tb/arDSn1OFby7hxnzIoS2+ROD8ygita71PTbCeztr/ULa2m1Gc21nHNKqNcTCN5DHGCcu2yOR9oydqMegJrwTVv2eNfv/jNdeO7qxt9U0nWNY0vXZxJ481ywXTLizit0VF0u3/0K/Aa2V0ebyiC2GVwoFek/Ffwr4t14+FNe8EQ6Rdat4S13+2IrLVbyW0trtGsrq0eNp4opmiIW7LgiJ8lApAB3Brl5U5b3+7b/AIZ9NLrR6OKTbTfS69bOy+bt6X1Ox03V9J1m2e90fU7S+t45prZ5baZZUWaKRo5YyykgMkiOjL1VlYHBBFYGhfFj4WeKHv4/DXxK8K6s+l2q318tjrNtObW2ZdyzShHOyMryGbAI5zWZ8F/BPiLwH4Fm0HxTNp0mpXOua3q0h0+SSSBVvdSubpFDOisSqTqD8vUHGRzXn3hr4CeP/DHg7wNpOh+ItH0nXPCnw41bwmdRtg0gj1O5+wGG4iVowHjV7SViXAOWX5Tk4HFKUlfRbfdJ/mkvmawhCTa5ra2Xpd6/NHoPhT4z+A/FPh/X/HFt4z8IN4S0a7aBdds/Elrd2jRJGheWeWM+Vb4dmG1nJ2hWO0ttHWaB4j8PeK9GtvEXhbXdO1nSr1PMtr7T7pLi3nXJG5JEJVhkEZB7V89aL+z78QbPSfGN3qWk6Peal4hn0K+t7C9+IGtX2y6sHdzINUlg+0QHf5ToEhaMFWUx4Jz7N8LdA8ZeHvBcOm+O9UtL7WXuLq4le2ZZEiWWZ3SIyiGHzyisFMxijZyNzLkkmZaRlbdJfPRfm79ElbzSXNGTkk2rXb+67t+Fuut9NmybQvix8LPFD38fhr4leFdWfS7Vb6+Wx1m2nNrbMu5ZpQjnZGV5DNgEc5rG1D44eBbnwXF44+H3iPQfGunPrul6G8+javDcQJJeX9vakmWLeu6P7QHKdTtAyucjhPDXwE8f+GPB3gbSdD8RaPpOueFPhxq3hM6jbBpBHqdz9gMNxErRgPGr2krEuAcsvynJxm+Gv2eviBbW3iS51WbT7W78Qax4R1Qwz+LdT18p/ZeoJcXObq8hWT540/doqKgY4wgyx2jCCqxTd43V/Tns/k4q+mqudElCFSCWsW9fJefq/wCu/t6fEPwBJ4lvvBkfjnw+3iDTLb7ZfaUNTgN5a2+M+bLDu3omOdzAD3rE0D49/AvxVaX+oeF/jT4E1i10swC+nsPEdncR2pmk8uHzWSQhN7kIu7G5uBk8V5r4L/Z58Q+Efirc+LJ7K31azg1vV/EOm6jc+PNdzHPe+efK/sY7tPjK/aXj89WJKZbyg5yIbP4RfGjxX4P1nSviVoPgi38Q6vrmg6vd6tZeJbvUVvI7PU4LmS2EUunwfZoI4YmWGJWkBZ2Lnc7ytlTXNyqT3Sv5NvX7l+XZom0ee19L2v5d/wBfnZ7M9ii+LHwsm8Hz/EOH4leFZPCtszJPri6zbHT4mVtrBrjf5akNwQW4PFYus/tAfCTQfGXg/wAE6n440WK78d2c95oVw2p2y294EkgjSONmkBkeVrhfKVA2/ZJg/LzwXxI/Z68UeKrnxBq2lXtsZp/HFt4tsLGHxDqOifao00WHT3hlvrEC4tX3rLIHjEgICBgdzAXfDvwY8XeD734eat4a0jRIDoMGt6frGn3PijUbwxQ6pdwXE1xDf3MMs93MjQE7ZliEhkPzRAAUJJWb8tPWF7X6e/pezStd6DcYxaV76N37PXT5aet9Nmer6D488DeKtU1TRPC/jPQtY1HQ5fI1SzsNRhuJ7GX+5OiMWibg8MAeKwJPjf8ADS3+Lc3wSvvFOnWfiyPS4NWisri+t43uopTPlIYzJ5ruiWzyOAmFR0bJBOPPP2ef2e9a+EmtQTa7Zw3X9i6PJolhrB8c65qsl3C0kTFv7OvSbXTt3kIWSBpBkAKVUYO58R/hJ4w8V+M/FF3o9xpCaL448EjwlqNxcXUsd1prxG9eKaGFYmS5V2vdro0sO0JkF87QOy5bO+jv62dvv0316eYoqL51J22t/wCBRv8Acr/cekeE/HHgrx5Yzap4G8X6J4is7ed7Wa40nUIruKOZfvRs8TMA4yMqTkVpajqWnaPYXGq6vf21jZWcTT3FzcyrFFDGoyzu7EBVABJJOBXjNp4d+LvhV/FXxIk0Dwzb+KdY07RvDelaRo8tzqFhGILmZUvbhjFbuQPtpZ41UCOKDHmN94d98VvB2p+OfBUmiaTNZLfw32n6lAl6G+yzyWl3FciGXaCwjkMOwkBiobO1sYJNJfC9NNfzdvJa236bkQ1dn/Xl9+l9tL7Cy/GT4QweF7PxxN8VfB8fhzUZhbWesNrlqLK5mJwI45y/luxPG0EmrfxH8Zr4A+HHif4gpYDUl8O6LeawLYTeULkQQPLs8za23dtxu2nGc4PSvPta8F/F3UNS0X4gW/hL4e/8JHbWmp6de6JNq90dPEV4bbM63gs/MllUWoBDWyB1k27k27m1NQ+EWpxfsy3fwK0vWYbvUf8AhCZfC1vf3m6OKSY2Rt1lk2h2VCxBIAYgetDXuN9e33/lZO+z5rbxZthlTdamqvwt6+l/w0+fXqXL/wCOXguTwp/wk3g/WtF8UNb63pGhX9vpurxTGxnvr63tSsrR79jx/aN+xgC2zHy5yOptfHnga98V3XgOy8Z6FceJbGFbm60aLUYXvoIjjEj24bzFU5GGKgc15n4q+CXiHWNfvdT0u50i3t7i08E26IzuhB0bWZb24yFjIw0MirH6sCG2ABqw/BP7OmteGPivceJtRgTUdNTW9W16x1WTx1rjSwS33n5jXRGJ09GQXLp5yvyoz5audw0moJe7rrL8Ixsu2r5t/TXQz5UqCbd5afjFP8H7unXW1lY763+O/gPUPifN8N9G8RaBqJ03R9Q1TWry11iGT+yZLWa2jaC5jXPlMRcFyXZSojPBzkZF9+0/8K9J8D6t8UNQ8XeGbjwfY67Z6HbatpXiOzvYpmnkhi82V1cRQhHmZmUyMwijMhAJ2DkvCnwU+NGjxWFmNS8J6FL4Y8A6l4N0TVtMu5riaa5le0aC/lt5bZEhObYs8YebDNwz5OKOm/s6/EZfD/jWW5k0y31jxBd+GtVs7a78YanrkZutKuxctHLe3cAljjlMaKPLiKpuYiM4w02ilF39dH/z8ett/gWi3V9U2Qnatyte65W9FyK//k19ettLKx7jbfFL4Y3uq6PoVn8RvC8+peIbNdR0ezi1e3afUbRl3LPbxh900ZXkOgKkc5rqK+c7j9nzxbqnxaf4ga9pVje2ut6npOvX8KfELXraHSby0ht18qLT4ESz1JQ9srpLOsDZb50YALXuvh//AISzfqn/AAlX9k7f7Rl/sv8As/zc/YNq+X5+/wD5bZ37tvy42471OlvPX06aX6vV9LO11oDdnpqtPyb+7T1V0ma9FFFIYUUUUAFFFFABRRRQAUUUUAFFFFABRRRQAUUUUAFFFFABRRRQAUUUUAFFFFABRRRQAUUUUAFFFFABRRRQAVl3v/Hy/wCH8hWpWXeg/aX49P5UAc/4z1HxJpHhHWtU8HaPFquuWlhPNp9lKCVnnVCUUgEFuf4QRnpkZyPEf2SPiL8bviGvii9+KthfDT4ZLb+zbm50xLNTIWmEscW1F8xRtTOc7SAM5Jr6HwfSjB9KdwPJv2j/APhCv+EX8Pf8Jr/Yn2f/AISrR/L/ALU8nZj7VH523zOMeT5m7H8G7PGaq614k8bReKfEWoWfjK5g0/QfFGh6VDpa2dq1vNb3a2SzCRzGZc5uXZSsi4PXcOB6R4m8G6T4s+zf2pd65B9l3+X/AGZrt9p2d23O/wCyyx+Z90Y3ZxzjGTnD/wCFO+E/+gt44/8AC51v/wCS6iN4/ff/ANJ/+R/EwnCbqOStsl2ejk//AG78DzHRL7WfB/hm9u7j4j6hpmmat471a01HV7mCx26VClxd/vFZoAimWRIkLzB0XcAoXgVt6B4n8c+Lrzwfo6+NbywttTt9dlk1KzsbUTajBa3UEdpcqJonRPMifeSqbWDkqACu3s/+FO+E/wDoLeOP/C51v/5Lo/4U74T/AOgt44/8LnW//kulBOKS7W/CNv8Ag9vnqDjUcm11v1fVt9vP103WxwFpr3xF1XX9LhX4k6la2+u+K9d0EwxafYkWlta/anieItAW80C3Vd0hdSGOUJ+asrxJ8VvF8Hw78NzJ4wOl65dLqqnUZ7qysbW8eznaFUfzbS43TSYDLDCiFv3mCoAr1T/hTvhP/oLeOP8Awudb/wDkuj/hTvhP/oLeOP8Awudb/wDkuplCTgoxdnpr6L+mCjVU3LvfS70u/TpseR6l4u1e21q8+IE3jqXR9X1T4YWuqWGnhLQQXt0kN3K6RrLE0kgiLCXaj5G75spha6rXviD4js/Hkumx+Mfs2oQ6xpllp3hb7NAf7VsJlh+0XeShnbZ5k53xusaeR84POey/4U74T/6C3jj/AMLnW/8A5Lo/4U74T/6C3jj/AMLnW/8A5LrVv31JLS7dvWTdvxt28trQqdZQs3rZa3fZL9L/AD378p4c8SeN5/EWl6pe+Mrm5sdR8Y6z4ffS3s7VYEtoBetCyusYl8xfsyDJcggnK5+atn4teL/EXhlroaHqP2by/B/iDVE/co+Lq2Fr5EnzKfu+a/y/dOeQcDGl/wAKd8J/9Bbxx/4XOt//ACXR/wAKd8J/9Bbxx/4XOt//ACXWfLLlUfK34Wv9+ptFzjPmst72v537dtPkV/AN74nh8V6toGveKrrXIBo+matC9zbW8TwSXD3KSRr5EaAx/uFK7gzDJyxry3UbPwNP8dfFkviLxF8KLHUU1jTfs1v4n0aG61OQfYrXb9lle6iZAW4XEbYfJ56V61/wp3wn/wBBbxx/4XOt/wDyXR/wp3wn/wBBbxx/4XOt/wDyXVO7mp22/wA0/wBDGVKpKnyOz23b7f567nI6D4m8dSa9pur3Xi+6vLO/8X61oDaS9parAtvAL1oSrrGJfMBtkGS5BBOVJ+auIl+Ius+J/DuvWF18QhrR1D4e61qWraSsNqi6PfqIV+zARxiZCglkUpM7Nxk9q9l/4U74T/6C3jj/AMLnW/8A5LqufgZ4DOoLqxuPGBvlhNutz/wmuteaIiwYxh/tWdpYA4zjIBpQTi1fVJW/8lav97vr20Zo1VvzRstU93/Ne23bTt5duO8c/EDxHpQ1i3Xx3Y+H7Sx8Qw2YnuJrW1kFr/ZdvMYYJrmGS3Ehml3YmHzLuVWXAxi6nrfia+udY8faB4r1bSryw+G+naxmbT7USXjpJeyBLiN0dVVtp3CIqfm+VwMV6n/wp3wn/wBBbxx/4XOt/wDyXR/wp3wn/wBBbxx/4XOt/wDyXQlK9/6+G347kqFRJRaVrJbvo0+3lY7SFzJEkjYyygnH0p9QWNlFp1jb6fbtO8VrEkKNPO88pVQAC8khZ3bA5ZiWJ5JJOanwfSrN4ppJMtad/r2/3D/MV8vftXf8lN03/sBw/wDpRPX1Dp3+ub/dP8xXy9+1d/yU3Tf+wHD/AOlE9AzyRPuCihPuCiglnvV99yvWdc1TwdovwXl1L4gpDJ4ci0CMalHMm9ZYWhVTHt/iLZCgdSWAFeTX33Kl/a6leD9i7XJo87ksNEIA6n/TbTilJ2TZNaThTlJdEz89fE+t/s63GsXUnh/4YePVsWlb7OqeL7VNiZ4AEmnTEfQyN06msN7v4EykPP8ADr4gAejeOrMfmBpNcTfX125QBmVscLt7+3avQtC/Z98e+IdI0PxKNU0i00fW9Mu9Xl1G4uJEg0y2t53gZ7lvL+QtImFVN7NkADOQObWMeZ6L/gN/km/keDB1JbWv6edvzaRWGvfAKBDGnw28brjjjxtZH+ek4pf7e+AUg8+f4dePhhQAW8a2QB/LSh6/pXN23w48dXWgXfi7SfCGu32g2bOsusW+lzmyXacEmYptUA+uCO4FXR8HPi0ml2mty/DnxKmnXrwJbXn9lXPkytPtEISTYVbeXULg/NuGM5FXGLk7Lrb8dvvHdr/hl03NSTW/2ewNp+H/AI9Vcc/8VpYjJ/DSsmoDr/7PKMTF8M/H7nn/AJnSz49v+QVxWl4n/Zf+MHhXxfqfgs/DvxDrV7pO15J9J0q7uIJYm3BZUbygWjYq4DEAEow7Gqdv8H9du/h9p3ivR7e91DVdQ8SXXh1dCt9NeS58y3t4piw2ksT+8IKbPlCE57BJ3jzrZW/FpL8WkauNSMuVrX0XRX/IUeKfgGFxH8M/H3OcAeNLLjH/AHCqYNf+CUjGQfCr4gkeh8b2QGPx0mp9c+A/xW0HwVofj2TwLqVxpGuWU9+JrbTrljZxQuyk3LGMLEGVGkXkgx4bIzXD32l69pltZXepabdWltqMRnspLmBlS5iDFTJESAGXcCpYZGVI7Gpeja87fn/kyHzx3X4f13R2X/CSfAtGBHww8eAjsPG9kevt/ZOO1H9v/Ah1Dj4ZePQBzn/hObL/AOVPPauDhe5YZW0Y8cuyjb6dMD0p7WtxKBPMyDngEZA/Pjj0pXtuR7Rrt+B3cniX4DxFW/4Vr49YHJP/ABXFnznjp/ZXrxQniX4Dykt/wrHx0D6f8JxZg/l/ZX+ea4kWjQlJCdrf7OARnHoKJraEEeZFcADuWHAx/hjFJSRPtPL8DuW1n4DZUr8K/HyAkn/kd7MDP0Ol0x9X+AgYkfDDx0dpOM+OLMZH/gp/TPrXC/ZkAJNs0wzjJfacenuTz+dLHCjt+7t9w5IHm559MCnew/aP+rHa/wBtfAokD/hVHj4lv+p2sgP10ketSNq/wJILv8LPH0akZP8AxW1nnHHUf2T0rimt2wVxCowCck8+2PzqPEtsN0axOo65Y5H0p89xqpft+B3i638BVOz/AIV7468vhv8AkebIjOO//Epz/wDrqw3if4Fg7v8AhXPj0DqGHje0A9/+YV7V5z5yOrr5UOerbVx+hOfX86rzusSkRIAh6qVOTwM/hTTu9Rp3/wCGR6U3iX4D55+F3jpcjgjxrZc/h/ZX+cVXfxF+z8zsZfhd44HPP/Fa2QHuP+QV715t9qmUZgkUj0KZ96JLnUJVCyLGQepWMVdi1fyPRG1r9nh87fht4646Kvjey4+n/EqqF9X+AIyy/Df4hoVy2R46sR/PSq8+eH7Ty853EAHcQv6EVGLS7hBa3ZZV64yN3ShPzLUmup6GPEfwCBZf+FbePZNvUN45ss5/8FFJ/wAJP8Bm2q3wq8e9OB/wnNkSR7f8SnpXnUi3a4Z7MqwwcYyPbpUS3TJzMg2sMMGQ8f8A16aV9hq72S/A9H/t/wCAEpP/ABbP4hj5efL8cWRI/D+ya6L4Z+KP2UtK8ZaZeeL/AIbePZtKhnRrhbnxXb3kYAYcvDFYW7Oo7qJRnkc9K8XN1bSrtaVlI6bQQMf0qJLdJyQCT33BuAT1o2Wo02t/yP6BNHvNM1DSbK/0SWGXTrm3jmtHhGI2hZQUK4/hKkY9quV57+zuuz9n/wCGSbg23wdooyDnP+hRc16FWqPYTurhRXnHj/8AaK+C/wAMNUOieNvHVtY6gqB3tYree6ljBGRvWBHKZGCN2OCD0rlT+2x+zKpCn4ktk9v7E1HI+v7jildEurBOzkvvPcaK8NT9tr9mORtqfEl2IznGh6lx9f8AR+KQftu/sxEBh8SZMMu4H+wdSxj/AMB6LoXtaf8AMvvPc6K8Jk/bi/ZfhAMvxKlTLbMHQNTzn0I+z8Uf8NxfsweWJf8AhY9wVJIBHh7VDkjr/wAu1F0P2sO6PdqK8Gf9uj9lmMZf4nOvsdB1LP5fZ80D9uj9lkru/wCFmyAZA50DUwef+3emHtId0e80V4T/AMNw/sv8f8XKly3Qf2DqWfy+z5pY/wBt/wDZhl3mP4kTnYcH/in9T/T/AEfn8KV0L2tP+Zfee60V4Wn7b37MUjbV+JEoOcfNoOpLz+NvTm/ba/ZjRtrfEmQEkjH9hal2/wC3ei6D2tP+Zfee5UV4av7bX7MjjK/EiXpnH9hakD+X2fNSL+2n+zSyh1+I7kMMj/iSaj/8Yo5l3D21NfaX3nt1FeGj9tr9mQkqPiRLleo/sHUsj8Ps9IP23P2YmJC/EmUkf9QHUv8A5Houg9rT/mX3nudFeHJ+2x+zM+AvxFm56f8AEg1If+29A/bY/ZlZSy/EiQgHBA0PUcj8Ps+aLoPbU/5l957jRXh//Da37NG4r/wsSfI4P/Eg1Lj/AMl6Q/tsfszBtv8AwsWbPJ40HUu3/bvRzIPbU/5l957jRXh3/DbP7MoXefiRIF9ToWpAf+k9B/bY/ZmGR/wsaY4640HUj/K3oug9tT/mX3nuNFeGf8Nt/syYz/wsaYDOMnQNTHP/AID0yT9uL9l+IAyfEqVQTjcdA1PGfTP2fFF0P2sH1R7tRXhS/tv/ALMDttX4lyE9R/xItSwfofs/NC/tv/swuMr8SJjzj/kAan/8j0XQe0h3R7rRXhB/bk/ZdXO74lTDGeugamM464/0fmlH7cP7LxAx8S5CTzgaDqRP5fZ80w9pDuj3aivCf+G4v2YM4PxInBxnnw/qY/8Abepj+2r+zMEMh+JDYGOmiaiTz7eRmk2luL2tNfaX3nuFFeIH9tT9mgBifiLMNmM/8SHUu/T/AJd6a37bP7Mav5R+JZL5xgaJqJOfTiCi6D21P+Zfee40V4d/w2v+zPtLn4izABipzoOpdfT/AI96ZJ+27+zHF/rPiNOuBnnw/qf/AMj0XQe1p/zL7z3SivCR+3F+y+3T4kzE88f2BqeeOvH2ekb9uP8AZeQbm+JM4Hb/AIp/U+fp/o/P4UXQ/aw7o93orwhP25P2XZMbfiXLznGdA1MZx6Zt6cv7cH7MLv5afEidmxnjw/qZ4/8AAei6D2sP5l957rRXhv8Aw21+zIDg/EeYdTzoGpDp1/5d6X/htf8AZm6/8LGl6ZH/ABIdS5+n+j80cy7i9tT/AJl957jRXhkv7bn7McDbJviPMjejaBqYx/5L06P9tj9maVxGnxGmyfXQNSH87fii6D2tP+Zfee40V4iv7af7NLuI1+Isu4nGDoWojn0/49/amN+2x+zMn3viLP0zxoGpHj/wHo5l3D21P+Zfee40V4YP22/2YycD4kS9M/8AIB1L/wCR6Q/tvfsxKMn4kTep/wCJBqeR9f8AR+Pxoug9rD+Zfee6UV4QP24v2X2VnHxInIT72PD2qcf+S1L/AMNx/suk4X4mux9F0LUmP5C3ouh+0h3R7tRXhTftwfswIodviTNg4x/xINT/AD/496E/be/Zjl3eX8RrhtvUDw9qef8A0noug9rDuj3WivCH/bk/ZcjYI/xMkDHoP7B1L/5Hpzftv/swKu4/EqTGQP8AkA6kTn6fZ6LoPaQ7o91orw5v22P2ZV6/EiTpk40LUjge/wDo/FRj9uD9mAhmHxKkIXGf+JDqXf8A7d6OZC9rTf2l957rRXha/tvfswtyvxJlOc4/4kOpc46/8u9PH7bH7MxJH/CxpuADk6DqWOff7PRzLuHtqa+0vvPcaK8Nk/bZ/ZkiCtJ8SJAH6H+wtS/+R6Z/w2/+zDnA+JMp68jQNTI/MW9F0wVWm9pL7z3WivCj+2/+zACA3xKkXProWpD/ANt6cv7bn7MTkCP4kSuT2XQdSJ+nFv1ouh+1h3X3nudFeFD9t/8AZiPT4jT+3/FP6nz9P9H5pw/bc/ZjIJ/4WPNhepOganx/5L0cy7i9rT/mX3nudFeL6f8Atkfs3andRWlt8SFR5ThXuNJvoIx9ZJIVRR7kgV7Ha3VtfW0V5ZXEc9vOiyRSxsGR0YZDKRwQQQQRQmnsVGcZ/C7ktZ2qhoEN0sTOoHzhRkj3xWjRTKOQ/wCEm0v/AJ7D86P+En0v/nsPzrqJLCxmYvLZQOx6lowTTP7M03/oH23/AH5X/CgDmv8AhJ9L/wCew/Oj/hJ9L/57D866X+zNN/6B9t/35X/Cj+zNN/6B9t/35X/CgDmv+En0v/nsPzo/4SfS/wDnsPzrpf7M03/oH23/AH5X/Cj+zNN/6B9t/wB+V/woA5r/AISfS/8AnsPzo/4SfS/+ew/Oul/szTf+gfbf9+V/wo/szTf+gfbf9+V/woA5r/hJ9L/57D86P+En0v8A57D866X+zNN/6B9t/wB+V/wo/szTf+gfbf8Aflf8KAOa/wCEn0v/AJ7D86P+En0v/nsPzrpf7M03/oH23/flf8KP7M03/oH23/flf8KAOa/4SfS/+ew/Oj/hJ9L/AOew/Oul/szTf+gfbf8Aflf8KP7M03/oH23/AH5X/CgDmv8AhJ9L/wCew/Oj/hJ9L/57D866X+zNN/6B9t/35X/Cj+zNN/6B9t/35X/CgDmv+En0v/nsPzo/4SfS/wDnsPzrpf7M03/oH23/AH5X/Cj+zNN/6B9t/wB+V/woA5r/AISfS/8AnsPzpV8S6YxCrLkk4AHeuk/szTf+gfbf9+V/wp8VlZwNvgtIY29UjAP6UARadG/l+fJGyFxwrdQPevln9q7/AJKbpv8A2A4f/SievrKvk39q7/kpum/9gOH/ANKJ6APJE+4KKE+4KKCWe9X33Kd+2B/yZVr3Gf8AiXaJx/2+2lNvvuV6r4i+Hui/Fb4LH4e+IWkSx1rRreB5I/vxOER45FzwSrqrAHg7eaTV1YmtB1KcoLqmfifErSsWe8MY6lFOOK9/079onwPF8KfCvwa8UaJqF34Yt9Pu4NaWK3hFwl013LNb3dnIWBdoxJgo5RG3OuPm3V6NqX/BMn4zRXMkWj+M/BNxaqxEUtxcXUEjr2LKtvJtPA4Dn61mSf8ABMX9oF2Gzxb8PIx3/wBOvWP/AKS1jaUouD2un9ya/X5OzWqPHhQrwbaTX9J/pr3V09Gcr4Y/aC8CaN4R0QGPxV/bHhvw1q/hy001baBdKvlu2lKXEzGbehAly8YR9zRx4YYzWbrnx50XU7DUtPSHWZLe8+Hmj+FkidYxEL6zltXeQjzMCP8Acy7SMn5xlRk49Dj/AOCY3x0jTnxf4Gd8df7RvF/X7JT2/wCCZvx6chR4t8BJGFwVF/eHJ5z/AMuv0rSNSrGfOt73+fv6/wDk8n6vskawWIp2UY6K34ctvu5Ir5d9TPt/2gvgJD8SPEnxKm0XWJ7/AF7VNP1i3ub3wxp9/NYeUWM1rEJrkom4rGVuQA45GwYDGhp/7UXw8h8O+M/Ceo6T4i+x+NPFOu6pLf2KRx31hYXoi8ryWEu0ybo9skbEIyMRv61syf8ABMb48yAf8VZ4C3f3jqN5x+AtP60i/wDBMT49jCt4z8BlR0H268/+Raz5WqbpJe7a1vK8dP8AyVee73bY4xxEZc6Wt7/PXX8X+WySXFeAfit4Te7+EGl6be3VnqfhO6utG1Aa1FBb6Xe6Ve3UrTPLctPmM+VMVZDGy5JIfIAPnHxv8XWvjH4gXtz4WjC+HtHii0Pw9A53eVptsuyIk46vgyNnndIc19Af8Oxfjh/F4r8CuQeCdRvf1/0X2FKP+CZfx5D/ACeLPASLjHy6heg4/wDAWlNTm7ta3bfm3r+bk125pW0ZLhWaa5ey+S/z0v35VfU+P2up1TY8YO052kHp688Z6UxZLxmHlW0ceVA4+XvzyQR/+qvsN/8AgmT8dpGBk8WeBHHodSvePp/on17U0f8ABMf48IFEfi7wGAvb+0L3/wCRaXK+xn9Xq/ynyMl3rMY5tkwpzu2LnHHX159qT7bfSvkPEOSBk8r1zmvr7/h2V8dMgHxV4A2gn/l+vMjp0/0X2pj/APBMP43v18VeAgB0/wBOvOPx+y/WjlfYn6tU/lPkYNcLgvdQqGGSCThjn27nApm+Rfv3EOR0woHfgZ/w/rX1yf8AgmB8cVbcni/wG3zbub28B+mfsx7+1NP/AATA+OhOP+Ew8B47/wCnXn/yL9aORj+rVf5T5JEsYXbO4Dc/MGGOn6CniJXbbBdMzEDPAweenb2r6yH/AAS/+Og4Hi3wGAOn+n3h/wDbSpT/AMExvjyufL8YeAsEYGb68+Ue3+iU+Rj+rVekWfJL2V2XU4UnAxg4P/1xx+hqu2xDtnlAPYYJ5OOmce1fYMf/AATN+PiIIx4t8AgA/eGoXoOMdP8Aj1qw/wDwTR+ODn5vE3gAgcYN9e9PwtqfK+wlQrLeJ8ahFLngq4PLHGCKhZ5i5VG2vyTx94f5x/kV9kN/wTC+NJ4XxV4Gxjp/aF4P5WvtUUn/AAS++NzsdvjDwOoJyP8AiYXhP1/49afL5FqhU/lZ8fxzzkFGKOe6suSaRpXGQIMMCeQf1x+FfXbf8Eu/jt0Txl4EwOhN/e8/h9lprf8ABMD9oIDC+L/h6wzyrX97g/8AkrS5Ow/q9T+U+Q4tY1C3O3yoyoJBVvc9f0qGe8e53C5jaHJ/hi6/jX2Gv/BL348EkyeKvh+pPUrqF6f52lOH/BL347Kcr4v8Bg85xqN7/wDItHLboNUJp35T4re1tmOd4J9Rnn8c1H9nkUbY3UhuOvLV9pS/8Euvj4xJTxZ8PTxxnUL0c/haVoeFP+CW/wAYDrVonjDxx4KtdJEqtcy6bJc3NwEzyESSCNckZ6tgehq/eZp7Kr2PvD9nRSn7PnwwRhyvg3RQf/AGGvQ6z/D2h6d4Y0DTfDWjwmKw0mzhsbWMnOyGJAiD8FUVoVoemtFqfjZ8TNWW/wDiN4tv7y/luribXLxmafDfN57f4Dj0Havsbwz+w74a8R+AdN12+mk0/U9R8J27BHuCFg1WTMjTONp+QKUTaOmG7nNfFPiS1uNY+M2saJ8gbUfEc9mu3ht0tyY1Pseetfo3+0l4f1nUtc+HekaBp/i6bTtP12wudXOn21zPZR6dCzEh44QQ8hYR9QxAAPAznKK6s8yjGMuaUlc+bv2sP2ePCPwL0Cy1Tw5q+oyXGs6z5VjbzzL5UNnHagvvIUM8pm5z02tjGRmvmixnudUvLbT9KtJ7jULl0t7S0tbXzJLqRzgIoUFiSSABjJJ+lfYf/BTnVvn+H+jH/Vr9vvJMfeHMCA/T71fK/wACJ7eX43/DtodyqPEumgMd6783MfPIPr61rRpKvXjSezaX3mOK5ac2ktivL4a8WWKaq2oeHdXtLfQZIodUb7BKTayuxEa3AZf3LFgVG7GTnFZMs0ezywG8yQ7yQC42nB5AAwflHSvur4uaj8PvGHww+KvjVZJNPnm8S6T4b8VQLlfLNjqojFyAR1kt5EORx8gHUGsnxFp3w98BXviTxF44+Gng6w8G+H9f0NPBtyNKtwuq2cqhbv5wCb1RA5k3Pv2uCcgqMZKm3bXe3pry/nzaLqk+xU6CUnyPRK//AKV+XK03snbofHOh6RqviC6XSPDOh3eqXsiSOltZ2jzOyKu5m2qpbgck9h14qvEbSWRbCxeaSeRgkSKpcM5/hXHBznHTr0r7OHw7+F/hj45+FPgrD4b8Pa3HZ6Rrmt6jcXWnW8zzicSvZROzKWYQxKu0HgZUim6h4e8ENYal4dh8B+GbVNM+Gmg+I4L610mCK8W/afDS+cih/mCrlc4OOepyQgpLmb06/Lnv93I/XTvpz1oqlzJvVf8A2lv/AEtX7anx7q+lX/h/UZtG1vQtR069thia3uYHjnjcgMFdHClSVKnp0IPeqMssJiMcyIqo2RujKnA4I5P07V9yftG3vgnw7450jxvp3hPw1rOlaf40h07x/JqWlQ3FzG81tAIQZJFOIBC2QBgeYq9TmvAP2v8AQ/DXwuv/AAz8KPCmnae99pyXeq6jqEFqi3E4urmRrWJpgu5gkSgbSejA+9ZNyUYyfV2+fKpfdZ6PqdMsM4uVnsr/APkzj991Z9vkeLnUW81D5SyEDOFAAIyQfrTRqwCsyxKNx2BujLnt0wOlYIuNVDOhiVNh3EHIY56Dkcf/AF6jF7fHeNyZbCBTlic/wbu/0FaWMLRZ0b6rYAEyKjHndtzlfQZ7Z9aha/URF/s77dvODs69D71z5/tGOVlV9jtkEIxxj0Oegz6VZjW4BQx21ok5xhdjFipHJJz2xxx3paLqHurqaz39sYm84P5Q+YjYCoyfpjP+c0xbyOQGKygkywJEjZx6HGBx1OTn2rGaa9QIHk3TA7Qp24x3yvH9frV63YRk+ayqr8SGVvQ9xzjvRzJA5RSOg0/UUiBa8uF81jjCsDkfTrU8+q2zqFhRZCjfKx4yfQZ5/pXP3ltAIk2KVB2kIinaOPx+vGKqSXjjcQjyAn5SyZ49ugABqFaWqMkozfMdYmvL5hgurb52Ylvm4OO+D0pw1jSSuVTyUIxtUkfX6dq41pbm4iWFw0gX5gML8v4jvzSEMuNsNxu+h3Y/GnyRH7OHc7MaxYpH8suQnQDnn0GOv41WfUjFJI0VspR8LIu7pz7dK5hXeGIybZUZ+BsXluenT27U1b+YSJ5KeVgj5gox+p+bFNRitgUI7o65L8Xx3x26MMnkknoPboPwqNrdZirbVjbGDsl3ZzyeCcg1zKz3yk3EJ2t1JI+927evrUcd6C3l+UFZeC2CG/An/wDVzTSS2Go22Z0si3EOWW5SaPHzDJA984wf50ghtblNzwFigwp3ZJ9to/8A18ViHVbGL93cQFJP7yvzz7Z4pj3kMoAjEih3zubuPxppsfveh0LWNssf3ewIZmIQfX396S4sbdABBLHtXqdi9OvXr+YrnjfpAjxytKRyrSFjsc9gRnkVMdRtyfkaQ5xwQAuRjP4fSpfMK8l1NCVpkjZtolDKqtsOTt7cngUiLqQkIS1w33/3oXIGOv5cjHNVRqUhy7u6Mc4ILBQo4wOMHr/jTXv4Y1QylmY9dsjAnHTPHT6GlzNaWFzvsWhqk8WTcNM8XAwgCkAn/aBOD36/WkOpWuBGltK+fmkkEoGB25Hb/IqJ9TkIeWNi8e1cl33fMemQM8fjVae4tHnDPhhJ/wAs2YDeB6ddv559qafkNTv0LcOoWhcpK0shbkbGLZI9e/6E09dTU7Y4bpkaWXc26MjI9dxPb6VnRXcMkxGPLjcksjOGdcD5ecjB/Gm3KbUM6owMrY8zPHHJ9Tn8f0qr3dmVzxe5px3oRpN0yyhvkK5H1ySPp24p/nskvkFLaSRfmTzC3IPt0waxLe1hkyZJBhjkE/KQfbjH8h70ksaopEcznejeW6OJMYODkAflRs7IOaN9zeClysrWjMRhmWMZODnHH6f40twqyAPcWbRggKAVXHXpnOM+vA/CsJLK7WI/2Y15t2AttXy2Bx13Z+Y57AimvZ6nFIZFnSYOQNvmh2Izzyff1zSuu4uZfzGw8sUUp2wKrFioJYEkDqowSD602G6t2l3tNPAqcDHOARwFHfPXNZZXWVJkZVRZcjdCoO4njkEjn1INVpY7+Zmee6O4jByi7RxjHB9PSi8e5Sku5vreWADG3u2fORtdmJDEfNwCMn+VMN4qMf3kwQYx+8IcnHX9OeaxJFlICblhjAEYwchm9Rk5z/nikF2kfym5SWQYBBQZBA5Awf8A69Gg010dzefUbveBBcSxpJ0YA4c9TjP9cU9ZL+5dSHlbDcif+Hjr14Hse9c7Lf3AdC0u7srHKlcjgHdjn6CpWvb2Bljhn+Z8ggMdo/2gQc/p+dF+wehulL6LiW5RSmcKxwp9855FCpe7VUSyIJGOwtGAvv1/r1rnV1a/UujIXLNwWkAyewXoT+dIur6mZN0ke1WIGGwckdueTin7wLm8jeNrcRPjzQpX5izfKMe46HP5VaZnP7oX6q+07sKiqY+owev45xXNNq91GhXKOuNgIhJbJ5zgjr270g1CWSSMJaBlHIx8wJzwTx/LNK8nuHvPVm8NylALgE8eZJvIBHYEnrUrOEwHlBXcAf8ASEIU9eAR69xXOzX1ykTNd2o3OWJDZVvTGO3bij+1LjYGeDzGOMkLjaMcAdCaNWGpvCaQJKBc7VIIPyjHuO5J+lJiVF84XShdxIBYjH5c571h/wBo3RkX/RTGucBmzux7DueP880w3F7Ln7LayBQuA8iDk56DB449aEPU2pri3BcnliT8ys2F/wBnJ/z9Kd/aUyEGPKFgSQxOMY7DPPp/Wsgw3MoMcjxr8oD+WhJLe3b8elKI3jUKsMszHCHJ2nB6Aeo4607x6hzRtuaovJ3jMe3a5VcKFznp/EOnt1p8U002NpkSNTjc/OTjkAnrWZG9yxjYxmNBkkFS+71PXpUsVxePsSMsMZOMDHfPIPsOKTkhOSWxrwxxoVaZ5cOcg+UOvv7DNTRQIqbnk3DbgFhtUdT1PH/6qxo3mUkyyMIwQEGSAFPYHFSvOYlVAvlADJYnLnrwBjvn/PNQ53IlLzNgXliU8yOMGMLyffuScfyOfWmnUrHadrFlGDxJ8rKOvI65zWQ1y7oZgcYYOyjhj9MnoP8ACo9zOWLebiTJclhyevXgY69qVkTeJsyalHCy/ZESIMOAfmOAMnnv0H9aY+oyMBEknmMOMEjGM9eD65HSsiSaKMr9pkVN2fmcHG0k4GfXHPNRLdRyKEU+eIzlmPyqp7fe9aaSepSsbMWpTlWCSjdgjaA3r1/+vX6g/sTX93f/ALOHhlru5ecwSXtvGz9RGl1KFX6AYA9AAK/KRdWkeMrEuUz8+FyPyPODnrmv1N/YPlef9mfw7K6FC13qR2nt/pktaw3O3BfxH6H0FX5xft1/EnxLqXxk1DwFPeTf2NoUFoILRXIhaSWBZWkZehf95tBI4AGO9fo7X5S/t1SKP2nfFavcBP3WnEAEk/8AHlD2FaM6MY7U/mcZ4D+HvjX4oaq2meD9De8ktoxJcTfJHBbJz88srkJGDg43EZxgZPFdXrH7OPxC0+zlu9Kn0DxLNaRPNc2Gi6tDd3kMajlvKUh2GB/Bv6V718GvB2nWngfQ/Dltpq6tJZeBZPHllpjr+51zV55XCmdB/r/s6JDGsZzgvzzXTa3qUl98Ltc1248Zy+J5rLRYNW0fW/7Gj06XR9c81VhsrYoqt8zHBhOWUKQ336k5o0YqN2fBH22xAG+wKAH+LA5/H61G95YMwYWagk5OOTj1z3+len/tEnw34P8A2jvEzt4e0m/gjlguLzTJjLHbNdTWkTzgm3kjdQJnkICuORg5GRXo/iT4V/DbUvj83wj8MeBvDejWtpoP9rmeaTVLuSVjpwuCrg368BmJXGMYG7eMgqbVODm+ibfyTb/BMyjT5pOK6W/GSivxaPm6PV7ZcCO2iyOoVOPbB/Wpf7RjfLG0i5OSCxzn1zjmvcdX/ZS8NaZaXhHxVaS80rQdM8TanBLoJSO3066cK7pILgl3jXc2zChgANwJIHKfGv8AZ+l+Cmii/wBb8Wxy3V5rl1p+mWiWZUXVjCiN9sL7zsDGRF8vB6/eOKJOMJOL3V/wfK/x0+T7O0Qh7SPPFaaP71zflr93dX87GqW/C/Z1BHfd0/OkF7b5y0e8jsE4PXvX1D8SP2RfBq3HgS+0XXJ/Dlr4ybSdKtLaGxlvwbuaHzJ7mWWSYeUOu1MncVOAoyRz+h/sweHYfEGjfYPG1n4j07V18QWzDUdFngWG50xSJMLDdqzgsMqxkHQbkblaVRqlz82nLzX/AO3NX+DTXquug6dN1VFwXxKLXpK9vyd/R9DwBr+0I+XT4lUjgbKie4tsBktTtHBH+Hevo74j/s1+E9RsF1D4ca4NP1aw8N+Hb+70ee1d4Z5L+UQ+at08xKsXOSnl7QMYPJAyn/ZR0FtXm0y0+MUU6aR4kt/DGvTy6EYhZ3VwCIzF+/8A36GbEZz5ZHLYI61blk49U2vmpcv5tL52dnoEabcFUWzSf/kvNb1sm7eR4L52mSPydpxg/KCc/kKGi09hmOaPB/hI2n8O4r3aX9kqPRoLpPHPxKOk32j+HrnxJqlpb6Mbpra3S6MMQUmdN7SKruMhcYAPXcJl/Yyvr/xNqPhjRPiNDqFzpOq6VBdE6T5Xl6de24lW9I84/cO5TF/sg7+aas2rP+ruP5p/c3srlqjPW3Tf7k/ya+9Lc8CNhBInEsQ4yckHP9arm2UMVDxnHQ1FrkGlWGuahZaTqkuo2Vtcyw214LfyfPjViFk2gttDAA4ycZ61T+2QIAGVzjPQ9efwINEZtpNEy5oNxe6ND7NPGQqRow9up/wpodskncrZwT6c+neqqajH8waSdVX5fmp6XKv8wmBJHy7jyP8A61PmtuLn7ltL+aP78sbjuHj5/UVMl9bMSXtwCMYZApB/Cs0zTBgslvGc8/czk0hDE5NkNh5yIyf5Hj8qV4k80TVOo2zZTKk56OoAz9alXUrdjte3QnqrAAjj3rn3uMHItCMEnPT8+1NW9jRgfKkGRyB/T/8AVScUwtFn3j/wT3+I/iHUfEeufDu71CefSYdL/tK2gkYsls6zIhEefuhhLkgcZUH1z2H7V3/JTdN/7AcP/pRPXjX/AATavre6+L3iFVLiUeGpSwZSOPtVvzXsv7V3/JTdN/7AcP8A6UT04qysephG/ZK55In3BRQn3BRVG7Per77le+eFGCeE9GY9Bp9t/wCi1rwO++5XvHhx1j8G6TI5wF063J/79rQUa32hPRqPtCejVkjV7I/xMP8AgNOGq2ROPMb/AL5NTzIdman2hPRqPtCejV5z4h+NvgTwxPJb6rcXqvGSCI7Vn6fSuBn/AG2/gVby3kU1/ramxm8mU/2XJjdz09uK1jTnNXihH0J9oT0aj7Qno1fPA/bh+Axha4F/rZjSSOIkaVJwXJA/UVVT9vH9n97BdSW+1/yWuprT/kESk+ZE+xuB2zyPb0qvYVOwH0j9oT0aj7Qno1eU+Ef2ivht420GDxHodzqRs52ZF86yeNgQcHINbX/C3PBm7b9puv8AwHao5JXtYDvPtCejUfaE9Grl7DxzoGo2y3VtLOUYkDMJB4qf/hK9H/56S/8Afo0rMDoftCejUfaE9Grnv+Er0f8A56S/9+jQfFmjgZ8yb/v0aQ7HQ/aE9Go+0J6NXNv4w0VBktcH/dgYn8gKp/8ACyPCi30emy3rxXM2fLikTDNgEnA69AaAsdh9oT0aj7Qno1c8vizR2/5ayc9Pkpf+Ep0j/npL/wB+jQFjoPtCejUfaE9GrA/4SfScZ8yT/v2aQ+KdJBwHkJPYJmgLHQfaE9Go+0J6NXI6r8QvDujxpLePcBXJ5EX3cDPOarwfFPwdcELFeysxIAUQsSc9DgZ4pXCx232hPRqPtCejVwz/ABV8Kx20t066kEhJDgWMhIwcZ4FUbX42+CbwgQm/G4gLvgCFvoCc/pRcfKz0f7Qno1H2hPRq5Kx+IHhzUIhLbzTY44MRzzn0+lWT4w0UDJkm/GIii4rM6T7Qno1H2hPRq5xfGGiuSBLJx/sUv/CW6PgkNMSO3lkfzpcyCzOmByAR35paZEcxoR3UGn1Qj8U/F1tq3gD9ojWdR1e1uLe60LxY988KOqSqEuzKpXeCPmUBlJVgdwO0g8/Vb/8ABQnRIJS08fxKt1lY7QLjSWRSOTgtaZHHrxX2Z4y+C3wm+IV+mq+Nvh5oWsX0aCNbq6s1abaOil/vEDJwCcCudH7Kf7OSkFfg54ZGCSMWgHJ6nrUWlfRnCsPWg24SVmfmd+07+0Nc/HfxNpGuaHNqUNnpWnG0RL5oJbgu0jM74hiRQCAnZumRjOK8n0fX/Gfh3VYdetYbe7ljBdEv9Ot7y3ZnQqS1vOjRPhTkBk4JBGCAR+yCfswfs+xZ8v4SeHVz6WuB29/YVGf2Wf2dy28/CDw5nOf+PXv69anld76GTwdaUuZtXPyef46fEHIDeF/AcceQQz/D7Q2UHsxAs8g/gahb44fEVyc6J8O1wAAp+HuiHcB1z/oXfP8A9YV+tH/DLf7PO3Z/wqLw7tznH2bj+dMP7Kv7OrElvg/4cJPXNt1/WnyyKWFrL7S/E/Jo/Gnx1uVV0HwAsgQmR2+H2gHLduRZf59akX45eOQgFzpHw7ZlBG0eANCBDfQ2Xcelfq+37KP7OLIY2+DnhsqcZBtcjjp3pp/ZM/ZsLFz8F/DBY9WNmMn8c0csnux/Var3l+Z+UH/C/wDxynlvFo3gLYGDq0fgLQTtOepAsyV6Uz4g/HX4l/EhheeOLjSL68lmjeW5j0DT7W8kKpsUPcQQLI6hTjYzY4Xj5VI/WRv2UP2b3Uo/wZ8MMCMENZg0v/DKf7OOVP8Awprwx8pyP9DHBocG1Zi+qVGrX/M/GI65eyO8VzG8m1cABA231Oc4H5U1fEV7IfKMMnlgYYEH5fwUdeOtfs8f2Uf2byMH4MeFzznmyB5/yKG/ZQ/Zvf7/AMGvDDc55swefWl7NE/UX1sfjMdcnQYmSFh82T5p4z0Bx6HPGBUD6ohEQ2OOc7geOR/Dg5Ar9oT+yl+zgc5+DPhfnr/oQ5oH7Kf7OKgBfg14YAGeBZjvQqdgWBktmj8YRqZlDt9mkVHfYojfgY69ep71o2+piOEbLf5iVUtKclgBnHH3T79Pr1r9jZf2U/2c58mb4O+G3zj71rnoMetIn7KP7OEZBT4NeGQR0IsxxR7MTwEmt0fj0uqsrZS0QZ4fzThSep9Tz659Kk/teZwWl0xQRghwwIIPvn09q/YI/sp/s4kAf8Kc8M4HTFoB+PWlP7Kn7ORO4/BvwxuxjP2MZx9aXsif7Ol3X4n47XF1deWrT2qqmQVG0j5Seme//wBeqv8AbKwOUaN1YZIBLMBz0x2HT+tfsgf2T/2b2JLfBrwyxbrm0Bz+tKP2UP2bwMD4M+FwMYwLIDiqVPuUsBK1m0fjydbmGdtlbyOOWA+Rjjk8HGR+NNGo3Er7YdPVJeoBG7Hc8V+xI/ZS/ZxBJ/4U54a5GDm0zn680n/DKH7N+zyx8GvDIX0FoAP50vZpC/s+XRr8T8cZ7iUnD5hGclgMdskY4OfammWK4UMC6tDgtIwzz6Yxk1+yKfsp/s5RghPg74aUHqBa8H9aeP2WP2dhjHwf8NjHA/0Xp+tPla2H9Rmtmj8ZY9QgIMQQyMyDB2bAR1yT2/8ArVMZt5FwI8DAxuX5gec42449sV+yjfssfs6soRvg94aKryAbQU3/AIZT/Zyzn/hTnhnP/XoP8afKP6jPuj8aUluzK0kMaqcH5gcKfY56/QU4NKMOtym8kghgdrcc4HG01+yg/ZV/ZzXG34OeGVwMDFmBilH7K37Ogxj4O+Ghjn/j0FLlYfUZ90fjQs0zFN7XA8zACyYIKgf3c5x9akMV1EqmK4RRIvG4qG44zjJOD/8Aqr9kT+yn+zkV2H4OeGiPT7J/9egfspfs4gAL8G/DIx0xaAYo5X3D6jPuj8bN088spjCSkD/Wo20dMHAJ/XmkMLJGSYHPYKjKSM9c8cdz1r9lD+yl+ziQAfg34ZwpyP8ARBwfzpR+yr+zmpyvwe8Ngjji1/8Ar0csujF9Sqd0fjZIpEXOpOISV8tJjtDnozYA5qMzeVI6JOz+U2A+dgH+znAwc9M1+zA/ZX/Z1ClR8H/DmCMEfZe350h/ZV/ZzZdh+Dnhkr6fZBil7N9Q+o1O6Pxpklu0ZoJlmVzggK6sF/2iQOePWnjWpLSRJLi3j3soAlaPaFwevGD+lfsj/wAMo/s3kEH4M+F8E5/48h1oH7J/7Ny5A+C/hYBuD/oQ5p8je4fUJdWj8eF12OYlElhB6HEhy/t1HGenpVV72Jsssyidz1XkD2x1GK/ZAfsm/s2AY/4Ut4Wx6fYhinj9lT9nIKFHwb8MADoPsY4qfZW2F/Z8lsz8bfOLESyyRxYOI9z559Bjoff+tBFuEkaOYOwYAjyxsVT65POfx6V+ybfsrfs6P974OeGSOuDZjFIf2Vf2c2xu+Dnhk7embQHFHs2H1Cp3R+NsEVs/KwMARhgzZXIOdw54z64qeW2Zom826to42CqAqAybe3O3p79a/Y0/ss/s7Egn4PeGuOn+iCnp+y7+z3H9z4R+HF4xxa4wPzpezl3E8BV/mR+OKLchzDGHVSoZo2JIyP4hwBu9O+aDGsR8uK6uJVQFQWBJxn7px+PT6V+yDfsx/AByC3wn8PkgYB+zdvzqE/sr/s6nk/B7w1npn7IKPZyF/Z9X+ZH49eZ5QMAM4UtlC6ZGe5zgAdu1AkFuAYNOMjAfOSoA6nuOgFfsQf2W/wBngtuPwg8Nk4xk2gJpB+y1+zupBX4P+GgVIIxaDt0peyl3F/Z9T+ZH49+fOzJHHA+8gFlkwWYnr3xgZ9BT/sl64ZW2SOPlKiTaAo6/N37dP0r9gz+y/wDs9sCD8I/Dhycn/RRyfzpn/DLP7O/b4P8Ahsc5wLQAZo9jIX9nVekl+J+QC2kUREixDehLM6qxOMY6HPOc8j/9bJWhcfKQzqwaT958xzx1xyR1PSv2CP7LP7O5G0/B/wANkcf8ug7dO9NX9lX9nRW3r8HfDQb1+yc/zp+yl1Y/7OqdZH48NcxRqEKnfGQcly27afXp+NWF1iwSI9Qw+9tHv0Gfw7Y/nX7A/wDDLH7O2AP+FP8AhrC9B9kHFH/DLH7OxGD8HvDXTH/HmKPZN7jeXTe7R+P0uuxsxIhLLIQMcc+5pg1ORSP3QC85BUtk+v5Y/Kv2D/4ZX/Z1Iwfg/wCGzznm1yc/nSD9lT9nJRgfBzw1/wCAg/xpexEstkuqPx5fVZMMqSxs6kbVVR8uP5VC+pWrssbSYbOXZxyo/wAegr9ih+yj+zgOnwb8Nf8AgJ/9ehf2UP2blAA+DHhfj/pyFP2RSy6S6n49JrB2hhNc3AwVGxMDvjkjFV5dQmJCsrFSVjUqAxbOf4uPUdcf4fsev7Kv7Oafc+DvhpenS0x/Wl/4ZX/Z1yG/4U94ayAFB+yDOB05pqkCy6S2aPxxlu5BGXWCaQOQCSg2jk5I9qaLjHDW8UpY4HB3EZ784wQegxiv2Qf9lb9nSRt0nwe8NMc5ybQHn86R/wBlT9nOTmT4O+GmI9bT/wCvR7JlLAT7o/GtruASlWjKA/KDvxjr6DuKmF/Y4G4K7MwbcSRnHVenXPtX7GD9lH9nAYx8G/DIwMf8eg/xoP7KH7N5GP8AhTPhjBGP+PMdKHSuN4GT6n44Xmtq6MIbV02tx84bjP3cDp2471+tX7Cunavp37MPhJtbspLW4vWvb5I5E2sYZbqV42x2DIVYezCussv2Xf2d9PuYru1+DfhVZIWDJu09HUEf7LZB/EV6fHHHCixRIqIoAVVGAAOgAqoQ5TfDYZ0Xdjq/Jr9vT5f2ofFha3dv3OnNuJXBH2KAcA9ea/WWvnz9of8AZI+G/wAfdbi8Qa5d6lpGs28K25vdPMf7+IcqsqOrBtuTgjaecEkAAXJNrQ0xNKVWFo7nxJ8FP2qtA8H+FNM8F/EnQ9fki8OTSy+HvEOgzxjU9KEpJliAkOySNj/Ax24OCDgY6fxj+2T4Cmki8QaSPHfjfxHpztJpLeMFtIdN0ubAAuEtLRtssq9mkPGeK9QP/BMf4cEAf8LH8SAAY4gt+n/fP+c0p/4Jk/DcnI+I3iIYHH7i34/8dqbM5VSxCVj4A13xJq/iXWrvX/EF9Le6jqM73M89wQZJZHOWc456k47V1n/C/PiYnj2T4kDxJK/iKSx/sxrz7DbDdbeT5Gzy9mwfuhjO3PGc55r7Sb/gmR8Oyc/8LN8T49PKt8f+g0L/AMEx/huF2/8ACyfE2B0Hk2+B+G2hxbVn/V9H+Dt6ELDV1qvz80/zSfqrnzD8TP2tPFXxKtLfw7b2k2jeGm0vTdK1PTLV7Y3F7Ha9c3n2fzVVjyIzvRTk4bJzg/HH426j8ZNW0OddNudM0rw1o1vo2n2c1/8AbHVIh80ks2xN0jnG5tg4C+lfXv8Aw7I+G+c/8LH8S9McQW4x+IWnp/wTN+HMeCvxG8R5BzkwW+T9TtoknJtvq+b566/i7dFfQccPXhFQjskl8lbT8F621Pku2/ae+OUMiXMXxAEhA0/y1bT7N0iay/49mVWiwrJnG4DLDhiwGKpWP7Qnxa0f7G9p4wcfYJdRntmSwtSEe/8A+Ps/NDk7898hf4QtfYf/AA7O+GWwr/wnmvZ7MIIMj/x3+dKP+CaPw4AIHxC8QDJB4gg/wqZRcr8yve9/O9r/AH2V+9tSY4evC3Lpa1te233Xdj441D48fE7U7a/s73xNcPDqmnWOj3Kx2durNaWbb7ZNwiypRhkMpDHuTT/GP7QXxR8eWSaX4o8YSz2yXcd8yrYW1q89yiBEmlkgjVpnCqAGkLEY619hH/gmd8NwSU+IXiBM+lvAD+eM0o/4Jo/DpcFfiJ4hBxg/uIOf0qlzLVd7/O97+t9b99QWGrqPKttrX6Wt+WnofIGr/Hr4qeI9S8Qa9q/jUXt74q01dH1aV7W2/wBIs1xiIKqARjKg5QKc5OeTnrPCv7TviTRR4y1zUre71Txd4u0QaAdU+3pawWlmsaRqfssUIDyqqYWTeuM5wTkn6Sb/AIJnfDZmD/8ACw/EYYdGWKAH9BTT/wAEyvhsQP8Ai43ibI6Hy4ePp8tTyXTXdW+Tvp+L+992VGhiYy5k9d9+1rfkvuXZHwBLiB97wSgKT9ybODjtmmDUlMmxJpe+Q20kH61+gUf/AATM+HMZBX4keJjgk/NFAc5/4DUw/wCCa3w8BBPxG8R5HpDAP5LVNMj6pV7H57rqOFOYzIAOu1hj6dvwqJtSiCgEyewK9Pxr9Ef+HbXw627P+FheI9o6DyoOP/Hajk/4Jq/DqU5k+IfiE/8AbCAfyXmhX6oFhavb8T89RqJHAufLGMZwxH+f8KDrF1bjJn81QOCVbFfoE3/BMj4bF96/EfxKh/2YbfB/8dpD/wAEx/huSSPiN4jH0ggBH4hadvIf1Sp2Pz/HiYOQGVsjkHccfqOBSDW7KUMrAp3+Ukf/AFq/QD/h2N8OsED4meJ8H1itz/7LQ3/BMT4auCJPiN4jJIxkQW4P/oNHIg+pT7fied/8Ex7hZ/jZ4m2I+F8MS5cnI/4+7b04r3r9q7/kpum/9gOH/wBKJ69J/Zx/Zp+Hn7O1nqFr4O+23l9qoU3uoX7q00ir92NdqqqICScAZJPJOBjzb9q7/kpum/8AYDh/9KJ6aVj0KFN04KLPJE+4KKE+4KKZoz3q++5Xuuhf8iPpn/YLg/8ARS14Vffcr3bQRnwPpg/6hcH/AKKWk9i1uZI75zjjv7U4KuMkcD15pAp5HuP5U/BC4rnexoz5T/aAla21K8VRjDv3IHHt+NfG/iO9MI1eRAq+bf5OAOflY/1FfYn7UKtDqV0U4y7H88Y/lXxF41uGTTbmVSR5l3v/AA2f/Xr2sFJcqM7MNI1US2N6RuIF3Yt1HeVqx7bUXHh64tHclYPF9zGQTx85iJ9OOTVHwjemTT9WdiSEu9NH/kVjVGSZ0t/E1sDzb+MYWH/Ao1z+or0FJJ7CPt39li6+0fCeGPn/AEe/lTsOscTfX+L1r2PkuCDxkHkn/GvB/wBki48zwHq8AJxBqUJA9ntIT/SvdlO7GK8+cvf2DY7nwq6jSY8t0cjknHJ+tbasM/MV649cn2wa57wozHSgEyW3NgAgZ46c+tZ+p/ESDw94nutP8R6a2m6DDYLPBr0s48i4nBzJbiPGVKKCxJA7YJziuOW7NKVKdeap01eT2SO0BUnAUfkf8acI884X9f8AGuBj+OnwilsW1SHx7pT2yMqF97AbmxheR15/Q0tp8afBuq+I/D+geGDd+IV16S5ja+0mAz2mneVGzg3UpIEYk2lUxuy3BxWCnGUuVPU66+XYzDRc61KUUurTO6lhSb92UDA9QeR+uRViMJCnlRwqVPUMagkkWLc7YIQ4I9aqLqkbyooTYHcJuLYAycZJ545qjjNFgmCQyn2yDj8qaoDdAv5H/GvKPDf7QVn4otru/wBO+HXiySCzvbmwLr9jdZJYZkhbaVnwwJdmHPSKTO1gFOtF8Y7Iwi6k8B+NI8/wLpayEZViPuSMOduOvUiuWeNw9OTjKaTWhr7Co4qfLoz0UAr0Az/n3qOZye2faud8E/EDRfHkepPpFvqlvJpM8Vvdw6hp72siSSRLKFw45wrjOO+e3NdCxB5xXV9lS6MztbcxdbiguBHFI/IJwoRm6jocHNZU1vcrN5cN0UQOpaNrRyCMdOWxj+uK1tX+0K/mW82xm4Y46D1FTeBl/tDQ5W1NluZkvbuMM4IJRZFC5Gc//rFQWopq6OZ1TQF1G1az8tHhccxNGFXO4HurA9O4qG08J2+lvF9nAhjTAEaIoGfYqgr01bCwQhlso8gjkA/415pH9tk8UeJrd764aKG+ijjj8z5UH2eMnA+poTuXCi5xc77HQ6cnkqVDHbsUAAnBIzn+dXN59/zNUNOjkiTY5Zh2Jarh4BoMixbEvI30zzUpAUHIH5H/ABqGyOZGHooqy6EgnjpWE3Zgz1pRhQPQUtIOlLXStjIKzbvxJoVhrdh4cu9ThTU9TWR7W1yTJIqKWdsDooAPJwM8deK0q4vxFoSf8LB8J63Y6ON/2i7+3XcVvztFpIsfmuB0ycLuPU4HWmBp2Xj7wnqOut4cs9TeS9EssC5tZlhkliGZI0mKiKR153KrFhg5HBxpa3rmleHNMm1jWrsW1pBt3uVZiSxCqqqoLMxJACgEkkAAk15Vo/h/Wz400bSLL+1Y9J0HXNQ1RorrR3txCkqXA/4+97R3IZ5/kEYDBCfM5HHa+PoY9e8GJfWkWqK8NxaahbGHTnlnieOZHV2tXKSOBjLRjDlchRuxSv7qfp/w/wCfXpuNr3ml/W//AAPv2NzQPEekeJrOS90e4kkSGVoJUmt5IJYpVxlHjkVXRsEHDAHBB6EVR1zx94V8OX407WNRlhlCxvKyWk0sVusjFUaaVEKQhiDgyMoODXP/AAzi1WxOt6zr/wBteTxJrXm2xbS5rbKraxpvaA7mt0JhfHmkHGzJ3MMw/EnXRqGoDwFe6Nri6NdQrJql9baJe3azRE/8esTQROAzY+diRtU4GWOVfWK72/K7+77/ACuJa3/rrY6i48deF7XxAvhifUJFvy8cRAtZjCkkg3JG8wXykdhyEZgxyMDkVdTxJoUniF/CkWpwvq0Vr9sktVJLxw7goZscLkkYBOT1AxXl+vadqra3rPhuDRtUabWPFOkavaXUVjK1strEtr5jNOF8uMp9nkG1mDHK4BzXWf2Ctl8UTqenaMYLe40G68+4t7cIsly1xEfmfG0yELn5jnA9BSi7pN+f4Rv+enyB9beX4yt+Wps+HfGug+KpZI9EbUJUjDHz5dLuoIHCttOyaSNY5Of7rHoT0p1prd3P411Xw48cQtrHS9Pvo3APmGSeW7RwTnGALdMcA5LZJ4xxHw00uTR9bstN8Mw+K4NBtNJeHUItfFwMXYePyhEJfk3bfO3G3/dHjrwa6fTf+SqeIv8AsX9G/wDSnUqq2if9b2/4K8g6tEXiz4t/D7wPq8eh+J9ea0u3gS6kCWc8yW0DyeWs1xJGjJbxl/lDylVz3q/qPxA8G6V4u0nwHfeILZPEGtxyy2OnrueWSONC7uQoIRdqtgtgEggZIxXjH7S2reKPFmvaV8GYNE8T2Xg/U41vPE+v6d4evtQ8y3V8ixgNtDJiRyvzMeFBHup1/GHw+tbb9or4Y+NvDfhCYCf+121rU4bNyFA0+OK3E8mP3Ywu1FYgZ3YGScxTfPa+12vuT+7t522s0zCdVqcox6W/G336a+V0tWnb0rxp8SvBfw9FqPFmrvaveLLJDHDaT3MhjiXdLKUhR2WNAQWkYBFBGSK6K0u7W/tYb6xuIri2uI1lhlicMkiMMqykcEEEEEV8+fGCfUvEOp2ni/w54b8b6Vq0Frrnhbc/hR9QhuYWCjmOOUPEsrophuCDH1Mg216L8IRqfhXwz4Z+FmtaHqyahoXhfT2utRMAawaUKI2gScHDSKUJK4+6VOTminLnTv5W878z/JJ/PbZu5TaqcvTX/wBtX4ttfLfdL0JmVFLuwVVGSSeAK4fQvjb8L/Ei30ml+KU8rTrKTU5Zrm0ntons42KvcRPMirPErKQZIyyg455Fb+lX3isvqUnibQtLs7a3cmxbTtSlvZbiIbuZI2t4vLfAX5VMnJIzwCfmHTU8b/Fy4+JHj7xT4G16PXrzw1f6D4Y8J6poN/Z20WnkgsZbmSJInnmYKdqShgAQD/czqTlG/L0i39ydvvdtN7X7DlNJxXdpfjr9y9buy6n0l4J+JHg34hxXcnhPVZLlrExC4hns57SaISIHiYxToj7HQ7lfbtYcgnFQ6T8VfAOueKZvBml6+s2qwvPF5Ztpkilkhx50cUzIIpnj3DekbMy/xAV438FX1vwJceMPFV94U8b69Z3cWgWkV9e6I9vrF1KkQhkh+zFYgYLfcp8wIODIS8uN1UPDHgXxLbfF7QNP0W18QxeHPCHiPXdYli1HQHtfKW6hkH7q98xorxJJZj5aoFdV3eZ0WtptRqcq+Gz/AAt+jb6379TCFacqSk1711+N/wDK2/y6H0T4p8VaB4L0O58SeJ9RSx0602+bMyM5yzBVVVQFmYsQAqgkkgAVgf8AC5fh1/wjp8T/ANt3H2Uah/ZJg/sy6+2i+/59vsfl/aPNxzs8vdt+bGOao+LvihrWlfCG4+I3hz4c+Jr7VpLYNZeH5dNk+3+czbFWaGPcygH5mxn5RXiPhLwjrujaH4M+ImpweJtf1W38azeIfGOfDd/bzJNc2Tw7re0lhWaWKHdEoMaN/ERgAgRzPnceit+MkvwV23stL7l1avLbk1bTfySf620669j6A1b4v/DTQ/BNt8RtV8X2Vv4dvQn2a8O4+czHARIwDIz5yCgXcMNkDBxN4l+J3hDwprlp4a1SfVJtUvrZr2G003Rb3UJPIVwhkYW0UmxQzKMtgZNfOvi74O6pe/snOl/4EurzxZb3d1e6VZJaPPd2MV5qyTMiRqCyv5O3dxuUbgcfMK7L48aDeHxHeeIfCGl/ERfHj6FbWPh6+0kTf2X5ouS/lzND8gG47pBd4iKY25Ip3d1ddbNdfhvZed9OwnUnytq2yt2+Kzb8rao+ghyM0tR2/n/Z4vtJUzbF8zZ93djnHtmpKtqzsbp3VwooopDCiiigAooooAKKKKACiiigAooooAKKKKACiiigAooooAKKKKACiiigAooooAKKKKACiiigAooooAKKKKACiiigAooooAKKKKACiiigArLvf+Pl/wAP5CtSsu9/4+X/AA/kKAIVVmO1VJJ7AUmDzx904PsfSsXxro+seIfCGtaF4e16TRdT1Cwnt7TUIyQ1vKyEK4K/MOT1XDDqCCAa8S/ZJ+BnxG+EC+J9Q8f6nYltce2ENnbTtMwMTTbpZXKgZPmDGCTgndg4AYHvN7rml6dqWn6Re3XlXWqtIlmhRiJWjQuy7gNoO0FsEgkKcZwaNP1zS9Vu9RsdPuvOm0m4W1vAEYCOUxpIE3EYY7JEJwTjdg88VxPxr8QeHPD+g2V7qXifQ9K1ixvE1XRodS1SCyN5LbkebCjTOq/PHI0ROcL5wJxXmOqfEn4daD8N7DxJYfE7wRc+NtNv28QNap4gtH8+8uWYXFqWRz8nlzNEG+6oRGPC5rPnte/T/ga/+lXS10XdGc6sYvluv6vp+VvV9j6NurhLS1mu5AxSGNpGC9SAMnH5VS8M6/Z+KvDmleJ9OimjtdXsob6BJlAkWOVA6hgCQGwwzgkZ7mvnLxT4k+D9tpvhnS7jxh4I8cadY2N+l9aN4k0vDarcNG4v2juZ0jb5/tHIJdPNyqnnHF+MdZ8L6p4U8K6VB4w8FPqWheFtMtrK8std8PGe01GHHnJNdXMpmjQbU2G1IyS+WHBpxkm2n3S/9Ku/wX3rq7GFXFKCUo66N27u8bL8X9z6K59p0EgAk9BXz3qHjr4aTfEfyoPiz4EPhC/vbfxHfP8A8JLZAjULdPLWHZ5uSrsltNkDAaB88uK5DSPFHw/k+MsfizUvGXga0tp7zVYdVuINY8Pw2N7YyxSLb7vKk+2XDHEW8TkqHJIXAyJc21pvZ/gl+bul5K/U0niIQe99Uvv6/JWb83bdH1LoWuaX4l0ay8QaJdfabDUIVuLabYyb42GQdrAMOOxANRQa/Z3HiS98LpFMLqxsra/kcqPLMc7zIgBzncDA+eAMFcE84+PBP8Lk8E+EvDza14Ws7LRFubfWNO0nW/CzvqF6UhEeoql48lvKuI3XdJ5c67gQMZB7HxD4r+GV5pF1YXHxF0PVLWTw94esGjXxho8l5cSWlxcySpL58iwT8PF5iuFjkDMAfSnNatd/6f8AXzsSsRFpp2va+/mtPu/4F9L/AEfeeJbGx8TaZ4UlinN3qtrdXcLqq+WqW5iDhjnIJ85MYB6HOOM2dW1NtLgimTTb2+eW4it1itIw7jewUu2SFVFBLMSRgA4ycA/KUviXw9faZ4Ui0r4j/DXw6ml2msxXNjb+ILC2ie3mubd4rRhDcv8AZ2mjjcM8DOsZztwCBTfjD4u8B+MG0+Tw54g8FWZsdHtf7Hay1rw4txpt2khZ4JbiaUyRIqiMJ9kI535cDBoUk2l5/hd6/crf0rqeJjGEpLVpaK/ov1v/AE7fWmo3jafYXN+tncXZt4mlEFsoaWXaM7UBIBY9hkc1S0fXX1q3tLyHQ9Vtbe7jlkD3kCwPGFcKgkidhKhkBLKCmQFIfY2FPmXxQ+LHwo8Q+DLvS9I+LHgi8kea2kmsv+Ens4vttsk6PPbbzKAPMjV0+YhTuwSASa871nxj8J9R0G7tvCWq+CPC9rN4X8R6dBpX/CUaSnl3N0LXyV2Q3DQx+YYpDhGKDGWILYqeffyv+V/x2XW/Q29rByiuZWfn/X9fM+pqK+WNcv8A4MwW2taT4Y8afD2207VoPDTz29v4j0+GO4ubfUHkvJHXzhl/J8ss55fAALEYqXVfEHwa0yHUdO0vxH8P9Q8Kx+K49T/4Rq18RaXFBfWR06ON1SGSZYQBdZlMchRWKFupGackm1/W6X6v7vuzjiItXdtu/lf/AID/AFPqKqFhrml6pf6lpljdebc6ROlvepsZfKkeJJVGSAGykiHIJHOOoIr5M8Q+IPh/ceGNCtm8Q+DNVurBdTbTtNn8TaLeafpqz3Jkt4LiOe5jYGKMRos1tIWQB1XcuM+qfCTUfh3ffF7xhe+HB4R1XUtYih1FNW0XUdPunWAQW0U0L7JPtIBnUuSY/LOVJbccURkpO3r/AMD9f0b6irptJW6f1t/XWx7dRRRVHQWtO/17f7h/mK+Xv2rv+Sm6b/2A4f8A0onr6h07/Xt/uH+Yr5e/au/5Kbpv/YDh/wDSiegDyRPuCihPuCiglnvV99yvdtA/5EjTP+wXB/6KWvCb77le7+HhnwVpY/6hcH/opaUtmWtzLAOc/T+VPA3cVJsx+n8qUAZHHeuZtWNLnyp+1dDsnnlx1RZPwI/+tXwb8Q28rw+G7mYk/wDfAH9K/QX9ra2zE7qPvW0bD8iK/Pf4oBk8OxnjDyMR9AK9fA7CbOQ8ATGXSdcPJxf6an4+Yxp0hxrfjK3PSPxHpspH1eQH+Qqv8MiTpeqMeQ2s6cD9MO39asTYPjPxlEepu9Onx/28sP5NXot3aM0fX37HrOfDviW3J/1c+lt+Jshn/wBBr6DUECvnn9j0k6V4px083Sj/AOSZr6Hrhq/GU9tTq/C0oXTMHs57V5V+07aanr3gdNF0mIS3l9cXigF9pYLHAX5PGdoyPXkV6j4aGdPKd99cD8VCslxoTM5AW71EnBxkeRCCK5JR5m0+p9DwxX9hmtKsldwbl+Gh82R/CrxbpXw3nm1iLbqt/qkDRweYqskGzaGwuMfMxPX0z6V7p+yGLAaVrqWMcqSRtbLOWA2NJ8/AwM/KQ/X1GM1va34XsdTii026MjQPJFEyFgWkQxltuccDA6jvXQfBbwDp3w/sdUtLCaeb7VOpkmlG0yeXlEGBkYCjrnkk1x/VIU63PG+x91xDxBHG5TWoVfilJNf5Ho16ryQkICWPYd6zJLa8ERCRSA+q9f8AP5fUda2CMgc1HMFC4YggkZ3AMMZ5yDxWzi5rlR+TRfK00eKeDrjSZdHl1S2uH+z22rajDObiS1cpP5o3AfZ0VWVQVVSymQDaHYsST2lpcR6crG1ieQybQrJyNvUEAYyevavOdF0fxd4ks2lvGvXRtUv0AvZL3eE83bGFW7VZFUInAUNGM/u8LnPrlloMUEcQuG3BFWNQ6EgYHcDHf3r8/k45liq1NvSMpdN/+HPtPaU8JgaM5NNu912Mf4V6dqFrrPjy9vbdY4tQ8Qia1cwSozxx2kEZOZVAcZBw8RZD03ZyK9A3bT82a4P4WC3jl8ZSW9use/xVebz9neNndUiUsxaRw54++gjQjACA8nuGkY9RnjoOp9q+6w0I0aEYw2t1PjpyTqOS6vYhuEWTJYAgfMc+g5ryqb432nw/+Itp4C8VWTjSddiuL7T9TiXc1tJFLsuDcdD5bM9uqbQx3E5CgZr1acABsnhWILY4Ugjn8M/pXzb8Rxa/G/4d+KtL8AXHh97vTNRubDUbzWXn2JagiWUxNbMJCkvLcMgYIFLAkrVvYdJpQae9z6c0TXrLW9Jtdb0u5+0Wd2N0UiHepG4qfmXI4IwRngnB5yByWnoreMvFZUfLJdQyrn3t4q+dPgP4y134G6ZYeFPEt1a6h4ehkisVEFilmYL1rSG8litoFJ2oiXCKQOuxncliSPpHRZrW68Q69dWM8c1vPJbSxSKMhkMCDIJ54KkHipidGHadGrbsvwZropHHFOC/SnkDFNbgVochPYgedJ7IP51dYBlKjqRVbS13PKfRQP1q68Z2nGM1zVUwZ6gpyoPqKWmx/wCrXP8AdFOrqjsjIKKqJplslq9mJbvy5G3Em7lLg8dHLbgOOgOOvqac9hA/2fdJcj7NjZi5kGcY+/hvn6D72e/qaYFmioEtIkunvA8/mSLtIM7lAOOiE7QeOoGevqajTTLZLV7MS3flyNuJN3KXB46OW3AcdAcdfU0AW6KrPYQP9n3SXI+zY2YuZBnGPv4b5+g+9nv6mnJaRJdPeB5/MkXaQZ3KAcdEJ2g8dQM9fU0AT0VUTTLZLV7MS3flyNuJN3KXB46OW3AcdAcdfU057CB/s+6S5H2bGzFzIM4x9/DfP0H3s9/U0AWaz4NEtIPEF74jSSU3N9Z21jIhI8sRwPO6EDGck3D55IwFwBzmylpEl094Hn8yRdpBncoBx0QnaDx1Az19TVWK30z9/okd9K0qqlxLF9ukadEckI2d+9VYxuByAdr+9AGJrnwj+FPifVJ9c8S/DHwnq2pXO3zry+0W2nnl2qFXdI6FmwqqoyeAAO1UP+FC/Az/AKIv4E/8Jyz/APjddk9hA/2fdJcj7NjZi5kGcY+/hvn6D72e/qaclpEl094Hn8yRdpBncoBx0QnaDx1Az19TSsiHSg3dpHF/8KF+Bn/RF/An/hOWf/xuj/hQvwM/6Iv4E/8ACcs//jddgmmWyWr2Ylu/LkbcSbuUuDx0ctuA46A46+ppz2ED/Z90lyPs2NmLmQZxj7+G+foPvZ7+po5V2F7Kn/KvuON/4UL8DP8Aoi/gT/wnLP8A+N0f8KF+Bn/RF/An/hOWf/xuu0S0iS6e8Dz+ZIu0gzuUA46ITtB46gZ6+pqNNMtktXsxLd+XI24k3cpcHjo5bcBx0Bx19TRyrsHsqf8AKvuOP/4UL8DP+iL+BP8AwnLP/wCN0f8AChfgZ/0RfwJ/4Tln/wDG67J7CB/s+6S5H2bGzFzIM4x9/DfP0H3s9/U05LSJLp7wPP5ki7SDO5QDjohO0HjqBnr6mjlXYPZU/wCVfccX/wAKF+Bn/RF/An/hOWf/AMbo/wCFC/Az/oi/gT/wnLP/AON12CaZbJavZiW78uRtxJu5S4PHRy24DjoDjr6mnPYQP9n3SXI+zY2YuZBnGPv4b5+g+9nv6mjlXYPZU/5V9xxv/ChfgZ/0RfwJ/wCE5Z//ABuj/hQvwM/6Iv4E/wDCcs//AI3XaJaRJdPeB5/MkXaQZ3KAcdEJ2g8dQM9fU1GmmWyWr2Ylu/LkbcSbuUuDx0ctuA46A46+po5V2D2VP+VfcPsLCx0qxttL0uygs7KzhS3t7e3jEcUMSAKiIigBVAAAAGAABViqz2ED/Z90lyPs2NmLmQZxj7+G+foPvZ7+ppyWkSXT3gefzJF2kGdygHHRCdoPHUDPX1NM0J6KqJplslq9mJbvy5G3Em7lLg8dHLbgOOgOOvqac9hA/wBn3SXI+zY2YuZBnGPv4b5+g+9nv6mgCzRUCWkSXT3gefzJF2kGdygHHRCdoPHUDPX1NRpplslq9mJbvy5G3Em7lLg8dHLbgOOgOOvqaALdFVnsIH+z7pLkfZsbMXMgzjH38N8/Qfez39TTktIkunvA8/mSLtIM7lAOOiE7QeOoGevqaAJ6KqJplslq9mJbvy5G3Em7lLg8dHLbgOOgOOvqac9hA/2fdJcj7NjZi5kGcY+/hvn6D72e/qaALNFQJaRJdPeB5/MkXaQZ3KAcdEJ2g8dQM9fU1GmmWyWr2Ylu/LkbcSbuUuDx0ctuA46A46+poAt0VWewgf7PukuR9mxsxcyDOMffw3z9B97Pf1NOS0iS6e8Dz+ZIu0gzuUA46ITtB46gZ6+poAnoqommWyWr2Ylu/LkbcSbuUuDx0ctuA46A46+ppz2ED/Z90lyPs2NmLmQZxj7+G+foPvZ7+poAs0VAlpEl094Hn8yRdpBncoBx0QnaDx1Az19TUaaZbJavZiW78uRtxJu5S4PHRy24DjoDjr6mgC3RVZ7CB/s+6S5H2bGzFzIM4x9/DfP0H3s9/U05LSJLp7wPP5ki7SDO5QDjohO0HjqBnr6mgCeiqiaZbJavZiW78uRtxJu5S4PHRy24DjoDjr6mnPYQP9n3SXI+zY2YuZBnGPv4b5+g+9nv6mgCzRUCWkSXT3gefzJF2kGdygHHRCdoPHUDPX1NRpplslq9mJbvy5G3Em7lLg8dHLbgOOgOOvqaALdFVnsIH+z7pLkfZsbMXMgzjH38N8/Qfez39TTktIkunvA8/mSLtIM7lAOOiE7QeOoGevqaAJ6KqJplslq9mJbvy5G3Em7lLg8dHLbgOOgOOvqac9hA/wBn3SXI+zY2YuZBnGPv4b5+g+9nv6mgCzRUCWkSXT3gefzJF2kGdygHHRCdoPHUDPX1NRpplslq9mJbvy5G3Em7lLg8dHLbgOOgOOvqaALdFVnsIH+z7pLkfZsbMXMgzjH38N8/Qfez39TTktIkunvA8/mSLtIM7lAOOiE7QeOoGevqaAJ6KqJplslq9mJbvy5G3Em7lLg8dHLbgOOgOOvqac9hA/2fdJcj7NjZi5kGcY+/hvn6D72e/qaALNFQJaRJdPeB5/MkXaQZ3KAcdEJ2g8dQM9fU1GmmWyWr2Ylu/LkbcSbuUuDx0ctuA46A46+poAt0VWewgf7PukuR9mxsxcyDOMffw3z9B97Pf1NOS0iS6e8Dz+ZIu0gzuUA46ITtB46gZ6+poAnoqommWyWr2Ylu/LkbcSbuUuDx0ctuA46A46+ppz2ED/Z90lyPs2NmLmQZxj7+G+foPvZ7+poAs0VAlpEl094Hn8yRdpBncoBx0QnaDx1Az19TRaWkVlGYoXnZS27Ms7ynP1ck446dKAJ6y73/AI+X/D+QrUrLvf8Aj5f8P5CgCCisbxnqPiTSPCOtap4O0eLVdctLCebT7KUErPOqEopAILc/wgjPTIzkeI/skfEX43fENfFF78VbC+GnwyW39m3NzpiWamQtMJY4tqL5ijamc52kAZyTTt1A+h6K83+OVv4fufD+mJ4l8TaJpFnHqSylNftzNpV6RFIPIuhvRdnzbl3NjeiHDY2nzK8vNHl8KeEdS0++sfAOhaT41kjbU9CmtjpLxtYzBby3kuYDEkTO4iHy7N7OBuO1qiMuaTj5r8Wl+u2/y1IqT9n9zf3Ju34b7fM+lartqFgl/HpT31ut7LE9xHbGVRK8SlVZwmclQXUE4wCw9RXkWn/Fe8ufEeg+E08TW1xrLeLNYsdS04LELgWMcd9Jah0C5jUrHbsr4BcDOWyc8X4f8c67qPiQeL9N8Vf8JT4ng8A6veS6OIYAul34mtG+xCKFFlBDDaUlZ5Dt6jNJTV/Kzf3RctPu/rQUqiWi3ul98lH/AIP9O30zRXzvoPxG8f3ngbWtQi+JOg6rMt9okNteabewalNZm5vUinjl22NtEnyMNsbI0indublcL42utagvLG28UfFLUbKy8LePI7c69NFp8DwwS6QZVaZmt/IBEk5jVtigiQAgttIr7XL6fi4r/wBuRMaylBziujf3Jv8AQ+gby8s9OtJ9Q1C6htbW2jaaaeZwkcUajLMzHhQACSTwBUqOkiLJG6sjAMrKcgg9CDXzdq/xA1XWtN+I/h/UvG664T4c16VLTT2tJLSxijBWJZVWNLu2m2MAVmLq5DlWGAK6Cb4jeNrT4b+IdWRhp/iHTmsoTpFwiBdIsXkVBeGRI5TKrRF5TLtkjUoV8smOQNKmnHm8k/vbX6F86ul5tfdb/P1Pa7PULDUY3m0+9t7qOOWSB2hkVwsiMVdCQeGVgQR1BBBqevOvgZqmpan4RuBf+IfD+tRW1/JFaXWi3sV3CYiiMVeaG2toXcOz58uIAAgHLBjXH+GPiNr+o+OIdNh+Iq6rfnxRq2mXvhtIbQ/Y9Mhe4Edw/lxieMqY4QHd9rbgMFiDTlLkaT7X/L/P0XV2EqqcPadG/wDN/p8+iPdSQBknAFQWN/Y6pZw6jpl7Bd2lygkhngkEkciHoysuQQfUV4PP4v8AFVt8GvDvifxB8Qr43vi9bSN7q5fTNP0+xLQyOwklls5VSOQLtO9JCzlAmwMRTdG+JWt3fgbwRN4n+IFr4Lsb611JLvXLaK1EUlza3Ahgt1a4h8hBIgd8CJC/l4QJyKbdm0+jS+dr/wBefyE6qUlHum/le39f8OfQNFeC3fxF8ft8VrfQU8ZaBp9jFdabDbWGoXi2s2sWs0cTSzxWpspJZmLPKqmO5jVGQB1wpLe9U1rHmKjUUm4roFFFFBYUUUUAWtO/17f7h/mK+Xv2rv8Akpum/wDYDh/9KJ6+odO/17f7h/mK+Xv2rv8Akpum/wDYDh/9KJ6APJE+4KKE+4KKCWe9X33K948Of8iZpQ9dMgH/AJCWvB777le8+GRnwdpA/wCobb/+ilpPYpFfZnj6H9MU5IfmBOOtTeSeDx92nqnQVg46FnzX+1rbH+yUkxybTH5H/wCvX5y/F4iPw/ZqAfukn86/TT9q60D+HY3x/wAur/zr80PjNEf+Ec09x3R2/I16eC2Ezgvherf8I5qznqNbtRn/AHYHNWNQBT4n+LIB0dYJQPZLqI/n81J8MwF8F37H7zeIlBPsLRz/AFFO1VvL+MWtIwJE1nM3H+xLCx/lXorclH1/+x5Ht0rxST3k0r/0j/8Ar19DMoxXgn7IdtJFoXid3GAZ9LQH1xZKf5MK9+C8jNcVXWZdr7m14fYx2TknAVix+g5rzPxzeXXif4jQeAvDls8us6VYy61exTJsgjtZ2hiRllPyMxYH5QcjIOOuPTNF3JbsAeQxI+tPuNMiupBJJ1UcDjC56444/P8ACuSqr6XsdeCxU8FW9vBXZlwaD4sW8tbm6stOaO0dZG/0qMEgIVOefQ1csvFcXh7xDpHgrxFps1lqfiRbp9OW3UzwubZTLN5ki5WP5XXbuIyQR6ZeuiwkmRBh1BIYc4I6HkYq3pNibTUJI7exmARGBdVOwAlflLd8Y9s59hXFDDOMr+0kzpxeazx0Gq1NJ36HSLIGwM4JG7BqOdySqqMtuXHOOcjHPaollAY4kXAGMAg06R1kDKj84wcCupOzueWeG+FPHeneGLHUI303VsWmoagJC2jXBZ3TzJ3EaeZMWTYpw+8bmwAoziuvu/iglvJcx/2ZrLmA3xIi0Odw4trpbVtpXP33fdGf4kDODhSa7KeIW5U+TJJuG0EKXZfQkZ+ZR1xjt1rWjjNupSOFozgEKflG3oCeBnPAx2GAO5PiUshw9KcqkHrJ3PQeOulCSukjk/hg019peualKko+0+I9TkTzrE27KqyImCvlpnJBIchiR/Fziuy+66guFyQMnoKhxtyflY/dVioBVfTPp04qQjIGTXrwXJHlOK6nK+x5d+0h8Q9R+G/wvn8QWPhzVtRtZLmGz1B9MYm40y0lRt9yFAO7BwDw3XkYzXkXgb4WeNLzw5qupf2VJYTeMbPdcLK5ikkhdZdpljUYSUrM5bBIPmM3DE5+rm/eJtfPIKkKcDaeoOQdw4HB7ZpqRjeXYksx5J5PTnn3IB9sU7GtGpGm7yVz5E+LHwZ8c65pF1Z6fphZ3v8AV7uBIpDGFa8utNSFi3JzHZ2lwpII+ZlAypYj2D9nGz8T2XhC6Txdpq2GqS393K9ujZEUJmbyVGckr5ez/gWe3J9dkhjmVo3ijYMCPmXNAt4Y3aSOJEZ9u5lXBbAxj6d6OU3VeiqTUY2bGHkU0jA5qfAprAHjFI4i1pCBjN+H86vsoA4BzUOiRZE78YBCmtLyQSTjsf5VnNXYmzvE5RT7CnUi8KB7UtbLYzCiiimBwYuPFWm/EDTNLHit9YjvhdT6jYG0giisLXDeTIhVfMB3hY/3jvvy5AG040viXrep+H/CkmoaXdrZMbq2gnvmjEgsreSZEluNrZU7EZm+YFRjJBANR+Hfh8/hvWbzWLbxpr1yNQuXuru3uUsmSd2BADOLcS7UGAoEmFCgdOK2r3RJb/RBpEuvapHMoTGoQSJFc71IIf5UEZyRypTYRkFSDil9lfL/AIb9N/u6P7T/AK+f9aevXnPhf4on8Qx69aPrx1yDSNT+y2upmONTdQtBFKGJiVY2wZGG5FAICnvmo/iVceKdItm1nQvFklvc5hg0zR0tIGS/uixzHIzq0jBh/wA8zHsVWYkgZG/onhWLQYNlrrOoyzzXjX19czmJpb6QpsxLiMKqgBMCMJjy1A4yDna38P21fxRH4sg8Za7pt3DbfZYY7ZLOSKFCcsUE9vIVZuNxByQAOgAp9Y/K/wB2v3v/ADt0Euv9df6/K5zOseLvE9prmra1HrUsen6N4h03Q/7KWCExTR3C2/mSM5Tzd4NzldrhfkGQcmt631vxWnxQn0XU5LNNHOjzXlpbWyl5GZJo18yRyoO4hmAReB6seli++G+lX+vtrcmraokU13bahc6dG8Qtbm6gCiKV8xmTI2RnCuqkouQe+zL4dspvES+JmluBdJYSacEVwE8t5Fcngbg2UGCD68d6UbpL5/8ApNv/AErXyv8AcPW/y/8ASr/lp5nD/C/xH4jvbyC08b3fiW21bUbF76Gw1O1sobfyw67jD5CCZSm9FKzEN82dp6jodN/5Kp4i/wCxf0b/ANKdSqfQ/BNvo+qLrN1r2r6xdQWzWdq+oyxubaBmVmRSiKWJKJl5C7naMt1y3T7S7T4la9fvayrbTaHpMMcxQiN5EuNQLqG6EqHQkdQHXPUVWll/XXT8LX8w6v8Ar+tTyT4u/Eq/0H4wz+E9R+NP/CBaLH4MOr2rbNO/0nUPtMiBf9LhkaTKL/q4yGO3jvWh8O/jj471250Dw14h8C2sGoHwpaeJddvrm+e0FvE8jxvttxC7GTCeYELKOSCy4Geh1vwt4/tfizc/Ejwz4U8P37HRY9Cha+8VT2geAS+ezNAmnS7XEhZQRMwKgHAJwKC+GfiwPHd78QH+H3g6S/1DSI9Fmt38bXJtzbpI8gO3+yd24lyDliMY471lHmjFLr71/wDyfl/ON7W0Vjmk37WUru2ltHt7l/LpK2nW5j3H7TGrW+g2XiRvhoWtPEej32s+GI11fM19Fap5rx3CCHFtI0GZECmUHG0lTWpP+0hpDWXiDWNI8PS6lpmlto9lp1zDdAf2lqGoKjR24BXEYQTQFnLHAc/Lxg4XhT4SfEbwnqWn3sfgrw3qVtoVtcWeh6fqHjmeS20mCfiVIAujq7ZXCZlaRgg2ggZBreH/AIHeLvDfwzuPhVp/w18KHSZ71tSE7+O7oXUV15iyRSpIukgBoykYTg8RqDu5y769baevxa36X5dul12JU6tl31vo7baW0vbm+dn323vEv7QeteFvDnjG+1bwdoltrHgNoH1mym8QSrbPbzxF7d7W4WzZpXkbCCN4o8NnJxgnO1v9pbxZoVrNJe/CIRXGneD4PGOqW8uubGtYHlZHtwfs53yqo3AHaCQwJXGTgeIv2ffiT4psyusaXp0upT6vba3e6ofG4M99Pbpst0mjbQjAYox92MRKuckgknOrq3wg+K3iFNcfxHouj6neeIvDp8M315L42McrWpkkkDqsWhpGsg8wrnZtwoypOSYbnZ23/wDtH+c7X8lpvZL2k27a29P7y8ukdumuu133HgPxxYa94z+IOou2rRwaINPX/SNQaW3EDWYuN0VuFCwt853HLsxx82Aqjzn/AIaV8Rr4h8O+MNf0ZtD8E3/hHWPEgs4Z47ue8hhaHyHfMSGKXax/dq7L+9XLEghes8KeC/il4Qvtfv7HwB4RuT4k+zfbI7rxvcsgEFusChQukDAKKM5JyScYHFcdpn7PPjWxktor7wjomrabY6RfaBaaZf8Aj2Zra30+6Kl4F2aMshC7cKzOXA4LEKu11L837va2nryyWv8A280103fYfPN00ne91fR7c0X225VJPq9F3L3xN/aB8caF4Zv9Nbw2nhvxWtppWtaelrex6glxYz30UEkbNLCixzDfsZSrKN4KucZHQ6h+0PqOjXOt+HNZ8HaZZeJdF1G1sjavrxNpOlzA80Mkcq25nlZhGy+VHbO+7HG3Ljk9T+AXxE13Sb7TvEWhabqlzeWtnYJqVx4+lW7tbO2mWaK3haPRVVV3oCzFTI3UuSAQ6b4E/E2fU/8AhJ5NK04+KP7SGpf8JD/wnbfbci3a3EO3+w/I8oRMygeVnknOeacm7Pl7v7rq3z5b36XvboJTqXu77dnvZ36fzbeVr7NHo+ifGuDXfgPP8bbfw5NELfS7y/fS5bja3mWxkV4vM2ZALRkBigOCCVB4rnrP9pC6W11f/hIPBdno95Y6RpOt2iXGvIsEtvfsUQTSvEnlOjKQyKsrHHyB2IU1dF+GXxN0L4S3PwatfBfhqTRLm1vLNp5vHVw12sdy8jPh/wCxwpIMjYJU9BnPJORrvwM8fa9dnUZvCOhW94lhpNlbXFv47mDWp06VpbedA2jFTJuY7twZCP4RTk3ztr4dPutK/wA78vXv6j9pU5I2+Kzvo9Xpbptvt/wD074SfFj/AIWh4Y1fXJfD76VdaJql1pV1bGWR0aSEK25Gliik2srqfniRhzkevAab+1ctt4f0Xxf458BNomieItI1DVNOmtdT+2zM1mpeSGSPyowhZASjBmzwGCGtPwB4I+L/AMO9L1zTtM8K+G9RfxBqU+rXlzqXji4klNzMiLIw8vR0AB2BsY4JOMDAHD+Dv2c/iNovh/S9A8YeGvDPi230nSrzSra2vPGlzFaQJdZFw8Ua6V5is6nblpX2jOzaOKmTk17u/KvTm5Xf/wAmtb/hxqpLS99306cyt0/lve339TttY/aQ1HwqJtK8W/D5bTxFdWNhf6Np1pq32iO+S7uVt0jknMKeTIsrqHG11AOVZ6xE+O/xE8L6b8VfFHinSdEuIfBesw2/9n3Orm3jtoDZRP5cE8dmz3DPM42eYiE+YMlcbaguPgV8QtTsLy38Q+GdH1m+uLS1sbXVbzx5MLzToLaUSwLbtHoqIpWRVfcyszEDeW6Vm6x+zl8Sdct7yPULW0kn1DX7fxJd3B8cqzT3sMSxxl420ExNGNobyym3PQBQFBJu7tfr8k5Rtp3Ub36X0T1bIlOrZWvprs9+WSd9NnJq3lq1dI3Nc/aQ8S+GbuK+1fwFfpeXGgaLfNoLarCI7ea+vzbhd5thJ5qgqTufYcbdqnLnVsv2i/ESeIf7G8QfDW1sre28XQeDr65ttdNwUu50DwyRIbdPMjwybixjK7uA+DWHrnwT+KPii/8A7X8TaPpOp6i0Fhby3cnjfy3lWzvTdxErFoaIDvwp2qAUA4DZY3rv4R/Ea81G61OXwX4bEt34rtfGDhfHM+0XtvGkaRj/AIk+fKIQZH3s5wwq4P3lzbXf3c8bf+Sc34ClOrryt7K2nXllfp1ly+W51/7QPiLUvBfgyfxmnxOk8I6fpUE7SJb6db3NxqF0y4toUadXUAv1VYyzA/fQAmvLvFHxo+LkWk6lrpvU0C88F+CtH8SanpX2SJkvr26djNBN5qtJGipGyhY2Rw7cscYro/ih8Lfi18VdZ8Oa5quhaFpk/ha4e8sI7DxoXg+0HGJXiudDlR3XHykj5ckjnmofFHwf+J3jK8jvtf8ADWhTzT6fBpesFPG8kY1u2hl81EulXRQBh9xzCIjh2XO04qI817+f3LllZ+fvNNrslvsaVJuUtE7W89dU36WSsvV67G14h+IXxOtP2gvAfhQRafp/gvxDHflFXEt3ftDZLMXkyv7lFdwqqp3EoxY7SBVbwb498Zn4r3WnfEO/8ZaPY6tr2pWPhezm07T4tKvbe3j+VS/lm9EhCyyqzMiMAApb7p0te8LfFnxD4z8LeObzwF4RjvvCP2z7DFD43uRDJ9piEcnmA6QScKBt2suD1z0qlovw2+J48faX4r8TaXYahZ6dfz3lpa3Xjq4vYtLa4+SaWBG0pJJGWNnCRyzlFDELs6i4u0ovya+93Xztt29BScmrXd7p7NbK3ba+rR7fRRRVHWFFFFABRRRQAUUUUAFFFFABRRRQAUUUUAFFFFABRRRQAUUUUAFFFFABRRRQAUUUUAFFFFABRRRQAUUUUAFZd6D9pfj0/lWpWdqoaBDdLEzqB84UZI98UAVcH0owfSsv/hJtL/57D86P+En0v/nsPzoAg8TeDdJ8WfZv7Uu9cg+y7/L/ALM12+07O7bnf9llj8z7oxuzjnGMnOH/AMKd8J/9Bbxx/wCFzrf/AMl10f8Awk+l/wDPYfnR/wAJPpf/AD2H50rIh04Sd2kc5/wp3wn/ANBbxx/4XOt//JdH/CnfCf8A0FvHH/hc63/8l10f/CT6X/z2H50f8JPpf/PYfnRyrsL2VP8AlX3HOf8ACnfCf/QW8cf+Fzrf/wAl0f8ACnfCf/QW8cf+Fzrf/wAl10f/AAk+l/8APYfnR/wk+l/89h+dHKuweyp/yr7jnP8AhTvhP/oLeOP/AAudb/8Akuj/AIU74T/6C3jj/wALnW//AJLro/8AhJ9L/wCew/Oj/hJ9L/57D86OVdg9lT/lX3HOf8Kd8J/9Bbxx/wCFzrf/AMl1BZ/A3wJp0bxafc+MLVJZZJ3WHxrrSBpXYs7kC65ZmJJPUkkmuq/4SfS/+ew/Oj/hJ9L/AOew/OjlXYPZU/5V9xzn/CnfCf8A0FvHH/hc63/8l0f8Kd8J/wDQW8cf+Fzrf/yXXR/8JPpf/PYfnR/wk+l/89h+dHKuweyp/wAq+45z/hTvhP8A6C3jj/wudb/+S67fB9Ky/wDhJ9L/AOew/Oj/AISfS/8AnsPzoSS2KjCMfhVjUwfSjB9Ky/8AhJ9L/wCew/Oj/hJ9L/57D86ZRqYPpRg+lZf/AAk+l/8APYfnSr4l0xiFWXJJwAO9AG7p3+ub/dP8xXy9+1d/yU3Tf+wHD/6UT19TadG/l+fJGyFxwrdQPevln9q7/kpum/8AYDh/9KJ6APJE+4KKE+4KKCWe9X33K978L/8AIoaR/wBg63/9FLXgl99yvfPCv/IpaP8A9g63/wDRa0nsUiYAEDjtinBQCD6c0uAFBpyDcR9azsWeK/tPWom8HQy7ekcgP061+YPxsj2eFbRsfdEo/Jj/AIV+q37Qtr5/gQuQDjzPyKEj+Vflz8boAfCcTY4ikkVh/wBtGrvwW4meYfDeMjwBeS/9R24b/vnTmNO8Rr5fxtnXp51rdrx7whv/AGQ/pVr4cw7fhsuesmsaoTjvssiP61W8XqyfHS2XI+d7mM/+A8g/pXpJako+0f2TiT4e8RxHOY73Tx+Wnxf417sFOR9a8X/Zgtvs+j+K1xjGp2K/lp0B/qK9pXrXHP42WX9MlKI5z0ek8Qa1Ho9mbqY91VEVgGdiSAo56nBP0qtZSsokVM7gSwxXnvxtn1e0Xw3rOn63a2VppOptPeQToT9qh8sxbQR3CtMeowVB5rzsc6kKUpU/is7ep2YGi8RXjSSvdnpPhzxRHqF6dOcxtKUkeNkbcp2FQwIOP74Pp79BUvjf9oPT/gvo9nJL8PvEXimTVLyZCmjy2yGIBQcv9pliUDB4wTzXl/wptJdf1pfiPb+JJrjThptxpVppiwN5cAaWNg+/edzMsYIyO9dhrI0fUNc0+31qwg1Oz8xFe3nTfvVjGuQOD2JH0HSscA61SjzYjWQ8woqhXdNdDjf+GtLW4vJr3VvhH410LRt5knvp7iwuxbR4zuaC2uJJpOcDEaOcnpipF/bK+Bwyv9q+JQ7orLE3hTU1eQEZBXMADc8cHg9cAEj1+/8ACfwIh1/TfCMuiyW+t6hZ3d7YQ2klzA8kFuyeZIGV9ibDJGPmw3zAgHBxb1/TPhHpGjajrt78IItYisXXfDY6ILm5nXKY2QqCzkGQk4PADN61u1bc4i1o2uJHPY6tBHI8ZRZlV1KEo6d8jj72CDWxrGvDWSn+iLEVYsH3ZYjH3T7VnazYeHtPtYotF0lNOFmAhhiCJGFO7naANoOMgnqKppICDtYEKdpI9cE4H4A07MCyZgDjmpt+QMVRPBOWGAcZwcE+3+evHXIqaOUP8nII9RU31sUWVz1JqVOoPaq6vUyOMd6qzAmGGBxS7fWlhHrUjAbTSYERAqNl4JHpUw60MoIx68VAM2PDUW+C4cjjzQP0rWe1YngYzxzUHhWENp9wemZgR+Va7RcgA9xUPWSINtSCoI6EUtNThFHsKdWxJUS9uWtXuDpF2sitgQFot7jjkEPtxz3YHg+2XPdTr9n26bcv52N+Gj/cdPv5fnqfu7uh9s2aKAIEuJWuntzYzrGq5E5KbHPHAAbdnnuoHB9sxpe3LWr3B0i7WRWwIC0W9xxyCH2457sDwfbOLB8Q/DU+u23hsjWIL+8kkjt1udDvYI5WjBZ9sskQjIABOd2OnPIrX1vW9M8OaVca1rFw0NnaqGldYnkIBIAAVAWYkkAAAk5ovpfoFtbEr3U6/Z9um3L+djfho/3HT7+X56n7u7ofbLkuJWuntzYzrGq5E5KbHPHAAbdnnuoHB9s19G1qz16zN9Yw38UYcx7b2wns5MjH/LOdEfHPXGD68Vm654+8K+HL8adrGoywyhY3lZLSaWK3WRiqNNKiFIQxBwZGUHBo62DzNZL25a1e4OkXayK2BAWi3uOOQQ+3HPdgeD7Zc91Ov2fbpty/nY34aP8AcdPv5fnqfu7uh9s5Nx468L2viBfDE+oSLfl44iBazGFJJBuSN5gvlI7DkIzBjkYHIq6niTQpPEL+FItThfVorX7ZJaqSXjh3BQzY4XJIwCcnqBiha7A9Ny2lxK109ubGdY1XInJTY544ADbs891A4PtmNL25a1e4OkXayK2BAWi3uOOQQ+3HPdgeD7ZzfDvjXQfFUskeiNqEqRhj58ul3UEDhW2nZNJGscnP91j0J6U601u7n8a6r4ceOIW1jpen30bgHzDJPLdo4JzjAFumOAclsk8YPMPI0nup1+z7dNuX87G/DR/uOn38vz1P3d3Q+2XJcStdPbmxnWNVyJyU2OeOAA27PPdQOD7Z5Txz8W/BPw3WabxhJrdpa20AuJ72Hw9qN1aRRkkZe4ggeJTkcgsCMjI5FdPpWp2Wt6XZ6zpsjyWl/BHcwO8bRs0bqGUlHAZTgjhgCO4FCfNe3T+v0ZPNHm5b6gl7ctavcHSLtZFbAgLRb3HHIIfbjnuwPB9sue6nX7Pt025fzsb8NH+46ffy/PU/d3dD7ZqPrjL4kTw6ui6m6tZtePqAhUWcXz7ViMhYEyNydqhsBcsVyuX+HvEWieK9Ih17w5qUOoadcmQQ3MJykmx2Rip7jcrDPQ4yMihaq6/r+rDur2/r+tS0lxK109ubGdY1XInJTY544ADbs891A4PtmNL25a1e4OkXayK2BAWi3uOOQQ+3HPdgeD7Zt0UDKz3U6/Z9um3L+djfho/3HT7+X56n7u7ofbLkuJWuntzYzrGq5E5KbHPHAAbdnnuoHB9s5994s0DTvEmmeEb2/wDL1bWYbieyt/Kc+akAUyncBtXG9eGIJzxmiLxZoE3iqfwTHf51q2sY9SltfKf5bZ3ZFffjYcsrDAOeOmKE72t1/S9/us/uYm0r+X67fmvvLiXty1q9wdIu1kVsCAtFvcccgh9uOe7A8H2y57qdfs+3Tbl/Oxvw0f7jp9/L89T93d0PtmzWP4Y8W+HvGdjPqfhvUPtltbXlxp8r+U8e24gkMcqYdQTtdSMjg4yCRR1t/X9aoG0tzRS4la6e3NjOsarkTkpsc8cABt2ee6gcH2zGl7ctavcHSLtZFbAgLRb3HHIIfbjnuwPB9swHxFof/CRDwl/acJ1g2R1H7GDmQWwcR+YR2XecDPUg46HEXinxZoHgrR31/wATX/2OwSaGBpfKeTDyyLHGNqAty7qM4wM5OBzR2ff/ADt+enqDaV79P+H/AC1Lz3U6/Z9um3L+djfho/3HT7+X56n7u7ofbLkuJWuntzYzrGq5E5KbHPHAAbdnnuoHB9szdOTWf4e8RaJ4r0iHXvDmpQ6hp1yZBDcwnKSbHZGKnuNysM9DjIyKB36EyXty1q9wdIu1kVsCAtFvcccgh9uOe7A8H2y57qdfs+3Tbl/Oxvw0f7jp9/L89T93d0Ptmo+uOviSPw6miam6tZm8fUBCos4vn2rEZCwJkbkhVVsBcsVyued1b4z/AA20PVbjSNS8QvG9lcJaXl0lhcyWNnO2NsVxdpGbeB/mX5ZJFI3DPUUk07Jdf87fmKUlG7lpb/K516XErXT25sZ1jVciclNjnjgANuzz3UDg+2Y0vblrV7g6RdrIrYEBaLe445BD7cc92B4Ptm31pOnJpjK73U6/Z9um3L+djfho/wBx0+/l+ep+7u6H2y5LiVrp7c2M6xquROSmxzxwAG3Z57qBwfbNXw94i0TxXpEOveHNSh1DTrkyCG5hOUk2OyMVPcblYZ6HGRkVo0bAnfVFRL25a1e4OkXayK2BAWi3uOOQQ+3HPdgeD7Zc91Ov2fbpty/nY34aP9x0+/l+ep+7u6H2zQ0Xxb4e8Q6prWjaPqH2i88PXSWepR+U6eRM0ayquWUBso6nKkjnGc5FbFG6uJNPb+raMgS4la6e3NjOsarkTkpsc8cABt2ee6gcH2zGl7ctavcHSLtZFbAgLRb3HHIIfbjnuwPB9s264Ox+Isui6P4m8RfEpYtC03R9WltLaZ7WaPzbfKrEVB3NOzFgA0Yw5YKq5Byrpb/1/V/60G9Ds3up1+z7dNuX87G/DR/uOn38vz1P3d3Q+2XJcStdPbmxnWNVyJyU2OeOAA27PPdQOD7ZxvCXjzwv44S9Ph2+nebTZVgvbW7sp7O6tnZQyiSCdElTcpyCygEcjNdBTEpKSumVEvblrV7g6RdrIrYEBaLe445BD7cc92B4Ptlz3U6/Z9um3L+djfho/wBx0+/l+ep+7u6H2zZooGQJcStdPbmxnWNVyJyU2OeOAA27PPdQOD7ZjS9uWtXuDpF2sitgQFot7jjkEPtxz3YHg+2bdFAFZ7qdfs+3Tbl/Oxvw0f7jp9/L89T93d0PtlyXErXT25sZ1jVciclNjnjgANuzz3UDg+2Z6KAKiXty1q9wdIu1kVsCAtFvcccgh9uOe7A8H2y57qdfs+3Tbl/Oxvw0f7jp9/L89T93d0PtmzRQBAlxK109ubGdY1XInJTY544ADbs891A4PtmNL25a1e4OkXayK2BAWi3uOOQQ+3HPdgeD7Zt0UAVnup1+z7dNuX87G/DR/uOn38vz1P3d3Q+2XJcStdPbmxnWNVyJyU2OeOAA27PPdQOD7ZnooAqJe3LWr3B0i7WRWwIC0W9xxyCH2457sDwfbLnup1+z7dNuX87G/DR/uOn38vz1P3d3Q+2bNFAECXErXT25sZ1jVciclNjnjgANuzz3UDg+2Y0vblrV7g6RdrIrYEBaLe445BD7cc92B4Ptm3RQBWe6nX7Pt025fzsb8NH+46ffy/PU/d3dD7ZclxK109ubGdY1XInJTY544ADbs891A4PtmeigCol7ctavcHSLtZFbAgLRb3HHIIfbjnuwPB9sue6nX7Pt025fzsb8NH+46ffy/PU/d3dD7Zs0UAQJcStdPbmxnWNVyJyU2OeOAA27PPdQOD7ZjS9uWtXuDpF2sitgQFot7jjkEPtxz3YHg+2bdFAFZ7qdfs+3Tbl/Oxvw0f7jp9/L89T93d0PtlyXErXT25sZ1jVciclNjnjgANuzz3UDg+2Z6KAKiXty1q9wdIu1kVsCAtFvcccgh9uOe7A8H2y57qdfs+3Tbl/Oxvw0f7jp9/L89T93d0PtmzRQBAlxK109ubGdY1XInJTY544ADbs891A4PtktLiW5jLzWM9qwbGyUoSR6/IzDH454qeigAoor84v26/iT4l1L4yah4CnvJv7G0KC0EForkQtJLAsrSMvQv+82gkcADHek3YyrVfZR5rXP0WksLGZi8tlA7HqWjBNM/szTf+gfbf8Aflf8K/GTTNJ1rXlvbjStKuLtNKs3v7xreDf9nt0IDytgfKoLAFjwMitzWfhj4v0calM1jDfR6Jbadcag1rcxy/ZzfBTbR8EM0jbgNibiMHsCaVzmWMb+z+P/AAD9f/7M03/oH23/AH5X/Cj+zNN/6B9t/wB+V/wr8UPttiAN9gUAP8WBz+P1qN7ywZgws1BJyccnHrnv9KLvsH13+7+J+2f9mab/ANA+2/78r/hR/Zmm/wDQPtv+/K/4V+KMer2y4EdtFkdQqce2D+tS/wBoxvljaRcnJBY5z65xzRd9hfXX/L+J+1P9mab/ANA+2/78r/hR/Zmm/wDQPtv+/K/4V+LA1S34X7OoI77un50gvbfOWj3kdgnB696LvsH11/y/iftR/Zmm/wDQPtv+/K/4Uf2Zpv8A0D7b/vyv+Ffiy1/aEfLp8SqRwNlRPcW2AyWp2jgj/DvTuH13+7+J+1f9mab/ANA+2/78r/hR/Zmm/wDQPtv+/K/4V+KfnaZI/J2nGD8oJz+QoaLT2GY5o8H+Ejafw7ii4fXe8T9rP7M03/oH23/flf8ACj+zNN/6B9t/35X/AAr8UjYQSJxLEOMnJBz/AFqubZQxUPGcdDTTTKWNT6H7a/2Zpv8A0D7b/vyv+FH9mab/ANA+2/78r/hX4k/Zp4yFSNGHt1P+FNDtkk7lbOCfTn07099h/XF0X4n7cf2Zpv8A0D7b/vyv+FH9mab/ANA+2/78r/hX4lpfzR/fljcdw8fP6ipkvrZiS9uARjDIFIP4UtSXjGvs/j/wD9rv7M03/oH23/flf8KfFZWcDb4LSGNvVIwD+lfigdRtmymVJz0dQBn61KupW7Ha9uhPVWABHHvUttdBPGtfZ/H/AIB+2NfJv7V3/JTdN/7AcP8A6UT1x/8AwT3+I/iHUfEeufDu71CefSYdL/tK2gkYsls6zIhEefuhhLkgcZUH1z2H7V3/ACU3Tf8AsBw/+lE9NO6uddKp7WHMeSJ9wUUJ9wUUymelXvxR8PlDiz1Dj/pmn/xdfU3gm6jvfA+gXsQYJcaVaSqG6gNCpGffmvka8+Fe1T/xPuo/59f/ALOvrbwNamx8A+HrISb/ALPpFpFuxjdthUZx26UMpGmeVAFOT5cZ9RUOSAB+NOU8gk8ZFQmWcR8Z4Fu/As6hfukdfdWFflh8bICPC+oAjIgvJAR7bmP9a/WD4jwCfwjfRHBwqsP5f1r8tvjVaj+zfEtsR/qnaUD8cV2YN+8Jnkfw7t2/4QXSYDj9/ea2/wBSI1Ss3x2C3x2sViBz/aUg/AxP/Q10Pwxj83wz4Nt8czyayT6ZNzGn+NZOuwi8/aH0uIDO/ULh8e3lPj9K9S5J9z/s92Zt9M8VNtwp19kH/ALO0T+YNerY7AdTivP/AIIWph8MazOc/vvEeo/jtMaf+y130rgIwwScdjiuGb99lN6aGY+rWdpex2ctzEstxLEqRswBfdKqBcEHqTjp0rxz4r/Cr4g2dlbap44+LF9exaRG6W5n0uCFb+8fzt6yIoIVRC6LkEk+UD1NeznwLaeL9Lv9RkhU6jayqtpNjDR45Xkd8gVu6f43tR4FuNR8a6TDqV14fnhjuopUVvNikkVEcBuMgtyT+tcWLpOrG0WenleOjl+KjXavazPG/hn8HviPe6DDf6D8QNS0TSL7Tzc2v9nWVsxM80aCRiLhGI2bCybWHLsDgDnul8Ma94cutLs9a1C81VWdi9/dpHG0nmXKusZEeAAqnYD6Ip7nFlP2nLK0uV0aw8AXAigY28DPdIqMI0UttA6YyDWwfjxf3sRWHwZvZhG6+bMp3Mx4HQ4wBn8qyo3oQ5VqZ5ji1jcXLEpWv0NC++G9heeJo9Vk1C4bRksZbSTSHBdZrhpt4ujcBgysFynlj5TkEnKgFNQ8AafrHh/UtO0i5Oi3ryPBZ6lBB572m3apYRylo3+4RhgeDnr0veCvFN34s1n+yIdGtoA1kbkyeYzfvCRlT05wfSu0s/C+uQJLbm3s9jSSuG+0uDhmJ6BfQ1rdNanCcXfeBfDsrWlroiQaBd/bbd45reOMySQxSiR7bMiniWJTGx4O1ieSFxn6d8B/FUVuLbVvjN4uvJcCASNFaW8hzFAhb5IgVZpITICCAGncfdCheq8ZfDnWvEdhDHHcW1o9vN9oHlSuSXC7RhioI65qHw14x8ReGXj0jxnG93bJhBdsMyqvfP8AfGPX9elEneNk9QOT07TbPwzZXUemeN9Q1qWS7SWabxJf7xDGkfkkRsqDZlo2Ygj5mJOQWqbS/F8NxbNdy2lxFZiRlF0WRoywOCuQxORkdu9ea+PfHmtR/G648Oae2kf8I/D4z0fTnWTTIZnaNtBvdRuS0rKWYt5duAT0VMAjcRXm1j8d/iZJ4SW9TxFFayr4ev7h0FhBEjXUVrouyTCrgFpb6Vuv8eDiueLqxfvM1lNNWPr2FWdCy4bGM7TnHf8AlViOJz0UnAycAnA9T6D3rxH4Y+LvFvib4iNYTeIL65szH4x8iGYLsb7Nq8EFsGXbj90CyjJ5Dk84r0SXVvF3hW0Gp+Lba2s7JZ1tG+3XO4pKefOEkMRIixxtI4zWnOTY7WNSBk9PpUmMkDIGe5IAH4muL0P4seGdVudU0y7M9lqGkTLFfRtbTNFErDKSiTZtMbDkMD9cV21i6XTWt1bHzYZWRldQcOuR0PGQf7wyPWndBZkEMsVzCLi2dZYm3bZIzuQ7Tg/MOODkYznjpT9pPP0P618RfsaeGjbftBeK9Rt3nijtLfUjPFBdyiGZ2uUjBlhDFGbOXDEL1z1r7gROhbIZcZGMDrU3JujqvCqgaQrf35GP4VrFRuB9xWX4fGzSYFHqx/WtEkjBz3H86lbiNYdBS0i/dH0pa1ICiiigDldIs7q+8ea7r2oWk0cenxQ6VpzSRsoaMos08iZ6hndEJHeDHY0nji30vxL4MP2611+TT5pbW4kj0+3kjvAiTI4PlsBKACoLKq+ZgHaN2K6uilbRLt/w/wCLH1v/AF2OI+H1zf2ltfJejW20y61Vo9EGow3Ml0tv5KkmYygyovmLNtM2DjaM8qKz/iTro1DUB4CvdG1xdGuoVk1S+ttEvbtZoif+PWJoInAZsfOxI2qcDLHK+j0U+q8rfOy6/m+4lpf+up47r2naq2t6z4bg0bVGm1jxTpGr2l1FYytbLaxLa+YzThfLjKfZ5BtZgxyuAc11n9grZfFE6np2jGC3uNBuvPuLe3CLJctcRH5nxtMhC5+Y5wPQV21FJKyS7X/GPL+SXzD/AIH4O/8AXkeW/DTS5NH1uy03wzD4rg0G00l4dQi18XAxdh4/KEQl+Tdt87cbf90eOvBrp9N/5Kp4i/7F/Rv/AEp1KurrPg0S0g8QXviNJJTc31nbWMiEjyxHA87oQMZyTcPnkjAXAHOabuv673/4byDq2eHfFS9l8XfFq08LeOtB8Tp4B8Lrb6mYrDw1qWoxa/qJ+aNXe1gkQQwcEoW+Z8ZBA44rxh4F1jXPE3jj4haR4M12TUJfF3hO+0O6fSbiK4jtlW3FxJEroJEARnWXgYC4cDbx9Fa58I/hT4n1SfXPEvwx8J6tqVzt868vtFtp55dqhV3SOhZsKqqMngADtVD/AIUL8DP+iL+BP/Ccs/8A43WUIuLT7O//AJMn/wC2pehy1aVSrzJ2s1bz+Fx7dOZv1PAPCnhfxNqfx40HXdb+H+r2Ml5qPiOy8RJ/YEwsWtJI5BbLPfSKzXqybVIzIYU+VFROAeO0r4Z+KLPwH4N0a98DXtppOm2OuWur2Mnge81FhrLy/ubgW0TwGSQwbViuwzRoVxuHVfrD/hQvwM/6Iv4E/wDCcs//AI3R/wAKF+Bn/RF/An/hOWf/AMbqVStBQfRW/P8Azb9bPpqnSm5SnZau+/mn262SfdXXXThvi34Q8U6p+zPp3hCePW9a1lU0OG6YW5N9IUubfzZHWJ5cOAGZiruAQTuI5rzrXvBuuaLrPijwpB8Ob8eBrvxylxtg0CbUILa3bS1Jlt7FQYp1a4ypZo5Io3+YruUEe/f8KF+Bn/RF/An/AITln/8AG6P+FC/Az/oi/gT/AMJyz/8AjdVUi6kpSf2v84v/ANt/EfsZqMYpfCkt+yku3978EfKd38LvjJ4j+G3wy0PRtL17T9Q0zRfE1vfx6hZTRu9uJwY7CRwF8nz40EasCo2n5OK7Tx3pniO51qXWvCnwq1WLQr/wb4esXsZdFumWxtxqDNNCbWPY07wxkFrbkMOGVkJB94/4UL8DP+iL+BP/AAnLP/43R/woX4Gf9EX8Cf8AhOWf/wAbocW5c3nf7+a/y975dLNtkqhNRaXVW37ctraWv7vz0vdJI+c/C/grX7TwlaafrXgrxNe+CdO+Jt1eXmkXGgSI82kvbA28osIohutxO4cxRx4BzlMqwHP3XgnxbceAP+EW1H4XeIY9Mmm8WXVju8PT393HdyXWbSIROGity6HcLp4yQAQkibiT9Wf8KF+Bn/RF/An/AITln/8AG6P+FC/Az/oi/gT/AMJyz/8AjdRKk5K3lb/yWMb+vuprzfVaDVGad7Le+/m3bbb3renZ6nzrrPgDxzc3ljrmk+ENUi8V6r8H4NPs9VfSpftEWtIP3yS3BTNtcGDdGHlZCchQc8UW/wAPvEyfDTxZDoOg6wLS8vvDXk6RbeDbnRoFmhuYjcTQ20txNM77NvnSlERjHuDPhiPor/hQvwM/6Iv4E/8ACcs//jdH/ChfgZ/0RfwJ/wCE5Z//AButm2589ut//J5T/wDbmvkjNYWSXL5W3/uxj2/u3+bPEfB3gbX9O/aH1C5fwjf6zpmuXurjVLrWtCntJrG2kj+VPtqObXUbWQhFSJy7ICMJHhq47Sfhz488JfCDwjqPw58A6hYeLkbVvB2v2w0ia2k8u/dtl4x8sebHCyW7ecpZNvG75Tj6f/4UL8DP+iL+BP8AwnLP/wCN0f8AChfgZ/0RfwJ/4Tln/wDG6zjTtBQeySXyV9PRptPrre5q6U+aU1ZNtvfZuzvtumk+2mxy3gXwLN4N+Nz2WmaPdxaBpngHTdItLswMIWeG5lHl+ZjaX24YjOec96p/DfWNU+E2m6x4L17wR4r1TWJvEmoXlrJpeky3EOoQXVy0scxuji3iwsm1hNKjDyzwRtz2v/ChfgZ/0RfwJ/4Tln/8bo/4UL8DP+iL+BP/AAnLP/43WicrqT/vX/7elzv8dPT8Gqcoq0UltbXtHl7dvx8tH4jq/gbx9efHu+1TUotRju38Vafe6Pqdp4Xmu3j0lIl3wjUvtMcFtb8TJLAys7F9yrIWAB4O8Da/p37Q+oXL+Eb/AFnTNcvdXGqXWtaFPaTWNtJH8qfbUc2uo2shCKkTl2QEYSPDV7d/woX4Gf8ARF/An/hOWf8A8bo/4UL8DP8Aoi/gT/wnLP8A+N1lGnyxUfJr70l/7ar+d9rilSnKTl1bT3fRt9unM7dLW0dj5Pi8B63F8IfD/gK4+EmsWwtdL14Xjw+E57mdtaMo+zoqPGYV3xeXtvSj4VCkcqENXufjbRvGetfsu+HNO/srWb2/Wx0J9d07y5Bf3VqjQG9gKHEjSFA4ZPvNyOpxXe/8KF+Bn/RF/An/AITln/8AG6P+FC/Az/oi/gT/AMJyz/8AjdXaVnfdtP7m3t21tbskt7tqNGUXolazjv0aS7b6Xv3be1kvnqw8E6gusa/e2nw512D4dyePbS+v9FOh3EZvNKGmqkbLZGMSSwJPsLQKhICgFPkKiLTPhLrmv+K7GLxH4C1Kbwl9g8XSaHYXlhIUsLKZrf7HBJGw/dMWErxQv8y4XAUoAv0V/wAKF+Bn/RF/An/hOWf/AMbo/wCFC/Az/oi/gT/wnLP/AON1n7L3eXyt98VG/rpder76NUp3u0viUt+03O222tmvJPofOnhj4WeLrPw7Lp2l+C9Vs7rX/gzLban5lpJEbvWd+FS4ZwN1yFZgA53BeOFFeh/Bn+27n4lar4mk8J+I9Nso/AOiafHJqWj3FqZLqBp/NiVZVUsykgY78EEqVY+kf8KF+Bn/AERfwJ/4Tln/APG6P+FC/Az/AKIv4E/8Jyz/APjday5nJyXn+PtPy9o/uRMMPKCirLS3Xeygu3Xkv82Z/wACPC66b4Vbxlqh1648S+LCt9rN3r1l9ivnddyxxPbBmW3SNflWNWIA5ySTXpdYPhfwF4F8Efaf+EL8F6FoH23Z9p/svTobXz9m7Zv8tRu27mxnpuOOpreq27nRSi4xSlv19e/zCiiikaBRRRQAUUUUAFFFFABRRRQAUUUUAFFFFABRRRQAUUUUAFFFFABRRRQAUUUUAFFFFABRRRQAV+Uv7dUij9p3xWr3AT91pxABJP8Ax5Q9hX6tV+TX7eny/tQ+LC1u7fudObcSuCPsUA4B681MnZHHjXamvU9f/ZQ8L6D4zu/BXgjVdZ8P6lZQ6bqup3q6bZXNveTROYgdMvZyqx3MZM29ogXICBT8hGfrb4qfDnwjZ+Dr7xN4f02x8O614etJrvTNT0+xVZbZ1jYbdsaFmVlJQgKWAYlMMFI/MDwl+0h4k8M+Gfst3Lqd1rOgWsNl4Mu0nWK30EGQtdSCJFAkkkQKmXzwW3buldx8VP25fF/jbVddj0Z9Th0zfp03huWWVYbnSLi1ZGe5IiAWR5f3qsGO0CTjgYKTXUxp16cYWa1M7UfD/wAOvEX7S3h3RNLv9B1bw/4h1nTobq20Zr1IVSSdYpIWe4Im8wgFmcHkvkEHgeoa98AvhF4tW/8ADmkXXhLwf4h0bXNVmuRo+ty61Inh+zjcme4t/tMpSYMEXZvRiScquCB8e2njrxLYeMoPHsGpMuvwaiNWhu5YkdxdiQSiUoQQx384IK/hV7Q/i1428MePZviRoWu3Vv4iuLie5mvFhixK85bzd0RUxlW3NlCu326VcpRlTUVv72v/AIDy9tmnfyfnphTqRjJuSum1p5a37230815H0Fa/sveGLnQ5PG7/ABPmXwk3hlfEltenQM3TxicQyQtb/aBsdWIwRIynPUDJrX8Q/sYfZdbTw34X+Jiajfx+J7Xw3epcaQbaOBp7U3QlVvNcyAQ4JXC/NwCep8C1L9oz4sa7DqVvd+LHeHVNLi0Se0j060hgSxR96wxRRxhIVDYOYwp45NWdS/aN+NWq3tzqV544nN1c6xa6/LNDZ20Tfb7eEQxS7kjUrtjUKVGEI5IJOaS5dLvr+HPdL/wDTpr94RlTSfNv06fYsur+3rrf3fuPUo/2bvDmpTeF7nwz8QNY13SPEut3Xh2Oa28OKl3Dfwnr9ne5CmEqC5kMoKqOVzkDfg/Z9+GVtpPxQ0Gx8a3PiPX/AAzq2jaLpmoQ6eIbdLq6m8ooR9oOQZg0Ts27y1QuocnaPI4f2pfjpFrun+KLbx3bx32npcpaeRpNhHDCbk7p38kQCMyOeshQscnnk1kR/Hf4j2EetxWeradZw+I44I9Qj07QdPtYpDCWaKRUjt1EUqtIxEqBZA2DuyBhU2lpLX/h4/5S/wDAktbXk5Tpe9y9dvLfz32+5tWvZegfG/4IaF8JLZTY/FvQ/EGpw6i+l3ulo1ql3bOilvM8uK5lcR5VlzII3BABQZFdB4i/ZbtdJ8L3uq6X8SDqes2GkaPrU2mtobIph1GURoiypK7M6sT8oj+YbcckgeO/EL44fEb4qWtvY+O/EEuo21vcNcrDFZW9urTsgUzSCGJfNkKqBvfcwHGetWX/AGhvio0lw3/CZTI11Y6fpsrGxtkY29lIJLVQyx5Uo4BDDDHHzFqmL0s+6+6zv98rfK+qJc6XtbpPltt13X/tt/nbQ+mPF37I8msyeGrGfxro+kWGnWd9p80tp4XS3uGktIPPNxMq3TySvIMkmVo3X5f3Sg4rzfxz+zJovhjwJqnjPR/ihNq8uneH9L8UJZz6ALUSWV9L5ceZBcSbZAwYlQpGAPm544y7/at+OmpR5n8eWbgvcyHytG0+Ms9xE0c7Hy4QSXVmDMeSSD1wawL341/EfV9EuPDd74hSawvNFsvD08DWsK506zcvbw7lTcNrEnfkM2fmZhxSbfvfK33S5r/Plt5X8i4VqKl76bV//Jfdt13tzfhqek/C39m3RPiJ4O8NeKtQ+JNxo114t1y40DTrOPQzcILmOMupklEy7UbbjOwkEjg84v2n7Kj/AGew0PU/Hcdt4z1TRdQ1yy0dNPaW2eC1dl2veCQbHfY5AEbAYwxHGeM8O/tO+Mfh98KtJ+HXg3Tl0q80rVrrU/7Y3W90/wC+j2bY454W8lgCcSowbBIGMmuYsf2jfizYeGj4LsfG90um/Z7izXzLW1luo4J23TRJdNGZ0R25Kq4Bp1W5OXs3bTT15V+Ur3vutElu4oTjZOrr/wDtPz6wsltZ6tvY92H7Jnhe2tZ5dQ+Mt/DJZQaFLdxp4a8wR/2s2y3VW+0jeQ/DcABSDyflrU8Efsv6kdE8e6C3iDSHu1vtQ0i2vr/w6sxUaflyYJ5pl8oynKt5Ec7oEOWTnPzxL+0h8XLhLtZ/FJmW8TS0n/4l1uu5dOffZ4xHx5bc8H5v49wrQs/2ufjjpouPs/jcFru6vLxzNo1jKVkujm42M8LGNXJ5RML7VVZc/P7LS6dvLa3639S6EqcYw9ortct330fN178rW3U9n+KH7OPg9tFbWvAWpGx1HSvDPh/VL/Rm0+a4juJL6TyjIk/mvJvL/MYlixjaFOSQN7w9+xn4Q0Hxt4cj8aeJbvWdI1S61Kxls00oWspuLe0edCxS6Zo4yqs3zBJMqitGu8svzI/7Rnxbc3DDxq0LXVjp+myyLYwKTb2MgktUBEYKlGAO4YY45JrWvf2u/j5Pe2Gp3Pja2km028m1C2ePQrGJRcyxPFK7BIAHLpI4bdkEnJBIBpu95uOl3K3km9PuX3PbS1ilKnGMVNXaSv52S/X7187yfEW0+G1h4E8C3fglRPq90mqNrcrS7bhgt2y2pmgEjpbuYQDsU985b7x87W9jRgfKkGRyB/T/APVVzxJ8Y/FPjHT9L0fxBexzWWivdSafBDaw28cBuZjLMFEaLhS5yFPC9FAGBXPDW7KUMrAp3+Ukf/WpScuaTa3bfyb006W7GUpNvRdvyPtH/gm1fW918XvEKqXEo8NSlgykcfarfmvZf2rv+Sm6b/2A4f8A0onrwX/gmPcLP8bPE2xHwvhiXLk5H/H3benFe9ftXf8AJTdN/wCwHD/6UT0R2PSwn8I8kT7gooT7goqjoZ7rffcr3/wr/wAifo//AGDbf/0UteAX33K9+8MHHg3SD/1Dbf8A9FLSexRLuyV5/ho3HPHSo8P12ngAfh6/SgCQkjacj73t/n2rPzKujN8WRmfw5fxnqYs/kQa/Mj40WG7VfEtkQMTWUzKPcAn+lfp9qsUlxp1zAEYl4nC8dePTrX54fGLwtrj+PcR+H9UlguM27tHYzMuWyOu3HetsFO09Qeh86fCmMnTvA0Kgcw6pJz2zqEYqhpNsl/8AtMaOj97m6f8AAQv/AIius+Gvg/xXY3HhW2ufC2txG3sr9G36ZcKEdtUUgElO6jP0pngHwV4om/aO0y8uPC+srBGt3IZW0+YJ/qyBhtu3ntzXsc8e5J9q/CeAQ+BYpBnNzqGo3P8A31duB+gFdTLExXnIz09c9qoeFNF1DSvCmm2f9nXYaOAOw+zv95mZj29TXo/g/wAFXRI1TWbKbIJMcTRnjGPvDHv+YrinJczaGky34F0KbTtElmuY9ktzL5oVvQDiuQ8feCbsW+p/2NZvcNqEcERiBCl1F1FI2c8ZCq/6V7HFbzthvKfGAPuHAHtVr7PLjPltkHhgh4H1ridSXNqPbQ+Nv+FJfE641ITx6PZuiNLInmXYIVpIFRuFUn7y5+ldnp/wY8feZCGisIYRGN43OzBxJwQNoyPLwOo59ua+mxbS7SoDAAkfxckEcH8809bdsjEb59eakZ5T8NPh1rXhbxF/al/JBJG9sbfCwldp4Oc577cfjXrnGdwUD8KasDKdxDn8Kd5cmeEbjqMdKYrjSATyARWZrWgWOsW7RzRASFSFcdVOODWt5b43YOM4zjvSBWxuVSecHg8Uhnz/AHv7L1tfeM7vxhceK7tZp/EsXiKK3jjCxxeXo50wW/8AtIY2L5PIbAqla/sc+D00620u813VJ4La0ey4lC+YjCwyWG3nH9mW/HcFulfRu1uvln8qMP8A88z+VOwHlnhT4F+G/COsprelz3AuV+3YeRt7D7bdm7uOehzKcA44UAV6LJaiRCHCvuHIZQVJHTK45HqMirxDHjy2/Kk2HvG35VFhJs5XWvBej61eJeXYuldIzDthu5YleIqQ0bBW5U54HOBXlWs/BjxHpFhInhLUIZbqzSRNMu5dTvbW4gjY7vLZg8iSAdFBVQOD2xXvrQk/8s2/KontGIJCNn6UWL5j4z+GXw28YfA7VfFfxA0z4eRxW2pNLBq+lz668hiaGQym5s92FSORpDlC7FioI29K92tfiH4UbTLDVtR1yytIr8okbPdo8ayFd3ll1JAYAHIOK9JvdCtdRs5dPvrCO4t54zHJFNEskbr2BUjGPX6dutcRb/s+fC3T7m+vdP8AAmlW73+PNU2geEELjKR8BPcDkjjdQHMux2mh3cEmlW0sEqSxyRmSN42Dqykg5BHbnr0q+s4LKPcVkeGfDh8P+HdN0SKOJF0+2SAJbxFIuBzsXqo6cZNaiW8qup8tuCO1PbUzbSOhT7i/QU6mpwig+gp1aCKiaZbJavZiW78uRtxJu5S4PHRy24DjoDjr6mnPYQP9n3SXI+zY2YuZBnGPv4b5+g+9nv6mrNFAECWkSXT3gefzJF2kGdygHHRCdoPHUDPX1NRpplslq9mJbvy5G3Em7lLg8dHLbgOOgOOvqa42zh8Tf8LIGmWvjvV7zTdPtje6lb3NvY+XmYstvAhjt0kGNruSXJwqDndmtf4jX/iHTvCN3N4VgvZdVkkggt/scCTSpvmRGcK4KfKpZsv8oxk4FK+if9dh21sbr2ED/Z90lyPs2NmLmQZxj7+G+foPvZ7+ppyWkSXT3gefzJF2kGdygHHRCdoPHUDPX1Nc94A1ZtS068trrUdaub/T7tre8j1iO0S6t5NisEP2VREV2srAruzu68YGZ8SrjxTpFs2s6F4skt7nMMGmaOlpAyX90WOY5GdWkYMP+eZj2KrMSQMh9V52/ES1udgmmWyWr2Ylu/LkbcSbuUuDx0ctuA46A46+ppz2ED/Z90lyPs2NmLmQZxj7+G+foPvZ7+przXWPF3ie01zVtaj1qWPT9G8Q6bof9lLBCYpo7hbfzJGcp5u8G5yu1wvyDIOTW9b634rT4oT6LqclmmjnR5ry0trZS8jMk0a+ZI5UHcQzAIvA9WPRJ3Sfe/4R5vyB6X+X4u35nXJaRJdPeB5/MkXaQZ3KAcdEJ2g8dQM9fU1Vit9M/f6JHfStKqpcSxfbpGnRHJCNnfvVWMbgcgHa/vXCfC/xH4jvbyC08b3fiW21bUbF76Gw1O1sobfyw67jD5CCZSm9FKzEN82dp6jodN/5Kp4i/wCxf0b/ANKdSqraXDq0dE9hA/2fdJcj7NjZi5kGcY+/hvn6D72e/qaclpEl094Hn8yRdpBncoBx0QnaDx1Az19TXhvxM8e+I9P+OK+Cl8b+MNF0RfCS6qsXhnw5Hqs8l2bt48uPsVy6psAHRVyBzk84OkftXS6L8O/Btz4mfw9f+Jdb0u91G6e91qHSbbybaVk2l9si/anwq+QAMOJASgXFZqpHl5n5/g5L/wBtb9NTJ1Yxm4Ppb8VFr/0pL1PoxNMtktXsxLd+XI24k3cpcHjo5bcBx0Bx19TTnsIH+z7pLkfZsbMXMgzjH38N8/Qfez39TXh/iH9qOSzgl1Pwx4BOraXbeDLbxtNcXGqfZXWzkcq0QQRSAyqo3AbgGwwyMAl9z+1j4Si8eJ4UgtdOazGrWWiSyS6zHFqP2m5RSrxWJUtJAjOivJvBBLYVgpNVf3uTre34uP5pr1E8RSUeZvTf71zflr6Ht6WkSXT3gefzJF2kGdygHHRCdoPHUDPX1NRpplslq9mJbvy5G3Em7lLg8dHLbgOOgOOvqa+afC3xq+JC+JNT1Dxxqbppn/CxpvCttaaddW3kWsMEEskgcPY+bIuFU7vNV3PTygpEnR+DfiD4m0rwt4p+Ms/hbX7vw3qWiTeJdI+3+KVuY4okLyLa+QYla1aQOXBH2gBcIXUIiVCqRcPaPa135XipL70/waWpSqJz9mt72+5uLfpdfir2PdXsIH+z7pLkfZsbMXMgzjH38N8/Qfez39TTktIkunvA8/mSLtIM7lAOOiE7QeOoGevqa+fPE/7QV9qXhfW9K13whqOh3P8AZ+g6lD/ZevmOd7PUrhYh+/EAaCVDuVgoJxna6nDDU+PvxzuPgj4z8Hi4uXl0jUtP1NG075Ab69QQraoZ3BMQ3OcuWAAJLZxirb5XZ92vmt169PXQlV6bi5p6JJvpo3ZPXp19NT2tNMtktXsxLd+XI24k3cpcHjo5bcBx0Bx19TTnsIH+z7pLkfZsbMXMgzjH38N8/Qfez39TXj/xS/aIu/hX9mTV/CFhdzw2Npe6tbW2tGSe3WaXy28mNIGLqhzmSf7OjZAVi2Qt6/8Aj01j4suvAn/CJeZrsfiex0O2tRf4+0WdzB54v8+X8qrGk5KYPMRG7nIE03Zd7fO6X5tfnsmU60I3u9lf5Wb/ACT+em7SPVEtIkunvA8/mSLtIM7lAOOiE7QeOoGevqajTTLZLV7MS3flyNuJN3KXB46OW3AcdAcdfU14lZfGyDUPjrZ6BLp928FzDqelWZs9dae0jmtMyyNcQRxCASuqcYnlkjUAMkRZxUmmftFeK9S8HeDfF/8AwrCzRPHWsQaTpdsNfZpEMgmzLMfs2EQGIH5dxKMWOCNhUZKUVJdbfi7L7wdWMZSi3tf8Em/uue1vYQP9n3SXI+zY2YuZBnGPv4b5+g+9nv6mnJaRJdPeB5/MkXaQZ3KAcdEJ2g8dQM9fU14XqX7Uktl4Jg8SReCrM6osurQ3mlza2QyyafKY5lt/KgkmnzgsG8lI1AJkePjPaeMPjHF4c+D1j8W9N8NzalHqMGmz2+nPcrBIRePEqqXwwDL5o7YJGMjrTUlJXW2n/k233h7WF7X6N/Jb/cd4mmWyWr2Ylu/LkbcSbuUuDx0ctuA46A46+ppz2ED/AGfdJcj7NjZi5kGcY+/hvn6D72e/qa8X1P8AaK8QaVrzeB7n4cWzeKU8Q2OhtaJrhNpsvLeSaC5Fx9n3FcRMHXysrgkbuAb2uftAXmgza5e3HguGXQ/B93Zaf4mv4tUJe2up1jLi2iMI+0xxedHuZmiYgnahIxRFqW39bP8A9uV+10nqDqwjv+vn/k/km9j1xLSJLp7wPP5ki7SDO5QDjohO0HjqBnr6mo00y2S1ezEt35cjbiTdylweOjltwHHQHHX1NefePfE3iW9+JPhn4WeGtdl0FdX0+91e+1S3ghluVht2iRYoBMjxBmeUFmZHwq8AE5FDxr8TL/4H6Fo+n+MfE+meIdV13VXstNvdVli0S3SEIZC15OoeNSiggvHEu4sgEYJJpc65eZ7beuvL+enyG5pNrtv5aX/Kz07nqT2ED/Z90lyPs2NmLmQZxj7+G+foPvZ7+ppyWkSXT3gefzJF2kGdygHHRCdoPHUDPX1NeCa5+11o1h4O8I+KtO8O2b/8JXJfQK2oaytpYwT2rFHi+2CKSMl3BEbMERl+ZmQVZ8T/AB08b+H/AIg6ikfhzSp/DWmfD1/F7Wx1IC5kfccDzI4pIydy+XhHKbWMm5uEoc4q99lf8IuT/BPby7k+2g9nfb8Wor8X+Z7cmmWyWr2Ylu/LkbcSbuUuDx0ctuA46A46+ppz2ED/AGfdJcj7NjZi5kGcY+/hvn6D72e/qa4rwf8AFX/hK/G0/g7+wfsvk+G9N8Q/aftW/P2tpB5OzYPu+X97POegxXnGr/H3xVqfijwjdaLpiaR4RvPGF9ok981wk82oQ2kFx5u6FoswKZYsoyuWIjOdoIDOclBqMu9v/JuR/dL/AIFw9tBw546/8Nzfke/JaRJdPeB5/MkXaQZ3KAcdEJ2g8dQM9fU1GmmWyWr2Ylu/LkbcSbuUuDx0ctuA46A46+prw7Uv2pp9F8LweMdV+H3kaZruiahrfhrGq7pb1LWPzTHcp5OLVniw67TMMZBIPBi1X9p3xRoR1qXV/hRbRW/h6x0vV754/EO9xY3zBUKL9nAadTu3RkhPkOJDxkTvLl6/53+74X9wnXppXv8A1p/mvU9uu5tEtr3TNNvdVEF3MWWxt3v2jkuTGoZgF3AzbVGTndxknqauJaRJdPeB5/MkXaQZ3KAcdEJ2g8dQM9fU14b48+KGm2/irUtfuPDd1LcfDzX9M0SFI9RVI74aoIVMkgMLFfK80MFVvmK8kA4r3miL5o8y/rRNfg0/wLU05OK7fq1+cX/Vr1E0y2S1ezEt35cjbiTdylweOjltwHHQHHX1NOewgf7PukuR9mxsxcyDOMffw3z9B97Pf1NWaKZZAlpEl094Hn8yRdpBncoBx0QnaDx1Az19TUaaZbJavZiW78uRtxJu5S4PHRy24DjoDjr6mrdFAFZ7CB/s+6S5H2bGzFzIM4x9/DfP0H3s9/U05LSJLp7wPP5ki7SDO5QDjohO0HjqBnr6mp6KAKiaZbJavZiW78uRtxJu5S4PHRy24DjoDjr6mnPYQP8AZ90lyPs2NmLmQZxj7+G+foPvZ7+pqzRQBAlpEl094Hn8yRdpBncoBx0QnaDx1Az19TUaaZbJavZiW78uRtxJu5S4PHRy24DjoDjr6mrdFAFZ7CB/s+6S5H2bGzFzIM4x9/DfP0H3s9/U05LSJLp7wPP5ki7SDO5QDjohO0HjqBnr6mp6KAKiaZbJavZiW78uRtxJu5S4PHRy24DjoDjr6mnPYQP9n3SXI+zY2YuZBnGPv4b5+g+9nv6mrNFAECWkSXT3gefzJF2kGdygHHRCdoPHUDPX1NRpplslq9mJbvy5G3Em7lLg8dHLbgOOgOOvqat0UAVnsIH+z7pLkfZsbMXMgzjH38N8/Qfez39TTktIkunvA8/mSLtIM7lAOOiE7QeOoGevqanooAqJplslq9mJbvy5G3Em7lLg8dHLbgOOgOOvqac9hA/2fdJcj7NjZi5kGcY+/hvn6D72e/qas0UAQJaRJdPeB5/MkXaQZ3KAcdEJ2g8dQM9fU1GmmWyWr2Ylu/LkbcSbuUuDx0ctuA46A46+pq3RQBWewgf7PukuR9mxsxcyDOMffw3z9B97Pf1NOS0iS6e8Dz+ZIu0gzuUA46ITtB46gZ6+pqeigCommWyWr2Ylu/LkbcSbuUuDx0ctuA46A46+ppz2ED/Z90lyPs2NmLmQZxj7+G+foPvZ7+pqzRQBAlpEl094Hn8yRdpBncoBx0QnaDx1Az19TRaWkVlGYoXnZS27Ms7ynP1ck446dKnooAK+fP2h/wBkj4b/AB91uLxBrl3qWkazbwrbm908x/v4hyqyo6sG25OCNp5wSQAB9B1l3v8Ax8v+H8hQTKEZq0kfFh/4Jj/DggD/AIWP4kAAxxBb9P8Avn/OaU/8EyfhuTkfEbxEMDj9xb8f+O19l0UrIy+rUux8Zt/wTI+HZOf+Fm+J8enlW+P/AEGhf+CY/wANwu3/AIWT4mwOg8m3wPw219mUUWQfVqX8p8af8OyPhvnP/Cx/EvTHEFuMfiFp6f8ABM34cx4K/EbxHkHOTBb5P1O2vsiijlQfVqX8p8c/8OzvhlsK/wDCea9nswggyP8Ax3+dKP8Agmj8OACB8QvEAyQeIIP8K+xaKXKg+rUux8cH/gmd8NwSU+IXiBM+lvAD+eM0o/4Jo/DpcFfiJ4hBxg/uIOf0r7Goo5UH1al/KfHDf8EzvhszB/8AhYfiMMOjLFAD+gpp/wCCZXw2IH/FxvE2R0Plw8fT5a+yaKdrB9Wpdj42j/4JmfDmMgr8SPExwSfmigOc/wDAamH/AATW+HgIJ+I3iPI9IYB/Ja+w6KGk9w+rUn9k+QP+HbXw627P+FheI9o6DyoOP/Hajk/4Jq/DqU5k+IfiE/8AbCAfyXmvsOilyRQvqtFfZPjRv+CZHw2L71+I/iVD/sw2+D/47SH/AIJj/DckkfEbxGPpBACPxC19mUU7If1al2PjL/h2N8OsED4meJ8H1itz/wCy0N/wTE+GrgiT4jeIySMZEFuD/wCg19m0Ux/V6XY8x/Zx/Zp+Hn7O1nqFr4O+23l9qoU3uoX7q00ir92NdqqqICScAZJPJOBjzb9q7/kpum/9gOH/ANKJ6+odO/17f7h/mK+Xv2rv+Sm6b/2A4f8A0onoNYxUVZHkifcFFCfcFFAme6333K9W8S+K5vA/wTHiuC1Nw+naRaSCII7lsiNeifMevavKb77lej/ESaSD9nq6mhUM6aJakAhiOkf93msMTN06E5x3Sb/A6sLCNSvCEldNpfieOWX7UXi3Xb3TIfD/AIctLy11DYJZZ2vbcwOQcg/IRjA9+SKsn9ofx5eC1i0vwpayyfP9qSa+ukERD4BRtnzDGc5xXhnivW/FgsRdQCyisnuilqsVvKJShDFWIB4G0KuTjk10ulS6XqEN2k+g6na2SwiVGuYJArg4X5HDEZLHP0zXycc6xGzZ+hf2Fg1FP2SPW4PjX8RL7Z/Zvg/TppAyGYy31x5SxE8kN13AAnpWtovxd8bXmhXmuahY2lsiTOlpHmV/lQkE/e+9wT9B68V4rLqPgnwXE01uktpEbeSRNxcybSuCcFiDwWHBPP50unftF+BNa0mXRINP1azjWFHa8urdYo5W43hBuOSQZOowcjPevXy/NObSpJHhZxksudSw1JtH0Td/EfxDDpccsFvA15NaK21ppcLcOq7cYI+UMW3Y7qRzxmKb4n69a6LeasLeKdoLZ7iOGJ5QSgKhcqz/ACkFuevSsjR/D+rapZ2OrI0D29yq3SbpGzgI3ldR2yozzjaMcEip9T8J62+nwW1vbR3HnRrb3H7wKRHuRm+Y/e5U4zjtXuJyktD5OzTszTtfiTrVxfT2N7HAix3jWxMdxKTtKkDAIwfnx+FVJ/i3q8d9Kn9iIYEkcRv9vbfKQFJwu3oGbYffHbmq0Pg/WkmlnCDzcuynepIyQQRg84Ga4Lxh4n0T4a+JrWTx/J/ZsWqNMbILC0xdN/zkBASpwkTcjGd3bBMSkoLmk9DSnTnXlyUleT2PRtW+MkvhqXTjr2lJawXS3F1POl2zeTFFCJDwVHJ3Ko7ZJ5r1fzi8YK3Egjb5uH/hI9T9a+IfiX8VPAXxRurnT9J8Rp9jljg0m3dV2n55FeYkHodiuPoF/D7H8S30mk+DdR1COVmlhsmEOBgtIykKB7lnQVzUq8a83GDvY68VgKmGpwnUVmyr4X8Q2lzDcXUurlnu76QIrSEhcFVVRxjoyn0ww5642LTxBpuohBY6mspliWZF3FWZWXeMKwB+7zjsOuKwPh9qWmzf2z4e0+43t4bvItMuDsyPN+zQSjJ28krIob3A+tZXxY+I+geAtPkJSG715YZDaxyFN8ZKhQ7sPuggLkDJbaBiuuEHVfLE4Tr9b8Q2Ph+ze81K9ZI8lUG75pTzwo69jz0rza68d6vruqWqwXUtvZ+dGYokbnG4Zz+FeQwfFK18V+EtD+IHiDVHa/1eBvM09kKyW7o7Rng8IpKMQM9CO/FVY/EXi3X3xpFq9nbngSgYBA5GH6Z+ma74YFwVpkn1N4g8ZeHPDW86vrUdu2QViWbc54/urnH44rI0H4p6Br094I55bS1s0VhPcyBS5LAcAEk9a8J0XwHqV9J9puEuLueQ5kc5BY/7Ttyfyru9I+HtxGVN5JDEOgUDc+KzlRp0la4lJs9jsNRi1O1W9sbwzQvna6scHFWQ0xBPmuMf7VcnpKS6Tp8OlW0mYYATkjBPOa6yNMIhYknAJ/EVySeuhoG+X/nq/wD31Rvl/wCer/8AfVSYHoaMClZiuR75f+er/wDfVAMpOPNkP0JJ/SpCFXaCR83GO+fTHX3rJ8R+KvC/hCzF94q8QadpMLfdN5cLGXx/dXO5voM0NW0YXW5pFnGP37jIyMuOaXdISqmZ8Njktx+dfPHjz9s/wTocRj8EaPd67O7mOOeXdZ2xYeg/1jD6LzXheufFf9qj4uSXIstfHhXSGiYRRaYPsI80r8m6cgzcNtztIJxjoai15KL0uVZn3Nr/AIn0LwrYNqviXxJZaPZJy1zf3a28YHrucgH8PUVZtb5NQs7fULG++0W11Gk0E0Um5JEYBlYEcYINfzl+PNT8aar4h1MfEHWdR1jWrOSe2upNRunuZopIyyMGMjMy4bjk/Tsa/od+HUKw/D7wxFGuAui6cqjsFFrGAoHQd69rNMneVRpT5uZTVzmp1VUk7ndwEmCMkknYM5+lSUyH/Up/uj+VPryjUKKKKAM3TdBtNL1HVtTglmefWLhLicyEEIUiSJVTAGFAQHBzyzHPOKbe6JNfaKmkya/qkc6BCNQhkjiud6kEOdqCM5I5UpsIyCpHFalFHl/WgGDofhOLQY3+zazqE1xc3hvr+6m8kyX0hj8vEmIwqqFVMCNUxsXtuBoa38P21fxRH4sg8Za7pt3DbfZYY7ZLOSKFCcsUE9vIVZuNxByQAOgArraKOqfb/K35B/X6nJX3w30q/wBfbW5NW1RIpru21C506N4ha3N1AFEUr5jMmRsjOFdVJRcg99mXw7ZTeIl8TNLcC6Swk04IrgJ5byK5PA3BsoMEH1471qUUbf13Vvy09A/r7tfz1Ob0PwTb6Pqi6zda9q+sXUFs1navqMsbm2gZlZkUoiliSiZeQu52jLdct0+0u0+JWvX72sq202h6TDHMUIjeRLjUC6huhKh0JHUB1z1FdNRR5AeL/EH4c/FLVfidL4/8Cz2+lzJpMeipdReJYrd57YSecweCfR7tUYSswBWQ5VVPGSK5qL4I/EfT9N0i18OeHdJ0LUNIgvbYavYePpxe3Md3J5lyJXk0Z0JeT59yorIwBQpivo2io5Fa39a3b+Tu7rrfUxlR5pOV3r6dLW6bqys99D5/8QfCT4jeJDrRv/B2gg674YTwnct/wn93I4tFZyJA8ukO7TEucu5bPUjOSX6d8Lfivo3iH+3NF0LStOt5bm3vb3S7T4g3MNpfXMMQiSWbbo4lOVVN6LIsb7RuRq99oqkrO6ev/Bb/ADbfrr2E8Onu3+HZLt2VvTQ+eYfgx4/hnM58EeG5d3i6fxmySeOZyrXk0ZjeIj+x/wDU7WOF+9/tGorD4MfFKw8Oaj4PXSrKXQbvSbjRLTTJPiHcfZ9OtZs7hCq6MN7KDhXn81lAwCBkH6LoqPZrl5em34KP5K3oP2Xvc3M7/Lvft319fRHznrXwQ8fa7Lcy3fg3w+hutM0nSn8vx1MAItOn86FhnRj8zNw56EdAp5rc8dfDr4ifEbV7HVvFPw18G3H2DTtQ0xbYeNrkQyQ3iKkpYHSS24BRtKsMZPWvcKKqUedNS63/AB3++7FCgofC307dNunQ+YPEP7O/xH8SWU9he6faxJf6TY6RqbReP336jHZkm3kmZtDJ8xSeSm1W/iVq6+5+HfxFu/inp/xgn+G3g1tf03S30qH/AIra6EJRi37xl/snJkAd1DZA2uwx0x7hRTs73v1b+bvf77sX1eKVr9u3S1unSyPm7RPgV8RtA8S6V4isvD+ktFod3qV3pumSePJWtLU3wf7Qqj+xfMZSZCw3OzAgAHGQdXTvhV8SNM8N+CvC8Hgrw01r4Ev01HTnfxzcGSWRVkUCYjR8MuJW4UKeBz6++UUow5UkulrfLVfcx+wTbd3re+3Xfp1PmK5/Z28eyLMbLQNM06W7GrQ3c1r49kD3FtqM/nXFu27RGATf90qFcD+I1ueMfhh8ZfE3wfs/g/ZeGvCFjZ2MOnW0N9J4wu5Z/KtJImXOzS4xvYRAblxgnIHGK+gaKUYKMVGO2n4bfdd/e+4ewTbd3rft1tfp1svuXY+d7X4M/EmPWYPE2oeGND1PWotct9el1G78dS+dcSwQPDDC4TRVQQokjYVFU5OSxJObHiD4R/EbxFrmo6pdeCvDcFhrlzbXmtaNB45nFjqk9vtETzBtHMg4SMMI5EV9i7w3OfoCimo2tbp/wF+i+5A6Cas2/wAPPy8397R454w8LfGDxde6XrS+DfC2ja1opl/s/VdN8bTi4gWVQsse2bR5InRgBlXRhlQRggGsa8+GXxfv9K062utL06XV9J1N9Xs9em+INxNfQXLqUfYJNGaBYyjMvkiIRYPCg8175RRyf1+P5q43SvvJ/h6du2h4Dr/wv+MfiDwxY+F7i1tY4bW2ntLid/iJcXb6hHN/rPtKXWjSxSHPKsEBj6RlBxVWf4K+OpJrP7L4D8NWdnbeFm8Gy2UPjq4aG60wghUkL6O0gZSdwdHQ5AzkZFfRFFJwTvfr/k1+Tf3vuHsdnzPT07p9u6X3LseCfD74ZfFv4e67ceJLfQdE1m/udJtNFaTVPHMrAW1sW8oARaLGNwD4J74BOWLMcyL4HfEKHxFZa3H4V0MWena5c+ILTR/+E6lNhFd3COk+FOi+YUfzGYqXIBJ27QWB+jqKbjzNN/1d83/pWvqSsOox5U3b5drdu2h8zT/s9eOLzRpfDt94U0a50uLS7zR9ItZfHkxXRba5G2UWp/sXcW24UNMZSqjaCBkHR8Q/Bf4g+JYfEEF94N8PRr4k0nTtHuzD46nBSGycvE0edGOHJY7icgjoBX0RRQo21v8A1r/m/vY/q67/AJeXl5L7j5y8U/BL4keK9f1HXbnw5o9kmr3um6lfWFp47lFtPdWLKYJSH0VnBwgVgHCkc43AMPo2iinFcqsv66fkkvRFwpqDcr3f/Dv8236sKKKKZoFFFFABRRRQAUUUUAFFFFABRRRQAUUUUAFFFFABRRRQAUUUUAFFFFABRRRQAUUUUAFFFFABWXe/8fL/AIfyFalZd7/x8v8Ah/IUAeEftrfEnxl8Iv2ZPGvxE+H2sHStf0iOya0uxbRXHl772CN/3cqsjZR2HKnrkc4NePaZ+2J4tX4c/Ff9p688668P+Cb2Dw/YfDeeKPTr61kFzFE13qE0kDzxTyeduWJcxqigEFySv1Z8R/hx4M+LfgzUfh78QdG/tXQNWEYvLP7RLB5ojkWRPniZXXDop4YdMHjIrjvGX7LfwJ8f6p4l1jxT4GNxdeMbG103XjBql7apqMFtIkkHmxwzIjOjRpiTG8Abd20kGqTUZe/tf8Pd+/RSVul+ZamylTcaaktpXl5x93S+/Rv8NpNryL4uftea34e8D/G21uPC2oeH/EXwlk0ORpdE1m2mN5bak8Zhkjmu7GWON9rMHR7eQDBCtkhxzHiP9pPxn8Fvjb+0V4x1Wz1DxT4Q8IjwSZdMn12SIaXBeW5jmls4DG8ZdpHVnQeUG25LZAr6O8Ufs2fBXxn/AMJt/wAJJ4L+2f8ACxY9Oi8S/wDExu4/tyWGPsg+SUeVswP9Xs3fxbqPFH7NnwV8Z/8ACbf8JJ4L+2f8LFj06LxL/wATG7j+3JYY+yD5JR5WzA/1ezd/FurWnKnG112v5/Bf7+WXbfS3RwlT5OSV9d384PT0tO1+6vfU85+Iv7ZEXgbUfHWoWnw8fUvCPwvvtL0/xXqz6r9nu4pb3yiptLTyXFwsazRly80R5IUNipvGn7Xsng/xx4i+GLfDk3Xiuy13QNK8O2H9rGMa7bapnbeK/kEwrEIrnzF2vjyPvDdx6L4l/Z1+Dfi/xNJ4t8QeDVub+4ktJb1Fv7qK01CS1INu95axyLBdtGQNhnjcrgYxir+ufBP4W+JPihoPxn1vwhbXXjPwzayWWlaq00oe3hcOGXYGEb/6yTBZSV3HaRmsYWXJzd9fNWW3m2mvJS6tI53dwf8ANbTtfp9277tLSKvfxeD9tS8HiNrK/wDhZHDocXxal+E0l/FrvmXAvNqmC7FubdVMbkkMvm5TggvnjSH7YVpF8btI+FUnhfTdS0jXvEF14atNf0PUr27jgvoY2kMVyZLCG1STCENHDdTOh6rgEj0J/wBmz4Kv5m7wXnzfGi/EJ/8AiY3fPiBcYvP9b7D91/qv9iq9j+zB8ENM8U2vjCw8IXMOoWOuTeJbRF1q/wDsltqcqustzFaef9njZxI+4LGAxOSCQCHHlShzdLc3npC9vn7RrbePna8Ryy5vYaXva/TWdu/TkT9JfPn/AI2/EXxvF8Zvhl8CfBviF/C6+OYtWv8AUNfhtYJ7qGCxiR/ItVuEkgErtIMtJG4VVOFycjN+KPx91r9nu88K/DGW21n4neMPEyaheWc01hPE32O22ljOuk2Fw7P+8VQYrQKeS3lgZPrnj74X+B/idaWNr4z0Z7p9Luftmn3dteT2V5Yz7SvmW91buk0LFSQSjqSDg8Vg6r+zv8Jtb0zSdO1LQ9Tkl0G4mu9N1RfEGox6tbTTDErpqKzi8y4wG/e/MAAcgVmk0ret/Pt6W0Wm9u8naftX6fl/nf8AC/XlSfjuu/tx3Oh33g/T9e+E0/gc+JtIj1K4u/iFfXeg2dnM07QtZiZLG4BnBQviUQgoyHPzYFPTPj9+0Db/ALQnx/8ADtr4b0TxV4b+H2jaZqek6MusC0mTzLGSZVhkWxZpnnKjcJXAiOAhkBr2fV/2bPhJr9ja6Pruma/qOlWyhW0u68V6tLp91+9Mpa6tWuTDdMZCWZp0cseWJwK3I/hB4BtviJcfFjTtInsvFN3ZR2F1dW2o3UMF3DGrLEtxapKsE+wMwUyIxXPykcVU3o3Hf37fP4dO8dt/m+tQaimpa6R+9OLlr0uk9u9tjifgl+0xpPx68VXeneB/D3m+HNP8N6TrF1rZvc+XfX6GVNP8kJgvHCAztvBUsq7Oc14Z+2X+0j43u/BXxL8LfC6zvtDt/h7rvhzTNV8UW+vS2N59suru2kNvawwxkvH5UgWR2mj++QFcV9Dfs1/ADRf2cvh5L4K02/t9RvNQ1W81nU7+CwFklzc3Ehb5YQ7+WiII41XccKgo8dfst/Az4kavq+t+LvB1xcXPiBrN9WS21q/s4NQktWVraSeC3nSKWSMqu12UsAMZxxWicVWhO3upptf9vKTXmkrxW19G+t8XGXs5wvq00n8mr+TbtJ72u0ujXB/ET9saPwFqPjq9tvh62p+EvhbfaXpvizVn1XyLqKa98og2lp5Li5WNZoy5eWI8kKGxWd8V/wBtq4+F+v8AxRtW+Fqanovwol8OHVb1Nd8q5ubfVl4eC3NuVLxMQNjSqGGTvXGD654m/Z3+DnjHxRL4v8ReDVutQupLWa9Rb+6itNQktiDbveWsci2920ZA2GaNyuBjGKg8Xfs0/BPx2/jV/Ffgr7c3xDGmr4kP9o3cX24WGPsn+rlXytmB/q9m7+LdSpOK5fa66q/3xv8Agp+l1q91vT5FdTXTTy1X42ur6pu2kTy7x9+2TfeCvBnxr1LVPhuE1f4SXGl2729prgaK/h1HyvImSd7bMTqsuWQxOAVwGYHI1/2YPFniSw8e/E34CeKNb1DxFd+AZdJvl128vZ5Wuk1G1MoiWOd5ZYwhiJO6eQFpG2LCgSJfRdY/Z9+D3iCPxvFrfguG9j+IyWsfiZJrqdlvhbRiOA434iKKq4MWw5AbO4Zq74D+DPw6+Guva54o8IaPdwav4khsbfVb271W8vprtLOMx2+9rmWQ5VGI3DBb+Ik806bhFO61cUr+fu39NVJ3W/NaySRLadOzXvXb+9xt9y5lr3XXVdtRRRWYi1p3+vb/AHD/ADFfL37V3/JTdN/7AcP/AKUT19Q6d/r2/wBw/wAxXy9+1d/yU3Tf+wHD/wClE9AHkifcFFCfcFFBLPdb77ld78WIlm/Zs1CN4XlVtDtMokIlZv8AVcBSygn8eOvauCvvuV6R8Qwzfs+XKo0Sk6LaDMsaug4j5Ibgj/I5rnxeuHqf4X+R2YHXFU/8S/NHxPPY3yzW+p6nZT3sllYSRx2s2mANGFeTDMUYD77E4J6NjsKy9S8RaLBqcVhrPh7UtTuPsayCK1sZFhtkAZVB/fhQwbOeCPfmtu7i1rUpTdN5WmWwtZhLNHaWqx3JzuCZcjBJAHT+NfXjlNdW4sNauddvBJZWCW1v5Fni1Q3bFk80ZXJ+8pPHo+ff4BRs2ftFOnGcYtdjG1y88FPfiPUDps9o1lDHFc3EQ8m3lmw4Q5lO1gxKnrk8DOa848XfCvTNb1ZDEE0zVJ75SrXEZjintUAUvDEHyqknqBgjNbnjG7j0w32vki0Vp45LK1vTbSGM+ZkAIq843EjOeg6da8zvdR8UJLdarceM9SfUZXaORo7vdLGgUvhTsO1S4QbF4wTzXbh+a61R1TpS9nZ2P1x8C7bXwboNrGAkcOnwRR7AMMFQckZPqO9dAJEGXIVTjnnArh/hhfy33w88K30rtvuNFspDvZSx3QRsScd+eeOxrrRcRRoHmlCo+FznGQ24ADPBJKtherY4B6193SXux9D8KrR5azXmy5Y6hZ38cgsLuK4SC4ktJXiIYJMjbZIyQOGVsgjqCD+Pyf8At8wagB4TvrCOUyEXNq2xtpIcMF3EHJ5X+XWs7QvjJY/Cv9q7xF4N1fV4rtfFmtXV1qLrqqbbNjD/AKPa21kvJEYw892+wO7OF3lV3dx+2O9n9h8LO5RzcagFR/MAVf3UrgknjBHI9R+FefmKbwsrHqcOxbzKimu6Pk34ZaBq76jNYadfx2PlzLJNaXFqgLkr/DvbJYc56DnrX6iePGuW0/RrK3hLvdanbmcYLZhjHmuRjjAMaDjP9a/NjTfEngW6vrm4u/BNzdapc3GZrqzgyJBkBsZc5xgEY9OcVyn/AAU5+LXxV8NftIyeGfDvxM8TaVoj6Dpt1Hp9lqc1vbxPIjB9qKwAzt796z4RwEswrOlJ2Z7nGl6CoStpr+h9r+G/ihrngLT/ABqsmnzQaprnizULmKR1Y+VEm23SQKBliUhjAHvXKad4a8feOLqS8XT9QgEx3td3EBMszH+IBhhfxx7c1+Q118SviJd3Pn3HxB8RzTclnfVrgkMTk4y49avWfxT+LsIb7N8R/GAGf4NauwQP94PX6hT4alSvGMlc/P6mNTd7WP2x8NfAa2smF7qqu8zYyZUMkpAzweAo5YnvXoWneDdIsCvk6SZW6Bpo2dv6L+QFfgxD8bfjpHJti+LXjZFB2qw8QXWSfxkrQT9oH9oS0/1Xxs8cxsp6/wBuXJx/4/U1OEcTW1VRL5Mn64rn73/ZDGNjZRV/hbgD6CpFthw3B9CF/rX4Taf+11+1BpZDWvx+8bcdN2sM4H1D5FdNZft7ftf6ayi3+Nmr3IX/AJ721nN+bNCT+tc0uCsbe3tEx/XY6XR+3ccIZyq4yeK6dfLC43DIVeAR6V+Iel/8FJv2vLGQGfxvpd8FIJF34etnB+rKq/zrvdI/4K2/tO2g2X3h7wLfKn8b6bcRFsf7k4H6VzS4KzH/AJdqL+Y/rlDsfsAQo6nBxnk8H8elec/GH4//AAj+BuitqnxK8XWenSSIxt9PEm+8uz0CxwplmyeMnC+pAya/NjU/+Con7RfxB0G40zQtI8M+FJslJ77TYJpZiCOPLE0jJGffa3U45wa+drPwx8Qvi94lm1KT+2fEmt38hae5lL3M8jZ5DyHleM/xBcdhW+D4OqL99mU/ZwW/bTc86vnFOnUdGnFuX9WPsu+/4KU+M/ix8RLHwR8PdBfwhoV6HEVxM6zalPIqthSNpSJQBnbHzx97rW/B4Q1PxdfjWtcvTcGULJJc3shlmc9T98nGOBnJGSMV8qT/AAY8YfBXxbo154hEFlfy6LqGoWotSXaDy4JOM4I3g4Pyk8Zr7hj+MOi/BX4dfBnxx400HTbmPxzZyTa4szqrRLHbLKZYc5/1SKPkOFbzCSwYAHzs9wODoclXLpc0JLfe/Q6srxk6rnRrxtJPY2vC/wAEIL14p7Dw/eX7MyuZJE3KB/vN8o49Dx156V4d+2v8T/FX7Pjt4W0TSbC6v106w1A3lxI8iqs80kZiMYABIEKndnqTwR1/SDR9Q07ULOG502aKa1ZSyPEMIw9cDABA6j3FfmZ/wVZ0uafxrLebCUi0bR4CRwNxuLwgY9wpP4VwZLho4vHxp1NtDsxFb2UHLofnv4p8Ra3421S+8W+JbqKfUL12luWjhWIO+3BYKuFB2qo4HOMnk1/RV4Gg2eCfD0ZGCNJsh/3zbx/41/OvLYCOIIR94dPrxX9HXh+JYtA0yJB8qWcAH0EYH9BX2HHKjh6WGp+TS+5HnZXU9tzSNyLiJB/sin02P/Vr9BTq/P0eqfLPxa/bz8L/AA+8XX3hDwt4Km8UT6XM1reT/wBoC1iWdThkTEUjNg/KSQoyDjI5ri5P+CkV7GQG+B2OCxJ8SkDHr/x6dPyr4/8AHdzLcfEPxPaW2mkzy63doFjXlyZm6Y+ox7mvp3wX8G/h98P9MvpfGOjWGozaXLFYatrmrG4lso9TdQ39n2Flb4e7lUMFdmYDcCABWXM2zzFWrTk7Oy+R0af8FIr9sM/wPijQnAL+KQCx7YH2TnNNX/gpFqbbf+LEgbkL4PiYj8B/oeD3rnviH8DvB3jPTdNufDumaXpt94jF0mganokFxZQXN7bxs76fe2M5YwSssb7XQg7k+YEHn5O8Kadf+NPE+jeD9ONmt/rt7Bp9pPcyFY4ZJHCBmIDEjcy5IUnjjpVxU5yUYat6CqVq1P7X4I+zm/4KUamY98PwJimwwU7fFXGD3GbPkfhTT/wUr1IRl/8AhRdvuUkMp8Vn5QCBn/jy9xXzr4s+AHjrwSnje58RNpTf8IBJp8d5FJPIRKt45WKS2/d/OhIyd2zA45IIrnX+GnxQeLTFHw48S+VrDD+z2bSbhTdv5ZfbDhMv8qluM/KpPas+eSV/T8VcUsRiIS5Zb+h9U/8ADy7VWj8yL4A7+CcjxRhePQm0z+lIn/BTDU3TK/AaItnG1fFgJHrkfZMj8q+U9D8E+KdYv9Dgm0DWbew12+FjFqEOlz3QyCBIIxGhMzRjJaNMt8pGO9S+LfDV3oHje48DGw1CBPtKQ28uradJps8iMQI5ntnLNGGJyB1wfqKanKTSS1e34f5r1Jli60IuUtlv/Xy/q59Vj/gpbfnAHwLizznPingdP+nPrz6Uo/4KV6gsbSzfAuKNc4Q/8JQxzx3xZ8frXzd4y+DHxR8H+J77wtJ4ZudWaxu49MNzpljcXFnLdyRpIscTiJcviRfkI3deMDNVrD4R/EWfW7Tw/rXhfWtCmv457i1e/wBJ1ErKIVy+xIoHkYYxkhMDILEDmkqjav0/4F/y1B4munyvf5d7fmfTy/8ABSTUw+yb4FImTxjxQSSPxsxTj/wUjv8AfsT4GqcZJJ8TEAAeubT9K+ZfGPwH+LHgw6Tc/wDCPXuqWeqWVlewX+l2Vxc26tcnEUDSGMATElRsGeWUAnIrjbzw9420+wv7/UfDWr21ppt39h1CWWzdYbW55zDIxUBJenyMQ3tTlKUW0+mnz2Gq9eSUk9H5d9fyPskf8FJ7wZEnwPRSBkn/AISYlc/X7JTx/wAFJ5NgZvguinHIPiU8fT/RORXx3D4c+IVxNDa2XgjXpZ7jT21eFPsEpaey5/0pBty0QwfnHy+9Vrrwv49sfD0Him88I65baPdqBBqM2lTraT7s8LM6CM5wcYY9DS5pLf8Arp+YKviH1/D59u2p9kn/AIKU3ahi/wAD0+UkceJiSfw+x5/Smx/8FLbqTJHwQiCjv/wk5/P/AI8+lfMmkfBTx9qvwmu/jGtraRaHb3X2OCOW3unuLyXgZiEULoELnZ5jui7wV3ZwDhXHwy+LSajBomofDbxNZ3d7FJPb2jaLcLcTImN7ohj3SADnIyADzVvmjLllv/wL/lqV7avyqTej9PT8z7Bh/wCCjupTNsHwQgzjJx4pJx/5J04/8FG9SVQW+BqAsdq/8VPlT9CLSvkaz8CfEex1ePwv/wAK38VSazPD9sSxfRbgXTQZx5oi2+YUyMbtu3jrXQ/EX4T/ABJ8A3i2GpaNPdxm0srqWfTraeeG1+1f6mKZzGuyUt8uwjrwCazcpK3Zu3z1/wAmZSxOITeui12X9dT6bP8AwUV1VS+fgfBhG2tjxSSc9en2So/+HjmpHn/hR8SrgnL+KCp49jZ18Y6vL4i8J6lJpPiGyvNPubVzHLBeWzxzRHGQrowDr+IHBFVh4vMhy4V3I9fT09aSlNq61QnicStLn2wP+CjOqGNZB8DIzuxgDxRyfztKb/w8e1E+Zs+B8X7oZbd4oK4H/gJXxSviMPvEcG11H8Xy+2T7VGdTnmmEkFy4fIA+Ujd/n0quafUFisR1Z9sv/wAFHtUiOJPgZCDkDA8Uk/8AtnVWX/gpbfxkbfgZA/Xj/hKsHA782eMfjXxrbam88hjmujE4J+XO3jHUdjR/aNjMF865eQAYDPGcA/7w680Kck9RrGVlufZw/wCClF/yz/A2FVxkE+Khn8vsn8s1E3/BTC7jwJvgdEhbkD/hKCcj8LOvi95bFWMltJLE4HTJzx79BnPepI9RhEbK8yjnAXbwD9Rz6mq5ivrlU+yT/wAFM70f80LhOc4x4qOfbP8AodPH/BS+/ZQ3/CiANwyCfEzbfz+x/wBK+Nzf6f5TBbhMAAkLjeTn+HPX6UlzNp0pysZUqc7cfMcjuOmffFL2nkL67UPsr/h5ZqI3Z+BcBCoHJHionAP/AG51YH/BSa4dT5fwSDOMDH/CSHGe+T9k4xXxHJExHlxThXwG2yMDkY9B19uajNvGHPm6lGg4JaNdoyegGe/bPal7S/Uf1yb2l+B9xn/go/ebGkX4KQMoA2keKDzzj/n0/wD11C//AAUsmDED4JLsU4Lt4m2r/wCktfEAhvInaWGOCWQEZVmWXcCfU9wPY/WmSapeodg8tEiG5kEQJb06d/ehTfcFiqr2l+R9w/8ADyuUKf8AizFsWDbcDxSTkdiP9D6Up/4KTah8xj+B9s4U7Sf+ErIGfTmzr4bg1G4QuyQIY+A7OQQpPTke/cj8qYdQDsI5YVCxvvkZJSQAT/3z16fzqrsf1mtff8j7jX/gpXqJD/8AFi4coCW/4qrI9v8Alzzz9Ka3/BS3UgBs+BMLs3QL4qJP0P8AofBr4cTVIIXcxb423bSdv8Ppjtn8frU41GESGOK9nWJhuDK/Cn+fHSjmfUf1mt3Ptpf+CmN/uCS/AmNWPYeKSfoP+PPrTn/4KX30T7ZvgXHGNuct4nbP0wLKviaHULeWMSrqEI2EHdcAqhJ6jJ/M057+Aji9gnPQmNWwAD1AztI9AKXMyfrdXv8Ah/wD7ZH/AAUuuGcoPglESATx4mb+tnUi/wDBSuZyoHwWgy65A/4Sg56d/wDROK+H5LmVndVkO1WLH5dgHfJBJ4I44JqI3wgmdr23ikZSDtx1yvc+wo5n3GsTVf2vy/yPuF/+Cl04bEPwVtpgM5K+KvTrgGz5x/nNPi/4KVzOw8z4MWqIeC//AAlWRntj/ROR718NDWopIy4tvJLADKPgFRxnA5xSNet5hcIpYgYUICgGPfn6c0XkH1mttf8AI+7Yv+CkM8j7T8GbYAHBI8U++MgfZMkf41FL/wAFJrqMgD4LWrFuBjxVnJ9OLQ18LTyiSRDM6FW/g352Ac89v5VPAsMh3SXcUOD8xjJXcuPcjP1OOKXM97i+s1Vq5fgj7gH/AAUqujgn4JW4DD5f+Kp5J+n2Sk/4eVXxUMnwOhYn/qaTzz2/0PJ/SviJobOLcyzu/wDCJFfGB6cnAP6Ugt7Y4DtEwdsybclh+P8AFn9KfP5h9bn/ADfgfa6/8FM7xty/8KOtw4OFU+KmG76f6F1qc/8ABSnU8Fj8BlQBd26TxSFGP/AQ18Qm1tgMpvMYXcNinnB4xnoAffFBm07cENu+CSVYIS5J/hPf+lHtOw/rc3s/wR9tH/gphdlcx/BC3c4DH/iquMex+x8mnR/8FK75w2fghaqR2/4SsnvjnFnkfjXw/JPaxlVcuFhOSDhjn8sDFTSTwoQfnYAjO6BDkEdc5GD7Zpe0YfWqnc+2W/4KW6lyY/gRE6qMs3/CVYwPX/j05o/4eYXJXKfBCAndjnxVge/P2SviAyW53bkyXGQM8nnrk8Ae3NBltAhlDS7ydx2kjHpz6Y47U+dj+tVO/wCB9wN/wUxZSVHwXhJA5/4qc4+gP2SlT/gpXfOGA+B0G4DIB8VgZ9f+XTpXw1cakQHJ3bQcsX5Ykjg8jGPy/CozqBbaTcfw79ysRnPqfXPpTvIft61t/wAj7qH/AAUrvdm9vgbGoxnJ8UHp2/5c+9OX/gpVO3I+C1uVI+Ur4pJJPfj7JXwskjMm3zQwcYEgJGD34HU8cmp4keQLLcMm0nCoDgnA6nPH4UnK3UTxNRfa/BH3C/8AwUruBjyvgikhzhh/wkxBH/kpzTB/wUsvm5X4GxYIJ58UHPB9BZmvimKS2iVHEduwYZIyflx1PPQ9cVPDLaLHuQYBXGQCfU9+O3r3pc7RP1uouv5H2l/w8n1LAb/hRKle5Hic/wBbSnL/AMFJb84J+B8KDplvFXf8LQk18WHVJSN7IqOuI8ZGQewHGAffNRvrTgudgRoyOu3cCDgL3/Sp55C+tVu/5H2vD/wUj1WfBT4FQ4IBH/FVH/5D/lmnH/gpDqSqWf4HQD0x4q68/wDXpXxHdanLOytIzElSSV4AAB7dMfSomvQQqoxRS2AUBJ+mMnjjOcU+eTGsTWfX8D7s03/go4k9zGNT+Dv2e2JzK9v4iE0qrnqEa3QN+LAe9fWfgfxnoPxD8J6b4z8M3Jn0zVYRNA7LtYckMrDsysGUjsQa/GGN52iZiJMcgt5meM+mP/rV+n/7DRB/Zu8PYGALrURjPT/TJauDberOnC1p1JOMnc98rLvf+Pl/w/kK1Ky73/j5f8P5CtDuPKP2m/HniP4YfAvxf8QPDFu8t1oOnSXshh1CKznjhQZd4XmtLuIygD5VkhZD3I615JP+25fL4rl8IeEPgx4t8Zr4fGkW+v3OnWd/c3SS3kEcrNCtrYPav5aSBn86e13Yby1IAr2b4+/C/XvjP8MtW+GGk+LbHw9ZeIoWsdWuZ9Ja+laydSJEgxPEsUp4xI4kUc/Icgincfs0/CG71BNZm0PUYtRaxttOvrjT9bvtO/tSC3jEcS30dpNHHdgKMYmRxgkYxxSpK1RynrH3dPS9/k9PO/WyQql2kob2l+lvnv3XS2t1J8bfjNL8J4vCemaP4W/4SHxF4416Hw/otjLe/YrczujyNJPP5chijRI2JKxuxOAFOcj5y+Af7R3jPwv4N1+18SwX/i/xf4p+Neu+ENAsb7XJmtbVlbeIjdyRu8VrCiSY2Qk4xtjGSB9YfEH4X+B/ilpVlo/jfRnvYdMvYtSsJYLyezubO7izsmguLd0licZI3I4OCR0Jrl7L9mP4I6d4TuvBdn4Nlj02716TxQz/ANr3zXkWrOQWvIrszfaIZsj78cikZOMZOapvl5nLrp8uam387Rnr5oVROXLy9Nfnaa+67jpps/I8z1n9thdI+Guo+MW+Ft7Jq+geNbjwLr1ql5NLpuk3kHMl1NeQW0kv2TaUIkW2LZcAoDXSaX+1Na6l4i+DXh+z0fw9rEXxb/trGqaB4ja+sbA6fbmY+XI9rE1xuxsYMsRRgQQ2K7i2+Avw00/wjF4I0Wy13RdLjvZdRc6P4n1TTru5upSTJNcXdvcJcXDuTljLI5JxnOBVdv2cfgv/AGX4T0i18Ex2EHge5mu9AfT765s57KabPnsJoZFkfzdzeYHZhJk791CaSemun/pNn/5N7yXybL0u2trS/G/Lrptpfvbbv4/4V/bS1T4neEvACeDvhfGnib4jWuv3iWd1r5htdLstMneCad7pbZnd2IUpGsI5YgsoG49P+wp4o8W+Lv2QPAXifxDrV74h1+80+6eS81a/llmuZRdTBPNnfe+MBV3YYgDgHGK6q0/ZW+BOneHfDPhfSvBlxp9l4OkvJNDey1vULe6s/tbs9yi3Uc4naORnbdGzlCMAjAAHU+Evhpovws+G1v8ADf4PWtn4dstKtZYdHS8S41GC0d2Zw0ivMssy73JK+cpI4DLxi5Shy1FHq1byScu/k13u023shVVz1lKGkU5aeTta/e1v6d2/mHwv+3Dren+HNH0W58Da14m8b67rviOzjsXuJ76KCHTLjy5SJdK0gzMm5lWMfYi2OZZB94t+M/7W/jXxZ8JfGfhzwN8NPEPhHxJafDG88W65PrOoTaPf+HA4miiSBFhaWW43wu658gbNrbwTtHrPgT9kP4faB4I0/wAOeNLm58Q63Ya1qfiCPX7Ca50W7tr2/maS4+yS2kwnto23bdgmbKgBi1bniD9lP4FeKIBDrXhK/lLaTcaHcTReIdSgnvbCeRpJYLqWO4WS6VpHd/3zOQzFhgnNYODdFQe9rP8A8Aa9fis33s+9hxlyzcltd29OZP8A9Jvb1s07XPH/AA1+0h4g8IXWiaZqr65ro0z9n+P4h3MVxqVuLe9uYNgbeWtGuvPfBzKbhkwTmEt89bOhftxWKwz3nj74dS6Jaf8ACrLf4rWsmn6r/aDS2D7VktmVoYdkyuwVcFlYHJKdK9am/Z1+Dk9x9rl8H7pf+EObwBu/tC6H/EhbraY83Hb/AFv+t/26dpv7PHwa0q+stQtfA9u8un+EV8BwLcXM9xF/YKsGFm8cjski5UZd1LkcFiCa6q9SFVylFWb5rfN1WvuvS+UZfN0lThShBrVKN/OypJ/fao+/vR+Xm1n+11qlkfEWl+NvhhDpGuab8OZfibpdnZ66byG+01A2YZZjbxm3uA4VWUJIo3ZV3xW18Lv2oP8AhZPxE8G+Af8AhB/7O/4S34YWnxH+1/2n532Xzpo4vsezyl348zPm7lzjGwZzXX+E/wBnj4PeC4dVg0TwgZF1rTBol42pajdai500BgtkjXUsjRWwDNiGMrGM8L0pngH9nX4QfDLxDYeKvBnhm6tNU0vQv+EZsri41m+vDb6X5wmFqi3EzqEVwCvGVACqQvFKMqSk+Zaa/lUt+Lp3/wAL72aTXs7W97v/AOC7/lUsv7y10uvSaKKKxEFFFFABRRRQBa07/Xt/uH+Yr5e/au/5Kbpv/YDh/wDSievqHTv9e3+4f5ivl79q7/kpum/9gOH/ANKJ6APJE+4KKE+4KKCWe6333K9M8dafLqnwCmsIEDPNotqNpCnIxGSMPx0B615nffcr0f4iyahF+z3cyaVM0N2NFtPKkUgFSfL5546ZrDEu1Cb8n+R14N2xNNr+ZfmfNcfhJbAy6xc2Dyyr9ocWrmAomUVVYYBIGFB6dmrzieD+zdEmktdOubnafs7kiMmBN3XnPOTg4x9/vXdeIdW8QxPB4bgkmnvltTvvWeQ70BcqHWNOAQcHB/Oqmj6ncwanLp3iOwWQWttH5M1jDcL50nBJfPXIPPuBXwM5889EfsOFqVqMPe1seFzLK1/dX3ibSbdVUtL5k8p3qijZlQiFsEN296xIvAf9v3Z0fS7dbrRluI5oLhNRliuHToCSU77jkew+o998Y+J7JHuI/wCzy10nkPEraXLOcEqXQjPTB7+hrite+Jvhbwtc3uhW+jwt4jASSFl8L3MltklGbaR1IjLDGMBvzow/tHPlS0PQeKlWj8Nj658GXmn6F8NtIvbiX7Pp+m6PFK7yEtsiihDF84y2FjJGAT8vQ9K8Y8UePdX+KXjjwfqfgjUXuPDtlqGn63azWlw6QT2DtGzyzgYZJoyGwMAoJGHQlh7X8PpRrXw58PSX+npt1DRYFltXt2WM7o8OhiYE4AOCD2Y9q+dfEl18O/hr8StN+DfgGC00qx0zR5NRXT4Zi0tzc385i35LbnPkRuoU5Kq+AADx+gUoyUYeh+H4lP28/Jv82dP8Sb/wnrGp6rqdroem6LY30El9rOpx2ECzpZ2qR3F3dOVUPJM8slhZIS3BM6noWrh/ip41s9d+D/gq78QzW1lHouoy6eH1NmjT5IXUQOybv3sbRtGcnGYwMk7gIPHviWSwsNQaWxWaGxt5L+/hK5M1roloNSmhO4dJ9a1G0jcEfN5R7Cqnw58PP4k+GlpbeI2sRpWl+IDotqzxRFLm5srPF/MSwwzSXss5Jz/yzGM4JPJj2/q0j1MgqKnmVKo+jf5EXw713wpbSaSuiahpb39yGiFvHqhKh3PDBW4UYPPXjPFeSf8ABW/w4G/aJ8L6jChDaj4QtPNZW4zHc3CjJGQeD/KvqzTfBPgTS7uK/S2tLS8VFaKSKGD5j7Yzj8q8V/4K3aQkvxI+H2pqhZpNAvIS/tHcpjpx/Gfzrv8ADxxq5m41NrW/A7PEDGOVKlJq1r3PI/2ZP2MPAPxK+G1r468ca3rEs2pTzJbWmn3S28USRPsJYlWJYke3H5V7dZ/sHfs62jAyeH9Zu8EEi41aT5v++AKl/Y10vWtV+BdhFpPiV7CKz1K8h8uG0SUj95nJLdAdwxxXtWq6Frdvbkpr2p3E6kAlfLi79cKnT8a/A/E3jfinK+KsbgcPjnTpRqOKir3to0cmTYDC4vCwqOF2zzC3/ZE/Z5tMKvwvsmGeBLc3Dn893WvP/wBoX9lj4N6T8J/EHiDw34Pg0jVNJtTeW8sVxKc7GUsu1mIOVDDkd69mvdX1yCTyRJqA2jljdDafqccVyfxTtn1X4M+OL465qjm20m4Ets1+rwnKHllKg8Zz16gda83hDibi3+28HLEZhOdOdSCcW3ZpyWj9T1czyKNDBzqqnFWTd7rsfFf7On7PHh34yR+INU8Uare6dpmhR2yKunxx+dPczbiF3P8AKFCoxOfYd8j1Cf8AY2+GkcohtvEXiqKUDI/0e2dgPqGFd3/wTy0exufD3jpb5FkiefTmEbjAyI5wSc8ZOcV9WHw1pCIEg0q2ij2/cADY/wCBCv3zxL8VsTwhn88BCvy8sYuyjdanh8M4HLcZgI1cXTk5Xa0fc+EH/Ym0AnzLfx9qEYfG03GlB+M85KS1meKv2LtW0bwtqPiPw/4utddfTLea6mtXtJreQwRoXfYSSmQqk8kcA96/QK08MaHC7vHYbFYAFPM3L19CKoeOtF03/hA/FFnGhtkm0XUEZgiYAa2kHYA96+WyPx8zbHZnh8JCcJRnOMXdWdm0tDbNMhymNGcqUJJ2dvePyv8AhToseu6jJpMCBFvbuC3yWwB5jhME9jycV+sPg/wt4I+HVhH4b8MabBbLEFUwW+DO/wAq/NKw75zjJHbr0r8w/wBnixW88T2sQlJeW9sCzKuMqJSOR9MZ/Gv1U8N6ZbLJMyW8UaJJhVQYDH17n8zj6V934846tRpUaFOTipptpXV9VofP8H4TD15YipNJ2atc+a/2prZ5PGumT3UMURHhbVjHEjENgwyEFm6ZOMZAGCc812urj4e/F/SNJ8La3b3C/wDCrdNsLmwt5Yv3GqxCyQncGUZiE6puCk7tqZ4LY85/ay8Sabrfjg6bpWpwXC6X4av4rposSgN5LlouuGOAQRnv1rudO0PV/BvhTQdU8e6NpGiax4y0y71D7Lp8rPDDbo1qsKxuSdpkWaRzHjguAM4rTK8NVw3DuX0K0eW0G7dd29Tmi6dXH4ipTf2vwsaHhD436z8GvF40+G8kk0m/tNQ1e9ivLndBH5VzqAXAPMYENifu5LkjIGK84/b/ANeh+JgtdW8PaZqLLdrp6CMwZkZLf7dvbaCThWkC56deRivS9b/ZL+JHxb07UpLmKPwpHdLLHDqN/uEyI0urP+7jUFjhdUUgHbnyyMgivnr4vana3x03wLZeJYrbWrXxhNaXy2Kso09rqO5kl5XCkG4NwwDFnw+H2grn0spxCwmLjWT2HjKMq1F011PlibSn3ywlGLxcOGQgp/vAjj8euQRmv6E9CB/sTTx6WsQz6gKOfpX46fCn4X+HPG9hoHivxM17qesat4i+H+jzSXE+R5V99qe5BAABJighXJzgL75r9lNPgW3tIIRGExGoCg5C4VQQPbgV6PEeewzlUuWNpRum/wDI4MqwE8FOTk73L6cIo9hTqQdBS18yj2T8V9X8XWPhL473/iSUm6TSfFUl28DHiRY7wsyc+u0jBx1r77hktbbRTqlnquqSeHrnxJJ418IeKtF0ptWSN7nc89pd28YLAgyyqM4yGGGVlxXxZ8ev2cfif4K+LPiUXHgzW9Q0/UdSnvLK/s7CS4guYZJGdcOgO1gCFZTgqQeCME814ds/2hvBETWngdfiRocFxuWSLSjqVpyOd+F2g85696yvZ2PHjV9lJppn274t+IUPhhIfiR4ks9T0/RdCvL3XdOfW4ls9R8Sa7Pb+TEILLhobWJD958HjJzyT8ZfA6a+b41eB5jp13dvY67Z3MlrYQyXlykMMizSlYYkaWTbGjsdoY4U8VgeIfA/xy8c3C3/ijw9481e+VNrTauLq5dgD03OCx6jrkdaxW+C3xIiI8jwdr6OVClP7JueOOcnZ+GR6VdOt7KpGpHeLv93oZVqirOz2P0B8c+NfFHi/4Y+MbPU/g543vPEi+JrSPTgPB+p/8TrRbbVBc24djbgR7YnlTEhB+pJFVvEniPxr4Yv/ABv478K+DfiP4lvvFuu6Jqul6P8A8Ifq0LaVHaFXlErSwCIMwDQ4iL5Xbk46fBTfCX4s4EreDvELr90oumzo2P7oOzp9RVdvhF8TCzeZ4K8UswwARYT4UDoB+7/+tUqrZprdW/8Abfz5V+NrG3t+ZttXurf+lW+7ma7Wte5+hF54nk0745aOnhr4O/ECPwNp+h6rbw3jeCtXCWupalI008xjEKzFQ22MlBuAZtpxg14f8a/CHxW8S+MPAyaV8LPEWpaX4W0yzsvtGk+BtctoUVJNxhDXjSXEyxgnbI6oTkjb6/NDfCn4kBAD4D8SeVCmwbNInDEt3wE9+v60i/DT4j2+Yk8A+LmYDbuOk3DLjOQQdnA9aUGqcozjvF3/ABk7f+TPz8wq1XWpzptO0lb8IrTTryrvqfoz8S9euvHvxD8H+LLbwR8QdOtvA3jGKdETwdrHk6pp0sMTS3ZjFtlZY5AyYYBioON2QKi8E61r1pNazeIvCPxAEkHi7xTqO6Xwjq0u2yvIphbMCLc8Mzr8g5XPzAc1+dMnwy+KmwSj4e+KTgAuh0ec457EI1Pk+FvxUVYhF4B8TmQvjcNHuNvvwU7evH0qZe9TdLo7/jyX/wDSF978rKdRzqKo1qmn9zla/wD4E16Jed/vjxBqHjY2XiCPTPCvxCLS/DDStF0tU8JaqVGsW8rOyhTb4VlOCJGwp7NXPftfeGPiP4u8JeFNI8DfCjxa7+JJB4u8Rx2ej3Epg1KS3ihEcnlqQrKqSblOSCRxzXxGvwx+LcbuE+HviZkI25bSLrB/4CFI7jqMe/Wmr8NPi+km5vAPiQYOMJpNx8x56YQ8fpVVL1ZOb3f/AMlKVvnJp/8AbsfO6pN0ouMe3/tqj2/lTX/bzPtTQ2+Ilh+y/d+FLr4T+Pz8Q7Kyu/CumSt4X1B3bRrqeOWZvMEIRSArIAW3DAwMGui+Lt54t8VfDvWIPCnw38SW8/iLw/pGlTaM/gTxDJeRNbnLr5rMtlCsR5R40dn3EEd6+ED8N/i7EP3XgHxeQu47f7Im/iGDg7fpzimn4a/FtxGR8N/EpA5wdIuA3vkleampeqmpdbfr+bbb82yqdWVPlstv+Brt0skulkj7G+BuneLPhv8ACvwzpGvfCDx9d3+kfEmPxBcaevhDUGb7D9j8nz1Yw7Cyuchd24lRxjmvVvh9qGpeAbtNO1DSfH/iE3XiTWvEK6oPBOsqmnQ3Fs8cMGJbbzDI7uGbYpQHdlu5/OaT4a/FuMu9x4B8QuzuCwOkTOcYyOi9MelW4PAHxV8pIl8A+JlwRtCaPcIFGPXZyM9jj8a0qVJVLt9Vb5Wgv/bIu/fydg9tKKjZX5bfg5Pt/ea9LW11PvbSp9e1H4U6f4D1Xwn490/WrvwNc6HcatN4Q1iT7Dd/aA6wuyWzOyOvBaMOBtwe1a/jFp/F39veHW0bx1BBdw+FpotTn8E6yy3DWMxe5j2rbFxIVHBYbCWA3dcfnwfAPxUBDv4H8TpggAx6PPuI9SWT1/maePAHxZQMreDPE7AgMAdFuQevrtxWcfdkpJdeb580pfcnJ/he9jnu/ZqnKN1a2re3Kou+nVL8Xax337VV7FqXx+8Zaqlve2cF5eRzRrqGn3FpOVMMe3dDMqyJkHIDKCQQehBPlQYyAIk1ue+Bkj8scVoy/Dv4loCV8FeJ5XyGO3SLrg55/wCWePyP51XbwB8WVYhfh54ndSCdx0i4U5z1/wBXnP8AOoo0vZQjTjskkr+RdSVStN1Hu3cjME0cXliJWY8YZTge/THp0qAi6mkUSBmGem0kk9888fhWmPAPxXOY4vBfitCoyMaVO6nHT+AHrnpSf8K9+KUy4uPBniYIQCW/sa5XPoMbM/8A66tKSMrVEZz+Wqfvbjy27AZXDdv5Uz7fJHIqTOdrEBTkkMD/ADrSb4bfEmX5j4A8SShf4f7KuFJIHXJQHFPX4Z/EySPbN8OPEGFHyKNKmXJ6E52cdOh6015larconXbqFTEo86NRklkwAOhx3NMk1JnZYrhVXLBioU8H6n+VW1+GvxYjUY+G/iOONgACNMndl9h8v86kHw2+JhGT8PvEiyEAbU0q4VTgHrhPzNFktg5bdDPGpOhaCAqVAIVOjD3ye/0NSf2tufYI41YcHaPmGO/sasL8LvibK2X8C+KFBGRu0i4yD6/c4/nzT1+FvxGKoo+HXileSFZdMnBHHc7BkGk7PcLd0VhqcaoVaZJN3zkBgzE9sjH9aUaz8ifZm3BMkscYH446/jUi/DD4lKFd/h74gOTlimj3Ixgeu3J/L8akf4W+PXWM/wDCv/FIZhhgNGuABjpyVzn8O3fpQ4rsTydyvLqybm3zeXJsVfL27QR3IOD2xzmon1uFpEmG7IywcRn5PTIOd31P5VcX4ZfEhjJu8CeKoopOAraRcOW+p29/c4px+F/xHIITwF4gLtgkyaJNjHt8nHpg0rRQctuhRTU1WQXdzKpbLZxgBsjsoIbFFxd20san7QmZDyCCpAHT5j+vP4Yq+fhd4+2GZfhp4jDNt4h0uYBAD0OV/HjNRP8ADL4lI0rxfDfxLHFuJAGkzMxPc/cGQfQ0dboEn0KsE1nEoaQLhjjAIYH8x39vzomRJH+zpbn96nzpJEEwSeOR0z3qxJ8L/iSjuq+APEcyNgO7aFcKSBzjAQ/59Kavw8+LFsB9l+H/AIqKBfnVNJulbGeACU/oae7uh8snqhr2NvOjF3tbVljA/iIbtjHYd+DVeW203zj5N5Kku4FtycDHqB1rSj8FfFF+H+HXjEKpwo/sifjtkgICTTW+HHxOkiCH4a+KSGPLNpU4OfUnbnH4VPvLclKot7mbJBaKyFtSMjNxslVvlB6nI5H51WEOn4wCWwM5CvuP05/Ct4/DT4lRAtJ8PPFUjOcYTSZ1Kn1OFyaV/ht8RSjgfDTxKpZ1bcNLuWZse+3C455ou+405ruYL3dnMxZ7hp8Yj27SWVOxPTgU4zGCMmOzljRVDGT5tpHZjzxnpXQx/DT4nZXzvh94jBAwMaPPnHUD7uCfqKk/4VR48kUsfh34olkbDlW06VVHrkFOo/pS5rbhztd/6+45gmVxuib5QQHQSBsZ/iAO3AH0xT3ZXMfkTkKQWZw4DFc45wcZz7V1DfCX4liYeZ4F18fJwy6dMAcdFICf/X7VE/w0+IG8+T8NvEES8kBdJuAAcjkYQ4yO1NS7C9pLojmY4r4bnin2o77cqq5B9WPB/n+FMiivmkLmaRz0J2lQPfPGM/jXWv8ADP4kq5jX4d69sbrs0q4+UD0wgHeg/Dj4okIlv4H8QxbeFI0e5ycnn+HHNJTfYftZdjmGivcMIV6naUM2QR1PQc8/Wgm+Dq0k6oFUn5tvyjPPQduPWurb4Y/E5iiP4H8QqseF3JpNwF9zt28nryBSr8L/AB2uUXwZ4pT5uGOjT7jjoNpXA69aXO7E+1l2OREt0F+z2920shZiQuduT0PPYjuaXN9Eu1JQpVsMSc7mx6j09s12L/Dr4heXx4E8SFUO4K2mXJyTxjPlkge3uKgPgD4hzYiX4f8AiYeXgoTo8209j/BwMemKak97DVSb+ycsGvWdWa9VwzL8kbfLknvj+lPFlfXOWeaOMY2hYwwIOc5J5z6Y966F/h58TvLWNPh/4mZM/If7KnBHPHGz/AVJ/wAIR8VBCV/4Vp4kYDkbtLnIbnv8mOnajml0BzqdEYZ0wrlZfMcRjYA8hIbnqQOv0FKttOF22zpF83JAJDepPfjjjp+VbD+BfisxEi/D/wARjLAEjSZzgfXbTB4A+J7HePAniZsAgf8AEquRx+CdeaV5dRJ1eplpa3G+OSZy7joMlSOeM470xdgZfNmVQAfmAPUZ9D9Oc1oN8P8A4kOHjT4e+KBk/ebSrjHT02+3WkHgX4nMyKfhp4oMYOfk0m5G88/7HT/Cn7xX7xkUcYjcyhldnIfhhnpzS3FzhV8x96qoZVUYTPOCTjnvx+lTRfD34nsoMHw112LsfN0m4bg+xTH4Zpj/AAz+KBcFfh/4jIYqfm0m4AVTnnhdp5+nb14Si2ybTe5C10DGS8jGRDn+JhnvketRC7gU8so27gQIW/kOM5FXpvhp8UFTangDXlJIVgNIuWJAJ4JCf1/GkPw6+J8GETwL4oQE/wDQLuCqAHIwAvH1/nTSY1GRRfU7eEqBuk/iYKdhByTznr6flTFvuSm0wqhwFx5jPk8dfwq5/wAK++KJk4+HniZlbqBo8wyO3VP/ANdSL4H+KCIET4b+KEXhyBpM5wRwDjZ056Yp2a2K5ZLZGaZ7sjdKwQqQdrNk+2SOQw9D7V+qf7BwlH7M/h0Ttuk+2aluPv8AbZq/L9fhr8ZtamSxtPhx4omnmkxFEuhzqSxJ54XPPqeRjiv1k/ZM+GviL4S/APwx4L8WhE1mBLi6vYlYMIZJ53m8rIJBKhwpIJGQccVpTvc7cEpc7bPX6y73/j5f8P5CtSsu9/4+X/D+QrU9M83+PPxUuvgn8MNU+J8PhV9ftNCeCbUraO6MDxWLSqs9wp2PuMSM0mzA3BCNw615B4l/bi0vR4dWu9G+H11rNo3jSPwP4YurW4uLhNbvRbedcylLW1mmjhiO6PMUdw7spwgwcfSHiDRdG8SaDqXh7xFZxXelanaTWd9bzfclt5EKyI3sVJB+teV+Fvgj+zJqnwx034PeC9G0K+8KaDJDq+nWum6xJNPYyys8sN5FdRym4jkYs7JMsgYjO1sVKTu7+VvvV/wTS85O+yHK1lbfW/3O34tX8krbs8M+J/7SnxA8a23w28PaX8D/AIn6N4s8Xanr+nx6Rp3iR/Dk1ytjbpI21tRtYjJazo4KzvHbzxbWMe2QbT2vg79s7WvG/jdPC3g/4E+JtT0aPXrjwtNq8cOpSraXsAKPNcSrYNaLaiZdjSC7aYAhzDjivXtN/Z++FWl694c8VR6HqN3rXhO5vbzStR1HXdQvrmKa7gW3neSW4ndpy0SIg80vtCjbiqeofs8+AINX1Txd4N05tD8RahdHVcjUNROkS6mCGS8utLguobe5cOqMSQrsVHzg4I091Nb2tr63W3yvv1+YT96CUdJL7tXL8ly/c730PE/ht+17421F/BPhCTwM2t+I/G/iTxfoyvqfiWFIrKXRwz7BLbabEJIXIKKTAJFUAsZDmuj8Hftmz/Evw98Nj8O/hiLvxT8RrLVr+LS9U1r7HaWEWmymK68y7SCVmJkAWMLD82ctsFdZ8Jf2VPBHw7s/DeoeIrhvE3irwzq+t67Z6ztlso4bvVmY3nl2ySsojKttVZDKVAyGzzWvB+y58DbPwjoPgnTfB1xp+m+F5buXR5LHWr+1vbE3Tu9yI7yKdbkJIZG3p5m1gQCMAATZKlGP2rK/a9pX/Hl3Wtnte5TcGvd0d393NJ9/5eVK1ra3T68X4N/bH0Xx5efBNNA8FXItfjF/biNLc3ojk0ibS4maVCgRhOGkR0DBkGAG5ztrvf2dPjOf2gPg3o/xYHhv+wP7XkvY/sH2z7V5X2e6lt8+bsTdu8rd90Y3Y5xk2bv9nz4PXem+D9JTwZFY2/gF2k8NnTbu4sZNOLJskCSW8iOVdSQ6sxEmTvDVu/Df4aeCfhH4Msvh98PdF/snQNOaZra0+0zT+WZZXlk+eVmc5eRzyxxnAwABV1fZzhOMFZvb0u9/k0uu176g3HlSS10v/wCTX7d462Wz0XX4w/ZG/bF1+f4JT6ReWGo+NtZ8C+Ftf8W+J9W1rXpI7jbHe3hs7WIyxySXBdYdrSZCQqFGWbCV6Za/tkap4g0TV7LUfAU/hy+ufg+firo91pmtxXbm2MR3QsZ7Ty4pkkICs0cyEYYr1SvS9P8A2SP2fNK0zTtH03wAbW10rSdU0K2WLVr5W/s/UXd7y3kcTbpUd5HYCQtsY5TYQDWnH+zZ8FYvK8vwXjyfBZ+Hqf8AExu+PD5xmz/1vsP3v+t/26dWSqc76u9vW1S34un8lLd6y6PaUHWdRp2527eXNB237Kp82um3y+P2jPiRp3xT0D4i6auqa/pY/Zzj8c3nh3UvEP2aCaYXaSS3DGC2EDXXlblDrbRhugEanA9W1j9sw3FkL74e/DVtcSw+Htt8StaGoauNPNrpc6F0hh2wzCe5KpIdjeWny/6wE4r0qP8AZs+CsXleX4Lx5Pgs/D1P+Jjd8eHzjNn/AK32H73/AFv+3VfWP2Xvgbrml6Po194LkS00PRI/Ddstrq19avLpMYAWxuXhmVru3+UZjnMik5JBJJN15wndUlZXlbyTlVaXy5qf3SV7Wvg3FuMnvaKfnaNNO3m+WevmnZu9vOfGv7cHh7wdbHVJPBFzcabrPw/tvHPhGZr3y5ddkmljiGneX5R8mYPcW3IMmRLnb8vOf48/ba134fXnxHTWfg5A9r8K4/DE3iB4/Eh87ZqyKX8iP7LiRoHbbhnQSAFsp92vbPGvwF+EHxEvPB994w8C2F9L4Au0vfDYDSQpp8qbNuxImVWQeXH+7YMnyL8vAql4q/Zv+C/jZ/G7+J/Bn21viOmnR+Jj/aN3H9vWxx9lHySjytmB/qtm7+LdUwdNTbkna/4c11215W4v0i1Ztk0uXar2W3f3ea3yUmvOVmrJM84+Iv7ZEXgbUfHWoWnw8fUvCPwvvtL0/wAV6s+q/Z7uKW98oqbS08lxcLGs0ZcvNEeSFDYqL4pftnr8Nm+NgT4cf2mvwdt/Ds4P9seT/ao1Xbx/qG8jyt3/AE03f7NeoeJf2dfg34v8TSeLfEHg1bm/uJLSW9Rb+6itNQktSDbveWsciwXbRkDYZ43K4GMYqn49/Zh+B/xM1LxBq3jPwZLd3Hiu0tbLW/I1a9tI9RitnD2/nRwTIjtGyja5G8DgHBIqaThHl9or66+nu7fdLTopLVtFUXCLvUV9v/Slf/yW6vfVtWUbF/46fFi6+DHwr1H4qQ+FH1600U29xqVrHdGB4bFpUWe4U+W+8xIxk2YG4IfmXrUPwf8AjNF8YdV8bNougrF4d8L63/Yen6yt55q6vLHCjXDpHsARI5H8sEO+4qx+XGK7rW9A0fxJoN/4X1ywjvNK1O0lsbu1kzsmgkQo6HvgqSPxrG+GXwv8CfBvwXYfDz4a+H49F8P6Z5htbNJpJdhd2dyXlZnclmJyzE8+lRHRy5tunrdb+iWndyd9kY2fJHv1+7p5tvXyStuzqaKKKCi1p3+vb/cP8xXy9+1d/wAlN03/ALAcP/pRPX1Dp3+vb/cP8xXy9+1d/wAlN03/ALAcP/pRPQB5In3BRQn3BRQSz3W++5XpvjhXb4CyCOVY3/sezKswUjP7vs3HtzXmV99yvSfH7XSfs/3EllJGk6aLaMjSFgoIEZ52fN+Vc+KdqE2+z/I6cKr14LzX5nzGLLVrfzNTk120t5XDC5viIFl8vbt2henUH8x+GBf+Ltf0ZZ9M/tWZ5TArERRQvI7M24BSBxjJBPYAdasp/bOrXN1aWUSC2ntws8s73DiMnAdsscKNwJHB49+K4601eOdlF1Hrou7tTFfPCs5WJmJQ7cDn5Bnj1r4ZPmnoj9uoUEtZdk/uKEniT4oWM99bJO9u2FEVvNDBNmVoxgu/UhcZI+nWuautT+OmlX0t9N4laNJTJPbKumW+587lAjDZ53BexyPSvVNK020065861067vry2DbTLLOE+cYLNvG1ieAM9Cc9q5f4zeMvEXhPwPrviXQr2Ky8QaJA4tJklS4kth9phQyRJIhU8GQA4OCR3rTDT56nLHuaYzHQwlCc3G1ke56B8RNT8D/Dfw9p3ja2cX8Udvp19fQSR3+4kDM80dmXZAxODhCOAMjIrybxNrFunxstfi3aazL4w8MaBYx6qNHn8L2/mkxwbGubO8ulWa0KSFWI5bK7VB3Ej0v8AYls7j4nfB2X4g+P9Tnm1SbVru0tr/Tymly/Y444sJm0WLO5w7HcN2QuCNoNef/ADWfHP7Q/xF17wJr/jjUbDwP4aLa94efSEittRsr9pSgkF1LG8jkLNPyzNkyDOQK+yp1PZtRb6H4nXk8RKdS1m2fRelfFvwX4u0e61PwvbJ4otrNNmptaKk0emsw3LBceaEUHocAY+TsDz8/fGTw9PpPmR+FtV0gWOqaw+qxw6QiSC3hNswIkAbBZnLOzKBlipyea9G8LeAtE+JvjK80wXup6VfeEj5i+Iba7M1/ePG/lD7QJi1vIWUAktCeV3DaeK801waldpda1YRq2omeQXV/e6cJ2uk2CJSBGNgb5edqKuCeK8rN8XOlh3GCu2e/wxg/aYt1m7ctvv6B4Q0zxgIrRJvEDTxyIpVWsoyyjK578cN+hrO/4KvaZGo+F2t7AbhotStTxgMF+zycgdMk1p6T4nGi2dxeTWjrfWuVlFvorqTG0iqNhC5z8y56cA10f/AAU18O3niX4feC7mxRHm0271K6kZ/lxbQ6c1xNjj722E4BxkjFejwBjVh8f7Seiv/wC2i8TKc8RRjdXbva3qj46/Z1/all+CWl6h4W1LwnJrOj3NybuD7PcLFPbyMuHB3cODhcZ/wr0nUf2/tJl3pa/DTU3UnAL6hD8y+h2qcH2rwjUvgdrujaVr2oajf2OdA8JaX41kt0LGSawv5VjhwdvEil1Lg4wCCC1dXH+zjcLr9loUniK2mk1D4cz/ABFhkgtCwa3jiaT7My8fvCQF3jp15xivqc94G4E4hx880zSnGdWbu9Xe/wAj8xwma55gqUaWGg0vNHaw/tyaU6Mq/B5nRjy7arhgfqIsfgDmsbx/+1hp3i3wB4i8IaJ8L20yTxDam3luZdSMixg9WChOTxxnH9K5/wAL/s+XHiY/BVo/EttAnxm+0/ZG+yFjpzQlgQ/QSZK8Hg4zn0qC0+AzT+EtI8Qr4jEc2rfE+X4c+Utr8kZRin20tnJyf+WeMY71eB4I8Psvqwr0aSUoNOL97Rp3T36G2KzvifF0pUqj91qzWmxF+zl8e5PglqWozajoMmo6drCxi5jjuPKmjZGcrIgIIBIcghsda+moP24Pg3OFabSPE8OembOKQrx32SkGvl3xx8FU8Ej4pmbxHHcR/DDWdP0WYrbeU1/JduwV1GTsChGY8nOAAOcizJ+z94kkvHsLbVLCV7fwBD8Q7jzC0Yh01xuCk7eZgOq42+jE13cScE8B8a4x4/MqcZTaSvzOL0ODB5nn2W0vY4ePu77H1xpf7YXwAvyon8QahZZPK3WlTL+ZUNT/AIh/tK/ATUPhz4rt9L8fafNeTaNdwW1uI5VllleFlQKGQfxMPwzXxN/wpTxu114ZsIbOCe48XeHX8U6ZCtyqltORGd5XJwFIVGJGc8d+lYR+HfiprKxvf7Bu/J1LSf7ds5Ix5nmafuKtcnGSI1IIJPT3rzMu8HuCMDiqeKy9uLhJSSUuqd1ub1eKc4lTlSrR0at8JR8BeIE8JXK6laxHzIpICVzt5Ub8Z/Aj8a9w+Jv7Y3jnxJp/9m6GyeHdOaJEkS2bMtx8vJ3dsn0yTyK8VsfAvim902+uNN0S6dNN09tenRl27NPUA/actjKEkAHoc44rvrf4Sx6L4kttAvxHfa3Fqt5Y3LrkwL5Nzo6xsgIGMNeuM4r9H4ghktatDFY+Cq1Yt8q+JJaWPNyxZjWUoYeXJB7nF2EXjR7e68RatYTRaZPouo7N7iN5w9tdqrhSeBvhkG5scqc4HNffHxyi0r4haH8NINPvtEbVPC1ro12jXeh/2w8cUtqjFYLfegViUxlw3QcDGR8g/GTU57y81hBEim2tboRKq8fvptalUj1UeacAjHtUH7OH7SvjvwFpmoeBE8bPoUOoh00zxBLareTaLO5UMx3gs0LAMSOTG2GXqQPmsVh8TxFhHjoJLkdlFdj3MN9Xy2fJJ6vr5n62zfEW713RRf8Ah/TZ4PtETbRNB+/C5+cMDiOMZB5JOD0OGBr4x+Mn7OvjO91628SaPoHh6WOwlbXtR1D7fdNql5cRQvClrFblzByqhwyKC+0bmBXB+iPDdk8el2+o/wDCRWmsX00SONbut873MZVQ7rEHKoGPONynlR2q3N4T0PWJVuten1PV4FLlrS6u2S0KsFBVrePCMAildzhycsTncVr4iN4T909xtON76M+HPhDEPCtr4X0vUvMglsviR4BE/mqUMZi8PzSsG3YxtLMTX612bMbeLfywRQfY7Rn9RX48fti6Lf6H+0T4heKSaOz1h9P1tlWR0jNw1qsbTYJYtLmKTDZJCuVycmv1/wBElFxplpcA5EkEcg/4EoP9TXpZjl1TCYalim7qpt8tzgoYxV688Ot4bmqOlLSDpS15SO4KKKKACiiigAooooAKKKKACiiigAooooAKKKKACiiigAooooAKKKKACiiigAooooAKKKKACiiigAooooAKKKKACiiigAooooAKKKKACiiigAooooAKKKKACiiigAooooAKKKKACiiigAooooAKKKz7rxDoFjO1re65p9vMmN0ctyiMuRkZBORwQaANCisr/hLPC3/Qy6V/4GR/40f8JZ4W/wChl0r/AMDI/wDGgDVorK/4Szwt/wBDLpX/AIGR/wCNH/CWeFv+hl0r/wADI/8AGgDVorK/4Szwt/0Mulf+Bkf+NH/CWeFv+hl0r/wMj/xoA1aKyv8AhLPC3/Qy6V/4GR/41dstQsNSiM+nX1vdRq2wvBKrqGwDjIPXBH50AWKy73/j5f8AD+QrUrLvf+Pl/wAP5CgDxz9qv4t6/wDBH4I61498LWdpPq8c9lp9m94pa3t5bq5jtxPKAQSkfm7yMjO0DIzXlHx+sfiJ+yr+zF8RfH3gH4qXE+sYs9QW4fw1o1v5WoT30CXNwqW1pHHJ5iOQfOSV+h3k19Q+JfDXh/xjoF/4W8VaPaarpGqQNbXlldRCSKeJhgqynqK89vP2Yvgzqng7V/AOtaFrWraFrkMFteWup+KNVvT5MMqyxRRSTXLSQRq6KQkTIvGMY4ohpK77r7tLq2nZu99b/wB1GlOUY1YSmrxTTa+e/nppZ6f+BM89/Zl+KnjPx58V/H3huH4haz4z8FeGrLT4heeJtEg0jWrPWJN7TWz2sdrav5Ij2MHkt1yxwrNhjWt8bv2rU+DvxO0r4dXnhfS7K11GxjvT4k8U6vc6Ro5Z5TGLaK5hs7lWnGNxWXylAK/Mc16hZ/CP4e6d8Srr4vaf4f8Asviy+01NIvL+C7njW6tUOUWaFXEMrLwFkdC4AADAcVU8e/BL4efE+8W58dWWs6rb7I0l0t/EOox6VcKjblE+nxzraz/MAf3kTZwM5wKq6vBtaL4vPf8A4FtrbNu13jCPKpJvV2t5aL/J+t76XsvPP26PiJ44+Gf7K3jTxt8Or2Oz1W3t7aJb5LpopLWKeeOJpYCEbdIPMAX7uMlg2VAPP3n7QmvfCfT5fh5onw4fxBqngfwOPG3iltQ8bXd19nsi0h8u3vbq3ee+uD5crASrCoAA3rwB7v8AEX4a+Cfix4I1D4c+P9EGqeHdVWJLuyFxLbiRY5FkQb4WR1w6KflYdMdMisPx3+z/APCX4lXkOoeL/C8lxcx6edJkltdTu7J7qwJ3G0uTbyp9ptyeTFNvTJPy8mo1SaT3f4crS/8AJnf0vqapwcYcy1V7+d3D8bKS7K60ep5P4t/bQlsdSWDwL8NY9fspfhQfixFc3utHT3exEgDW3li3lxJ5Z3A7sFvlOB81cn8df2tdZ8W/CfxVpHwg8O3lpeS/CRvH15rc2svp02i213bubYW/lRyPNdAqWwGiVQoPmZ4r6I1j4DfCXXtautf1LwdCb278KS+B5WhuZ4I/7Dkbc9osUbqiLno6qHA4DAcVh65+yj8BfEOmWGkaj4KuEtdO8Nr4QjWz1vULRpdGVdq2U7wTo1zEB0ExfByQcnNXWUJwcYq17/c/aW+5Ol/4DL5tSjHla3Vr/JU7/e1U8tY6dvHI/wBsbWfA/hvwR4C0D4beI/iN4sj+HukeKNX8mPUrieZJolVVRrSyuy9xIyuczmGLJGZQScXvHX7dt14Jl+IV9L8G7ttH+G8Xhe61Y3erm01EwazGGwto1uQs8LMFaJ5VDYb51IwfZtV/Z0+EOqvodwfDt/p934c0uPRNOvtI1zUNMvY9PjAC2r3NrPHNNENoOyR2UnkjPNUdZ/ZV+AniDTvFOk6t4CE9p41t9KtNcjGp3iC7i01QtkuVmBj8sKOY9pbHzbq2dSnOrKc1o5X+XPe3/gGnr16mOGiqcFCp0il8/du/wlb1V12n+E/xqu/iJ47+Ifw71nwnHouqfD++soJXt9RN5BeQXduJ4ZFYxRMj7chkKkKejMOa8g+Of7UieEtX+Kt1N4V1qWP4BSeH9S+y2HiVrCHxC+qLsVLnZAXSOHeW8vc6SEDevAA+i/Dvw38F+E/FXiTxroGjfZda8XPavrNz9olf7U1tF5UJ2OxRNsfHyBc9Tk81yPj39mH4H/E3UvEGreM/Bkt3ceK7S1stc8jV760j1GK2cPb+dHBMiO0bKNrkbwOAcEisoOCnByV0lG/quVtr1s+299LJGtBxjf2qve33XV1/4Ddf1cxfEnxx+JOj/G7w98ItG+GPhrXItexey3Nr4snW90vSVwJb+7tjp/lRrvJjjQXBaV8AYG8plWv7Vd5f+HfHXxStPANovw1+H93q1jqOqz6066rczaeGExtrBbZo2QyDYpkuYz1YqBjPcf8ADO/wuT4gX/xQtLfxNY+I9VmtZ7+4sfGGsWsN2bdQsKy20V0sEkagY8toyhBYFTuOZ1/Z/wDhRHrura9B4du4DrzXEmradBrF7FpWoyToUmkudOWYWczup+Z3iZjwScgGsnzcllvaX36cvySvfzd9rJRHRrm2uvus+b73a3krb6vkf2f/ANo3xJ8aNYutN1r4NeIfC9n/AGVBq+n6vLZ6kLC6jlOPIMt7Y2n+kKCrERCWMqSVlbBr3GuG+H/wU+HnwvnWfwbYatbiK2NlbQ3mv6hfwWdsSp8m2huZ5I7aPKJ8kSovyqMYArua1m4u3Kv6u/0sRFSV+Z/1ZfqFFFFQWFFFFAFrTv8AXt/uH+Yr5e/au/5Kbpv/AGA4f/SievqHTv8AXt/uH+Yr5e/au/5Kbpv/AGA4f/SiegDyRPuCihPuCiglnq17488KFDjVen/TCT/4mvbvEz6Vf/AVJb64RbCfRbN2kdflKFYyMg+vHX1r40u/ut9K+nvilrs3hn9jq41+3gtZ5bHwnYTJHdkiFiEh4cgEhfUgE1FWnKtB04btWXqzajXjhpxrT2i036LU+VPif8UNA8La4mhaRZLNb3sMk7wxQxmQrEQZCwBOEVHV/UjkAgEjxjxJ8VfiVrmrjTfAF99msI55o57wRoyTFJAxcDaNihYzgkjI4OMmvO1GteKPGepa34ii33GsQur+bEDwQVConIHyqEXphRjvx6j8OfC1nDpD+MtTilxZ3iQeRKpWGR8MShXGSu3OQGXOQOQSKT4Zp4OKr19W19x89mniPjcapYHA+7Z/F1a7M9I1nxV4W8OaHb6t471xbaGOCOSS2hhUz6jISN6RoGBDbclsH5Rya5v4m6QfHfwju9F8AXWk39zq7wTSTXkzRGKBZjKwVFVnxhQuwcbjvzkYPn/xQt/E/ivxXqkmqW1xD4f0O1VbE3MTQxJFIQDcKXPJbdt4yXwOMgA/Rv7WtnoXw8/YotvHvgnRtO8P+KbGy8PT2Ws6RaRW17bzO0RJEyKJELAtkhgfm781x0ctp4BOdr8z+496XFWK4imqEnalBL1lJdX5I3P2ePG8Xwn+All8NNRSS51ww3rXl5bqVs4L26J2xJgESBC0a7yQdwYEDvzX7L12vwI8caxDqtj/AGrpeqQ2thp2r2Fr5TbY8vcSSQSsszqu0cxoxYKxUNjnpPjpoGk+D/DHwY1/wvptjpHirxF4x8P6bqurWkMcd/fRz28n2yOeVcNJ5x5kLcsGILAGreueCvBGi/taeFvg14b8N2eneEtd8I32o61o9qhS2vZYJJPszyOvzExuuVIbIJz2xTnFI6E30Nn9njX9W0Lx140tvElqI4dTRJNPuIlD+Y+6RirqAWj3BlI3qOAc7TgHkPDnjfTHtUN54WtpX2PvS3mhdgQ7E8B1OcHt71f+Gup6poH7UXxa+FOjX9zD4O8M+HxcaTpAJdIJZYoGkaN2JlDEyP1kwQe3SvDfCWlXGmGK3F2tjE37xoWjkJPGckkMoJOM8njNeFm9Tl5bH33BuDhio1nJ/wAv4I9Y+ImnJrlnZ6t8O4YbfWJpI5LhbqeTy0hHDKVVm+bOOOnfPavXP27dMN18EY9Qa1EstuNQiIz91Z9GvUYg9iDj16V4nY3Rdfs9vLbQbcpKLZkLSMCDwCqtivor9tG5jt/2cfEN9GCJYIRHEQucPOj26lv9n9782OxOK9DhynKvUcKau5aW9Ti475cFCld2ilK9/U+KvHsSReM/HFrBJEBqn7OWnyyqcHJgit3QegYCIH8a6L4fTGfxx8JLogGa8/Z912BmbgOqNcBFHqcBePSvKNd+LEOo3/8AacXhSeOSf4Ur8N5fNuVVSxiWNrtcZOB5fyoR3BJ7Ult8e9Y03W/BmvaT4cs4JvBnge58DJHPds8dzBMoDXJVQCkuS5wCR0zkZFfolLg7N6iuqVl5yR+SPifLY/8AL12R6d8IlB079hReGUy6qQ+7OWBkIX2OM9cdRUPhXT5rb4N/DhZHWZLj9pOYyy5B3ZvpIyR7ZU8+1eT+HPjr4n8KW3whtbTSNNmh+D8s8mjkeYGuhMrLILjnaeG42qOetN0v47+I9N8FeFPAh8N2RsfCvjY+OIZWeUSTXJuZLhrduSPLLSsM9cHpXSuDc0tZwX/gSM4cVZa3pN/+Ana/HnSvtHhL9rPXrluYfiDoaKQRt8xDKcE+yOM+5AGa6zxAr2fxE+JixssqaZ+zpp8CYYDYGtrXCY/4EzdO4rwvxV8WNY8TeG/if4cn022hHxN8RQeIriRHbFi0TORAikYdTuUbjgjaDjiut1H432Wta78UdeXQJ7Sbx14CsvCGnxI4mEVzBHFEJpScEIyxY+UNjOcVnPhXM6MUvY39LeRuuIsBV1VS3qel7Y4Nc+ERkARrL9nrWrmVtqljm0l24GOoGef/ANdZml6e2jahrtlKsccfhz9ma2tBgH9211GrOQcjgmZiQQK5XWvi94XvdV0m90uS+t2074NXfghPOtCD/arwtEUXaT8hLfeOOOa6LV/HngXXtT+OWq6Zr1gttqHwu0bw7oqTSmJr2WCCJbhEVgD8jIQQcE44BHNcVXKMfRVnTkl6M1p5phK+04tmBd2ktnF8QNGjZQdN/Z10qxXgnaJEtC3OeRl+mOM1r3VvOPjPeXVxBG6z6tf3K4IURkeKNGt2Df3Rttu/tWVrV/oek+MPjC7a1biDVfhFoqWmJ1fMjwWG62XBPzgoQV6jB7CvMPiT451zxtresXsSzadpd3qOqzQwp8k08F1fG72TFc9JEQ8E4IHpXo5TkOIzqpZw5Yrdsxxua4XK6S5rcz6Iy/G3ibRtYhuYbCVppjoto0sij5EZLWVHjY9d4kuWzwRjJya8d0h8XOQijcwwufvZJ4/WvUvD/httUttStbW1e4ubm2RYkQcu7OiIq4+8wyVwOxycVc0/9nT4gwawltc+Hb6OcsY1s4rbzbgbcBjgcDkgA56/Sv0GhRy/hvDfV6k139dEeF9cq5xK9ODP0K+A/iDTpfg14HvL+6toxJo8Ad5pETdIi7GbJI6srAjnkDGa9Fk8XaIjCGO7RppR8kCA+ZKAMkKmNzcAngHjNeX6H8DrKy8AeFYho93BqdjpVlb3FhcXEkYTGxZDlfunh3IHXJHerFtpeqaTaedqdyYLdGw0FmwsEdWzsZ5WctIoTDE4B5GATnH4ni3z4h1KezbPucNTtRjCp2OO/aM+BUfxn1+y8S6HqCaZ4kgtVsZLG7cN9otlLursE3eQwLH72MqCO+K+9NCTyNIsrZmDNbwRxsykEEhQDgjg8gjiviPUvizplvB9j0q0jjnulAkaFfLhWMIWKuxy8zYGGbOAGz2r6S/Zz1vWdc8Ezvq88crW16Y4FjAKxxNGkgQAEnq5IJ6jFaV8wxGIo08NUfu072+ZjTwVGhWnXhvO1/kewjkA0tNQ5RT7CnVyo6ThfiP8bPht8JptOi8e+Io9MXUpTDE7IzqhxnL7QSo98emcV8u/tGftleKv+E08NeGP2ZfFOna59rjP2pbOw+1yT3BfCQgOvTaM/JzyeRivcv2lPgF8NPiz4XudU8UaNqv9r2cY+yXui28k14WGQieUgIlXJx8w4H8SjJryT9k79kbTfhx4x/4S3xzp2sP4h060trrThcQBbOFpoB5uHXIaaNzImC3Aw2OQRlLnbsjy8U8XUqexhZRfVbo+m/hrrXjnXvBdjqvxF8KW/h3XpUJuLCG7Fwq+jZH3Sf7uSV6ZNfP/AIR/am8X6z4b8L+I5/Fvw51TVdc1uHTLjwbp1rLFqsUb3TQl1c3shBVQJTvgC7e44J+odRvIdO0+61C4Sd4raF5nWC3knlKqpJCRxhnkbA4VVLE8AEkCvjXTtK8T3PwU0z4Da/4auIdMt75J59ct/DPiae5SMXpuSYbZtIRVkwdgJmwMk98VS0qK76x+6/veW3/AOnESdOnyqWtn63tptbr8u6PqCz+MPw5v7fR7q08Rb117VJ9FsF+xziSS9hLiWJkKbo9nlvlnCqAM5wQTxd1+0Vo2rfEfwL4V8CXcGp6V4jutUgv7qTT7pSy2tu7hrSRgqTL5iFS6CReMAg14v4H1fwZrn7Qvi3xJp0nirUfBOnNe3FiLHwlqs7WuuX0MUN8rCO2LxuqxOcOFwZTjPNW/B9l4k8Pal8MLe9s9Qm0z4YjU4IJovBfiUXGoRT27xQO0Z03bEwygdQzj7zBjwtRCblGMpdk/zT/FXX8ykrbNseIu3GLVrtXv93Xqnr2cWtbo9l+H/wAcINf8a+KPDHiTXdLtRotmdTggfQtV0y5hsQ5JnuzfRIkeFaJQFLbtrvkA7F3IPj98J7jTNR1ceJZ4rbS9P/tafz9KvIXexyB9qhjeIPPDkj95EGUZHNfPfgzStVl8K+P/AA38SdF1h9U+IyXT6t4l07wz4kuJw7KVt4ktZNJjCwxKcBfOPfscL0ui3C+IPE+k658UdG1tLXQfDNz4bhtNI8E+I51vxcqiTTSmXT4/KXZGAIgHwWJ3nABFOXKlpfl/G0vyfKvO7a02UMRfVtay/C8fP+Vt/JLff2/W/jF8NvDtzd2mr+J4oZLHTIdYn2wTSKtrNJ5cLBkQqzO/Cxgl27KRXI+M/j/pttp/hjUvAt1a3UeoeNbLwvq8ep2VxbT2KyhzKGhl8qSKUAKR5i4wc4Irxjwh4NstH+F3i7wn4rstY8T6vr0lrZwnUPAXiU2raVZKkdpA7xWkcscgRWO9M7XbPz45zL74fy+JPBVp4G8T3XjSbQk8X2Orro8/h7xPfDT9KiheOa2gvH05JXZt+VUqiqBw2ck1zvmVu8X20clo/SLadr7N6aJy8RJw3V2pfJqLtb1la3qtHq19Iz/Gnwx4m017P4beJtMk1q9sbq/0ubVrK8isJoLaVY7icPsUSohOcI3zcYIXLDsvB/ifSPGnhjTfFOg34vtP1KBZoLkW0luJl6b1jlAdVJBIz2xyRyfin4o6jcWfw78G/Dax1nXG8aaVqF5ovh6Q+E9Xhur3w9cQtbylo5rSMtJHA6bhHv5iUjJOB9C6D8Vbbw14h03wnpXhTxRH4D03w9Hb28o8B699rS9idUWM/wCjY8vyeRhSdwOSOAahKMr69bL5Jt+mnKv8V12KjifetJrRa692kl568zf93lfr23xl8Z6p8PPhZ4n8caLBaz32i6dLeW8d0rNCzqOA4VlYj6EfWruqePNC8K+AU8f+M79NP06GygurydIZJFj8wKOEQM5G5wOATXhvxe8TeKfHkfiHwno9xr7eE/FOmw2Ekd94C16K40hw58+aER6c32nzEI+SSRArAYOCRXS33xd8XWNn4hsfCujXPl28FnF4V+3eAfEw5VQLj7bss+mR+78rt96pjK/M35W+Tlf77xsaOtD2iV9P87W/U9C+K3xEh+GfgS88Xrpz6lcK8FrY2atsNzdTyLFDHuwdoLuMnHAzwelc1N49+IXgPxZ4U0T4ly+G7+w8YXD6fDdaPaT2h0++ETSrG4lml8+NgjqJB5ZBAyvPGT8V/Evg34oeBLzwlJB48067keC6s72P4f66/wBmu4ZFlik2/ZBuAdBkZ5Gelctc+KNX8e+K/C2tfEjRtV0+x8HzSahb22k+C/El2b+/aJollk83T4vJjUOzCMGQknBfA5OZp6d16cul/nv/AOS9LkzrJ2tJbf8Ak1+vla3/AJN1sdv8P/jjp3iHXvEEGu+MPDP9lWdtLqGlz29jfWhubCKVxLctLdKsMiINiEwNIuVZiyhgiyeKv2mvht4f8Dav42059U1YaQtsz2KaZc29wy3DYglKTRqywP2mxsOMKWYhT8+6X8O9kOv+HopPFXhTw7rmj39heafovhXxTd2V7dTn93ciyubHFntxkqk0mfuhlGanvfBK654I8U6XqGja9Za7qej2Ok2N0dD8aaqXFvOk582W7tSIomeMbYo4SU3N87ZxShN2XNtZX++V9PlHz1vbSyj6xO7Stu+vpb835aWvtJ+86N8a0vviZqvh261rS49D02wjvpkfRNUgv7ES26zJ9teWMQWyBFmbe7AksqFUZTu2YPj98J7jTNR1ceJZ4rbS9P8A7Wn8/SryF3scgfaoY3iDzw5I/eRBlGRzXjH2S08S3PxZl8W2fifTU+JWladYxDTfBfiG6azkhtGikLF9Pi3rvYFeBuXOQpqxotwviDxPpOufFHRtbS10Hwzc+G4bTSPBPiOdb8XKok00pl0+Pyl2RgCIB8Fid5wARykvdVtvxtJ/g+Ved79GVGvs21q/1iu+mnM/lbqj3DWfi/8ADjQLu7sdV8TRxS2OmQ6xPsgmkVbWaTy4WDIhVmkfhIwS7dlNct4k/aZ+Hmh6fpt/YQa5qrX/AIhh8OTW8OjXkdxZXL4ZhNA8QlVgh3LHs3ydEB+Yr4V4b8J614d+GPiTQI/EPjCTxRql9YQwXsfgzxJbpLo1jsS3spJo7ESxbolkDsgbmQ/e5JrWHhPUtOt7+9sfD11ZXQ8eab4y0/TbXwh4lS0WO3i2PbPL/Ze5T3EgjbcckqucVSmnNfy3X3OUfyi2nbW8W9E1eJYmfJpa9n96jLz/AJkrX6SXVO31NY/GD4d6n4kPhGx8Q79TM8togaznSCS5jTfJbpcMgheZF5aJXLrg5UYOOL+Hf7RWi6h8K/DXjX4kXMVjqviAX7JZ6Tpt3dFktppFd1hiEsoRURWdz8ozyRkCvJPB/hXTfD/i+1uNS0fxPf6NY+IrrxJBczaD4yeaOWUtIkcdgttHaI6O7AzndvXrECTWYPBUK/CzwT4QvfDWq6nq/hV9QkW7j8NeLNNuLWWeZ5I5rW8hsGI2hl3JJAwYjgrjJjnkqfM/i00+WtvO+nbRO9ncpV25PVWV7a+el/lrp6Wvoe86r+058NdI8VpoNxJqcmm/8I5/wkz63baZc3FmLUsArAxRsSu0sTJwikBM7yVGl8SPjT4X8KaPq8OmeJ9Kg1mw0u21USX1pd3FnBbXE6wxTSG3QlgzMdsasGbGflXLjxvw/BdWHi3Qda8WzeKvFcEngiTwf4jnvfBXiGK4l3TGXzYwNPYTcHyzvZCR8xJOQeVsPANxbfBjxp4I1C98S6j4m8Qz6fa2d9L4G8QrDHpdg8ItYXYafuDCOOQnCkbn6nrWiab5W9Lv7uZr/wBJcWn1V+pP1mW91rb5e7F9+/MvJ23R9g6/4m0fwd4el8ReK9UitbO0RDcXAifBZiFASNdzksxAVBuYkgDJqt4O8e+FvHtteXPhi/mm/s66ayvILmzntLi2nADFJIZ0SRDhgfmUZB4ryz4xeOI/G3gC58O+DZfHOl6lJNbSb28F+IrdLiJJVaW3aaGzMkayIGUsoJweh5rnfgNqVh8Mrvxnc614b1qyg8Sasmp2dno3gjxDJFap5Ko0RMmnx5IK/fA+ckkhTxSjPmnLm26fh/m/u9L6yrqLgota76+T/VL79L629hsfjJ8ONR8V/wDCF2niIvqjXU9jHusrhLaW5hXdLBHcsggklQcsiuWGDkcGk0D4y/DbxPrUOgaJ4lE91dNOtm72k8VvfNCT5otrh0ENwUwdwidsAEngGvnWDQRbfFO48WaNbeJ/DWnajqdzd6zNovhfxSv9sW0iMoin06WxeBZctzMkvUFhGCeJfDmkzLY+A/BfimLxAvhz4dzTTWd7p3gjxH9u1L9zJDCJImsFS22pKSxWSXcVGNoPERqScE2tdNPz9LdE9X5btPEWm1dWu9fLp831ey876e26l8e/AF3pWsp4W8V2Z1K00vUL6wn1CwvEsLk2qN5jxyiMC6jjYfP9nZ2ABxWX4h+O2n6F4S8L3tx4o0KHVNSsLDWNVuU0nUruzt9OkC+bchIo98KMx2xtcNGBnLElSp8y0HU/F2j/AAquPgubK7/sS28P6jo1rqH/AAg/iZru9MsbpbM8f2BUtQu8GQhpy2OAua5Hx34P8QeJvC9t4WjXV9RtU8FWPh6GLUvCHidYNKv4FxLdW8K6cySmQAKJGCOmARnG0uU+VNx12t0vbne3S9or56+Uuu5RV2k7O+u1+Rb31teWq7XXn7/F8eNP0bxf8TIfG97p+n+FfA66M8F/BBNLIy3sW4mTYX3jeVC7EGAec9au+KPjp4Ti8F+Kdc8MeJLG1vvDL28F4da0y+jjs5J3RYnlgEYnkRg+VKDa/ZwMsPBfE3hq713RPiXYQw67FP41tPDcNlu8F+IykL6ekYn8w/2dkAlDsKg54yFq/wDEnRn8Yz/FaTTIfEMQ8c23h+HTvP8ABHiJfKaxk3S+dt087QR93buz321o+VSUb6aL/wBJu/zFHEScea6v/WnyPp3xZ4z8P/D3wpceL/G2rJZaZp6Rm7u1t5GVS7KgIjQO+C7AY5xnk8E1z03x4+Fdtomu+IbzxLLaWfhloBqoudNu4ZrYTkCFzA8QlZHLDa6qVPJBwDjyj9qr4n+HNc+AXibSNP03xbFczCyCPe+DtXtYAVu4T80s1ska9OMsMnAHJArj/Hmj6p8RbLx9quqWmsWWteKNP0nSLC2t/BniR7RLezuRO0s0h04Nvc7sKEYIABubJNSp80rdL2+Vlr56u1tO/RlzxCjZRaenf+v606nt/jr48+GtCsdPk0vXY9PlmkjvL59W8P6o/wBk0wSmOS4kijiDRBmG2OSYxxnO4MwGD0Ot/Gj4Z+HdZ/sHVvEyx3KG2E8kdpPNbWpuDiD7RcRo0Nv5nG3zXXIII4NfO/x607U/ijqmsjSoNdvdK1TQI9MsrfWPB/iaOPSLtZGZ7mKCPT3jld1KrvbayYBG4Dadvwxrvif4f69rd54P0/UJ7fxU+m3N7NqfgnxMz6dPDbxwTiKJLAfakZYwU3Sw7SeQRxSpz5naWmv6tW8tFe+q187EzxDUtGtvu0ve19dXa2n4Hudl8Xfh5qHio+DLPxEJNTFzLZL/AKLOtvJdRLukt0uSnkyTIvLRq5cYOQMGtW98aeGdN8T23g6/1RbfVryxm1K3gkicLJbwsolYSY2ZXeuV3bsHOMc18t+EfCuk+HPGttcXuleKdR0Kw8S3fiS2u7jw/wCMjOjys0iImnpbpZxyK7sDMS+9c5jySa6v9oi6sfir4f03/hCZPGOjeItLuJVgvrjwHr4UWlzC0F3HlbFjlo3yOPvIvI6ieeTpRlpzPddNUvyk3fyWm6ZaxCvPmasttd0n+bW3m9dmj3DTfiJ4P1bwKfiXYas0nhsWc2ofbWtZkzbxBi8gjZBIRhGIwvzDBGQRnH0D45fC3xKs76Z4o2Jb6V/bjPe2VxZq+n97mNp40EsY6Mybgp4ODxXCePfiD4E0n4F+IvB2g6H4zt7az8K3em2azeCNZhjRFtGjTdI9qqIAAMsxAHJJAryPw3/wkPivwv4d1mW+8QeH7zRvh4fD2g3mjeEPEFw73FxDFm4kkSyCIqiNQvlPKCSXVhwKqpO0p8mqS0+anb8YxVvMX1iypptXe+vnBP00cnr2PafiL+0hoWnfDPxN4r+HF1He6z4ejsJ2stX0u8tP3N1OiJKYpVikeNlZirqdpIHJ6V0MXxZsdK8U+Pbbxb4i0KDRvCa6YUS2t7v7Zbm5i3bZ9ybJWdyojWDccHDDcQK+Xrv4f6vqGk+NbZNDudKm8U6LpGnxpb+E/FE4FxZ3SyyTTzPpgeRpFDNvILA7VOQN9dv4vttV1TWfiZrHhq+8Wac/jGbQZLIJ4O8SwPJFZJtuLeeSOx3QrKMqGjLnBOR2quZKN79/zSX4Xff8jOGIlJ3l/wAPpfv303seseJP2mfh5oen6bf2EGuaq1/4hh8OTW8OjXkdxZXL4ZhNA8QlVgh3LHs3ydEB+Yrd8F/GTStS1G+0nxP4h0c3Nz4sv/DujpYWV7GC0EYkFvcNNGFW4C7iSCI2wAhJyK+dLDwnqWnW9/e2Ph66sroePNN8Zafptr4Q8SpaLHbxbHtnl/svcp7iQRtuOSVXOK37nRmuPAXjbS4V8SWfiXU/G0/jTw5dx+B/ELxWU++N4fNJ08EH5HVtqsMN36VMZ2TlLtt/4Lul0vrO3pvYbryk1Zrr/wC5LX62doX9drnvFx8fPhVb3EFp/wAJHczT3d9f6bbRW2k3k73FzZAG5jiEcTGTZkcrkMchSSCBGPi3ouv6x4Bj8G+KNGl03xkb2aJri0unnu4rePc6QBQqwurfeMxBG0qEZj8vjvh3TNG8M6l8IJrG38VyW/gK11Qaw7+BfEAlu7q8gAeWIfYcNmYyMdxU4I6nisz4eaM3hK7+Fk+pQ+IZF8D3PiObUBB4I8REyrqDOYfJzp43Ebhu3bcc43VaaUlGT+a20v8Ag3Zry0dx/WHJX016ddfn02fnqfSXjH4m+C/AWoaTpPibUrmG+13zxp1tbafc3ctyYVDSBEgjckhWBxjJ7ZrmvFvxw8KQeBbPxH4M8Tadc3mvRynRfOsL27EhiP793traNrjbEAxcFV2kbWZM5HlHxk+Kdvc/Gf4Taz4V0TX5rrTDrjfZ9T8LazaedvtUG1B9jaVu+Wjik2cFhiuOj8Cf2Xb+H9esh4tv9es21mTU7NPD3i3R7Rn1Cbzj5NzZ2XnhI2CjYVAkGc7DjGLnJrTz/Oy+/v0+dyp4hKTUWun/AAX8u1teh7v49+Ntv4efwzdaD4w8MXGn6hZrqepytp1/eOmm7o917GLQSCOLHmLmYogLKfM+RlbpvBnjyXxT488X6BDrWg32naLHpktktglx9pRLm3Mm6eRx5MgfhozCW+X72DivBfDUV58LdVtNd+Geh38083hmHQbyyv8AwZ4qhtbSeOZ5VngLWdxNJHumkBheRScA+YvQej/Bpbif4teP/E91/aTHxPa6TLE0/hjVtLQNaW/kzEm8t0jXc7gpGssjbck/dJreLTb1/m/9Ksv/ACWz+dvJTCtKTSbXT8lf8br5a+ftlFFFB2BXlfxg+Imp/Cf4c+OvH+j2NreXelX9n5cNzu8t/MFnEc7SDwJCeD1Ar1SvAf2sV3fs/fE0f9P+m/8AoywrrwEI1cXShNXTlFP0bRM3aLaPmmT/AIKWfFFHKjwF4VIBx/y8f/HKj/4eY/FEdfAXhT/yZ/8AjlfI13GyStnHU1Tfriv1qPD2VtfwV+P+Zxe1n3PsI/8ABTT4pA4HgHwr/wCTP/xygf8ABTT4p5/5EHwp/wCTP/xyvjk4yKUDrVLh3K/+fK/H/MftZ9z7H/4eZfFLP/Ig+Ff/ACZ/+OU4f8FMPikf+ZA8K/8Akx/8cr43HXr0qVM0f6uZX/z5X4/5j9pPufdfw0/4KC/Ebxv8Q/DHg+/8FeG7e213WbLTZpYfP3ok06Rsy5kIyAxIyMZr7a0b/kI67/2EE/8ASWCvx9+AAx8cvh5j/oatJ/8ASuKv2C0b/kI67/2EE/8ASWCvhOLMBhsBWpxw0OVNO/3m9GTknc1ay73/AI+X/D+QrUrLvf8Aj5f8P5CvkzY5X4h+ItZ8J+ENR8SaHaaBcS6bEbmb+3dZk0uyjgTmWSS5jt7hkCoCf9UQcYJHWvGdO/ah8XyfBbSvip4l+HHh3w1qPiTVxYeH9G1DxJfOdXtmBMM8HkaXJdNJKFZ0gFrvMeGYqTtHsPxK+Gfgz4veD7zwF8QNMn1HQtQaNrm1hv7izMnluHUGS3kSTAZVON2DjnNc1e/s4/CrVNCsfD2r2vibUoNL1RdZ066vvGGsXN/Y3ip5Ykt72S6a5hG0kbI5FXluOTlK+t/K3krrm+dtv+CuVu2lvP77afjv/wAPfyPwz+3Be+Nh8N7Hwx8JSNW+IF94l0p7XVNZksk0670eIu6sTatIySEYy0Ubp/FHkFau/Cv9tm1+JF38NZ7z4cyaPo/xK0jWr60u/wC1RcTWdzpTEXcMsIhUGM7WMcquWbA3Rpnj03w/+zP8EvC9/wCH9U0PwW1vdeFr/VdT0mVtUvJTb3OpKVvZDvlPmGQE8PuC/wAIWn+Ef2bfgr4EHg8eFfBYsh4CTUo/DwOoXcos1v2LXY/eSt5vmEn/AFm7b/DtrS8eT+9b5XtP8LuD+T+blyuKS36/+BN/+k8q+/yZ8y+Bv2obrxRdeKfitZ/Dr4t3fg3VfCuua3pLzapq0WlWYt4TI6PK9hDDbvcCH908N3eLC25Y/J3ENL8Ov2uPF3gnwd4SstR+EfjzVvEfxIt317Qk8QeIZtbkutMjs7dzN/xKLG5kgQGRY0QWis21pZtjOxP0ZZfsvfBHTbW/0yw8K39vpWowXlvJpEWv6iumRJdxyR3HkWQn+z27OksoLQxow3sQQTmtDVv2fPhJrPh3wr4YufDE9va+B7ZLPw5c2Oq3llf6XCsSxBIb2CVLlQY1VW/efOB82alJRjaOmiXyvJv8420tZPRN3BtNa73b/CKXXyk3ru07u1jxvVP21/E9tO1jafAPUbPULb4ZXXxIvtO8Q6pJpV3apbXbQT2bRNau2/CM6O20MCoKrnIz/ip+154eTRtJ1LWNC8SaXpuoeDdP+I/hdNM177HP4mnZ0QaNKUj3xkS3FoWEbnzFbDAoHR/bf+Gbvg015c6jN4Tnnu73wzd+D7m4n1e9lln0m5maa4hd3mJZnkd2MxPm5Y/PXPeMv2V/BfirxB8HJoGtbHw18G5jPpmjvZtcyTGOBIrRPtUkhdEiMaOQQ5dkTJG3Jt8ja3Wv3K9TVeaTptb3cWno7tycVH3d7fe7Q/8ASmpp7WUk1qrLz7x/+3Drnw5ufiINe+DcLW3wuTwxL4gMPiTM5XV4wXFvGbULI0LttwzoJAC2U+7Xrvwn+NV38RPHfxD+Hes+E49F1T4f31lBK9vqJvILyC7txPDIrGKJkfbkMhUhT0ZhzT/F37NXwT8dv41fxX4K+3N8RBpq+JT/AGldxfbhYY+yf6uVfK2YH+r2bv4t1dT4d+G/gvwn4q8SeNdA0b7LrXi57V9ZuftEr/amtovKhOx2KJtj4+QLnqcnmi8LarW342h+qn8mvlNTl932flfz0V/vd391rao8G+Kn7aN78MvEfxVsG+FsepaP8JJPDravfDXfKnuLfVQP3kMH2dgXiYgbGkAcZO5cYN74sftjWfws+IMfhg+FtO8QaPFqml6TqV1pWpXs19pc18yrF9qhFgbOHlwQsl6rspBVSTtr0XxV+zf8F/Gz+N38T+DPtrfEdNOj8TH+0buP7etjj7KPklHlbMD/AFWzd/Fuqr4k/Zd+B/izX9R8S654QuZLzV7yy1G/SDW7+3trq7syhtriS2inWF5U8tAHKbiBgkgkGY8q5L91zeatG6Xz5u26+VV3GUX7LR2su1+Va9ftXv0tbQ9VoooqSAooooAKKKKACiiigC1p3+vb/cP8xXy9+1d/yU3Tf+wHD/6UT19Q6d/r2/3D/MV8vftXf8lN03/sBw/+lE9AHkifcFFCfcFFBLILv7rfSvrHxZ4GvfiX+yvH4E04xC51rwvYW0ZlbagJjiPJ54wDXydd/db6V90/DwA/C/wsD/0A7D/0QlXCfs5Ka6akVqUa9KVKe0k0/nofKHw//Y+1rRtJEHihNMmv4o/LW6t7j95Jl1ds7lG3GGAxng9q7q++DnjXTtCfSPD9tZmOCUyQieeMqV4ADgrjO0cnr6V9DBAygFR+Q/wprwZRhlsY5Cgcj06UVq1SvPmlLTseTTyDB0Y2pI+CP2mr3xz8IPB9lb+K9c0DwzpGtK2my6s6tdOs0aGZItixSFRtQ8kDHB7Vh/Ha68SfEb4GSfAD4p6h4O+H6SaNpmpaPqD6zLePqsdsB5eyFoohH5u0h3kddpZcBuRX0R+2p41+BPgL4d6Vq/x78DjxdpMmpvFY2SRRzGO9NtI6uAXjIJRWHVvpXy9od5pnw70a48H/ALYd9rPjH4iaha2914OksmllgtLKeHZZWpceWFYT72YOpVQcliBmuWtVb0Z6WCy2jg7ygtWdX8U/Fvjbx8/gOG/8KN4a1z4X69p+vnw//akV3qPiPbbjalnbxqvCxq0u5iVwOGJ4rsbTXtXl+NVn+1HrOiCLQP8AhGpvDi6BCRcaxpc6SFne62ny0UksNu7eNwyvXHmvgnxN4qh0a1v/ABXK2p/tVeH9Tmgm0yOx+0NBarmMmOCNRBK62ox5ik8NnJrf+JPxo1z4F6H4b+Lvw/8ADFv40+IfiqO4HivRmtZZTYkxh3cxWyiWFzIBGfMYrncAB1rmlLU9OPuq7PU/hb8N/GSfGL4o/GPXl0w6H46s0TQUgn866+zbRxLGo+QhIk7nlhXKx/AmK8sEimstSR4uYwDKgHGOo6/nX034Lhv/ABBomneINX082F/qtjb3l3aoTshlljVnjXcofarcDODwK7Cz0eO3RQCc+/PFedjMpeYO/NY9fKs8nlMX7Pdnydp3wHiguEKy6igdw+C7t/EOu76etevftXact3+zV41tGRWMelpICzY5R0YE/TBPHPpXrws4sEMqscnGR2qj4v0FfEfh680UbcXUXl8nA6fjXo5HhJZLiI1783K0/WzucXEeZVuIaLpVHa6a+8/FN4pfOMbwNDnIRd4OSMEgHvgHJxnFX4vAfjzU4Un0/wAB6/ewy/6t4bGV0kHqGCYP55r9Ede/Yk0fxcsI8QeJDaywMLmG80xWgura6XpJEeVUEY3qQQ2O2a37L9mr4g2tr9hu/wBpLxFeQ+WYjI+h2S3BUjH+swR09FBr9XfiLUUbRw6/8CPyenwKtXKp17H5jXvgvxZpF9a6XqnhfUdPuL6QxWkV1G0T3DggFY1YAuRuXIHIBz0yRdk8AeNoLf7Td+FNZWEDdve0kChcnn7vTg89Pev0c0v9i3w5Ya3YeKJviP4pvte0y7ju7XU7qVJJk2K2YtpGwRsxBYBQSEA3c16Lp/whvbTT4LO58ULdSRRCF5Da+WrrvLEbAxwDkjGTUf8AERcR1oL/AMCN5cDUpLSsz8kZPCPiIhZ20G/WJhwTBIR+g/GqT6ZqUY/d25C7imcMDnvwQCRjOfbNfq3pvwE13SgyN4qttQRJJFQTo6q8D8+WU5C7TjBGeB2q1dfBFZolhvdE0S/Tbs2SW8bR7ey4Kc845zmt6XiK18eHX3nLPgaaXuVV9x+SbrLFuWZVJxgqWI46cc52n0pEtI7gGSaFG+XbuZcn26jOR2PpX6X+Kf2QfBWoo06+AoIJGG5zYTPFk+ihWAx+FeNeLP2O/Dml6sljHH4p0vfE0+4wC7t8AEkFmAYEY6A/n0PtYbxAy2ov3sZQ9EjysRwbmVFfurP0Z8peGdHs5nuUW1UB5Ff5xnnkZyRyeQPpXc+H/hfJ4uu4IDP9ht2ky9w0ZJY7slUGOWz07e9exeAP2V7ttTjuxf8A9pWM821YltWindR3Ib7q+p9M19keB/gj4d8MR2dzf6fb3F1ZofsybfktweMDj5jgnk15OecZ0Katlbu31elmerlHCtXERU8wjZx7s8X+CX7LGleGwmuNpjaYyqAk8oD3UmTzLyNqnBOAMY9a9e0vwJ4c8C2jWvhDRbfTt8aJNKpaSaTZuwWkcksfmJ7cn2r054C2CwJIGPYD2FVrjTY5wQV6jFfm2IxFTE1HWrSbk9+x99h8NSw0FTw8bJHlV2ksdkkrBpZEXLBlLF9oOcknv09q+U/Fs1/4o8ba4llfvqdraeIbpR5j5hjCHyxCM4HRJCOvJwMkYr7a1DwSLjPn3UpiBDeUowGwc4J9K8r8XfC7wZJqY1CGKbTLsOHmltWIE+O8qjAc5LtkYJYk87iKzujpR4LoXgiG21U6pf3FzIyJkwWalZFxbpEruXG44cyZITAaPuvX3H4WeLdZ8DWctlDbJf6XcM8yyXD7Q0q7UBjkO0BSiKdnzZPzgha800bVZrXVbrSLTT4bR7UTQXUlym4I6SyROFVeGQr8/wA+4EDJA3Vo6Na3Ws6lFJr+ozmK6ZWkiZS0hIUxsu3J2kyHGQM84bJJaolqW0z7Z0m5kvNKsryaNY5J7eORkVgwUsoJAIJBHPUE1brP8PwWtroOm21jbyQW0NnDHDFIMPGgQBVYdiBgGtCmiDFtfG3g2+1h/D1l4t0W41SJ3jexiv4nuFdfvKYw24EYORjjFbPTk14s8V1qXhXXvAsHhrWW1y68Q6jPYzS6TcRW9sXvnkiuxcugiwoIcFHLHoAScVJpX/CZXnxPXzo9etNOurnUrS/tSmpmBYRG/kyi4llNuu8qrL9nRCu7buzwZu+W63tf8E/zdv6dm1Zv1t+L/wAr/wBK/sFne2eo2kV/p93DdW06CSKaGQPHIp6MrDgg+oqavEPAT6h4M0PwvA2l+MVgt9MvdP1O3a11C58vUcW3l7UYNiPCShJEHkglsEbjmvNpnxAvfDRvprjxhHqVh4H02e1SK5u42bVA0xk3opAll4Tcjhs5G4Hirdru39b/AOX4oVv6+aX6/gz3eiuN8F6dqmjeJvEWmS3GsT6WqWU9nJqFzNcZldHEwSSUk4yqEqDhSeAM4rAkih1H4rPGz+NdPtrVih2tq5s7+d4+oYZtYoUB4xtLSDsF+dPeyBP3eY9Rqpquq2GiafNquqXAt7S3AaaUqSsa5wWbAOFGcljwBkkgAmvNdLj+J1xpGupm/j1Lw/pE+j6Y85IXUrwbit5hjtkyi2+GbgM0oz1rD0uz8Zt4Q1WK01/xVcyz3ejhUfS9Ssp7fN2guSj3c80r/u/v7D5SheOC1G+i8vxdl+GvzB6b/wBbf18me0abqNnq9hBqenymW2uoxLDIUZd6HowDAHBHI9RTku4pLuWyVJhJCiOxaB1jIbONrkbWPynIUkjjOMjPkHj/AEfxdYeIbfTdG17xHYaPBpynTp7e01LVpGvDK5kEjxXKknBi2/ad8WMjjDA2PFCeIH13xfpWh6nrjO58Oy+XbXk7vB5l4wuDEAx8pTEuWCYXaCSMZo3s11dvxt/X/BB6aPy/T/P8+x6lq2radoWny6rq1yLe0g2mWZlJWMEgbmwOFGcljwoySQATT9O1C11Wwt9TsXZ7e6jWaJmjZCyMMg7WAIyPUV5J4l03xtpmnanpGjX/AIhTSYPEkQa4cX2oXK6e1lGzeW0cqXUsYuWwfLl3D5hyqstW9O0LxFrEnhPTNU1zxTPp/wBg1Zrq6i+26U7sJofswlHmGVSFLbPMcuwUls5YUr6X/r4b/wDA9RvRpf1/Xf1R6b/ath/a39iCYm9+z/ajGI2IWLdtBZgNq5OcAkE7WwDtOLM00NtC9xcSpFFEpd3dgqqoGSSTwAB3ry3R5PFkvhy+k8Sf8JX83gnTTL9iR1vftuLnz/IBAAuf9XnjOdme1ehajPbWvhy4uLzTru/gjs2aW0Fv5886hOY/L/jdhxt7k4py92/l/m/8hLWSX9bJ/qR2XjDwlqemXOt6b4p0i706zz9pu4L6KSGHAyd7htq4HPJq5pWr6TrtjHqeianaahZy58u4tZllifBwcMpIPPHWvKLeztvGOm694gv4dY0nU7hrC8Fu3hm+MdtHZy+ZbxGN4ka7fcWMgjOcEKuAoY7fgS413Ro9U13XdJvbhvEuvRCFbPSntSiGGOL7TLbvIzwITGSxZi2MEgE4DSu7P+tl+d/u69E3/X9f16Hba34j8PeGbZL3xJr2naVbyP5SS310kCM+CdoZyATgE49jUmka3o3iCyXUtA1ey1Kzdiq3FncJNGSDggMhIyKreKdS1LStCurvRtOkvtQIEVpAqFgZnIVC+PuoCQWbsoJqjodtD4NttF8JxWeo3zXfnNPfpDujE4BklluHz8hkdmI65Y44pLr/AF/X/BQ30t/X9f5mjrfibw34ajim8R+INN0qOdikTXt3HAJGHZS5GT9KXUfE3hzSJ7O21bxBptlNqLbLOO4u442uG44jDEFzyOmeormviXrj6VDa2NnoF7dXepxz2o1GHRrjUI7CFgvmM6wRuxLfLtTgMV+YgDNcZrWkw6dpuqaXpnhrXNQtNZ8HWuiaKzabcF/Mi89fLnygNscyRMWkCLwTn5cUk9L/ANddPwX3+RVtl/W6V/xb+XmexyX1lDdQ2Mt5AlzcK7QwtIA8irjcVXqQMjOOmRWXH438GS60fDcXi7RX1cOYjYLfxG53gZK+Vu3ZABJGO1cdqsNhYfFfwrff8I/fPex6fcWd/qVvotxIhLiIQrJcpGVK5V+rYXknbmmaQNU0vx79k8MTeJms7/Vru41qz1LShHZQoUf99Bc+Su8tIsW1RLJlWOVXBIa3t6/g/wDLXy/Ei/uc3XT8v89u/wCB6fRRRQMKKKKACiiigAooooAKKKKACiiigAooooAKKKKACiiigAooooAKKKKACiiigAooooAKKKKACiiigAooooAK8B/axbZ+z98Tm/6f9N/9GWFe/V8//taf8m+fE7/r/wBN/wDRthXdln++0f8AHH80RU+B+h+Vtw5MjfWqr9elWbjHmHjvVZuSeK/cI7HAiPOT1x9aM5HSlwOpH0oAFWgL+l6tJpUjPHYWNzv2n/SrdZQMHPAPTPetm38Xo9whvNA0bydylvI0+NHwpyMHGPrnr3rmhjPSpFAJ6ZqJU4y1aKPafhJ4j8P6r8YPhzaaVov2WVfF2kO0pggUkfa4+MxoD39cV+rWjf8AIR13/sIJ/wCksFfj98AOPjj8POP+Zq0n/wBK4q/YHRv+Qjrv/YQT/wBJYK/NuNYKFekl2f5nRh9matZd7/x8v+H8hWpWXe/8fL/h/IV8UdB5d+0d8ZD+z98GPEfxdHhv+3zoCW7f2d9s+y+f5txFDjzdj7cebu+6c4xxnI4Vv2rZ9Kl+JuheNfC/h3w1r3w5GmTj7b4llbS7+DUBm2IukszNHKSGQxC2kbftC7g2R3X7R3wa/wCGgfgx4j+EX/CR/wBg/wDCQJbr/aH2T7V5HlXEU3+q3puz5W374xnPOMGu37MnwUn8Na/4X1DwfJf2/im6t77WLq81W9uL+7uICpgkN5JM1ypiKL5e2QeXjCbaF8Lvvf8AD3f/ALbv2ts1o3Dkjb4ru/ppb9drPrfSz+bPH/7VPib4naZ4Jt9I0/XPAms6B8cvDfhbXra1vbyFL22nR5THmeC1uHgkRl3RzQJnA+UjBr0LQP2pdRsNA+IWozm3v9R0P4o6h4J0ux8R6yYjeeUkbLFZrpmlSTufmOyEwzy43FpmwMemW/7LXwNt5BOfCF3cT/8ACSWPi5ri713ULmaTV7OMR2908ks7O7KgwVYlW6sGPNS3n7MXwRvoL2F/B88D3/iibxpJc2msX1tdR61KgSS7huIpllgZlG0rGypjI28mtIyiqbg93+b9im//ACSpb/Eu7sSlGUEmtV/nVa/9Kh/4C+yv85t+2L8XfiT8QfgQ/wAMPDVlo2m+MNX8S6Pr+haxfGH7TdadHho2mexeeBI8eYjBEkdiUkjjxmu18OftZahojeItQ8R6Jqmo6FYfGS6+HV9qV/qlrjR4WEa29wiQWUINv50iR7ZWeRfMy00nAHqUX7LPwNttK0nSLLwjeWceg6xd6/ptxaa7qNvd2t/dEm4lS6jnE48zcdyb9hBxtxxV69/Zx+C+o+D/ABn4Bv8AwTHcaD8QdVn1zxHZyXtywvb6Vo2ebeZN8RLRRkCMoFKgqBUxlywta7t975oN69FZTit2k0/RNxlHlej2uui/ea+b96D13cWtrHlWj/tkeIPE2ofDuw8OfCK2lX4oal4mtfD8954iaCOS00qMvDdvi1cqtztOFAOxdrZfOBS8NftSaf8AGTVv2dr228O+IdIg+JN5r872trr5t47S50uGQNHcCOINexF1fam+JD8rOj4Cj3C2+BnwqsrvwHe2fhKOCX4ZWs9n4V8u6nVdOhmgFvIoUPtlzEoXMoc9wQeazvDH7NvwW8GnwUfDfgz7Gfh3LqU3hr/iY3cn2F7/AHfaz88p83fvb/Wb9ufl28VpH2UbXu7fpzWfr8DfS6dtN3eDhqrOz9Lvm/BXgl3Sd03vm/tAfHi4+DEGlx6Ro2i69qupR3dxHo8+o30V/cQ26B3a2gsrC8kmwD8xZY0XK5fnjP8AEHxdHxJ/Y48QfGnwf/aOhvrHgLUdZsCJvLurKX7HKylZIzw6OOGUg5AIxXb+Pfgx8OfiZq+k+IPF+iXM2p6JHPBY3tnql3YTxwzgCaFntpY2kicKoaNyyHHIqxpXwl+H2ifC5fgvpnh/yfBq6VJog037XO3+hSIyPF5rOZeVZhu37ueDmuScJTozh9p7eXxf/a/iVQqRpYmnUa92Lu/PVP8Az/A+bvhH+2BN4O+H+iaB8WvD9/PNo3wY034jnXIdUbULnVbZYkjn85ZI0ZLgy88vIG3ZLDmu40T9rHVxqOreHfGPwivLTXrfwEPiJpWmaDqR1aXUdNLFPI5hhMd0H2gxgOp3fK7Yr0LTf2ePg1pV9Zaha+B7d5dP8Ir4DgW4uZ7iL+wVYMLN45HZJFyoy7qXI4LEE0nhP9nr4T+B49SHhfQ9Ss59U0+PSZb069qEt7DYx5Mdtb3Uk7TWsKEkrHA6KpwQBgV14mcatSc49ea3q3Pl8tE6d+nuyVtbmMIxgorty/lC/wAtJ266p30seLJ+3ZAfgF41+N6+E/C9/c+D1sGm8N6b4puXv4TczpF5d6txp8LWjrv4ASVWKMA2Bks+Lv7XPiLwv4C+MdrqvhO98N+KPheuiXRbQdctrkXlnqM0Yhkinu7CRI3wXV45LV8Y+VjkOO4+KP7H/gLxt8IvG/wz8K395oGo+OhYrqXiPUrm712/lFrPHJEsk13cGaVVCFVUyhU3kgdj09x+zD8Er/wh4n8Eat4Qm1HTvGs1vceIZLzV76e81KSBkaHzbt5jcbUMa7EEgVQMAAEgkXT5lJrS608vd/8Att79rLRrWm4QUOfX3nf/AA+7b/27a2ut9LPM0/4+a/4o+IvizwZ4H8D6deaT8PZrS38T6xq2uSWTxvNALhltLeK1mNwUiIJ3tCpYgAkZI5b4e/tf3fjjWvAVtdfDNdL0v4s2Oq3ngm6/trzp7n7CnmFL6EQKLQyR/MpSScDocHivVb74I/Di+8Zt8QU0vUtP12Ywfa7nStcv9OTUPJGIheRW00cV2FX5QJ1cbfl6cVV8G/s9fB7wB4jh8VeE/B4s7+0juIrAPf3U9vpsc7b50sreWRobNZG5YQJGG71jHtLt+Nnr99muyTT5rmKukv6/z+f83TkPGtE/b10LVNGttauvh3eW6aV4T1nxP40t49QEs/h1tPuGtvsm3ylE8ss8cqruMXyoWxjgbdn+11qlkfEWl+NvhhDpGuab8OZfibpdnZ66byG+01A2YZZjbxm3uA4VWUJIo3ZV3xXpnh79nz4M+FdY8b69ongDTobz4juX8UtIZJ01PIcMHjkZkVW8yQsqKqsWJIJ5pnhP9nj4PeC4dVg0TwgZF1rTBol42pajdai500BgtkjXUsjRWwDNiGMrGM8L0pO7i+/L8lJ834JuG97qLurs0i4RqXavG/zcbx382lPa2slZ6HIfC79qD/hZPxE8G+Af+EH/ALO/4S34YWnxH+1/2n532Xzpo4vsezyl348zPm7lzjGwZzXutebeAf2dfhB8MvENh4q8GeGbq01TS9C/4RmyuLjWb68NvpfnCYWqLcTOoRXAK8ZUAKpC8V6TW9aVOTvTVvi/GUnH7o8q9V83HX5L7+VJv5yu/mWtO/17f7h/mK+Xv2rv+Sm6b/2A4f8A0onr6h07/Xt/uH+Yr5e/au/5Kbpv/YDh/wDSiesQPJE+4KKE+4KKCWQXf3W+lfdfw5Gfhj4VABP/ABI7D/0QlfCl391vpX3X8OP+SZeFf+wHYf8AohKCka3kSYHyGgwyY+4alopWA8w+NH7P3gf49afYaR8Q7a7urHT5JpYoInVIy8i7CzLtOSqFlHP8Vcf4i/Yv+FHinXdL8Ua4NavdX0WG2gsbya8/eQxW5BhjG1QNgIyQQSckEkGvf6KiVNS3KU2jwzSv2UfCuh/GC6+OOm61qLeKbySSWaW4UPCzPGsbHy84BKjsQAcHFaHwz/Zyi+FGp+IdV8NeJLu5k8S3H2i7+3kv5Z3uxWPbjCsZGJzu+6v1HsdFZvDU73G6jehFbWZgCoAWIBDMBjdyMZ6+lWGjkIwENMoreMeVWRAvkyf3TTjHIcfKaZRRYBTA5/5Zn60ht5CPuGiiiwCfZpP7lBt5T/BS0UWAb9lk/uD8s0ptWYYeMH8KWiiwCC2lH8C8divH86X7PLt2HcVzkqTkH2waKKXLcBi2CJK0wt4/MI2iQRhXx6EjqKUWsm0DBH9adRQopAILWT0NH2Z+ymloqgGtaSEH5c/Wuf1rwtb3auyWuJCDh8cq3Yj3B5roqKVgPkXXPhL41uvizrlpY+HL42l7K89rcvbN9m/eRQOwLdDhhKSCfvBU5HNd1oXwYv3uEvtcOoXFykvm+XEDDDESzPt3Yy4V2JB43fKTjaAfoCiiw+Zk2nJLHp9rHOzNKsKByxyS20ZJP1qxTY/uL9BTqYjHsvGPhDUdXl8P6f4q0e61SBnWWxhvonuIyhwwaMNuBB65HFa5IAJPQV4zo2heLbTVrLUda0+SbQbTxdqt5Fb22nyLe28ks8yQzuSzebbsJWJKIhAZGJZAxrSstU8UPr+jaDLa+JBLa+JtVlvpXtbj7M1i6XbWwM5HlvHhoAqhjtKqMAgCpcnycy3t/l/n/XQl7rfZX/X/AC+9/f6Ro2sad4g0q01vSLjz7K+iWeCXYy70YZBwwBH4gGmavrum6DbT3uqyyw29tazXs0wt5HSOKIAuSyqQDg5C/ebB2g4OPC/DFj4ssPBAs/Ddt4ytru18HXsWow3cd7GqX/lJ9mW1SUACQESY8gYxjJLYrq/GXh7XLXQrnS9KHiC/ivfCOtm5Sa5ubvzb147YRqQ5bDn97sQAAZfaoyaqel7ef/t3+X4oqKTkovq/8v8AM9WiljniSeJtySKGU4xkEZFPryuyXxlF4S1qbWJb+x8RaX5OoRsJ5E06SCH544omOFCMiMkoYb9zEt8vlmtOzfVL3wTHr+rv4mWfW9UttRS201ybi0geeMQw7c4WMRhPOA7GY96bS5ml5fjt+v3Gab5U3/Vt/lt952+qanY6Lpl3rGpz+TZ2MD3NxJtLbI0UszYUEnAB4AJqS5vbSzs5dQvLqK3tYYzNLNK4RI4wMlmY8AAcknpXO/FH/kmniz/sCX3/AKIej4g2l1f/AAz8R2VjbS3FzcaJdxQwxIXeR2gYKqqOSSSAAOtRJtJtdDRK8orvf9P8y3B468GXek3Wvaf4o0y+06xIF1c2dytxHBnHLmMttAzkk8AZJwATU3hq08MR2B1Twtplla22rN9teS2tBB9pZ+fNYbQWLddx5PWvPta8HeLbTQbjX5NauLjXb8aNp2dGs5LNoLSO8Qv8okkcttkl3MWwFB+UDOaPj/R/F1h4ht9N0bXvEdho8GnKdOnt7TUtWka8MrmQSPFcqScGLb9p3xYyOMMDdtbedv1/HT56eZEXzRv8/wAvyu/lr5HqU/iXRLbXYfDU18F1O4j86K38tyzx4YlwcY2jaQTnAJUHBZQb1ne2eo2kV/p93DdW06CSKaGQPHIp6MrDgg+orzyaC7uvHWo23iFvGAkkuIU0k6c93Hp/2QwKH8xoiIFbzDNuMh8wfLsP3a4Cw0jxRpvgrwnothP4r0iztIZ4NaLWGr3csV+qRCMIkE0U3kYEm0ws0G7qDnIlPS/9f0tF66dR7v8Ar+v+AfRFFeOa7o/jO/t9SuG1TxXJc6d4LtLixktnuLMT6ov2gsTDE21pTiPdEd33gCDxVvWD4rPjKcx/8JP/AGkdU0/+y/IFx/Zf9m7YvtXnbf8AR93/AB858z95nZs7VVveUfP9bf8AB9NRN2V/62T/AFt6nrFQSX1lDdQ2Mt5AlzcK7QwtIA8irjcVXqQMjOOmRWT4f/5DHiH/AJDv/H9H/wAhD/j3/wBRH/x6f9MvX/pp5lct4hXTLX4xeG9Tg8O3xuRZ3dre6hb6JcSJiTyhAklwkZXaCH6thOSduaS1aXf/ACuPudxq+uaL4esjqOv6vZabaKwUz3lwkMYY9BucgZNVrvxh4SsNKt9dvvFOkW+m3hC295LfRJBMTkgJIW2tnB6HtUHjC/tbDTUkubfVvnkKR3Wmacb2ezco2JVjEch9Vz5bD5uRgmvONAtbvw2vh7XNb8K6pLYRW2t24WDTpri53XF0kkUs1uisyPNGjlvlCqzFSEB2ib7/ANdNvV7L16jtt/Xz/r8D1PUfE3hzSJ7O21bxBptlNqLbLOO4u442uG44jDEFzyOmeorSrwk6BrOh+GLrRNW8K6ld3mseCbPRrJLe2kuVjukE4aCSRAVhAMsR3uVX5Sc/LXTyR+KofHNtGG8QN4aW4tlvihmydQEfymP+M2f3PM2/Jvx/D5tXb3uXz/W39ebXqS9Ff+tk/wBfwfoen0UUUhhRRRQAUUUUAFFFFABRRRQAUUUUAFFFFABRRRQAUUUUAFFFFABRRRQAUUUUAFFFFABRRRQAUUUUAFFFFABRRRQAV8//ALWn/JvnxO/6/wDTf/RthX0BXgP7WBx+z/8AE0/9P+m/+jLCu3LP99o/44/miKnwP0PysuCd56da6bw/8R7rw9pKaOvhfw7fxxszCS+sRK5JOeTnnB6Z9vQVzt5zISMdav6T4K8Va9ai90fQrm7gLmMPGBjcO3Wv2qrKioXrtJebscCu9jcPxZmM/wBok8CeEJJQNoZtLHHp/FjgYH4U6T4nXeqBbGHwT4SheYiKNo9OVCpOVGGLfLjPB7dadN+z/wDGSDR5PEM3gDUV02Jd73J2bAPrurLuvhV8Q9PupLK88J38M8MDXLxsoysSjJc89AO9cf1rLF/y9h/4Ev8AMpU5vZHo+l6F4/mt3ubf4b+CI1eRpI3kWIMWDFNifvM43I3t156Vavrbx605uLz4feA5BEhbZEICpYqVUECTL43DA5GSDmvCQ8hA3MTgYGT0FPQuGyGII5BB6Vu8HJu7a+5//JE3Po/wXp3im1+Knw5fxB4X8KaZjxhosZbTVj+0FluUUAlGIx6j1Ar9MNG/5COu/wDYQT/0lgr8gvgGWPxx+HpPJPirSTnP/T3FX6+6N/yEdd/7CCf+ksFfn/GNN0q1KL7P8/VnVh9matZd7/x8v+H8hWpWXe/8fL/h/IV8adB4B+3F8S/iJ8IP2ZvFvxC+F2oW+n67pZs/LvZRG5to5LqKN2SOSKSOViH27WAGGLbsqAeW8dftheL/AAFrln8PIvgvd+KvG9t4bi8R6zp+gy6nfwpDJIyRRW8ttpkjSTPsJ/fx20IJC+b3r6F8b+CPCvxI8J6n4G8b6NDq2h6xAbe9s5WZVljJBxuUhlIIBBUgggEEGuNvv2bvhJqD6RdT6Xr0eo6HZNptpq1v4q1aDVDZly5t5b6O5W5ni3HIjlkdRxgcClG6un3v8uVq332fnrt1uUouMUlqr/i42/BSXlfTqeO+Ov27brwTL8Qr6X4N3baP8N4vC91qxu9XNpqJg1mMNhbRrchZ4WYK0TyqGw3zqRg9h/w1V9jX4r2HiXw5oHh/U/hheadbl9R8QyjTtQS+iWS2Pnx2jTRyMG2mJbeU79qqWzkdRrP7KvwE8Qad4p0nVvAQntPGtvpVprkY1O8QXcWmqFslyswMflhRzHtLY+bdWhr/AOzn8GfE58Wtrngxbl/HE1hca4/2+6R7iayVVtZEZZAYHjCrtaEocjJJPNazcLPl/r4P8p/evkpcvu26Wv5tJX+93f3Wtqj5d+JH7a/xa8QeHtAPw38K2/hTX9N+LGkeC9ftdQnmEV5FcxGVIkN5pyTxxTKfmla3jlj2gosgaj9p/wCPfxDt/AX7Snhyw17X/Dus+ALHwfPBcabrUXk2Ut88TzrZyw2lvdKvDKzTSyFwflWIEofpGX9lb4Fz6Nq+iXPhG9uItd1W012/uJtf1GS9k1G2RUgulu2nM8cyqi/OkiknJJJJJm1r9mH4I+JLPxdY694QuNQj8eW2l2viN7jWb95dQj08AWm+QzbwybRl1IZzy5YkmijKMPiWt0+//Pu/bS8Zaf3ul2a0KsYVIzmtrfhUcv8A0h8vr3VmvM7P9tZNQ0HQ/F2i/DsXnhrxF8SrH4caXey615V1O0jPHPfSW3kMYQkkZCRO2+RfmPl5APqfwS+NH/C45/iBD/wjf9kf8IL401Hwhn7Z9o+2fZVjP2j7ieXu8z7nzYx945qLV/2Y/gfrja49/wCCmDeItZtPEV81vql5bkapbKFhvIfKlX7NOABmSHYzfxFqS3/Zj+CFrai0i8GSGMeMU8f/ALzVb2Rjr6ABbws0xYngfuyfLPdTTpuFrVF8/wDwXd9NrVGtr8yWn2cbRUFFbr/7fT53gr9OVvW9nsfHB/ENr8KPFGr+FfF+p+GtU0jS7rUre+0+C0mk3wQvII2W6hmjKMVAb5N2OjKea+bdB/bh8VaZ4J8B6FbfDjW/iP44vfh9pfjDXjYWN6Gl+0JgLCmn2Fygmd1cgSi3gGVHmDOB9P8AxG+Fvg/4raUuheNo9YuNOAkSW0stev8ATobqN12vHcJazRi4jI4KS7lwTxyaxtd/Z6+EWvXej6g/hefSr3QdOTR9Pu9A1W80a4h09cbbTzbGWJ3gGBiJiUz2rCKcXK/Vr8FO/pduOi/l8xyaaVt1f8XG34KWvmdvoGrf29oWna5/Z19p/wDaFpFdfZL6Ew3Nv5iBvLljPKOucMp6EEVfqrpOl2Gh6XZ6LpVuILKwgjtreIMSI4kUKq5JJOAAOTmrVaT5XJ8uxnBNRSluFFFFSUFFFFABRRRQAUUUUAWtO/17f7h/mK+Xv2rv+Sm6b/2A4f8A0onr6h07/Xt/uH+Yr5e/au/5Kbpv/YDh/wDSiegDyRPuCihPuCiglkF391vpX3f8Mv8Akm3hP/sB2H/pOlfCF391vpX2OfHFt8Nf2d7Hx1dWpuU0bwvZ3CwBtvmv9nQIme2WKjPbNA72V2em0V+X9x+2j+094o8QpBoPjVLF7+dYbXTrDRrJ03u2ERTNE7nkgcuTXUj4wft6m4S3j1XXJJJdRudKRBoGmHddW6s00YIgIO1Uc5zj5WwTg0rmCxMXsmfovRX5iaj+1X+1ppP2Max8Q9Q05r62S9thceHtPj863fOyRN1t8yHacMOD6mo4/wBr79pcAD/hbE0rZ/6Ammgfpb1LmkQ8ZTjumfp/RX5fyftiftLKAR8UnHr/AMSbTj16f8u9R/8ADYf7TPRvixKpJ4/4kenc/T/R6SqJi+u0+zP1Eor8ul/bE/aZztX4ryuTx/yBdNH8renf8Ni/tKtgD4ruvQHOi6dyfb/R6ftEP67T7M/UOivy8P7Yv7SaZL/FqU4/u6HpuM/jbil/4bK/aOyQnxWmcnoP7D079P8AR/8AOKXtEL67T7M/UKivy5H7Zn7S0e4v8TpWUAnP9jad29vI9aeP2zv2kSpYfE44AzzpGnD/ANoU+dB9dh2f4f5n6h0V+Xbftk/tKMAE+KyjJ5I0nTuPzt/88U5v2wv2ml/5qxuyOCui6cR06n9xR7RD+u0+zP1Cor8vU/a9/aWZRIfjGwHp/YenZ/8ASYU1v2vv2msYX4vSkZA3DQ9NyPztqOdB9dp+Z+olFfly/wC1/wDtNqxV/i7KnTH/ABItNOPr/o9H/DYP7TQ4Pxdlznr/AGJpv/yNRzoPrlPzP1Gor8ux+2L+0oq8/FxiR2OjacM/+S3tQv7Y/wC0k5G34tt7htG00Y/8l6OdB9cp9mfqJRX5by/tjftNL/q/ivO3pjRNM5/8l6hH7Zf7TynDfFc+2dF03nj/AK4U+ZD+twfc/U6ivywf9s79pdmOz4tTDHYaHpv9baoD+2h+1D1j+K8z+x0TTB/7b0+YaxUH0Z+q1FflM/7aH7VP8PxSlAHXGjaYf/bat3wX+3V+0LoGvWt74p8UW3ifTfNX7TY3Wm2tsXjz8wSSCNGVsdCcjOMg8ijmQ/rMD9PKKq6XqNtq+mWmrWTE297BHcREjBKOoZc/gRVqmdAUV4p4Y+P3ifVfFVtZa78P9JsPDmreLNW8IaTf2niF7q/lurF7pWlns2tYliiYWchzHPKV3LkYyw1/H/x58M6N8MNR8Y+DdUtr7U7nwNqnjbw9Dc2k4hvLW0gjk8xxhCq7ri3BRmRyJDgcMQ0m48y2/wCBf5aJv0VzaOHqSrewS969vndx39U18j1SivINT/aC0S88Mm98HTNLrNnq/hyxv7LVNJvLJkt9S1KC1M8cc6xNJGyvP5Uyboi0Z5bawp0nxtt7Dxpo2mXmvaLP4dubPxZc6lqX2Ka1NrJpV/bWywgSSHOzzpY3fBErxh4wisFq3Tkld7Xa+6PM/wACKdOVWmqkdn/lf8um/wCJ6vd2lpf2stlf2sNzbzoY5YZkDpIp4Ksp4IPoalAAGAOK4vxH8YPBHhJtKPiE+ILO31eJJ4rw+GdTe0t0cgKbu4W3MVmckZFw0ZHfFWLv4qeCbLxmngGS/vpNYZkjk+z6Tdz2ttI6ho4ri7jia3t5GUqyxyyKzBlIBBFZ21t8vmjO6tfyv8n19DqLq1tb62msr22iuLe4RopYZUDpIjDBVlPBBBIINSAAAAAADgAVyPhL4seBfHGq3Gi+G9Tu5rmGNp42uNLu7WG8gUqGmtJpo0ju4gXQGWBpEG9ct8wzHqXxJ8PaV4/l8I6l4hj09rHQLjXbuG70i6ija2jkjVrhNQbFsUjDESRDc48yNiUAwx287/gm/wBH/wANcb0+Wn3tL82v+HsdnRXMeC/iP4T8fi8Xw5PqKzWBTz7bUtIu9NuFRywSUQ3cUcjROUfZKFKNsbaxwaTUPib4I0r+0vt+t+V/ZGtWPh69/wBGmbytQvPs32aHhDu3/bLb5hlV8z5iNrYpRlJ8qWv+bSX3tperXccU5fDqdRRXm2o/HTwNPpXiSXQNdlSfQBd28t7eaFqB0+K9guDam3MyxBJZftACCCJzK+QUVgyk1tC+O3h+LwVpPiHxmb+HVNTlmRtL0vw1rE91CyMCym0e1W92RLJEHmkt4l+ZWKxh1WpurX/rUHFxfK97tfNb/cepUV514i/aE+EnheeOHVPE1xIr6Xa6209jpN7fW8OnXDSLFdyzW8LxxQEwyZldlRQuWKggnX1P4qeDtG8X2fgjVZNZtdQv2jjtrmXQb8abLJIPkiGoeT9k8xsYEfm7yeAM8U+V3tbrb59vUT927fRX+W9/Sz3OuornfGvj/wAMfD6xtr/xLcXwF7cfZbS20/TLrUbu5l2M5WK2tY5JpCER2O1DtVWY4AJrgbz9pzwLpfj7UvCOq2Gu2+mad4StvF7a2mhalLbLayC7eQTMlsUg2RWm4GRwXdzEq+YhUkU5u0d/+A3+SbKjCUr8q7fi0vzaR7BRXK6z8UfAnh+61iy1jXlt59B0+z1O+jNvKxS3u5ZYrYrtU+a8kkEiLGm5ywA25Zc8T4O/aF0TV9L8X+JPEUOoWel6R4m/sTSbdPDupLql0psLa52HTzEbt58yzHYsIbYmduAWIldtdld+l0vzaIb5bPu7L/wFy/JX+7uewUV57qvx7+F+j2Wk3txq+qXP9uW95dWNtYaBqF7dyJaSRx3QNtBA8yPE8qK6Oiup3ZA2Njnbn9qH4f2/jXUPDMy6r/Y1r4OtfGUXiS10e/u7FrOVbqRmeSK3aKNVitQ6s0n7xnMagupUnLJuyV3/AMPp+D+59jSNOU1dL+m1HTvq0tD2SivBvh74th+DVh4nsPi/49e4utOOlXtwFvdT1ltt/O9rBdBpod0X2m4jfFnCGit9uFO1s12OiftC/CrxBq9noWn6trCXt7etpojvPDmpWgt7wLuFtcPNbottMy4ZI5ijSKVZAwIJfK72Wv8AS+fVb2equk9DPaPM9F/T/LX0121PSKKwfGfjjw34A0pNY8TXdzHDNMttbw2ljPe3VzMQWEUFtbo80z7VZtsaMcKxxgE1514j/aK8PaP4q8Fmxln1Hwt4n0bWr+SbT9Ev7+/Weymso1jW2t0aZSpuJxKjRbkaPDbNrAytf68m/wAkXGDk+Vb2b+SPY6K8/wBV+PXwn0eHSLq68V+da61Yw6pb3dlYXN3bRWMv+rurmaGN47WBsECado0JVhu4OHa38cPhvomo+IdHvtZ1FLjwtBNNrU0Gh31xb6ckdmt4WmnjhaJMwOrqC2XOUXc4Kh8stktdfw3+56BGLnLljvp+O339O531FeQ/Aq31/wAN6l4h8DeMfFp1XXbWKy1aWA6rfal+5uDMi3nm3UaiD7RJbzN9jiLRW/l4U7WBPWal8X/h9pHjGLwJf61PHqsk0NsxXTrp7SC4lAMME14sZt4ZpAybIpJFd967VO4ZbjaSj1f4+nX8E+6T0Ivo29l+XR/NWfbXc7KivLfDnxjttX8deJ9MutY0xPDWgW9xOmoHStRt0fyGVLnN5NEtnIIHWRXMMshJYBhEY230fGf7Tngfwz4GvPGul6Z4h1P+z9V0rTrnTpPD+p2l8qXt6lstwts9r57x4aRo2WMpK0exGLEVKs0n3t+Lsvx0vsUoty5V3t/X9aHsFFeRaZ8dtO1Dx/qGlHUreHw3plgLy9muNA1e2u9NkNnFd+XfNLAtvaKIJBLumkRyWMXlh42J6LRfjf8ADTXrKW+tNbvLZYL2z0+WLUdIvbCdJbuQRWrGG4iSQRSudsc23y3OdrHBp8rva2un4uy+96Lv0E/d3/rS/wCWp3dFcnrHxP8ACei6fqupyf23qEWi6gNLvU0fw/qGqTJcmNJNqw2kMkkgCyJudFZVJKsQQQOTvv2jfB0PjjwJ4U0zTtZ1Wy8e6ffXtpqdjo9/cJbvbz20IjmSK3byRuuHEjzNGIDFiTbvGFH3mkuu33c34rVd1sOz29fw3+49YoryXxX+0H4WTwF4417wJeveav4Y8Oajrdiuo6TeW9pfi2gLiW3lkSNLy33mMNJbuy/OvzAsK6T/AIW/4JHiSbwcLnVLjVrWMm4+yaHfT2scog88wG6jhaAT+UQ4g8zzSGXCnIyS92HO9tX8lu/Qbg4pN9W181a/5o7aivKvg1+0T4N+L3g/QvEYtdS8P3+saO+sNp+qabe2gSKNYTO0M1zBEtzFGbiIedGCjbsg8HHSeHvHdv4s8WJZaFqtjJpX/CO2WueRJZ3Md663skot5SZFVI49ttMNhDSFj8wjCjzLdOSbTW3/AAfzaaXmhNNX8t/vS/Vfeu52NFcjqnxT8H6J4xtPA2rvrNpqN88cVtcS6Bfrp0ksg+SIah5P2TzGxgR+bvJ4AzxVzxr4/wDDHw+sba/8S3F8Be3H2W0ttP0y61G7uZdjOVitrWOSaQhEdjtQ7VVmOACai+nN0Fs7dd/kdFRXB678cvhl4bOmDWNeuol1S0i1BHTSryVLW0kJCXF4yREWURIYeZcmNcqwzlSBevPit4IsvGKeAn1C+l1diiSfZ9Ju7i1tpHUNHHPdxxNbwSMpVljlkV2DKQCCKHpv5/huH/D/AC7nXUV5Lq/xw0nTfCXg/VYteE//AAktvp99/b48I6udH+xyshkmd40dLIurHYtzcJsLqWLBSGsP8cdG8Pa94t0/xzMbW30zxVB4b0VNP0y7vLm8kfRrfUChigWR3k+e4xtUAhFUAsfmvkd5Ltf8Gl+ckvvNFSk24papXfp3/rpqepUVwWj/ABR0fxlrXhWLwZrtjJYa3a6pfSx3lhdxXkkdlJFbyxrG6p9nkjuJ0WRZsOpUoIySzRr41+OPw0+Husz6B4r1q+try0sYdUuxBo17dxWdlK8qLc3EsELxwQhoJd0kjKqBcsVBBKcWmk1v/wAN+af3EKLa5ktN/wAbfnp6neUVxq/FzwNN4o1HwbZXeq32q6QxS/Sx0O+uorZvsqXSq80ULRKWhlRkBbLk7E3OCoxfC3xt8M6ppPinxRrWsmw0zRLyNFtLzQNS0zULWCREWETW15FHPJJNLv8AL8uEBsqieYwJM/5X+QWasu+33X/LU9MorgJ/jp8O7fRLLXZJ/EOzUJZIYbFfC2qtqYMe3zGewFubqNE8yMs7xKqh0LEBhno9R8a+FtK8F3XxEvNZh/4Ryz0x9Zl1CENNH9iSIytMoQFnHlgsAoJPYGjZN9ginNqMdW9vPpp8zcorhNJ+Nfw/1yx1y+0mfXbg+HYoZ760Xw1qYvTDLu8qaC1Nv59zG+x9kkKOrbHwTtON3wZ438OeP9HOueGbq5kt0me2miu7G4srm3mTG6Ka3uESaFwCDtdFOGBxgg07O9ibqyfc3qKKKQwrwD9rP/k3z4nf9f8Apv8A6NsK9/rwD9rP/k334nf9f+m/+jbCu3LP99o/44/miZ/Cz8sLj/WH617j8JPCh1H4ePrT+J9W0uFbqe3ZY2CwsSFwy5H3uccZ614jc7dxIHNenfCz4w+HfAGliw1nwhPq7JI8iut4I1XdjgKVIB461+j8W4TG47LfY5fDmnzLS6WmuupGBVH2qdeXLH0uejeDL3UjYXGiXviG51DSbK5a7itAzRqhRcGQA9SMHg8c1seNdQdLX/hINI0xbxZrSeC6uI5jI1wjxleSSNoXGceufWs/T/2vvh1pl3/aFn8FAtxsEZkOoKSwHr+75qDXv2ufAWtaVe2I+C8MUt1byRJMLtMxsykBuIxnGc1+UYfgbP6VRT5OqurxasvmfR1s3wM4qCg9L67O/c+YNp4BNOUdqNykgcZHelGFPSv6DPkeU9A+AQ/4vj8PeT/yNOk/+lcVfr7o3/IR13/sIJ/6SwV+QXwDIPxx+HuP+hp0n/0rir9fdG/5COu/9hBP/SWCvzbjf/eKX+F/mdGHVkzVrLvf+Pl/w/kK1Ky73/j5f8P5CviDoPnv9uz4g+Ofhf8AsteNvGXw8vFstXtYbeAXouWhmtI5riOFpYSEbMg8wAAlcZLBsqAeQT41698H/GcvgbU9P1u8Tw58Gb3x7Pp03iw6ray3EFywMZvLuy+3yysOPOeby1U4FvkBq+h/iR8N/Bfxc8F6l8PPiFo39reH9XWNbyz+0SweaI5FkT54WV1w6KeGHTHTIrJ8QfA34W+KfEF94p13wv8AatU1HwtN4LuZ/ttwnmaNK5eS22rIFGWJPmACQdmFKN4qXd3/APSJKP3Tal/Vjopyo+77RXs9fTmpt/8AksZL5rza8n8CftijxJqcWl+LPBOl+FhqHwxtvifp99c+IjJZCykwrw3UptkNuUkYAuqygr82AfkrkL//AIKCto3g74ia9qfwnEmpeBNK0nW4YLTVLyOx1azv7pYI5Ibi90+2mABYtuFu0bAfK55x7p/wzP8AA8iBZfAcEyW/g4eAEjmvLmVP7ADBhaFWkIblQfMIMnH36yJv2QP2fLrSNZ0PUPBmoX9p4h0uz0XUvt3iPVLqWeytJ/OtofNluGkVY5MEbWBwAudoC1vJ0nWTSfJd+tuadvny8i9ebybxhypx5tVeN/uhzJer57eq+XIa3+2faeD3+KGmeMvh3Pb6z8OL7RLKK007UxdRaqdXC/YtsrxReSSzYkDKQmCQz10Gv/Hj4oeHPFPhj4X3vwn8Nz+PfFkOoahZ2Nt4vnbTYbCzRDJLNePp6uspaRUWNLdwTyXUc12epfAH4P6xf+MdT1fwRa30/j+Gxg8RfaZppUvVs0KWvyM5WJoweGjCtkBiSQDVG8/Zt+E+padY6dqVl4lvX0ueaew1C58YaxLqVmZUEcqQ3zXRuo4nQANEsgjYdVNYy293svv5V/7dd+a0SW5Pp5ffpf5bpdVu29jzWw/bk8I3Hhn4d/EHUvCdxpfhDx7p2tSvql1egNpmo6akjyWUkYTa+8W9xskDjJj+783HG/F39rjVNO8AeDfG+ueDbnT5YtHtvHet+FdF8V36avBZFm8pbgWumOv2fBR2M09pGzqY3LIGD/QHi39mz4HeOfhppXwd8TfDvT7nwdoksM+n6VFJLbx28kW7YytE6vn533Zb5tzbs5OWePf2a/gv8TNSu9W8X+Ep5rnUNH/4R+9Nnq99YJeacCxW3nS2mjSZFLMV3hipOVwaJ/E3DvdeiTav58zivKMb3bbHpp2tr82l2X2b62V5PZK1vI/HX7c0vg+6+I17a/CsahoHw0i8MXmpXja55N1PaawisHit/s7KXiLqChlAYZO5cYO18WP2xrP4WfEGPwwfC2neINHi1TS9J1K60rUr2a+0ua+ZVi+1QiwNnDy4IWS9V2UgqpJ213msfsvfAvX7Hxbpur+B/PtvHVrpdnr6f2neL9sh04KtmuVlBj8sKvMe0tj5i1J4k/Zd+B/izX9R8S654QuZLzV7yy1G/SDW7+3trq7syhtriS2inWF5U8tAHKbiBgkgkHWTp80eW9rq/p7t1/6V96+SnrT934uW3lflWv8A4FzeVraDvj/8a7z4J6Z4OutP8JReILrxh4w03wjDDLqJskge8LhZ2cRSkhSgyoXnPXjB88s/2yLi601dFf4ZrH49k+IE3w5TRRrW7TzqEcfnGc3/AJG4W/k/Pu+zmQH5fLJ5r0L9oH4FQ/HnS/B+k3HiefRIvC3i/TfFLvBFIZblbXfm3SSOWN4GbzOJVYshGQCelpP2cfgzF4NTwHF4N2aZHqp11Zl1C7GoDUyxY3wv/N+1faSSf33m+Zjjdjis4fC3Lfm/D92/Tb2i6u7T0SV7q8vLFU97a+vv/wD2j0srJ9bnmn/DZsC+HtHvZvh4y6xL8VoPhPrdgNWzFp98zkPcwz+T/pMQXYygpEW3YOwip5f2sdauPBPxL8b6Z4F8N2tr8MvGeo+FL7+2/FM9ot1HarHtnhMFhOzTSvKiLbhCSSMOxIFeiXP7OHwXuvA1v8OpvBg/sW11Zdfi2ahdJeDUxIZBe/bFlFybjeSTMZC5zgkjisu9/ZN+BF/pM+iy+FdUhtrnxO/jOVrXxNqtvM2tMoU3nnRXKyB8KCAG2qRuAB5p+64Nde/n+7u7fKo0tfiSb0um5U7Ky69+l56fc6avb7LfXXiPF/7XPizwTo3w+0vX/gje2/xC8e2F5qg8MQ3V/fpp1vb7SRNNYafcTtIVkj+VbUqrFgzKF3H13wX4+8S+O/hPY+P7HwBeaBruoWDXC+HvFEkumSW1wpKmK4fyXeJcqSH8liVIbZziqOr/ALPvwu1/SdE0rWtP129l8NyzT6Tqs3ifVG1iyeXPmeXqf2j7YoYHaR52CoC4wABuy/DLwbN8P7z4YTWN4/h3ULWezuoW1O6M80c5YzbrrzPtBZy7ln8zcSx5pTd4z5Vq3p2S1suvl32v1sZQVpR5np1/r/ht7dLnGfs9fGXxj8arDX9c1vwBpOiaJp+oHT9I1bS9fl1O11zyyyzzwGW0tnEKuNiyFSJCHK/KAzeuVxfw1+EPgr4SWDaV4IPiGKx8iG2itNS8TanqkFtFECI0gjvLiVYFAOMRhcgKDnaMdpTly393y/4f57ijfW/9eXyCiiipKLWnf69v9w/zFfL37V3/ACU3Tf8AsBw/+lE9fUOnf69v9w/zFfL37V3/ACU3Tf8AsBw/+lE9AHkifcFFCfcFFBLILv7rfSvpb4wMy/sY3RTO7/hFdOxjr0gr5pu/ut9K+ivjw5j/AGHtSdeo8J6b/KCk9hVPgfofFX7MmgxeLPj14M0O+YXCJqYv3iBDEC3Rp/mwOBmMZ/Kv0Ls/ilo118cE+Dtr4Dlt7u30+48QSajcJEi4L+T5kSLliXZmBdtpI7ENmvgL9gDVLK3+PEepaha6hN9j0W9miS1spLly52JwkSsw+V35PHbPIr7u0TR/Bln8ULj4pQ33xGfWNStjp88N34euzbG3DFki5tN0aKzbhhxk9S1RBWRx4VOMNH1Pi39uDWoG/aA1PS47mNYtKsLGziiAyIU8hZAir0VcyHA9Sa88+EHw+T4w+IdR0CPxE2lmw0e71bzjb+fu8gA7NgdMbs9cnGOhqr+1Xr9t4k/aE8c6ra73iGpfZ1EkTwsDDGkJBVgGBBQjnHSp/hh8a/Dfwv0G9j0f4aI3i260vUNKOvjWZBG0VyAA0loyOrNGB8ux4wQfmBNY1F7s3F62dvW2n423OS9N4hOb93m19L67a7HS+DP2aPiHr2saBFrOmHStJ1u6tLV78XFvcy2X2lN8LS2yyiWPcvIDhM5HPNcr8Qfhf43+HfiG18P6vp0ED6rM6aUZJohPdQ+aUjlaISFoQ5A279uecE4Jr1m0/bmsdP0/TNMtfhQbaLTbrTLqO2g15Y7SM2n3lhhW2/diTktlmbJGSQAK8t+Knx6tfi14s8PeO9U8MW1rr2jS/wCm3UV8GXUIUn8yBGQRgI8aHYXBO7g4GAKp8rqpX93maf8AhtGz9b81rLbdbGMpJUpSjrLlTXbnu7r0tb9HubbfstftCxzm3TwdAsq3D2ZRNd07d9oC7zDgTZ8zYdwT7xXkAjmq2mfBLxZq3wul8VR+FNdn1ea5E8Df2nZJBHpu/wAkzNbM/wBpYmbKb9qxqFJ3NzXUL+2hZ23iKPXf+EHiYjxvN4yMI1jHD2Jtfs+7ye2d/mY9tvek0H9tTQtF8AL4Hh+HZjD6c9hK9rrKwwSy+b5v2loRbktKSAGYuc8425ORWcPOy+Tsm1/4FeN+y8zeo6UVJ0221e3nq127Wfz8jnJf2U/2hY5/I/4RG2My3L2mz+2tOLm4VN5hx55/eFCGCfeK8gEc1zkXwa+KEnhCTxw3htv7IjtHv3Y3Vutz9lRzG84ty/neUGyC4Tb3zXocP7bFkniNNdHw/jJXxtL4x8o6z3exNr9mz5HbO7zMdsbe9YmuftcjxB8MYfAF1o2ppd22kvosVxZ+Kbu2sWgZyQ8tjHsWaQRkpl3KsCSyEAAJ/Amt7L7+VNr5S0+V+pb+r3au9NvPV+Wmln8zn/B3wX+I/wAQNJ/4SDwp4WN1ZyXD2kTtfW8LTzohkaOBJpFaZgoJKxhj1rbvP2cvG0nhnwdruhyWeoX3i2K9mFhHfWqPZx2xO55WeUAKAGLsQqxEBHIchaq/DX9p7RvA/hrwzo2ufD5tfuvBuqT6xoF0mrG0EEsyjKzRiN/OTfh/vIcjGcdd3wt+2U3h+Dw9JN4GnudQ0mHWbW6vLfWGtDc22ozNPMIgsJa3lWXy2WQOwAQjblgVtqK2/r3f/kvuS0bvplT5OVObd+v/AIF/8jqtdX0Vjmbn9nz4yWUtuJfAkkv2u+tNOgaC/tZklmuV3QFWSQgxuBxLny+oLAgiuzvP2dNfHgbR3sPBmur4wvZ7gSmfxDo405raB5FlmiUSiYhdqBmbCJgkuQyiqvh79s7WvDXivXvEGm+F727tdV0eDTrSHWPEU+o3NrdQhjDdtPOGaRlaSVvLRYk+f5QuCTW8MftY6n4TfwRLD4WEqeGPD994dvNmrNFPfR3ThzLFKke62kVgpB+fp261MrNWj1f3Kz/VL5TWl0wUqSmrvS343X/trdvOL11V86z/AGcfjhdXl1DB4Ti32htd80msWMcT/ah+4ZJWl2SiQjCshYFsDOeKj0n4GfGvWftsdn4KZ5LC/n0mRZb21t5JLuJS0kMSSSK07KqkkRhuBWlqH7W9zd21/Yf8IVqksV5qWi30L6l4nuNQuVTT5DIyPLOhLGRixyvlomeIzzm6n7ZNjPrMWt618KJb670bxLqHibQQmuGEWct1lminAhP2hFc7h/qz8oHTIosnJrp/+z/nLTTbdXHGNFx956//ALflptDv8T0diLwR8GtE8deE9S1iz+IEkOq6PplzqGp2s2hSrp+mtEfktri9kdAksnJUJG4yGGeK8ZOoyQqf9ERx6PjI+h/xrUv/AIqTal4L1zw1eaVqB1PXNe/tye9t9YnitcEMGjNkP3Lks24Sn5lACjiuJbUGQHzITkf7XapipN3atotPPd2++3yv1JkqailDXf8AOyv8lfTvbpY3HvzKMBDuz0zn86jaa4OB5YT8c1jm/PDNhTjJBUlTQt7vOwLhu4zgY9evSr2Ju0avmuzfNLIpIwflGD/nNAllB+Rgw6kE/wBDWYrpI5H2iLp0LHIPqOKjZpCdiXCckAEZOKPmCma5uZ1IUxIxPQgcfQ1CzSEHzEVcdDjrWcyXY+9LjHTrz702Oe7ChWuUwexY/rTv2ZXP2ZpKSQNjng9A1NmadEAJZ1zlcMCP/rVR8+3IAuJG3A5ymeDUJvoYtwhmV1PbBDD6f57Urti52z9wPh1/yT7wx/2BrL/0QldDXN/DQlvhz4VY99EsT/5ASukrdHuLY82+GHwG8CfDPU9e8T2fh7QZ/E/iHWNV1O816LR4be/livLyW4W3knGZJFjEixglsEIDtXoOBj/ZY8ST+H/+EV1f4pWVxpun+Ata+H2iiDw60MtvZXy2qRz3Dm6YTyxLaKDtWJX3cCPHPolj8e/hre+J7/whNc+IdL1DTLK71K5fWfCuq6XaC0tmVZ51urq2jgkjUuvzJIQQQQSOa5rRP2lvCt94j8X3GqzXWmeEvD1noJt7y/0DUbK6kudQurm2AMU8ayPEzx24R1j2nezbmXlapt7wfS3yd4/q0n3btqbKvUp1edP3nK/rLf8AW9vTS1iQ/AjxHrX2nUfG3j/T7/V5LjQFt5tO0J7K2gstK1Jb5IfJe5ldpZWDK8pk2jKlYxghs/Vf2WNL1zUtG1HUvGN6kmhX3iXVLGSzhMEsN5qmqxahDMD5hVvszwhdjo6S5yyqBtPa6j8cfAOj2+lXusR+KtPtNXBMV1d+D9YhgtgJDHm7le1CWQ3Dg3BjyCGHykE7kvxE8HQNeRyax+80/WLfQLmIW8pkS/nERii2Bdx3LPE24AqFbcSFBIpTnZRj3bVu7tFted2v+3nf4mTGrKnD2aem/wD5K193LddrLyPJ/i5+zJqHxhvIL7xL4r8N3UzaNbafO2oeFmvfsd3DK0n23TQ92FsZHZ8PkSsVjiAddmT3dv8ADvxXpXjzVte0HxrY23hzxJeJqOsaVcaMZrp7hbaK3/cXYnVYY2SCPcrQyNncVdM8WIfjR8OrnxNd+ELbWLuXUrQ3Efy6VeG3uJoFZpre3ufK8m4uIwj7oIneVdjZUYNcT4F/a1+G/izwD4Y8Zatp3ijR73xLp0moQ6QPCusXNwRClu1wYFWzD3MSfaof30aGNgWKkhH256STfS132tLX5p8vpp6Eqm3JyS10Xn7q0800r679w+BH7Mfh/wCBesS3mjad4CEEVg2m2d3pXgm30zWZYC6N/p9+krG7b92uSscIZhuYM2CJ/Gvw51T4sfEzWtP8ReF9S0vwn/whOq+E5dSluLQ/2i2oPauXtUSSR1WNYHVjPHHliMK6811Y+L/gZDfa3J410+XRINB0vXIxDYztJ9nvZZ0gmWUEicTmIJHDGnmBkP3vNRRgT/H3RZPGHhuC2n+xeGNR0LXdU1O41nS7vTry0lsZLBUVoblY5IgVvHJV4tx/d7cfxW1Ln5ZbpSWvROMr367N/MrklJ2W7al81yzVvuXy20dyf4F/A6w+DNvqsdtpnw+tZdS8iNn8I+CYfDomSLfta5Ec0pnk/eN82UQZO1Fyc5/i/wCA/iPxF4n1W9074g2Vh4f1zxLofiu/06XQ2nuje6bJZEJHci4RUikjsIlKmFmViWDkfJXU+JPifpFnp13c6XrNpYyaPb2Osauuq6fdrLb6XOzneluEWR5nEMsaJ1WT7ykr5bXLz4reCbLxgvgN76/l1hiiSCDSbye1tpHUNHFcXUcRt7eRlKsscsiOwZSAQRSdWVOaqt+9H/22zWnXVL5ryIg+SLUNmtfT1+75Ndzn0+CjRfD/AFXwZB4paO7vPFN34sstQFkCLW6k1ZtShRoi/wC9RJCqN8yl1BxsJGOY+JH7N2pfFi38Oax4/wBV+H3iXxN4fF5EG17wCuo6I8FyYS6pp8t2ZIpFMEZWT7SzDMgO5W2jb+Anx90T4ueFvDa6jI9r4r1Pw9b63d2g0m8tLSQMsYma0lnTy7iON5UVvKkk2F1DEEjOj44+KU3h74ieHvBGlXlk5vmiOqq+j6ldvZRSyhYHaW2ieCHzSksa/aZIRn5wz7DGxKDjNQffTtde7dfdZtb2szSrKSnNzet236vV/ndL7jJ1P9nq2vtK8U6RZ6/Z6db+JPh5a+AY4bPSEhgsVgW8AnjhR1QJi8wIFChREAGwflzPEn7Mq+JPipbfEe81/Q5/sWs6ZrVo974dN1qtk1osaPa2t81wBBbSCMsY0hzvlkYswbaOq+Gfxbg8WCfTdfltYdZfxD4h0yztbKCVs2mnahPbLNJ9/wAsbI0DSMVQyMAuCyrWX4n/AGifB7+AvHGu/D/VBfax4Y8N6jrtlHf6Zd29rfrbwswmgeRI1vLffsVpLd2QbwN4LCrUpznFrV/Evvvf7yp0p15PCT78j+doWv5qKS9L7tnQ/Fz4d6r8RdJ0+z0fU/D1nc6fd/ao31vQn1OJW2Mm+MRXFvNDKA7BZI5lIDMCGBxXH337Ouq3cM+mv8Sbi6sdb8Cr4G8RS6jYvdX99DGl0IrmG5M6iKUPeSM5kSfeAo+U5c9Vr/xVsdL8c+HfBRnuNPl1CdBd3N94d1M2Uwkibyre3vxELNZ3k2cPMWwpUIzMCuR8Rv2gfDXh3wv48k8JXMt94g8JaHqmoRGfR706XJd2lvJI0H2wItvK6tHiSKObzFwwIUjjJPlTcfP8FZ/cn8t97Cw8p1JwjTdm+W3TeV4/ik1/w5kP8APG2r3Wv6/4q+KGmXXiDVbLw/BZ3Wn+G2tbW0n0i+uLy3keB7qVpVd51EieYhIVtrJuGzP8RfssS+NPDepWvjjxD4V8Q63e+LV8YI2peEFutF+0jT47IwzadNcuZYtiuw/fq6sykNlct6h4A+KXhT4hm8stEurz+0dLit5L61vNLu7B1WYN5csa3MaGWFzHIElTdG2xgGODUfxf8e6l8NfAs/inRtAtta1D7fpum2tldX7WUMk15ewWiF51ilZFVpwxIjc4UgDmrm5KTT3dl66xt97jH1sr6GVP99y8vy/8B5f/AEl212vfcwPBfwNtPB+p+C9SsrjQNPj8JaRrOmHTtA8PR6Vp8jahcW0zPBbpIwt1Q2x+TMhYyEs+QS3N2v7Md5ZaFb+Frbx7B/Zd58O7f4ea8H0cme7t7eG4SG4tZBOFtnD3UjMrpOGAVRtILF2sftB6/puhahaalo+gaL4x0rxDF4dk09Z7/WLG9uZLD7aI7ae0tRcNIICX2tbKzPEYsAyJJXdx/GbwHHrGneG73U9RXUb5LYM7aDfw21vNOqGKC5maLyrOeTzI9tvO6Sneg2kkZfPOWie7+9tSfT/G/v8ALTVValCKinZWv/4DK6f/AIEt+5w837PXi/X7zWdY8b/EzTL/AFPV08LRGTTvDr2cESaLqkl8uI3u5WJm83YTvwpBYAg7B0Vz8E/tF5q13/wk23+1PHWn+NNv2LPl/ZorWP7NnzOd32XPmcY342nHNbXPjzoyfFDwt8O/DMjXYvtYvdO1q7l0q8FpAILC6nZIL0qtq8yS26rIiu7IN4ZVPIqeLv2o/AWheBLrx5oOm+ItctLTUtIsSieHdUhM8N9eR26XNtm1LXUW12dHhV0kKqitl1oVSV4zT3s1/wCBRt/5NCPlp5u+E4qunh5bbW2+zyW/8BdvLffU7T4jeCdW8XQ6NqHhrxDbaLr3hzUTqemXd3YG+tfNa3mt3SeBZYmkQxzycLLGwO0huCDwMfwB8YaFdeG9c8EfEnS7LXNHj8QG/utU8OvewXs+sXsF3dSxwx3cJhCyQsI1LyABwG3bSW7ZfjN4GGuaR4eux4ksLnXI4HspdQ8K6pZ2jtMu6KF7qa3WCKc9PId1lDfKUDcVqWPxF8G6l/Zn2DWPOOr395ploq28u5rm180XCMu3MflmCUEvtGQBnLKDGsE29tfys19z1X6miqOL0fT8Hez+5uz7XseY6p+zRdDw/wD8If4V8fDTtF1bwtbeD/EaXulC7ub6wiE4328qyxLa3DC6nBdklT5lxGCua6m4+Cthe6X8UtEu9cm+xfE0GOQRQhZLCI6VBp5CsWYSHEHmAkDlsYOMm/P8aPh6NH07V7TW7q4j1vw7ceKdMFro95dy3GmwiDfMsEUZlYj7VB+6wJDv4XhsUk+Ofw/0vQfDl/rnih75tb0m21X7dpugX5tUtpY9y3lwqJL/AGfbvhyGunVRtYFyVY1b51dPS+n3t6eWsWl2s0tmUqlShNO7TX4W5ddf+3bv0v0E+HPwz8X+GvGmuePPG/jjTNf1PWtG0vRimnaG+mwRJZS3jq4V7mdiX+2YPzYBQkcNtXP8Q/BHVNc8VX1zH40gt/Cmt67pviXVtIbSi93Lf2JtTD5N55wWKEtZW5dGhkY4ba6BuO88Y+NPDXgDw/L4p8WaibLTIZra3eZYJJz5k8yQQqEiVmO6SVF4HG7JwMmuet/jd4AvPDN74rsD4lvLbTb4abe2dr4T1WbU7W4Kq4SXT0tjdx5R0cFogCjq2drAle0k5+0T1X+a/Xl+dutiFF2uuun3K2nmkumtji1/ZsudSvvFtv4l8ZWP/CP+KdM1XS5dN0LRm0zzxfkGS4vAbiW3ubhfm2ypbwkmSQtu3EVQ8O/sqWvh/wAB694T05/h5oOoandaVeW1/wCFPAEOixedp10tzbPeQx3DG7PmINwEkS7SwQRlia6XxL8cNPguNM1DQdd0yDwzqPgzxF4ll1e7064nNo+nvZKrPbq0cjKn2mbzYcLKTGFBRgc9XqHxV8HaP4ssvBOrS6zbahqBijtrmXw/qCabLLIMpEL8w/ZPMboI/N3k8YzxQoShGNuui7+7J/jzJ+ZcuaMY1m9NZJ9Ol327emndXwbL4MTXWifEXS/F3iaO+m+JQjOozadYGzW2f+y7exkMKPLMQCbcyqGZtu8KS+3c1S0+COravbeLbr4j+NLbWda8UaRa6Et7pektpsVla2rzyWzpE08xNwstzJIZN4BZU2ogXBqeBf2jfD/j6Ywx2+p+H5rTxZqfhx4NR8N6mV1L7L9v2i1uHhij8xksWmYL5vlhTCwEjo1dld/GD4c2WhJ4mm8So2lyeHZ/FguYraaVf7KhVHe4OxCQNsikIfnb5tqna2FK7Xk0vutdW7e6m7ron2Kkqimqb3Ttbu01G3973orum7dTjvEH7P8Ac638NtA8ESeJ9Mvb3TdUbWNWl1jRGvNN126l843P2uwW4j3o8k7ypGZSsbpF98JgweFP2d73wNZ/D+Dwt4s0q2bwVHqunSxvoJ+y3WmahdRzzQQwx3CfZnXyYkjfdIigHMbZAG5e/HLwprGhas/gzXUtdVsbrTLEf29omo2yRvqF0tvazCF4o5Z4ZHZgkkZETspHmoAzr1Pjf4h+FPh1aadd+LL26hGrXn9nWMdpp1zezXNz5Mk3lRxW8ckjMY4ZSAF524GSQCpJpNtaN/ja1vudrbWe2pjCLbU4Xdk1fy3l/m3v1ueKeD/2NfD/AIL8K+LPB+jf8IFp8GveGL7wvZ6tpXgO3sdZWC4TZ5l/eJNm9ZcKTtSAOw3NlsEdxF8FtcT4rx/EBPGOm2enJcfa5rTTdFks7+/b7MYBFeXSXPk3UKgqVWS2MgMceJPkFWvEfx08Ir4Eh8S+ENYe7vNYFxBpMX9galezJcQv5UxuLG2hN2iwSfLMrJHsbCO0ZORB4x+M9routeEbLQtc0nULPXYory9lh0zUb1oLGQqY7wGziljiik2yRq1y8UeW3iRvKaN6blJqEumn39Pw/rUqUm4NPbV/fZN/gl8u++DD+zZqcnwy8PfDTUvH8Bh8LTfYdPvbLSGt5pdBaH7PPp9xuuHEkksJYNOnlqHEbiIFMH0zTfBEemfEPV/HcN8vl6noemaKtisG0QizmvJA4fdzu+2bdu0bfLzk7sCx4W8TWuu6Le6vFq0OpxWmo6lZvLaafNDtNtdSwtD5TF3d4zEY2deJGQsihWVRyOn/AB28GQ+BNO8d6lf67qmm6ndXkMd1pXgfWSYBDPIjLc2ywyzWpi2FHecRqWR2wgO0DlKPNd+vz/4b77vdscnLnlB7u6fylzPT1Sv10Seisc34q/ZpXxT8Wofibea9oc32XXNN1y0a98PG61Wxa1WNXtbW+a4AgtpBGSY0hB3yyMWYNtHa/Fz4d6r8RdJ0+z0fU/D1nc6fd/ao31vQn1OJW2Mm+MRXFvNDKA7BZI5lIDMCGBxWZJ8adMsviJq2i6jf2H/CM2/hjRNa0+8topJ7i7nv7q9hVIxGWMwZbaHy0jQsSzfeyANzUfi/8PtJ8YReBb/Wp49VllhtmI066e0guJgDDBNdrGbeCaQMmyKSRXfeu1TuGZ5Goqlbrt56L1v7q0/zIkuWo6jevLG7/utcy8rWlv5nCa5+zt4g1HRG8O2XxTnNprfha28IeKp9U05r+91OyhE48yCczobe4YXUwMkgnGCp2lgWPWaf8OfFXh/xxqWteGfG1jaeHNdu4tQ1XSrjRjPdtcR20NuPIu/PVYo2jt49yvDI2dxV0zx0njPxx4b8AaUmseJru5jhmmW2t4bSxnvbq5mILCKC2t0eaZ9qs22NGOFY4wCa868R/tFeHtH8VeCzYyz6j4W8T6NrV/JNp+iX9/frPZTWUaxrbW6NMpU3E4lRotyNHhtm1gRydS6b3vf7uZp/ddJ+Vi1GU2o+WnyVrr7rNrV21ON8T/scL4l8N+HfC954v0O+ttC8K6d4cSTWPDBv5LWazJKX2n5ulSylkJHmHbIxCRAOuzJ9Gu/gp9q8cL4z/wCEm27fG0XjD7N9iz9zQv7K+zb/ADO/+u8zH+xt/jq/qvx6+E+jw6RdXXivzrXWrGHVLe7srC5u7aKxl/1d1czQxvHawNggTTtGhKsN3BxqWfxR8Gah41vPh9p93qN1rWnTi3vUg0i8kt7SQ20dyqzXKxGCLdFKjLvcBiSq5YFRpz1OZy6tu/rzJv8A8mSv22DnlzzqX1lG0v8AC1b5Jp7+ZgeD/g1/winivTvEw8R/av7PfxU/kfY9m/8AtnVIb/72848nyfL6Hfu3fJjaeY8ffCb4keNfiz4oudH17T9B8J+JPBem+HtRu5tNF7c3IW41EzxWxFxH9nkWO5jIkkimQ7xhSVNen6x8Q/B+gSa5Dq2sCCXw5YQ6nqUfkSs8VtKZBE6qqky7mhlUCPcSylcZwKzdV+ImnRanbx6drenx2dhrkeh61HcWly90LueKM29vDGoGGY3EEhlO5FjDHGCXjhydRqMtfL1dtut3L72l5Fyr1LTbest3/wBvKenbVX8ltbdZcHwZS0034kaXYeKr2xTx+U8me0QxXGlBdLt7BSkgfLsPs4kDfKQWx23Hi/Cf7LEfhjR/E1va634Z0rUfEE+i6hHJ4b8KjTLK3v8ATZjNFcNbNcSmbe4j8zdJuYKRvGQV7GX9oz4WWuq61o2p3PifS7jQNMvtavm1PwdrFlALGzIFxPFNParHOq7lx5TPuyNu7IrR0n41/D/XLHXL7SZ9duD4dihnvrRfDWpi9MMu7ypoLU2/n3Mb7H2SQo6tsfBO04XM5fvL9Fr5J6O/k1v3XcylFvkUl8LsvWyVrddGtOzXc4T4kfs3al8WLfw5rHj/AFX4feJfE3h8XkQbXvAK6jojwXJhLqmny3ZkikUwRlZPtLMMyA7lbaO/8RfDK21v4L6n8HbO7tNKg1DwzN4cins9OSKC1WS1MAeO2QqiooOREpUAAKCBzVSb4+fC+Dw5YeKJdW1VbbU9TfRbe2/4R/Uf7QN+sUkxtnsfI+0xy+XE7bHiUkbcD5ly/wAIfHb4Y+OtXtNE8Na1fz3N/BNPbG40W+tYZfJO2aJZpoUjM8RBEkG7zYyDvRcGjVRcem7+6/5O/wA7jhOVKcaqeq2fo7fP3lb1VvIxfHPwKuPF7eIZ7TxcljNreh6Ho6pLYNNB/wAS28ubnE6JNG08E/2nypIQ8eUDDf8APxrfBL4RWnwb8PatoNlJooi1XWJtY+z6Loy6VY2rSxxK0cNuskgRd0Zb7xPznOTkmron7SPwd8Q2Fxqum+Jb4WVvozeIBc3Wh6haxT6cuzzLiB5oFWdI/MTzPKLeXuG/bmuq8O+Ip9Q8Q6/4fv8AUNOmutOkhuYYLKGb9xZTKRD50zfI8rtFM5VMbVZAQeHem5czk92vvV1p96/B+ZFSN+WM/stW8mo8q/8AJdNe66s6OiuC1H46fDHSfFs/gm/1y8i1O01G20m6b+x71rO1vLiOKS3hmuxCbeJpBPCE3yDczhBlsrTY/jt8MZV1mZNav/s3h+W4tr+7OiXwtY7iG6NrJbLOYfLln88bFhjZpHypRWDAmOl+n9P8mn8y3CS3Xb8dvv6dzv68A/az/wCTffib/wBf+m/+jbCvYPBnjnw14/0l9Y8MXdzJDDO1tcQ3djPZXVrMoBMU9tcIk0L7WVtsiKdrKcYIJ8e/a1OP2fPiaf8AqIaZ/wCjdPruy5NY2jf+aP5ozk04ux+WNwcSEe9QucripZyTIc+pqA8k4HHev2+JyoaDjg0Eg8dKaRk1asn0pA39o213I2RsMMyoAO+cqaewDLeI3E6QrJGhc43SOFUfUnpWmuhTNj/iZaX/AOBqf40+01Tw5ZxyIujXMok7zSxOVx6Zj4q7F4l8PJEE/wCEdUsB97bB6f8AXOs5Sn0RR1PwN017T42fDuVruzlDeK9JGIZ1dh/pcfUCv1y0b/kI67/2EE/9JYK/Jj4MaxpmofGX4cxWmki2mXxZpLM4EYBH2uPj5UB9O9frPo3/ACEdd/7CCf8ApLBX51xpf29Lm7P8zSjszVrLvf8Aj5f8P5CtSsu9/wCPl/w/kK+KNjzf47/GDT/gZ8N73x/e6Lc6xLHc2mn2Wn28ixtdXdzOkMMZkbIjUvINzEHCgnBOAfnX4a/HLx34S+In7S+v/E7WNKtW8Maj4cjsdH1TxVdyaNp8s9ku6C3uPsrSL5jsDiO03O5A2knNfVnjzwF4Q+JvhW+8E+O9Eh1bRdSVVuLWVmTJVg6MroQ6MrKrKykMpAIIIrhF/ZT+BP8AZfijSbjwfeXsXjOaxudbmvte1G6urqezAFtN9olnaaOSPauHR1bIBJJog3Hnv1Vl5awf6S180tNbqa5uVLZO789Jf5rt11elvH5v299Qi8Lvew/A/ULvxJbfELTvh/caImpyWnmTXkJlinge+tbeQ5AACTwwZLAlguGPHfF/9pz4kQ33i7xvqXhfVfB138Brfw3qWt+F4PErTJrEmrNEzWzTQAQKYgGjZpI7tHV2MawvtkH0pb/stfA23kE58IXdxP8A8JJY+LmuLvXdQuZpNXs4xHb3TySzs7sqDBViVbqwY81J49/Zh+B/xN1LxBq3jPwZLd3Hiu0tbLXPI1e+tI9RitnD2/nRwTIjtGyja5G8DgHBIrSk4QlGU1ezT+5Qvbvdqej0s0+ljaDp7VFdW1/8GNv/AMp2jpbW/qdF8U/iJZ/DP4eah46vLjRIBZpEYxrOoyWVq8kjqqxtNFBPIGYthQkLszYAXnjkf2dv2gj8dbfxZa3/AINufDeseDdXGkahayNcmN2aJJUkj+1W9tcBSrjiWCNu4BBBPd+Pvhz4M+J/hSfwT450RdT0a4aKRoPPlhdZInV45EliZZI3V1VldGDAjg1S+H3wj8BfC6fW7vwXpV3bXPiS6jvdWubvVLu/mvJ44liWR5LmWRy2xFBOecZOSSazj8Uubbp96/8AtvwMPe5YLr189H+tn06nh7ftq39x4i0RdM+FUcvhXxB8SD8NbLVZ9eMV293GZFnujaC2ZRCrRMFBm3P1ISiy/bK8SX978SLiT4Rabo/hn4d6/qPhqXxRrXi6O3sLq/t5YEhh8uK3lu1kmExICQSAEIoZy526F3+xppWqfGGw+I154ksLHQ9K8VHxlb6Do9jfWwn1TYyrNcGW/mtSxLFnaC1gaQgbmxkH0i6/Zy+DN74a8U+ELrwWr6V4z11/E2sw/b7oPPqjtG5ukkEnmQOGijK+UyBSvygc0Q/hLm+K2vr+7/yqNW6uN9NtG1zy00urel53XzTpr5O1nv4xY/t2XF3pNuJfhHNBrw+JGl/Dq8sZ9RubWGKS+jMkd2jXNlFcFAuPkktomOcg4wTyvxW/a/8Ai7qXhDw9f/Dfw9pvhnXtN+NMHw28R2lxqa3NvcsjHMMUz2bHyJgy7phGksePlV8mvoO3/Za+BtvIJz4Qu7if/hJLHxc1xd67qFzNJq9nGI7e6eSWdndlQYKsSrdWDHmrF/8As0fBPU9D1zw7d+DG+xeIvEreMb/ytUvIpjrRKn7ZFMkolt5AUXHlMgGOAMnNwcUk5bpp/c6V16O1Xe/xR6XtScVG1tbSX3+0SfyvT2t8L66v5z/aA/aL8baH4o8c+JY7a70n/hn1PDl7q2kadr85tvETaq0TPEHEcaoseHj3TwXAdHYrHBJh1+qvin8RLP4Z/DzUPHV5caJALNIjGNZ1GSytXkkdVWNpooJ5AzFsKEhdmbAC88ct4t/ZU+BPjqTV5fFXhC8vn8Q6fZaXrDHX9RjOpQWjK1sbnZOPPkjKjEsm6TqCxBOe28ffDnwZ8T/Ck/gnxzoi6no1w0UjQefLC6yROrxyJLEyyRurqrK6MGBHBpScfZKEFZ3v+V++9m7bK9loJuDkpW6a+dox/wDbuZ9NH8lwn7O37QR+Otv4stb/AMG3PhvWPBurjSNQtZGuTG7NEkqSR/are2uApVxxLBG3cAggnwf9nn9prXE+NnxB+Cd7NfeJ9Zvfij4mlSXWNaeG20Lw/Zpb58lpFfftdsJbRgAAszGNRk/U3w++EfgL4XT63d+C9Ku7a58SXUd7q1zd6pd3815PHEsSyPJcyyOW2IoJzzjJySTXP/8ADMXwNGp/2yPAyrff8JPdeMvtC6jdiT+1rmMR3E24S52SIArwf6lgMFDRGXLK62cLP1vBt+l4vza00vdKL/cyhLfmun5WmkvXVeWl3e1n5p4H/bCv/iD4/b4Y6X4G0O5utY0TUNW8O6xYa/qP9jaitrIqOjXs2mQbR8wPm2y3Kr0JzjPM/Dn9o/xD8P8A4OeNfij4q8J6vrul2evWuheGbw+NJNYTxBO8y2qJayzWVr5VrHIyp9oaN3lKyuzSkB39dsP2P/2fNMgS1sfBuoxww6VfaHbx/wDCS6oy2mn3m37RbW4NyRBG20YWPaF527cnOlYfsyfByx8Dah8M5NE1vUfC2o29vaPpereKdV1GCCKA5hFsLm5k+ylCFKmDYQVXn5VxMdPuS/8AJm36Plsk9dW9O8O7fzuvTlSt5+9dvVaJK/bwX4c/HDx74V+IH7TOufEzXNLsX8NX/h2Kx0nUvFV1Jo+my3FiuYba4No7rvdgcR2mXkIGw5zXqn7IvxaT4i+F/EXha70nxHZ6z4G1c6Vqkuuahd3k93NJGs4nEl3b206qwk4ja2hVBgIgTbW+v7KfwJ/svxRpNx4PvL2LxnNY3OtzX2vajdXV1PZgC2m+0SztNHJHtXDo6tkAkk1Rl/ZR+GUHiHRdZ0aK9tbez8TQ+LtWgu7661GTWdSt7Rre0kmmupnYeVuWTuWeNCTnJNqSuk9uWK+7lTf/AKU7X10vbdRyySbW/NJ/fzWX3216a77P2iiiioNC1p3+vb/cP8xXy9+1d/yU3Tf+wHD/AOlE9fUOnf69v9w/zFfL37V3/JTdN/7AcP8A6UT0AeSJ9wUUJ9wUUEsgu/ut9K+xLjwNp3xM/Zxs/AWrTyQWut+F7O1aaMAvETBGVcA8EqwVsHg4r47u/ut9K+6Ph/8A8kt8Lf8AYD0//wBER0DtdWZ+czf8E+v2h/DuqzP4Z1rQ3VCyQ3sGrS27vGfUbAVJ4yOR7mr3/DGv7Yh+RvGkATbjaniScD6dK/Ryio5Ecv1On5n5lP8A8E+f2hJXaWd9Ckkdi7sdU5ZicknKcnJNK3/BP39oQDalv4dbIxk6pjA9B8lfppRS9mhfUaXmfmDJ/wAE9v2jHAVIPC6L0P8AxMyTj/v37moG/wCCdv7RpOWHhs4PAGpkf+yV+otFVyJFLB00fl6n/BPH9olQV+yeFwOef7UPP1/d+tPf/gnn+0Nj5LTwwTzydUPft9yv0/opciF9Tp+Z+YLf8E9f2iFwY7Dws2eWDaoeD7fu6aP+Cef7Q+edO8JMMg4/tNh+P3OvNfqBRRyIPqVLzPy+/wCHeH7RZIbyfCycZwuptnP4x0z/AId1/tCtkyReHST6atgH/wAh1+olFPkQfU6fmfl8P+Cd37QQBD2fhiQYH/MSI/8AZKe3/BPD9oLBWK28NqB0/wCJo2D9fl/DNfp9RRyIPqVPzPy/H/BPD9okNvQeHVbgg/2sTj25Q98flUqf8E9v2jBIWMvh8AnPGpZJPf8Agr9O6KORB9Sp+Z+Y/wDw79/aQA2FfCzAE4J1Fu/PTZjrUsf7AX7Q4DebZ+G2JxyurEd+42c1+mdFL2cRfUKPmfmWP+Cf/wC0Mp3Q2vh1GB6f2s2G/wDHKD/wT6+P0oPmWXhpSe/9qFvxHyV+mlFHIg+o0vP7z8zF/wCCefx5O5ZV8P47FdRwT9fk60h/4J2/HJlba+jKSMD/AImWRj/vmv00oo5PMPqNPuz8x/8Ah3l+0BG52f8ACPyKehbVCCPb7nSk/wCHev7QHUWnhrPvqjY/9Br9OaKfIh/UqfmfmO//AAT6/aEK7VsfDGcYDf2oQf8A0CtLwn/wTo+M+o6/aQeMdV8PaRowkU3c9tdtcT+Vn5hGnl4LkdCxA789K/SailyIFg6Sdy/o2n2uk6RY6VYx+XbWdtFbwpnO1EUKo/ICrlRwf6iP/cH8qkqzrPFLX4GePtQuPH9p44+JHh7VtL8e2l5ZTy2Xhae01a2gkDpbRLdSX80Jit45HCoLZQzMzn5ncsyX9n/xfr0muaj43+JOmX+p61L4YZptO8OvZQxJo2oteKvlvdyktLu2Ft4Cn5gCPkHYH46fDNR4ilfWNQS18K2d5falfNol+tkIbQkXRguTD5NyYiCrrA8jBgQRkYpLD47/AAu1DT9a1JNfu7WPQEt5b2O/0i9s5/LnYpbyRQzxJJcJK6skbxK6yOCqFmGKqEnBJxeiS+5PR/et+uzKtJyU+t3b10v+mnTTTU4344/s0r8aNfk1W817Q1tptMhsUh1jw8dUk06aKZ5UutPc3EaWsrFwJG8t2YRxYZNvPZX/AMJbW++LVn8TDrUiWtvbq82keQDHPqMaSQwXpfdwyQXE8ZXad2YjkeUAaMvxo0zWbvwO/gqUXFn4h8TzaBqkeo6fc2d5ZbNLvLvY9vOsctvNut4TtlTPlyZ2/MrDU0b40/DjxC+px6b4hkgTTLSW/e71DTbqztJrSMDzLq3nnjSK7gTcm6WB3Qblyw3DKadNLyu/83+t+m/QUqd5cz3kkvkm0l96at12d7nP6T8ENUsfF2nXt741guvC2g67qHibSNJTSjHdxaheLdCXzrzzissK/bbjZGIUYErud9uDX+G3wH1nwLfeDZNS8b2eqWfgTRdT8O6TDBo7Wsj2FybLyvPdriQPNGLIhnVUV/MGEj2/Mzwl+0PoY8Mx6z8Qrx7S7vNWOlWNrp/hjW1luX+zySx+XBcWq3EplS3nlUpGUxiNXlKh5Oiuvj38LrXw5pXik61qNxZ6y1wlpDaaHf3N6Tbv5dx5lnFC1xEIX+WUyRqIjw+00O6Vnta33p7+dm9XrqWpzvddb/8AtydvK/Ntpe73OS0v9mk6V4bttFg8cMLrT/DPhbQ7K7GmjEd1ol1Ncw3TRmQ70kklUNDkEKhAkywKz+Kf2fdY+I+qeF/EfxH+IKXOteGLXUFt7nQ9MfTY47ueazlguIY2uJsCFrIHy5mmWQyHdgALXZXPxl+HcGtaToMOs3V/ca1b2t3bS6bpd3fWqQXLFbeWa5gieG3SUghGmdA+DtJwaofB34z6V8YIPEBsNA1rS5vD2t3+kTC+0q9t4Zhb3c1ukkU88EUcpYQbnSMuYiwRyDjOkp1KlRzl8Wr9Hom/Jq6V1qtPIJVpVH7du97K+nWLSXo4p+Xzeub4s+GOt+K/HfgDVNXmE8ei28sviK9to1t7XUmiaGW2tzbs7yKPtaJcIdzBBC6Fj5nOxa/D7xbo3j7VfEPh3xvY2vh7xDex6lq+lXGjGe6e5S3it/3F2J1WKNkgj3K0MjZ3FXTPGn4b+KXgvxb4ivvDGgXmoXN3p5mWSZtIvIrKVoZPLmWC7kiW3uGST5HEUjlWBBwQa5b49/HTSfhD4S1qWxMl54ottHn1Kxsk0m8voU2q3lyXbWyEW0LMjKJJXjVirANkHGaXNaK+1f0d3d6bdPwvuZOyUn2Wvlb+t9+hN8Pfgr/wgafDtP8AhJft3/CA+E7vwvn7F5X23zmsT5/+sby8fYfufNnzPvDb80Pjv4N674v+IWneMdN8YabotvbNZm5kt9GkXWHjt5vNEEeoRXMYEDksrxTQzqRJJjbuNYXjXWbk/Fax8WweO/smgeG9S0zw5qkH9oajCLTUbtoikH2GKI2999pW+sk82VgLbG5Tkybe3tfjZ4A1A61/ZUniHUl8PvdRX76f4X1S6RZra4NvNDG0VuwmmWRSPKjLOVG8KU+arlKcuWpLo21/6Vf096/zv8PK3rUdSfxLRpa2/mu0vX8+nW3P/D74Ax/DnxRq3inRfFczy+JdU1S9163lt3aG8gubu4uYI0UynyJIGuWUSJ8simTdHuZGjwh+zPq974avfCuvfEaC8s7PwZqfgbwy8OiGCTT7G9ihjeS7PnsLyZRbQYZBbrhW+XLbh2tx8evh3b+FI/GaDxXd6c91JZSx2Pg3WLu9tJ413OlzZw2rXNqQuCfOjQYZf7wyTfH74WQ6ZomsvrWpGy1+wi1W2mTQdQcW9jKCY7m82wE2MLBWxJc+Uvytz8pwoSlCS5d1Zfenb8G7eTdgVeaqOun713K/mnq/v0a22T7HH+JP2ZV8SfFS2+I95r+hz/YtZ0zWrR73w6brVbJrRY0e1tb5rgCC2kEZYxpDnfLIxZg20aOp/A/xbfeGPG3w7t/iPYweEPFdnrcdvanQC99Z3GpGZpWe5+0BJokkuHZIxDG/ABlI67mvftB/Cjw14ivfC2sa9fxX2nXkOn3bR6HfzW0F1NDHNBC9zHC0KySJNH5al8uzhFy/y11Hgvxx4b+IOi/294XubqW2WeS1lS8sLixuIJozh45be4RJonB/hdFOCDjBFTG/Jyx21f3qKv8Aco/puRFuhUjUWkly2/7du4/m/Xrc5rUPhjr661r3iTwv45/sXVdX8O6ToNvc/wBmJc/ZDZXF3KZtrvtk8wXZXYQNu3OTnAv/ABf+GWm/F/wLP4C1mS2Gn3l/pt3dR3Vmt1DcQ2t7BcvA8TEKyyrCYznIAckhsbTW0b45fDPX/FSeDdL1q+k1KW+vdMiaTRr2K0lvbRpFuLZLp4RbvMnkyny1kLFULgFfmrQ8J/FPwf4z1u/8N6Q+s22qachlltNX0C/0qSSIPsMsIvIYvPjDYBki3JkrzyMuTdSSk9Xv92t/6+Y7yoz5tnGy9Le6l66W7u3czb74N+FoR4FsvBmnaV4W0nwPrza3BpmmaZHDbSZsrq2MSpHsWLm737gp+5jHzZHHav8Asv8Ah2/+NM3xei07wHdTX+oWeqXcmteCbfUdXguLaOKNDY6i0qtaqVgjOGjlKtuZChPHZ+Nvjp8Mfh3rUvh/xdrl5a3ltZQaldeTo97dQ2lnNJJGlxcTQwvHBFvhkDSSMqrtyxUEEyWHxs+G+oaJrfiFNavLW08PTR2+oLfaTeWdxG8mBCEgmiSWUSllERjRhKWAQsTSU3F+0T26/d/kvnYJ8ztTl2St5O8l99215PscnZfAfxNZ+LdK1AfEWzbw7oOvav4g03Tv7B/0yOfUIrtZUkujcGOREkvXZB9nU7VCsX+9WRp37M2vQeFdc8P3XxB0q2a9fSptJttG8PzWWkafNp94LuCU2DXkql3kRFl8l7dXRAAqEBhteLP2idA0+y8Ga/4aa5utL1rxU3h/V4J9DvxqVpt067ufLFj5a3SXBaGDEbQlikmQh3K1O8bfHvRrbwFqfjbwD4g0+8lg8JeItdsdPvtJuklmuNM8tZBLuaNrfyZX8qWCRFlLSDBQxuDcITlJJb7fcuZf53+fS5pSpTnVjGG83devM1+Di9NkYmq/sy6j4j+I+nfEfxP4q8M6jqFlqula39pfwq7X1tcWkcaSwWVzJdubSzl8tm8kKzK0shaSTOK7vw/8I7TQvibrfxCGtST22oxubHSzAFTTp5/K+2yo+75vPNvbtjaNrLKcnzTgufjr8NbDxOfBl/rN6mrQ39rpVyU0a9e0try5iikghlu1hNvEZBcQhN8gDM4QEtla2vBXiaXxJp+r6xcanpk9nb6xqFhbtaQzRiCO0ne3kSVpsb5BLDLuZVVOQF3hfMeLWi39nXXpqopr5pR02srmHLz2qNPXlX/pTj/7dru9d1c8h0/4MeO/hla6TrcOqy+PI/B3hW+8HaBoWkaTb6feSWdzJZeXJPcXd8IZJIls13sPLDgkrGGG18mb9jrTte0vwNf6/YfD6/1rRPCGk+F9Vj8UeC4PEUaraIfnsXkliNtLuklBY+YjDZmMlefVbf8AaC+FVx4cv/Fv9s6pBo+ny2UT3dz4f1GBJ/tcyw20lv5kCm5ikkZQssIeM5zuxzU0Px1+Glx4cuvE8WqaqYbO/wD7LmsToGoDVVvPLEotxpxg+2NIYiJQohJMZ3gFfmq1UnHd7NP0s5P53dRvW+rXkVPmrPnfmvv5W/u5U9NkV/j74S8U+Mvho3h/wTBA+rDW9Bu4POVTHGltqtrPJIyl4wypHE7lA6lgu1TkiuV179nbXvFGi3LeJPG2hapr2qa/BrmrC88NvJoV+sVp9kW1k037XveERhZFElw+JlVzuChB2+p/G34caVoml6/Nq2oXMGstKlnb2Gi317euYm2T7rSCF7iMRN8speNRE3D7TxTX+LPhqws/EGs3Go6hrNlpOo21mYNC8L6lf3VqZrO3uER4rZJpJyVnWTzY41RVlVGG5GZoSupJrZ3fk/dXy1S/LrYuMpOCjHZXenZ6P5f1ucFb/ssW9p8PrPwDZ+Lba1gsvCHijwnE1to4ihjTWJ4ZRJHCsuEWAQhREDhgR8yYwZvEn7Mq+JPipbfEe81/Q5/sWs6ZrVo974dN1qtk1osaPa2t81wBBbSCMsY0hzvlkYswbaNjxL8cNPguNM1DQdd0yDwzqPgzxF4ll1e7064nNo+nvZKrPbq0cjKn2mbzYcLKTGFBRgc70vxs8CWvjux+G14PE0Ot6jOba0eXwjq0dhcyrCZmEd81t9kYCNWYkSkDaRnIxWsnUXs5Po216qbb/wDJlf8A4BNSH+yxpS/htSS9HZPX0t108r64GhfA7WNH8RWV3J40s59E0nxnf+MtOshpDJdJLew6gtzBLcfaCki+ZqBdGWFCqx7GDlt6wL+zrax+EfiR4UTxVIV8c6de6Lp0z2YI0TTpknKWyKHHmrHNd3DjlMq0acBAx6Cw+P8A8J9St9XvLbxNOttollJqdxcT6VeQRTWUZAkurZ5IlW7gUld00BkRdwywyK6HU/H/AIZ0p9Yikm1C7m0G0t72+g03S7q/mWKYuItkdvG7yufLY7IwzgYJADKTlJvlTltay9P6W+++urL9tUdVTv7yd/ndy/8ASpXs+rXZHIeJvgj/AMJFrd1rP/CTfZ/tNv4Vg8v7Fv2/2Lqst/nPmDPneb5eMfJjd8+dtL8cPB/j7xXd/D65+Hk2n2t/oXio6nPe6ha/arezg/sy/g8x4BPA8w8yeNdqSBvnz0Bq/J8evhhF4dsPE8mr6ottqepvotvbHQNQ+3m/SGSZrZ7LyPtMcvlxOwR41YjbgEsuUuvj38LrXw5pXik61qNxZ6y1wlpDaaHf3N6Tbv5dx5lnFC1xEIX+WUyRqIjw+01c6k38XR3+bt+aSCFSUVyrrFpenLyP7kreq16nnni/9kfSfFmm6Dcapd+D9f1/SbvVry5l8XeDYta0q6k1KdJ7llsWmjaFleNBEyzblUFWMm4k9pb/AAj8S+HNZ0vVPh74x0XQIU0XTtA1WzPhtZIZbWzMphNkkU8SWbjz5AAVmjC7QI/lyehv/i78OdN0zV9ZufE8DWGheH4PFN9cwRSzxppUwnMVyrRqwlVhbTEBNzYTp8y50/F/jbwz4D8OyeLPFWotZ6XHNbQNOtvLMfMuJkhhUJGrOS0kqLwON2TgAmlaVJctrK+2y7JW267beRm1Kej1cvvd7S/G6d99V3Mvwx4buvhl4P1iCyt7zxJcNqms67FaWaQwTzteXs92LaPzpVi3DzvLDPIikruJQHA8aX9mbW/Hfw80DS/GB0SxkjufENzfaD4h0dNcs1TU76S5RvKS4SEXkCsqrNmZF3zBQ24NXrNv8bvAF54ZvfFdgfEt5babfDTb2ztfCeqzana3BVXCS6elsbuPKOjgtEAUdWztYE4PiX44afBcaZqGg67pkHhnUfBniLxLLq93p1xObR9PeyVWe3Vo5GVPtM3mw4WUmMKCjA5XI8Q3Tavf/wCRb/GP6WNIKdaupR+NuT9W3rp69u9uxkJ+zGlt4h0PxlYeN5rbxB4W8L6P4f0a7W0byoZrH7UHnlh84LNHPHdtG0RwyrkpIrEMuz4g+COra54ovbgeNbeDwrrWuab4l1fSTpJe7l1CxNqYfJu/OCwws1lbl0aGRjhgsiBuOp1D4q+DtH8WWXgnVpdZttQ1AxR21zL4f1BNNllkGUiF+YfsnmN0Efm7yeMZ4ri/Av7Rvh/x9MYY7fU/D81p4s1Pw48Go+G9TK6l9l+37Ra3DwxR+YyWLTMF83ywphYCR0ar9pOUva31V3f5pv7pWb6J2ZlTp+4uXZKK87KL5fP4Yu0vJ3ep2nxG8E6t4uh0bUPDXiG20XXvDmonU9Mu7uwN9a+a1vNbuk8CyxNIhjnk4WWNgdpDcEHgY/gD4w0K68N654I+JOl2WuaPH4gN/dap4de9gvZ9YvYLu6ljhju4TCFkhYRqXkADgNu2kt3l38YPhzZaEniabxKjaXJ4dn8WC5itppV/sqFUd7g7EJA2yKQh+dvm2qdrYw7345eFNY0LVn8Ga6lrqtjdaZYj+3tE1G2SN9Qult7WYQvFHLPDI7MEkjIidlI81AGdZUZ35Unf/h42++6t38y4yno110Xnp+LtL1Sl5nN6p+zRdDw//wAIf4V8fDTtF1bwtbeD/EaXulC7ub6wiE4328qyxLa3DC6nBdklT5lxGCua9F8GeAU8H+I/GWuxan9pTxZqdtqKweTs+yCHT7a0Ee7cfMz9m37sLjfjBxk2PG/xD8KfDq00678WXt1CNWvP7OsY7TTrm9mubnyZJvKjit45JGYxwykALztwMkgHlvEfx08Ir4Eh8S+ENYe7vNYFxBpMX9galezJcQv5UxuLG2hN2iwSfLMrJHsbCO0ZOQudpN/J/Np2/BWXTpoHv6J9V+G1/wDyXVre2uxf8efCW18ceMPDfil9aksotJkA1OyWAOmrW8cqXFvE7bhs8q5iikDYbK+amMSEilcfDa51D48x+P5YJoNI0/SIn2GWNob3VczRRzhAd6PBbSTRliAHFymM+VxW8Y/Ge10XWvCNloWuaTqFnrsUV5eyw6ZqN60FjIVMd4DZxSxxRSbZI1a5eKPLbxI3lNG/c+EPEFv4k0q51C31i21JINT1GwM1vZy2qo1tdywNEUkZizRmMxtIDtdkLqFVgoFHkjdbJy+/Z/nfyeu5ElzJt9eX/NfelbzjpseUTfAf4k6vb/ErTPFPxP8AC9/afETTNR0xrqHwjcQ6lZxTRyR2sZnbUXieG3SVgIlhj3sWcsru7NteOfgVceL28Qz2ni5LGbW9D0PR1SWwaaD/AIlt5c3OJ0SaNp4J/tPlSQh48oGG/wCfi/onxi06LwDF8SvGMy22l65euNAttN0+5vby6tGJ+zBYYBJLczSxo0+2KP5UbGD5bOcfwf8AtFeHbj4fad4x8cvc21zq2qaxa2dnpmhX91cvbWd/NAJWtIo5bhAsaRGV3UKjP82zIAFdQt0Vl+qXqaOrNP2fe7/GLb9Lwj93qVPA/wCzTaeCrfQrey1jRbOLRvG0/jP7Hovh9dOst0umy2bW0MCzMIV3TGXdljwQQSS9bnhv4Jf8I9J4Uk/4Sb7R/wAIxrevazj7Fs+0f2k903l/6w7PL+1Y3c7tnRc8WvEf7Q3wh8KXMVvq/imZll0u11s3NlpV5e2sWnXLyJDdy3EETxRQExSZldlRQMsQCCdHSvjF4G1zRtc1vSpNduI/Dsgj1C1Xw3qQvkLAFGjszB9omV1OUeONlcZKkgE0TbcHTlstPuSj+CSX/BMHTjJxTWu6/wC3m5/i5OS8npoYHgv4F23hDTvAdhea2urweCfBt74SlhaxEY1FLj7FulIMhEYxZY2HdnzfvDbzf+AvgDUfh98Prax197h9bv3+2X5uZkmmj+VY4Ld5EysjQW8cEBcEhjEWydxNQ6B8bfDI8Bf8Jt4n1ksJNUn09LOw0DUlvlm3s0Vn/Z7xG9e5WEKzL5KswDOI1Tps+G/H9t4v8XNp+g6pZvpsGh22qS201hdQ3+64nnjiZhKqLEo+yTqYyGk3A7hGFHmU5Tm238/m3PX1buvXTQ1qTdVc0tbX/wDSuVv73b8N0kedf8Kb+IPiH4j+P5dX13T9K8Ea94o0nWRaLpwmvtSFnY6cFMdyLjbbx+faMjo9uzkKSrKGVq6lPgo0Xw/1XwZD4paO7vPFN34ssr8WQItbqTVm1KFGiL/vUSQqjfMpdQcbCRj0+ioTskl0t66Wtrv0T8ulipVZT0e2n4Jpfg3fvfXocZ8NfAep+DU13VPEfiC21rxD4o1JdU1a7tLBrG1Mq20NsiwW7SytGixW8Qw0sjFtxLcgCn408MeGfGuj+J/A/jXTdVm0vWLy3lcWtpcHzFjjt2UrJGhAxJFzz2Irv6KpVJRkpxdmrW8rbfdYz33PmF/2Lf2YX+94X8V59cah/wDG6YP2Kv2YFBA8MeLBnrxqH/xuvqGivQ/tnMf+f8v/AAJk8kex8uf8MS/suj/mV/Fn/lQ/+N0v/DE37Lv/AEK/iz/yof8AxuvqKij+2sx/5/y/8CYcsex8u/8ADE37Lv8A0K/iz8tQ/wDjdH/DE/7Lw/5lfxZ+Wof/ABuvqKij+2sx/wCf8v8AwJhyrsfOXhn9kz9nPwl4h0vxPovhvxRHf6PeQX9q7x37qs0Th0JBjwRuUcd6918PyG4uNXvBBcRx3F8rxefA8TMot4VJ2uAcblYdO1bFFcmIxdfFtSrzcmu7uNJLYKy73/j5f8P5CtSsu9/4+X/D+QrnGfO/7fHifxL4O/ZL8eeJPCHiDUtE1ezjsDbX+m3cltcwlr+3VtksZDLlWZTg8gkdDWX4h/a71nwXafE238QfCtZNS+FJ0i+1WKy10zxXGi3vJvY5Dbq3mxIsjvAyD7hxIQQ1e4fEj4b+C/i54L1L4efELRv7V8P6usa3lp9pmt/NEciyJ+8hZHXDop+Vh0x0yK5dPgB4H0PwZ428M+CLMafqHjqznt9S1bV5rnW57iR4DDG1w93M0s6RqcLEZQoGQNoJpOUoU5WV3q0u7tGy6W2afk9LPVbXhOMIPTV3fZPl9b2s9Lb2euqfzt8cP2vfinfw6VffArStMtdCh+LWkeB01u51NGTxAJIi1zCqNZyiCDzD5RnRmcFCVU8qPbdZ1K2/ZO/Z1l1fSPAureIptFX7Vd6dpsrXc895dXG+4meZIVZ0Es0kjyrADsBIjH3am8JfsrfCvQfgN4V+AOt6W2r6L4XW2niuI5prCdtQicyG9jkt5FlhlMrO4KSZG7GTXo2seC9H1zwunhC9vNdjsUjjiEtnr99aXu1MbSbyGZLkscDcxky3O4nJq5pQjKEHd3Vn3XLFP0u03bpfprfKMudwlNW01XnzSa9Wk0r+XVWt8/3v7bmiWPww0LxvbaPoHiTV/E/iQeGdL03wrrF/q0C3PlGUi5ddOW7idUVi0SWcknKYVsnHEeIPj98WvG/xg+AF3pHgnxJ4PvdR1HxjY6h4W1m9v9KsdXa105Xglcy2ySyW5LB43ltQynP7tWBr6Ib9mz4KP4Sl8FS+CVl0+bVf7ekuJdQun1BtT4xfG/aU3X2kAACbzfMAAAbFUtV/Za+DGtnRp9T0jxFPfaBPeXOn6n/wmGsrqMUt1CkM7G8F0Lhy0UaJ88jYVcDAzQmoycl8vK8Uv/Srv0sOm+V+92kn81JLr5x7bHlT/t6WGoeEPAGoeF/hdqmo+KPHcWqyLoo+23MdkdOlMN0Gl0+yu5pB5gwjJb7SPmcxin61+254k093toPgLqNjfWvwzufiRf6f4i1STSru1S2uzbzWbRG1kbfhWdHO0MCoKoDuHsF5+zf8Frvw34a8Kw+Cl02y8HBxoEuk391pt5pu8Yk8m7tpI7hDJk7yJMvkltxNRzfs0/Ba5uLu8u/CM9zc3/hm68H3U8+r30ss+k3MzTzwu7TFmZ5XZzMT5uSfnpO3vW/vW/8AAZcvf7Ti3q9E9ehVNwT99aaevxRvrpf3VJLRavbS55xpf7bOhFtY1DxN4Fu9M0Wy+Gtr8ULC6t74XU9zpk2R5EsPloIbgNgbVeRDnO8VzV/+3j4l0f4Y+LfiXrP7O3iG1s9A0jT9a0+aX+0rSw1GO6uooPs5ur3TrfbcIJlkIiSeNlztlPJHu+kfs+fB3RLmG6sPBFuWg8JxeB1S4uZ7iJtDjOUs3jldkdfVmBcjgsRWLP8Asm/Am78J6h4Fv/C+rXvh/UbRLB9NvPE+q3EFvbJNHMsNsslyRaxiSGI7INg+RRjAxWt6Xtb2fJf525pfjy8q9U/UinZSi56q6v6Whzfip28mtV08/wDGn7Vd5Bofxo8M638KtffWfhummRTW/hjV5p5bq11OPdBcxzxwpNbmNSzSbY3MYQld9ctbfHq0m+C/gK4Pii58T/8ACW/E3S/Ct9f+HvH001yj3EnmE3FwdPtZIMFVDWkMFv8AJgB1DMD9FXPwN+G8+teKvEkGm6tp2reNlsE1y/0vX9QsLi5WyQpbBZLedGh2qxB8opuz826s+L9mz4LRaRpuif8ACGtJBpXiWHxjDLNqd5Lcy61F9y9uLh5TNcyDofOdwQACCAMTTcI1Iuauvcv8nFz+9KXztt0Ha1vKX3uDSfynt/d8739N6cV8v2/7aOp/8JFeR6h8KoIPDGn/ABTk+FdxqcXiAyXa3h2CC6FobZVMTs4DKJtydQHGce0fCT4Waf8ACrRdWsYNQbUtR8Qa7qHiHVdQeLy2urq6mZz8uThUTy4lGT8sS1598OP2Q/Avg7xh4j8b+KL6fxVqOq+Ob/xxpUc73MNnpVxcqiqBaee1vLNHtbbctGJBu424qaVvaJ1NrJtefNC6X/bvOk9F1etkU+X2Mkvivp6WnZ9t+Rta9lpdmPbftkQz67p16/w9aPwNq3j9/htaa2dVzfNqys8Ykax8naLYyxsgk88vxkxgVky/tuX9v4gksZvhPF/ZafFef4TLdp4gJna+CKbe6MJtgohdmw48wtGBkCTpXsMP7PHwdt/Gi+P4fByrqyak+tIn265NimpOhRr1bEyfZVuSpOZxEJDnO7NVpf2Z/gjNIZZPBWWPjQfEIn+0rv8A5GAYxef632H7r/Vf7FOhyLl9trte3rTv+CqW85RVtLhJxtKy11t907fi6d9/hk+tn51p37Y82o+HLRIvhqB4z1D4g3nw3tdH/tnNi2o225pJ2vfI3rb+Whbd9nL54CHrTrf9sq3vNAtrW1+Hrv45ufH9x8Nv7DOqBbJNXgUySOb7yc/ZhGA/mCAuc48vPFelTfs6fBubQ9S8PN4PKWmqeIpfFkzxajdx3EWsSNue8guFlE1tLnoYXTaCQMAkU4/s7/Bw+Cofh+PBcY0m31FtZiZb25F6molixvReiT7SLklifP8AN8zn71RHb3v7v/tnN99p2/xR2tYiW75e8renv8t++8Oq2e9zsvDNx4ou9Ft5/GWj6XperNu+0WumalJf20fJ27J5IIGfIwTmJcEkc4ydSsvwz4b0/wAJaLb6DpVxqk9tbbtkmp6rdalcnJJO+4upJJn5PG5zgYAwABWpTdr6CV+pa07/AF7f7h/mK+Xv2rv+Sm6b/wBgOH/0onr6h07/AF7f7h/mK+Xv2rv+Sm6b/wBgOH/0onpDPJE+4KKE+4KKCWQXf3W+lfdHw/8A+SW+Fv8AsB6f/wCiI6+F7v7rfSvuj4f/APJLfC3/AGA9P/8AREdBSNGvGviT+0f4K8Gapr0A8b6Lplj8OLjT5/H8l/peoXM1jaXqf6IlskEYWWSV2T51ZxGAdyMTx7LXzD8Z/wBi+9+Keq/Fe60j4pRaFZfFyx0S31a3n0E3sltNpjqYZIZBcRAKyKVZGUnJyGGNpqnyuolPbT81+Fr99bdLmtJU237R9vxaT+6N2vNHUeGv2svC2s/HL4jfBzWPD2o6Na/D60tLyTxBcW139kmjktmnmedjbrFZogQ7Hkl2zDmMmta5/a4/Z/sPD+ueJ9U8b3WnWHhyyttTvzf6DqNrMLK4lEUF1FBLAstxA8jBRLErpk/ernvEv7Jlr4k8ffEvxDN40WPw/wDFvw7baB4l0o6azXSm3tngintLsThYThwWV4ZQdvUZrhr79ga3vvhJ4h+FEPiP4faINZ0m10hNa0D4bW+nahKkF1bziS9lS6JupD9nwdnkoWcuVJCgKmlJxU9NFd+d3d/dZr176KVyyqRvpFuN/JWhzd+vP80rK2h393+1z8KPFej3+qfCv4p+F5bXw5B/bviHUNTsL94YNCimliuJ7VURPtTmSBol2PgFg3z/ACxyekeEPjD8O/HfibUPB3hfXpLrWdK02w1e8tJLC5t3htLxC9s7GWNRllBOzO5cYYKeK8U/ae/Zs1j41fFb4UXWmaddpodk9zZeNL+K7hihuNFR4blLCWJm82UTXFvGBsUhR5m4jIr3bR/D3jSx8d65r2o+PhfeGL61tIdJ8OjSYYRpcsYYTS/alPmTeblflYAJt461MPhV+7v8k7P0fu2VtGpdGpLN3/Bfi1p6r3r7acvVNPB8UftEfB3wZ4om8H+I/GItdRtJLWG+dbC6mtNPkuSBbpd3UcbQWjSEjYJpELZGM5Fea/tU/tc6V8FvC2vWfw+urHWfHGg3WkpeWNxpd7dWVlFeXUUeLqeDbFBI0UjNGkkqs3BCsOCvxI/Y6i8e6r48s7b4gnTfCXxS1DTNS8WaU2k+fdyy2Xl4Fpd+cot1kWGMOHimxglSmay/ix+xTqPxBuPiFZ+H/ipb6FofxJ1TRtb1SzufD5vriC909odpgnF1EFjkWBQyOjkHlWHQ3Rs5U3U7rm9Lxv8AL4vN2WivoVbqEuTezt9zs/Xa60S7y2PYfjp8Y9K+BXww1D4lazpVzqUdpJbW0NpbsEMtxcTJDErO3Eab5F3Oc7Rk4JwDQ+EfxqufiD4t8bfDbxP4Xg0Dxd4Bnsk1W1s9SOoWUkN5B51vLBcNFCzgqGDK0SFWU9Rg12fjfw5ceKvB+peGrVdCeS+g8gLruknU7BhkZE1qJYvOUgH5fMXnBzxg8H8Bv2d/DXwOm8S61YHTZdb8XXFvNqUml6THpdhFHbxeXb21rZozCCGNS2AXdiXYljnhU7Xnz9tPW6/S+vmlbTUd+VW3/rV+XRJa31vbQ4n9qr9rnSvgt4W16z+H11Y6z440G60lLyxuNLvbqysory6ijxdTwbYoJGikZo0klVm4IVhwfSPEv7RPwd8HeJZPCPiTxitrqNq9pDfMlhdTWmnSXJAt0u7qONoLRpCRsE0iFsjGc15L8W/2LNS+Il38RLfQfirb6HovxL1XR9c1W0ufDxvbiC9sGiKtBOLqILHIsChkdHIPKsB8taXxG/Y4i8d6n47sbb4hHTfCXxRv9M1HxZpTaT593NLZeUALS785RbrIsMYcPFNjBKlc06VnGKnu3r5K0PwXv23ei010Ur+0dvht+stbaXduXS6XTm0u/oLXNRu9J0e81Ow0O91m4toWli0+yeFJ7lgOI42nkjiDHsXdV9SK8w+DP7ROj/E34GH46eKtHTwZptvJqQvre6vluRaR2dzLCzNKqqCT5WcKDycAtwT6drNtrEui3Vp4av7Kw1JoClncXto93BDJj5WkhSWJpFHdRIhP94V4b8Kf2UY/C3wbn+B/xS8W2vjHw+NVbWLN9Ksr3w/cw3DXj3mXmhvpHbbOyshQx7QgzvPNRq3JeSt63/y76eaLVuWN97627Wf628/I891/9uXxdd/s8/GH4t+HfhfF4b1r4Za/Boltp+vzvdfaVea2Alnii8poXMdxkxB2KsMFjgivpPwJ8WfAnxG1DXdD8L608+q+F54rXWbGeyuLSe0kkTfGWjnRGKOvzK6gow5VjXz9ffsCaVL8OvjF4A0/4p61H/wtbWYdTS7v3vdQ/syKOWCQRulxeN9qlJgINwzLIQwBJCgV7F4A+Cf/AAg3xm+JPxd/4SX7b/wsKHRYv7P+xeV9h/s+2eHPm+YfN8zfu+6u3GPm61pS5XSXPpK342h8t+f57aWvc+Vw0eqlL5q8bfhdq76WerPT6KKKgzCiiigAooooAKKKKACiiigDXg/1Ef8AuD+VSVHB/qI/9wfyqSgD518Z/s8+Nj4c+Jk+j+JNMvJfEXhjX9O0zRNH0k6Sl7d30bFZL4tdNbTzh+BMsNucySFidxroovgX4q12xv8AVfG3j2xm8T3FvpMOnXOm6IbW004addm7tw0D3EzTsZj+9PmqHUYQRdaufDL4/wCieLNXuvCXiSV7LXj4k17RrBYtJvI7K4SxvLmNIxduht2uDBb+Y0Ql3kB2CBRxuaT8efhRrMerT2nilorfRrKXU57m70+6tYJ7KPAkubaWaNUu4FJUGWAyICyjOWALXuqNuiTXkld3T6Wu7vfdX3Narkm6U/sykn5ttKz7q8FZdfPS2Lo3wM1CPU9P8T+J/GNvqOvf8JW3irV57PS2tLW7k/seXS0gghaeRrdFhaJstJKxZGyfnG3kfh7+xz4R8CaP4h8MQWvgiDTdX0C58OQ6hongm20vXWtZgAWvNQWR/tcgCqciKJWYbnVjjHos3x6+Gttodp4gvLrxBaw3+pnRrW2ufC2qw3014IHuBEtm9uLgkxRuyny8NgBSSQDLp3xh8Da1Jpeq6d4zsYtIvNK1bUpI7zT7i3mVLGaCK5eR5dgtfs7yFJYZoxJucfc8pwa5pN32srdrJRfb+7e3Za7XYJzqcq37ddm3p31v+Wy0z0+GHjvWrvwnqPj34iaXql14S8QjWbf+zvDzWMU0Qsbu1ETK1zMwkP2ve0gbafLAWNMkjN/4Ud4n0RrXVvAvxBsdM122v/EU32nUNCN7bPaavqP22WLyFuImEkbLGqS+Zt+Vi0bBto34fjv8N5/D8/iRbrX0tobhbVbaXwvqkd/cyMrMgt7JrcXNyGRHZTDG4ZUZgSFJDtX+J0SWHhbxj4euLO88L6tq0ekai00EsN1byTy/Z4SFfaUdLopDJDIgcFzkqYyrK8pe53aXzasvvWnmmR7R8ijfRLT0jzP8HKXz9FbjP+GarrTLzwha+FPGlnpOkeFtP0rTfPGjv/bk1vYsGSJdRhuIlEUmGDxTQTIRJJtC7uO7+G3gHWPh9ceI7KTxHZ6homq6zea1p1sunNDdWct5cS3Fyks/nMk6mSU7NsURVRhi5+YdvRQ5ybbb3v8Ai03+KQm3JWb7P7k0vwb+88q8CfBvXfCPxDv/ABldeMNNbT7hbwRaXo+jSaYtxJcTLI098BcyQXM6lTiWOCBsySFt241V+LvwP8R/EO68RN4c8fWWg2njDw9H4d1uG70Rr9mhiadoZLd1uIfJcG6lDbxIGG3AQgsfX6KUW48tum39dfmKXvc1/tbnjPiz4DeI/EHiXU7vTviFZWHh/W/EmheKr/T5dDae6N7pslkQsdyLhFSKSOwiUqYWZWJYOR8lXr/4GXFx8LvEPw6tPFyxS634hv8AxAt1LYs8H+k6m999lngSZGngO/yZFEkfmIW5TdgesUUcz5PZ9P8A9n/5GP3GntZ2SvtZ/cml+DZ89x/sxeJtE+Hd18P/AAR408GaHZ6r4lk17VLBPBUg0i5geFFaxFnBfwskJljEjDzjvGUcMrPun+IX7LNt8SfE2leN/FKfDXWteTR7bRtWk174exaraskMkkgl0+Ke6L2LkzSfeknQjZuViuT77RQpOLTXS1vkuVfgv13MoxUU4rZ3v85cz/HX8NjyvVPgaNS1DxFfDxOIhr3jHQvFoQWOfI/s6OxT7PnzBu8z7DnfgbfM+6235ut8FeCv+EPuvE9z/aX2v/hI9dm1rb5Pl+Rvhhj8r7x3Y8nO7j72McZPT0UKTirLtb5e6v8A2yP3ebupxVSSlLdWt8lJL8JS+/yR5bpPwQ/sxdDX/hKGf+xvG+t+MsrZ7TJ/aC6iPs4O87TH/aP+s53eV91d3y4XwY/ZsX4TeMm8Zza3oN/etosmiT3Nj4dNje6kpnjlS5v7lriV7u5GwhpCFDF2IVPun2+impNSUuqVl6Wa/Js0ryeJuqut3f58zn0/vNv8NtDy34h/BD/hPb3x1ef8JP8AYf8AhNfB9t4U2/YvN+yeTLeSfaM+YvmZ+2Y2fLjy/vHdxL4n+C7eIdT8U6xD4oazu9dOhXFkwsxILK60udp4ZGBcecjSFdyfIdoIDAkMvptFJttJdtV99/zIklOp7WW+n4LlXltoeI3fwD8ZzpaeI4fiRoy+Nl8WjxfeajJ4blfTZrhdKfTEhSyF4skcawtGebl2LI2W+b5U1L9mqTVPD93pl344zf6p4d8V6RqF4NMASW71yaCWW5SIS/IkTQELDuYlWGZMgs3t9FVGpKElOO60+VuW3pZL7k90jaFepCcZp6x2+9v8OZ27J2Wh5bf/AAP+3P4rY+J9n/CT+K9A8T4+xZ+z/wBmf2d+4/1nz+Z/Z33+Nvm/dbb83UeCvA7+DfDepeH49XNw9/q2saqtwLcL5Rvr6e6CbCWDeX5+3J4bbnAztHVUUnOUqfsnt/wEvySF7WXIqfRNP5pWX4M+atc/Z1+ImjeANW0rw74k0a/v7zVPDTadpek6O+l6RYQ2OrwXElx9jlvZE80Rhi/kvAHWJVVA22tvxd+y7/wsDw/cN4717wx4g8T3PiCHxHJLqXhNLrQnniszZpC+ly3DM8IhLHBufMEh3iQYCj3qik3dWfe/5f8AyK/J6aC55JWXn+Ks/wADx7T/AIG674V0rwq3w58Q+EPC2seG7S/08pZeDhHoslteTxzzpFp8NzEYGDwoUbz2wdxcSFjVfxf+zxeeKIdY8zxbpt1JrHia08RXFprOhm9027EWlwWD293aJcRC4RvJ89fmVVk8slGCfN7TRTcm736/583y1V9BQk4JqPVW+X9ddzwa3/ZYt7T4fWfgGz8W21rBZeEPFHhOJrbRxFDGmsTwyiSOFZcIsAhCiIHDAj5kxg9JZ/C/4jwfFy78fXnj7wvf6HcW66fDptx4WuDqFjYeWu+3t7wagIk3zKJXc2pZ8KpyEj2eq0USnKaSl0v+Lbf33fybWwlJqlGivhjt5bdd+i+48i8DfAe78P3+mjxd4ttfEWk+G/D1z4V0CyTSPsrRabcfZxKLxzNILqUraQqHRIVwG+QlsivB+zzdW/wk1b4df8J3Ld6rqt5BdTaze2TSLcx27Qrb211AkyNND9mtoYJVEqeavmnKGQgey0Um3Lf+tebXvq2/m+4czun21Xl6dl5bdTxLwP8As02ngq30K3stY0Wzi0bxtP4z+x6L4fXTrLdLpstm1tDAszCFd0xl3ZY8EEEkvV3/AIUd4n0RrXVvAvxBsdM122v/ABFN9p1DQje2z2mr6j9tli8hbiJhJGyxqkvmbflYtGwbaPYKKbk3FR6LT7ly/lp5rcFJxjyLa9/neUvznJ/PyVvAPE37Leoz+ErnwL4D+IkOh6PqfgO38A6iNR0U6jcPaWyXC288LrcQrHKDdy79yOrDaFEZGa7b48+EPFXi/wCGH/COeCooZdXTWdBuoWmCmONLbVbSeSVlaRN6pHE7lA6swXapyRXpNFVKrObTk72d/ne/9fhYtVZKcZt3a7+iXz0ivuPDte/Z217xRoty3iTxtoWqa9qmvwa5qwvPDbyaFfrFafZFtZNN+173hEYWRRJcPiZVc7goQV7f9li3tPh9Z+AbPxbbWsFl4Q8UeE4mttHEUMaaxPDKJI4VlwiwCEKIgcMCPmTGD7zRUwm6T5oaP/gcv5P9dxU6kqVWNaL96N0n2u7/AJnhniT9mVfEnxUtviPea/oc/wBi1nTNatHvfDputVsmtFjR7W1vmuAILaQRljGkOd8sjFmDbRr6F8DtY0fxFZXcnjSzn0TSfGd/4y06yGkMl0kt7DqC3MEtx9oKSL5moF0ZYUKrHsYOW3r65RRCTpq0fP8AG1//AElfd5she7e3VJfJKSX4Tkvn6Hji/s62sfhH4keFE8VSFfHOnXui6dM9mCNE06ZJylsihx5qxzXdw45TKtGnAQMdLxN8Ef8AhItbutZ/4Sb7P9pt/CsHl/Yt+3+xdVlv858wZ87zfLxj5Mbvnztr1GinCcqduXpb8NV+P39bmiqzirJ9W/vcX+cY6bJKy00PL/jh4P8AH3iu7+H1z8PJtPtb/QvFR1Oe91C1+1W9nB/Zl/B5jwCeB5h5k8a7UkDfPnoDXFeL/wBkfSfFmm6Dcapd+D9f1/SbvVry5l8XeDYta0q6k1KdJ7llsWmjaFleNBEyzblUFWMm4k/QtFRZf18vw01XXqKVSU+VPorfjJ/f7z9Ft1PLrf4R+JfDms6Xqnw98Y6LoEKaLp2garZnw2skMtrZmUwmySKeJLNx58gAKzRhdoEfy5PV+APBg8DaHe6MdS+3C81rVtX8zyfK2/br+e78vG5s7PP2bs/Ntzhc4HTUVUpOaalrfcm75eXpp+CaX4N+vU8Z0j4T+MY/AfhXwvpuq2vh3WfhpqjJ4fv7uzGo2V7ZJby20JlgSaKQg2txsYeZEyyxkjcmN7NK+A/jHwvpOiTeE/iXp1r4l0p9cSbUbzw81zaXFvql+LyZRardIySI6xhH84gbTuRgdo9popOTlu/6tZ/frdbO70Bvmlzvf/g3+fk3r5niFx+zBpkXhbXPCGjeK57Ww1T4fab4BtjPaCaS3jszdFbliHUSMwuuUAQApnPzYXa8c/A+48XHxpNaeLVsZfFkGjRKkti00Ef2CV5PLnRJo2uIJt+ySINHlCy7vmyPVaKdScqvx663+d7/AJifvVFVfxK2vouVfh/nueGeGf2bLzwT4YSw8GeJvDmh6zY+KZ/FWmPY+FhBpFrPNZm1lgOnpcqTEVeVsLOjbmB3cHd3/hXwHq+j+MdQ8ca94mi1XUdU0LTdHuRDYfZo99rPezGVB5j7Vb7btCEkqIhl3LEjtKKFOSVvJL5JJJfcl+e4orkTjHZ3v85c/wD6Vr+G2gUUUVIwooooAKKKKACiiigAooooAKKKKACsu9/4+X/D+QrUrLvf+Pl/w/kKAPKP2m/HniP4YfAvxf8AEDwxbvLdaDp0l7IYdQis544UGXeF5rS7iMoA+VZIWQ9yOteST/tuXy+K5fCHhD4MeLfGa+HxpFvr9zp1nf3N0kt5BHKzQra2D2r+WkgZ/Ontd2G8tSAK9m+Pvwv174z/AAy1b4YaT4tsfD1l4ihax1a5n0lr6VrJ1IkSDE8SxSnjEjiRRz8hyCKdx+zT8IbvUE1mbQ9Ri1FrG206+uNP1u+07+1ILeMRxLfR2k0cd2AoxiZHGCRjHFKkrVHKesfd09L3+T0879bJCqXaShvaX6W+e/ddLa3Vn40fGMfBmLwlq+peHftmha/4jtPD+qaj9r8n+yBdZSG5ZNjB0M3lxtlk2+YDk9K8Q179rrTvFHhDRb/xr4e1jwP4C8dTa/BpvivS/EXlXbQ6YWljP+oVoPtsEFwUZJN6gDY25ldfpT4h/DrwX8VvBep/Dz4gaFHq/h7WIlhvbKSSSMSKrB1w8bK6kMqkMrAggYNeb/GL9lnwX8Vfhh4P+DNr9i0Twf4U1fTLw2H2A3RmsrMEC0jdpAYi64VpTvbaWBB3E1PK3dN7tW7JOyba6uNnJLrdpp2SLTStLsn82rtJf4rpPtZNPV24+8/ad+MFh4X+Gmo6X8B/D91qnxHt7Y6Z4cuPHNyurx7xvd5FOmunlQwGOSWZ5V2liuC23ez4p/to33wy8RfFSxf4WRajpHwkk8ONrF6uvGKee31UD95DB9mILRMQNjSAOMncpGD6t4t/Z5+F/jTxrH8RNXtfEdr4ih05dJjvtH8W6vpLLZq+8QhbO5iXbu+YjHJAznAxF4n/AGbPgt4yHjX/AISXwa17/wALEj06HxKW1O8Q362GPsgJWUGPZgcx7S38W6uiMoOV5rS7fy5lZX0+yn53e+iYUlBaVNrRWne65mvldJarZ9dPPPix+2NZ/Cz4gx+GD4W07xBo8WqaXpOpXWlalezX2lzXzKsX2qEWBs4eXBCyXquykFVJO2siX9ty/t/EEljN8J4v7LT4rz/CZbtPEBM7XwRTb3RhNsFELs2HHmFowMgSdK9S8Sfsu/A/xZr+o+Jdc8IXMl5q95ZajfpBrd/b211d2ZQ21xJbRTrC8qeWgDlNxAwSQSDNL+zP8EZpDLJ4Kyx8aD4hE/2ld/8AIwDGLz/W+w/df6r/AGKihypr22q62/xQv/5KqiXm438ldcr72VvXln+cnB+ifo/Mj+2dep4Q0vWZPhdGNZuvisvwqvbAa7m3t7syshuo7j7Pulj+VTtMUZO4jjHMeoftWXPin4U+LHGk2HhXxVpnjG++HclmfENx5kl/EvL6bNBpt1NcSlWV0T7Hnhsj5efVm/Zw+DD20do3g3MUXjH/AIT9V/tG7417cW+1583PUk+V/qv9iq95+zF8Eb6C9hfwfPA9/wCKJvGklzaaxfW11HrUqBJLuG4imWWBmUbSsbKmMjbyaSUXT5Zbu3/uO/5Vfvj8tHKC1hum7ffUtf0Tp/dLfrW/Zj+Lmk/Fr4NWHiuy0jVtFTS57rRru31m+murmKazkMUjSXFwFmkyUyXmVJOTvVTkVx/wm/a9g+I/xcsvhZdeE7BYda0u91XRdf0TUb29029itZVSQLLdWForn5gd1u06A8FgcZ9g8BfC3wH8MvDdz4Q8FaELHSLy7ur+4tpbma582e5cvOzNM7sd7MSRnHPAArmvAv7M/wAFvhtr2k+JfB3hW8s7/QbS6sNKM2uahdRWFrcMrTQQQzTvHFGSikIqhV52gZOXzc1TmltbX/FZ3+XNZryOflcafLHe+n+G+3ry6epyHxu/axtPgb4r1/wx4i8ESXBtfCX/AAknh2aPUNp166Fyts2nKvlHypRLNb4IMmVlztG3B5zW/wBtPW7Dx9qPgTQvgN4l8R3PhifTLLxMuj2+o3stpc3UUckiW5gsJLeVYVkyzXE9qWCtsVuM+1fEP4J/C34r6z4X8QfELwhbazqHgvUBqmhzyzSobS5yp3YRlDjMaHY4ZSVBxxVPxH+z/wDCnxR4qvPGmo6BfW+sanFHDqc2ma1facmpxxjaiXkVrNHHdqqkqBMrgA46cVNLRr2murv6XuvwfK15Jp3bTuprfk00/GyX6cyf95pqyTXzZ8Ov2kvFvw7j8dz6zbaj4yl1z9ou6+H+lw6jrUka6XbXCxCIRs6S7YoyDiFQo+Y4I79r4c/bWvdW1DR7TVfhVHZRT/Eq5+FurSQa99oNpqqKWjmgU26faLdgBlmMTqScI2Mn1Vv2a/gowcHwXxJ4zX4hN/xMbvnxAuMXn+t9h+6/1X+xRbfs1/BSzl8628F7H/4TFvH+f7Ruz/xPmXabvmX048r/AFX+xW1OVO0FUV7KCfyVJP77VX3u4+dtcTKFRzlSVm+Zr1bqNfden90vnl/s6fFDUfiXN8T4dQm1SX/hEfiDqvhqE39xay4it1iKiL7PbQbIv3h2rJ50g53SvxjnPAf7WEfjn41av8Hrvw1pXhWfTr69sYINe1i4tNb1BYFJ+02ti1kYJ4WwWVlui2wFivY+veCfht4K+HL+IJPBui/2e3inWrjxDqx+0yy/adQnCiWb94zbNwRflTaoxwBzWRY/A74cWXjWD4hzafq+p69ZvPJY3GseIdR1OPT2mXbKbSG6nkitSynafJRPl+XpxWMteVf3En/i5Ur/APgSb+exNVxk5uGl5Nryjd2T+Vvu+/nf2TPifqHxk+Avh74h6pLqklzqU2oRu2pXFrPcHyb2eEbntba2hPEYxthXAwDuILN6/XM/Dj4b+C/hJ4PsvAPw90b+ytB055ntrT7TLP5bSyvLId8rM5zJI55Y4zgYAArpq0qyjKbcFZdBTs5ycdru3pfT8C1p3+vb/cP8xXy9+1d/yU3Tf+wHD/6UT19Q6d/r2/3D/MV8vftXf8lN03/sBw/+lE9ZknkifcFFCfcFFBLILv7rfSvuj4f/APJLfC3/AGA9P/8AREdfC9391vpX3R8P/wDklvhb/sB6f/6IjoKRo1wkvxv+HK+PJ/hpaalqup+ILKWCC+h0rQdQ1CHT5JhujW7ubeB4LUsvzfvnT5eTxzXd18+eMP2UB4u+Odh8ZoPFOk+GprLUbW/mm8O6PdWOsaikAAFteXgvjBcQvgKwa03FAFDL1ojrUipfD1fYJfA2t+hz+nftweHdd8HfF3xBc6bL4L/4Vhrlzo66jrmj6rdadcpFNDFHJM0VsjQSSPMqm3BeaMESFWUYPS+D/wBsH4ST+B7PxL4s+Imjalczx3l5dSeFNI1S/srK1huHiaWR1hZ1t42UobuVYopCjMoQfKOa8W/sVah4h8HfGT4ead8UrWw8P/FzXR4lZZfD7T3em37T28suJRdIk0LfZyAnloyl87yBtO78Wv2QfD3xH+KkHxdgbwbdaqdEi0G8sfGPg6LxFp0kEcjPHNDE00LwTgsy7w5UqcFD1pR0hBvdpKS7NRV321lpZeqstDWr7NuXJ/NK3+G65fwcvus76Mzv2m/2yPDvwq8EarP8LNV0zxH4t0yTRpJYG068vdPt7a+uYUVp7m32wxO8MheNXmVm+UhWHX1nxR8c/hx4I8RWnhjxhqGr6RcX1xb2cF7c+HtRTS3uJ8CKIaj5H2TexIUKZs7uOvFeE+Nf2E9R8RaP4w8L+H/ixYaNofjm40HUNUtm8KLI8V7pggVWtTFcwxwwyLbqDD5bBP4CB8tXvir+xFN8UPH+s+NL74kWDR6nrOjazaf2n4cN/f6ObB4i1tZXRukEFvMI23osWdzklmA2nRctoxfWWr7RtBf/ACTXpsr2OWTnrJLaOnnK8v8Agem13a79/wDB3xL8E+P9R8SaV4R1r7fdeEdVfRdZj+zTRfZb1UV2izIqh8K6nchZeetc/D+0R8HLjxovgGHxiG1V9TfRUf7BdfYX1JV3NZLfeX9la5ABzAJTIMY25roPB2geNtF1HxJc+LvH/wDwklrqeqvd6Nbf2VDZ/wBkWRRQtpvjJNxhgzea+GO7HavFbb9jeCDXdOsn+IBfwNpPj9/iTaaINK23w1dmeQRtfedta2WWRnCeQH6KZCKzpaygqmisr+TvG/4cztrqkr9Tadkpcu93b0tK3bd8q6aNu3QPi1+13pfh7x74F8CfC+5sdcuNV+IVp4N8SzT6Xeva2ayRyNLFDdrstzdIUUFA8hTJ3J6ezfFTxxffDf4f634407wfqPieXRrOW7OnWNxbwSSIilmYvcSIiooBLEFmwDtRzhT4OP2KtSt9f0L+z/irbxeF/D3xLf4lWWmS+HjJeC5lMjTWrXYulVoy0rFW8ncvQl+Me8fFPwr4i8c/D/W/B3hjxDp2iXetWctg97f6Y9/HHDKpSTEKTwEvtY7T5mAcEhhwZq8/1T3P4m//AJLDTtZS5vl6oKdvrPv/AMP/AO2lr6uPL+XRnM6H8etEvPgF4e+O2u6TLp8fiHR7HUbfSLeX7TcS3V2iGGyhO1TNK8jrGvyrkkHAGcR/sy/HC5/aH+E1n8TLzwcfC9xcX19YS6Wb8Xphe2uHhb96I0DZKE8LxnGT1rG8HfsxaXB8JfBXwu+KXiGTxI/w+8ldB1TQJdR8NzwiG2NvG7G2vmkMvltIGYSBTvOEXvo/sxfs9WX7Nnw8m8CWvivUPEL3Gp3moyXdzJcBR50zSKiQyzyrHtDAMyEeYwLsNzE1tU5fb1OT4NeX71bzvbmve60XXeI83soX+LS/3O/la/L2er6HF/Fr9rvS/D3j3wL4E+F9zY65car8QrTwb4lmn0u9e1s1kjkaWKG7XZbm6QooKB5CmTuT09Kh/aI+Dlx40XwDD4xDaq+pvoqP9guvsL6kq7mslvvL+ytcgA5gEpkGMbc15GP2KtSt9f0L+z/irbxeF/D3xLf4lWWmS+HjJeC5lMjTWrXYulVoy0rFW8ncvQl+MaVt+xvBBrunWT/EAv4G0nx+/wASbTRBpW2+GrszyCNr7ztrWyyyM4TyA/RTIRSpWcYKppd3l5aU7pen7y3mlqr3FO/PNx2S087OpZ9N/cvtZN72PZvip44vvhv8P9b8cad4P1HxPLo1nLdnTrG4t4JJERSzMXuJERUUAliCzYB2o5wp8x1H9qVLX4R/Cn4gWfggTa38XZ9MsdG0ibU/Ktbe6vIDMFuLwQsVjRVYb1hZmIACc8enfFPwr4i8c/D/AFvwd4Y8Q6dol3rVnLYPe3+mPfxxwyqUkxCk8BL7WO0+ZgHBIYcHzrQP2f8AxRpX7PuifAzWvEXw+8UDQIbWwt7nXvAkl5YS2VvGqIJbF7/5p/lz5olC5PEdZxv73N3hb0u+dfNcu/nbs9JWtHl3tK/k7Llfyd9F5X7nC+J/2zNXi8JeGtZ0LwrY6fqw+L1r8L/Fmn3Zlv0tH3sLlrSSLy2lO0RtG5Tndgx54r6B+HfxO8D/ABW0e613wJrZ1C1sb+fS7xZLWa1mtbuFtssE0M6JLE6nGVZQeQehFeLR/sUeG9O8EeEfCPh/xWbGfQfiRafErVb3+y0I1S9idmkhSGN0S2jYFETbuEaRqMOcmvRfgl8F/wDhTk3xAmHiT+1/+E68aaj4vx9j+z/Y/tSxj7P99/M2+X9/5c5+6Mc9EfZ8jTeu/q+WkrejftGuqtruiqnK1Fw9LeXNUd/VL2afr5M9NooorEgKKKKACiiigAooooA14P8AUR/7g/lUlRwf6iP/AHB/KpKAPLdK+B6aauhpJ4k89dH8b634xI+x7fOGoLqK/Zv9Yduz+0f9Zzu8r7q7vlw9J/Z21m2so9M1zx3pmrWmheGbrwl4Zhm8OKY7ewuPs/mDUEeZ0vmK2kCHasCld425bcPbqKrme3lb5Wa/JtX31fc0nWnOXO3rv98nJ/e22/u2sj5z1L4FfFnRLLwdF4Z8YaRfatZeN/7dmuH0qcaPo1sNHu7UCDT5b9pvKMkkeYo7r78rOAq7hXS/8M3Wl7ZG113xfPdSX2jeJtN1aaCzWFrifWri2nmniG5hCsZtyqRkScMu5iVJf2eihTad1vqr9bNcrX3fjZ7pWFVknFr7Ksvvk7+vvNenzv4l49+AHiT4r+D7LQ/ih4r8HeJNR0XVo9U0sXvglZtIykMsOy70+a6kNwWSdyWWaLDhGQJgg6A+FF5pHgvwX8KtH0DQINIs9at9W1WfQtKh0fTrRbW7F8iW9kjsUMlykShQX+XzWdy2N/rtFEZOLuu6fzW35fPqZ9vJNLyvfb79O3QyPD+m6/pz6ode8S/2ut3qMtzYj7Glv9itWVQlt8p/ebSGPmN8x3c9BWvRRUpWSXZJfdp833b1e71Ela/zf36/8MtlstAooooGFFFFABRRRQAUUUUAFFFFABRRRQAUUUUAFFFFABRRRQAUUUUAFFFFABRRRQAUUUUAFFFFABRRRQAUUUUAFFFFABRRRQAUUUUAFFFFABRRRQAUUUUAFFFFABRRRQAUUUUAFFFFABRRRQAUUUUAFZd7/wAfL/h/IVqVl3v/AB8v+H8hQB5R+03488R/DD4F+L/iB4Yt3lutB06S9kMOoRWc8cKDLvC81pdxGUAfKskLIe5HWuT+B/xSPxF+N3xB0S5h19J/CmgeGCrXOt+dZyrf2j3LFLOOGKKOUNw8p3s/AXy0ASu3+Pvwv174z/DLVvhhpPi2x8PWXiKFrHVrmfSWvpWsnUiRIMTxLFKeMSOJFHPyHII0vBHwg8BfD3XNX8U+GtIkh1rxBZ6bZatfSXMsjXkdjB5NtlC3loVQkHy1XOcnNOklGU3Pqly+T1v8rO3f5WHJpxsuz+/mg1f5KX4ddTyjxv8AtdTeC/HfiT4XSfDg3Xiyw17QdJ8P6f8A2tsGu22p523av5BMSw+Vc+YoWTHkfe+bjnJP2moIf2mtN8PGyn1mw1u+uvBelXOj+I7+bSbS/hV5nF1EdOhtBctsCPturqSIJhVUGQt7rrnwT+FviT4oaD8Z9c8IW114z8M2sllpWqtNKHt4XDhl2BhG/wDrJMFlJXcdpGawIP2WfgbbeIYfFFr4RvIL221qfxFbJFruopbW2pTI6TXMNsJ/JidxI+7YgBJBIyARELrlct1e/povv5eZt/zStayFU1UlDqla/fVv5c3Kl5LV3Z4/4K+LfxE0y8+N3iDVfD13d6R4E0W/uW1Gx+IE2rafb6lFG9xJplkLjTIMumWLyyCfySY4hlVMSV9N/a91HwX4U0HRfD3w2u9dEXwbi+K09zrnjGaS6aDeoltXne1kaaXDMwkO1SQF2xrgr7R4T/Ze+Dfgjw7qXg/w7pfiSLQNW0670q60i58Y6zd2JtrrPnhLee6eON33MfMRVcFmIYbjmwf2Z/gi0ccR8FfLF4LPw9Qf2ld8eHzj/Q/9b7D97/rf9utFZQa62VvVRqfhzyg+9k73estoSpfbT3b+XNTt8+VTXrJWsvh840v9tnQi2sah4m8C3emaLZfDW1+KFhdW98Lqe50ybI8iWHy0ENwGwNqvIhzneK6X9n/9o3xJ8aNYutN1r4NeIfC9n/ZUGr6fq8tnqQsLqOU48gy3tjaf6QoKsREJYypJWVsGut0j9nz4O6Jcw3Vh4Ity0HhOLwOqXFzPcRNocZylm8crsjr6swLkcFiKxZ/2TfgTd+E9Q8C3/hfVr3w/qNolg+m3nifVbiC3tkmjmWG2WS5ItYxJDEdkGwfIoxgYq26ftHZPl1t3+KVn68rh13T9TnSbsm7bX+6N/wAVO3k1qunr1FIiLGiogwqgAD2payGr21CiiigYUUUUAFFFFABRRRQAUUUUAWtO/wBe3+4f5ivl79q7/kpum/8AYDh/9KJ6+odO/wBe3+4f5ivl79q7/kpum/8AYDh/9KJ6APJE+4KKE+4KKCWQXf3W+lfdHw//AOSW+Fv+wHp//oiOvhe7+630r7o+H/8AyS3wt/2A9P8A/REdBSNGvFfHPxzvdA+Ldv4D8PanpmqWlrHbya/bWPhvWtW1HSd251D/AGCGWFfPTATz3gMe0vicHYPaq8h0n4I+JfBnxX8U/ET4e+O9NsdP8eXtnf8AiPSdW0KS+Z5YIVh3Wk8d1B9nLxqM+YkwDDIAGQZfNfTz+/pfy3fXZK2uj05Wv6+Xn93rpZ8v8Bv20vh/8YvAvhjxV4h0nU/Bt/4r1ubQNPsruwvprae8V5hHHHfNaxwSM6QMxwcK37snfwdzxN+2b+zR4NsbfU/FHxQt9Ns7vUdU0m3uZtNvRFNd6dgXkaP5O1thYKGB2ux2oXbiuK0/9iy9079n+/8AgDbfFGGG0sNbXX/B2tQaCVv9Cu1vWu0eQtcsl0yuxUFVh+QsDnORveGf2SNM8Kan8Db7S/GDeX8GoNWWZH04F9cuNQtvKmnZxJ+5YyF5TxJktjI+9Wvuzk+i6dfsp/hJNP1i09GW+T2krfD71vlzcq66P3LbtWlzbpkXwl/bR+H/AMR7f4janr2lah4V0r4f67c6UdRvbO9NteQRtGkcvmPbRrHPI0qgWeWn5X5TuFV/ij+1xpOl2Xg6f4W3NpeXGpfEjRPBfiGy17Sb2wvNNgvQ7MzW04gmhkKKrRvIhQgk4YVQ1/8AYjsPEeifFXwTqPj1D4W+JniP/hMFthowa803VvMhk3GZ5miuLctDzC0CkhiN9Ute/YV0nxZ4X0vwrrOofD7R7Kz8V6R4jvbbwh8P49DttRishOrQSpHdO5eVZyvmmQhAvyxjJyqTV4SktvZ3XfWPPe1/717Ls1vyofIqk7fC+e33S5LL15bXfe+3M/XtH/aR+C+v3Xhu10fxkbk+MNVvdF0GRdNuxDqN1aKWuBDKYgjRqFbEu7y2IIVmIxW58QPi34B+GD6dB4w1i4ivNXaVbCwsdOutRvbryl3ytHbWsckzIi8u4TaoILEZrhfhb8DPiT8KtB8G+CdE+OLzeFvCOo3n+gS+HYWmv9HdSLTT5Lh5WZGtyRidApdVVSo5J1fin8FdU8Z+PfCvxW8F+Mbbw74t8J2t/p1tNf6UdSsprS8VBKkkCzQtvBjRkdZVwQQwYHFZzb+z/S5VbS/82j1013snKPX+vefW3azWmvW12oz69+0b8ItJ8M+HvEVn4wi1NPGUMsnhuLTLK51GbUvLTc7JBbRvLsTjzGKhY/4ytU/2UPi34j+Ov7Pvg/4r+LrLTbTV/EFtNNcw6dHJHbIyXEkY2LI7sBhB1Y85+lcFoX7F1v4C0/4a/wDCtfiEdO1T4eadq2lNc6vpP9oQ6lBqT+ZdlokmhMT+aS6MrkKPlIcV6f8As5/B3/hQHwX8M/CH/hI/7e/4R2CWH+0fsf2Xz98zyZ8re+3G/H3j0z7Vt7iU7d1b0Tl+a5W9tdLaXeU+Zzjy7a3/APJbXWtuuibt3d9M34bfHa/8f/GL4hfCXUPhxqPhuXwJBp063N9f280moJdiYq4jgZ0jTEIK5kLkONyRkFaxfCf7R2v6r8cbb4IeIvAuhQ6jcafPqFy2geKl1efRBGqMseqw/Z4haNIJF8va8oY9Djmp/BPwN+I3hb46eNPjJqHxQ8PXsHja1tbK60y28KTW8tvFaJKtqYrh7+Rd483MhaIh9vyrHmpbD4EeMNY+K3hD4q/FP4lafr954Ctr+DRIdI8PNpXmNdxLFNJeM1zP5x2rwsaxIGJO3oBFLePP2d/W0rfO9r9PxNKlveUfK33K/wAm7+aXyv2PxL+MHgf4XDT7LxJq8iavrvnx6Pp1rp9zf3V48SbnKwWyPKY0GC77QqAgswzXlnwQ/a20XxN8APh98T/i9dWuneIvG8F3JDpXh/Sb29knMEsgkaC0hE9wyJGis7fMq5ySARXX/Ff4Gal47+IvhL4qeFPGdvoGveFrLUdKIvdKOoWt3ZXqIsqGNZoWSQFFZZA+ByCrA4rz3wN+xnqnwz8KfC+38F/FO2i8W/DDTtU0i21e/wDDxuLK+tL+QvKslmtyjI6nYUZZ+Cp3BgdtTFtU5X+K6t8uf8/cv66J21md+ePLtrf/AMl/L3rb+bV9Pobwl4t8NePPDen+MPB+tW2raNqsIuLO8tn3RzRnuO4IIIIOCCCCAQRXnnw3+O2oeP8A4w/EP4S33w41Dw5N4Eg06dLm/wBQt5X1BbsTFXEduZFiTEIK5kLkONyRkFa3vgZ8IdE+BHwr0L4V+H7+6vrTRY5d13c4ElxNLK800hA4UNJI5CjoCBk4zXI+Avgf8Q/CXx68Y/GfVfiV4d1K08aW9naXmk2/hae2khhs1lW28u4a/kAcCX94xiIfHyrHni5qKqtRfu66/l8/w7lX/dvvpb71fq1tfq9dmzO079oD4ox/H/RPgN4l+FPhRLrUdIudd1C+0Pxlcah/ZNjGdkck8Uum24zLLhEUPn7x6DnP/Za/a10j4y+C/BsXxAvbDSfHni5NWntNOtNNvLezuorK8mhb7PNLvjd1jRGdBKzDJO0Dp3Hwn+B7fD3xn8QPiP4h8U/8JJ4n8famtxNffYvsy2WnwpstbCJDJJ8kSlstkb2YkgV518Mf2MP+FcN8FW/4WR/aP/Cn7nxJcf8AIH8n+1P7W8z5f9e3keV5nX95vx/DniqPK4pVNHZX9bTdvl7sX0dm1pqaPlcZ20d/d9FGV/8AwKVrdk1fZn0xRRRWZmFFFFABRRRQAUUUUAa8H+oj/wBwfyqSo4P9RH/uD+VSUAUE17Q5bGTU49ZsXs4W2SXC3CGJG44LZwD8w4z3HrT5NY0iL7L5uqWafbsfZd06jz84xs5+bO5emeo9auUUC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oU17Q5bGTU49ZsXs4W2SXC3CGJG44LZwD8w4z3HrV+igNSnJrGkRfZfN1SzT7dj7LunUefnGNnPzZ3L0z1HrT01LTpb6TTI7+2e8hXfJbrKplReOSucgfMOcdx61ZooDUoJr2hy2Mmpx6zYvZwtskuFuEMSNxwWzgH5hxnuPWnyaxpEX2XzdUs0+3Y+y7p1Hn5xjZz82dy9M9R61cooDUrJqWnS30mmR39s95Cu+S3WVTKi8clc5A+Yc47j1qFNe0OWxk1OPWbF7OFtklwtwhiRuOC2cA/MOM9x61fooDUpyaxpEX2XzdUs0+3Y+y7p1Hn5xjZz82dy9M9R609NS06W+k0yO/tnvIV3yW6yqZUXjkrnIHzDnHcetWaKA1KCa9octjJqces2L2cLbJLhbhDEjccFs4B+YcZ7j1p8msaRF9l83VLNPt2Psu6dR5+cY2c/NncvTPUetXKKA1Kyalp0t9Jpkd/bPeQrvkt1lUyovHJXOQPmHOO49ahTXtDlsZNTj1mxezhbZJcLcIYkbjgtnAPzDjPcetX6KA1KcmsaRF9l83VLNPt2Psu6dR5+cY2c/NncvTPUetPTUtOlvpNMjv7Z7yFd8lusqmVF45K5yB8w5x3HrVmigNSgmvaHLYyanHrNi9nC2yS4W4QxI3HBbOAfmHGe49afJrGkRfZfN1SzT7dj7LunUefnGNnPzZ3L0z1HrVyigNSsmpadLfSaZHf2z3kK75LdZVMqLxyVzkD5hzjuPWix1LTtUhNxpl/bXcStsLwSrIobAOMqSM4I496s0UBqFZd7/AMfL/h/IVqVl3v8Ax8v+H8hQMxfEvijw14M0S58S+MPEWmaFpFkFNzqGpXcdrbQBmCqXlkIVcsygZPJIHem+GPFnhbxto8PiLwZ4l0rXtKuCRDfaZeR3VvJg4O2SMlTg+hrhP2ktG8S698KpdN8HwGXV217w/LbH7DJeJEY9XtJGlkhjZGeONVZ3AdPkRvmX7w5HxZ4C8TeDtHfWPEWv69rCeJ/Eseo+N7jwVp15YT/ZU05oIhaW9nLLeovmw2m8xSyTHLfNsyoFqm33t/6T/n5bdemnIuRSW+v4K/4ntV14n0Oy8Sad4Rur7Zq2rWt1e2dv5TnzYbdolmbcBtXabiEYJBO7gHBxqV8n3+lfHee58A6xo2ja5c3Fppfi2B7m+3pqUOjSanYm0QyyKVXUXsYxsFwVJdGMh3K9bvxc8S+M9F0fxpB4Q0/4kzReIfhpbweEPsWm6pczw6rEL8yeYwVntLopLZ5ecpI5UDLMmBrGmnZX11X4v7tF99yo0lK2u/3fEo6eVnzemvp9AeIPE2ieFbW2vdevfssN3fWumwt5bvuuLiVYYUwoJG6R1XJ4GckgZNadfL/xL03xDrfxFS31jS/iDeajZ+MfDNzoaWcOpNoa6PHPYvcSyiD/AEIyrMt0WNxmZQoK4TBr1b46nUxoeigDxT/wjx1Yf8JJ/wAIv9r/ALT+wfZ59vlfYv8AS8faPs+77P8AvNucfLuqLL2Sm93JrytaLX4tp9mmul3zxblU5enKped/e0+5K3r5nbQ+J9DuPE934Nhvt2sWNjb6lcW3lONltPJLHE+/G07nt5RgEkbckAEZ1K+VvGPgbxDql9418WeEl+JdtPpnwxsZvDNybzUba9udSguNVlhimCssl1Iu6HNvPvJEqiRCzV3qHUpPjJfnxV/wsQal9rtz4Z/s4aiNBOn/AGSEy/afJ/0Hf9o+0bvtP77G3yuNtEo8qT9fXR2279bdk3fobVIcmqell9/LBv5XlZP5dLnsmpalp2j6fdavq9/b2NjZQvcXN1cyrFFBEilnkd2ICqoBJJOAASamR0lRZI3V0cBlZTkEHoQa+L/Dfgv42eMPh58SvDnjPxV4r1TXda8E6paahocvh3W9Nh/th4wIvs9/d38tpINwdQmnpFC6yEuqgKtW/Fmm/EWW48LW/wAP/F/xG8NeE4dEiGiyXvhfxXrV/wD2v9ouBci7X7dBMgA8jyxqSS2pXG3aoIZxjdpX3t8r8337aWve/RinFRjzJ9Zfhy29Pid77JN9D7Horg/jbdazafC7V30bStS1C6kEEMi6dLfR3MMLzIstxGLBlu3MSF5PLgYSPs2KQWzXPfsyx+NbXwRq2m+NNR1i/NjrtzDpd1qlhqFpNNp5jieI7NRmmuyu55BmaV3yCMjG1Yj7zkuyv+KX6q3ez7MylLkUH/M7emjf6WfZ27nrtcH8Y/icfhT4atteFjpc/wBqvUtPN1bVf7NsYMo77prnypdhby/LjXYd8skaZXduHkGmeAvHWseINHu9a1n4mQxa3468VafrKR6/qlvDHoivfvZbVSRVtoy0dr5c8WxyrKqybWCnV8O6/wDEHwlb+AdR8WWfjm8sY9L8SaJeLDp99f3DXf263XTZbqONXkybeCbFzKNo3ks48zJU04xTb3V/wbt6vSK839+qUViJUX05lfpppf8AX0+dvYLj4ieGNPl8P2Ws3M+nah4mjRtOsp7aQzSudm6PCqRvQOC65+VVdzhUZh0xIAya+Q9I/tDULn4O6Z46/wCF3aVrtv4c0K91/UrT/hLZLe5uwi4sp0tN1kkhlDG6lulyEIU5LF4t7wTpXxdvfjtqv/CZeNfEkEM2parFLpUXhrW0sJtIInFl5epfbjpcTBGgbdBbx3W9drfxudK0eSUox1ac7dvd2XfX8tdt4s4L3ne3L+N9e3T72le+30ppeqaZrmnW2saLqNrqFhexLPbXVrMssM8bDKujqSrKRyCDg1ar4c0nwl8QfDPwd+HPhHw5qfxE8M6ZpNvPaeLGudG8Waxcw61FFarCkEdpeW959jws+1rZ3sicgqc5H2R4Gj1iLwXoMXiHUp9R1RNNtlvbyey+ySXE4iXfI8G5vKZmySm5tpOMnGacox1cXonp5+f6rummt9HNck+X1/B2/r7jbooorMRa07/Xt/uH+Yr5e/au/wCSm6b/ANgOH/0onr6h07/Xt/uH+Yr5e/au/wCSm6b/ANgOH/0onoA8kT7gooT7gooJZBd/db6V90fD/wD5Jb4W/wCwHp//AKIjr4Xu/ut9K+6Ph/8A8kt8Lf8AYD0//wBER0FI0aKK8M8f/D/SfiF8U10Xw7r/AI9sb63a3v8AxHqOm+Odas7KwhUKYrWK1hultvPnCjcojwsZaRxukj3i1kl/X9f1uD0i32Pc6K+efCPjq80v9oj4g+AtOhitZNa8U2lxJqGoW8ptXii0LTi1rAylVe7ddzKhYbUSSQh9u07mi/F/xtd+MtIa9Hh6Tw74i8T6v4VtNNt7aYanYy2C3bG6mnMxjkR/sRzEIUKedGfMfoX9lS6NX/BP83b8di6kHT/D8U3+CT/4fQ9qor5M1v4z/GrXfgleazqGr+G7C58YfCfWvFulz6Np13b3GkXNrBbbl8w3TGUsLzcjr5RiaMf6yvSvCXiz4yXPjeDwDqfiTwfdrpHhrSfEGp38Hh66R75bm5vY2ghja+fyW8u2ixIzy/PvOwhwqVKm4JuWn/Ack/u5X69Ll1KE6ced+f4OC/FzSPaaK+V/GXxb8a+KvhB4mtvE58O3Nj44+Fmv+KNMj0m3mjm0iKK3iU211I8ri4ZvtYAlVIQGhddh6j0DXfjPr+hQ+JIYLfSS+ieOvDPhW1WVHzJaagNL812AcZlH2642EYUbFyrbWzcaEpcq6t2/8mUP/Snb8VoL2T5VJf3vw5X+PN+B7RRXy14h8R/Fq78V2GjeGPEnhHw9qcPxdm0i7vbbw7ci31OA+HnuYjeQJfI07qpSNiZQGaGFwE2BD1ngD40fF3xl8U7nTZPh0IfAya3qegf2g32CNoJbMzr5vmf2k9xKZGhGIPsEZRZN3mMq7mzjFyS81f5csZf+3Jd79DOa5Ff1/CU4/wDtjf8ASv7zRXlHxs+IfjrwPPZy+FhpVtpNrYXeqa3qV3pkuqNawwlNqm1t7mGdUcGUmdFmCeVgxncK3fhz4ij17xJ8QIodM0u3j07X7WBbmzg2SXofSLCcTTtn95IPO2BsD93HGuPlySEedNror/il+b/DtqPlev8AXb/Nfed1RXzVeeLfFXhyz1WW98T6rJZ+JPG7WVhNJeSFrO4g1tY2tY2JysUtqDiMEKPJkGPnxXoOm/Ejxde+IrEO2hf2VrOu6l4ftbJYJft1pLarORPK/m7ZFJtyWjEaFRKh3nvnGXNFSX9aL/NL8djJzSbT6O356/g/y3PVKK8ck+Kura/4P8STvomlTHw94WvJdetLqBpIf7VXzENoVLcxDyJiynJKSREEA5NvUfiF47t/EOrmy/sBdE0PX9H0eW2ks5jdTx3q2gZ1mEwSMo10SAY2DBcfKfmNJ3aS6/52/P8ADUHOy+/8En+v36bnrFFeLfCTxdqF14h17wRp6QWItdb169kmv4JCb3dqE4UWuGUOsbFTK2Tjci4y25eo8A/EXVfGF9JbXVpZ2keh2Bi8QnDDyNVEhVoYyWwEVYpHO7JKywnIBOZjJSipd1f8Nfutb1t3HzauPZtfj+q19L9j0GivMvj1qem6z+zX8Q9Y0fULa/sL3wTq1xbXVrKssM8T2MjI6OpIZSCCCCQQeK5zTvjTrlx8N9R8V6ba6bZtBq2neGdPsNTgmiuLCea4htvtF+pZSFJnSZIlCkxbD5n70bNFFtuKWqtp6u352XzNXG0ITvpJyX3KL/FN/d5nuFFfKNr8Rfib8NrHxpaaRYaf4p8ZeIviaNEW40/TY4bRZv7DtZjItpdajCp4g2CJr5SWbhiQEP0J8L/EHizxP4IsNX8ceHRoeuO88N5YiaCTY0Uzxhj5E88aFlQOYxNJsLFC7FSaOX3VJdov/wACipad7X3MubWz7yX3Scflflf9Wv1VFFFSUFFFFAGvB/qI/wDcH8qkqOD/AFEf+4P5VJQAUV4H+0h+1Tafs+6hpFpL4TutWF7Jm4GWhHlbTzFIVKMwI5HPoccGvkP4sfGHxD+2Z8WfB3hT4a2eqeHmRXt4kub0mNZCS7XDeUPl2qvJ5PyjpWcqijp1ODEZhSoNwjrPTT1P04orlfht4a8U+EPBVloPjLxrceKtVtoyJdSmt1hZ+OFwvUDpuYlj1Jr5J8KeMPGOn/Bvwl8SLqb4k2t4uvw/2n4sv/E0t7pJs/7QeKQSWP2yR2UpiPH2Zfmwdw6mlK8lHu0v/AnY6Klb2cOdro3b0V+l/wDLzR9wUV4e37SN7Bp3jDX7vwHGNL8MeIpvCtqYtW33WpaiJoooVWMwqkcbmUFnaT5MdH61oX/xO8QavB4x8Aa34b0/QvEujaTFqU2zxPNBZnTpt6tcxX8dt5sTx7HyDAMMFwSDkJ1Fy867X/Dm/LXyWr0NFUi5ct9b2/G35ppd2rK7PYKK8n/Zj8Waz41+FNp4g1fTdWt0uLu5+yXOqaudQuNQh3ki5LmGHYjMXCII1ARVIABArM/am1u80XQfBHkavrthaX3jbTLPUf7FuLuK6ntHWXzIl+yETNuAHypliQMDOKufutLu4r/wJpa+l9evlcmNZToustkm/uTf6eh7XRXI/DWHw0mj3E/hc+Lvs0lwQ48SyasbgOFH3F1M+aEwR90BCc9wa66guEuZX/LUKK8f/aN1rXfBNj4R+JWl6xf2uneHfEdqNct4bh0huNOuW8iUyoDh9hdGXcDg81ytj8XL3SPEnxS+K+o3OqanoOm6tZeDfDmjw3bCG4vUKpKyqx8tS88yqZcZCoeuMGYzTbXZtfdy/fdyS9SZ1FTdn5f+3fdZRbf/AAT6KorxTX/2jbjwZH4i0fxl4IW28U6LFp8trpthqgubfURezeRB5dw8UZQiUFX3RjaBkbxXN6T8WPGHhf4gfGLV/GNqif2DZeHzb6PJ4iUafbyzJKGaKecIqK5KliIw7FcBGbaCc636f5dPXv26h7WN7LfT8fy/XofR9FfLmifGIa34Dn8AWkXipPFlz4sGgWlx/wAJHMs0l06/a/tIu57VHjgVAcxm0K7QEEbK1QfE74v678FtT+FOqePIdf0az06LXbTUdPbXDqH9rvFbRrbSPMu0Tb3ZWDTIjKWJKpikprd+X4x5rLu9VpvqvNKPbw3Xn8rNrXts/uPqqivI7r40eL21NfC+j/DiyvfENhoEXiHXLRtfEcFlHIWEcEU4gb7RM2x/4Uj4+/yDWNc/tXeHoNIvdfHhu4+wyeEoPFWhl7kLJqe+XyXtCoQiKVJmiQ4MgPmZHA5bklf5/hzX9fhlt2LVaDtrv+vL/wDJR9L6nutFfOvxA+O9xonj3w5aa5oF3bx6Tfafb6ja6Z4mZitzfoqDz4IYCHiiZ8KLiWDefmEb4U19FVS1Tfnb7rf5hGpGcuVdk/vv/kFFfLGmwa7q3gv40eP18eeLbbXvCPijXTo8yeILxrW3itEWWKA2bSG2ePO5SrRn5WwMYGPc7Xxl4p1L4TaZ478O+DxreuahpFnqEWji9SzEskyIzIJpMqgAZjk/3cd6UHzQ5vKL+U1dfk7gql58j7yS/wC3XZ/mjtKK8i/as8Qaz4Z+AHifX9D1O+0y/tVs3juLG4aKePN3CGCuhBGVJXg8gkd68++HnxW8R+JNd+I3xQ8bnXtJ1DwTpButM8CTXb2kSWBtjPHdThSVlml5UlkPlEYwTjEupFc1/s3b9Er/ANejfQHUtKMEtZWt/XT/ADsj6eorwWz+JviDxR4z+D+p6tod7op8W2mp31lZWHiVntJIfsEcq/bojbL5rAuQoVsIRuy2dos6P+0hqQ1jx/b+LfBFhaaP8OrBrnVdW0fWpNQia6A3fY41ktYC0gUNu5wpAB65FTap3U9LJt+kb3/rvZbtEwrwmk1s2kvnt/Xa76HuNFeKXvx/8U6NC9trvwvjg1i+8N3HibRLG21vz1vYYArTW8knkL5M6o6sFVZEPID065/aV02eHW9T8O6Bb3+kaLoOmatJqFzq8VlGbi/OYbZjKu1cREOzbi3IVY2YgEbUXZ/1uvzi16q3VDVaD2f9aP8AKSfo7ntNFeSfs5+PU8YaBrukTwasuoeHNXls7ybUdRnvWuHkUTCRJJ4YHCESYVPJjVQBtGMGuS0f413XhS01uWx0TWNeuNR+K9x4Rih1XX94gaTGHhbyP3UCkfLBhtuT856UJ3aj3Sf3uKX3uS/rY9tHk5+l2vuUm/u5WfRFFfOfib9oj4g3GlaSvhnwlo1hq8fxFi8E6xb3WqPLDvGH/czC3zskUgGQx7kGcIxOV1NC/ax8Max45tfCrWelR21/rk/h23aPXY5NRF3FkeZLY7A0du7oyJJvJJ2kooakpxkk11289IvT/wACj94pV6cHaTt/w8l+HKz3iivC/CX7SOt674c8I+Oda+HdrpXhrxZrI0RLtNca4mtJWkmiSSWI26LsaWJEBD5/eZIGMGheftbafDZaXcJ4f0eybXrnVX0qbWvEaadaT6fZSeWLhp3hO2SZ8iOEK2RyXA5olOMb36fok/vs0/S/Z2p1YLd/020vxVvXTqj6DorwI/tTT60sE/gXwDHq1vN4Kk8aNJe6wLMpFFO0UtvhYZQXBRsMDtJGOB81b0Hx51XxRd2GnfDLwCNfvZ/DNp4puobzVlsPJt7n/UwIxjkDzth+G8tAAMuM0762+X3c3/yEvuEq9Nq6f9Pl/wDko/eev0V4J4l/a18NeGPF994e1HS7C2t9GvbHT9TW71yCLU0muVQk29kA32iOLzEEjrKMfNtDhcn0r4g/EP8A4V/e+F/tuj/aNL1/WI9Gur4XGz7BJMreQ5Tad6tIFQncu3cDz0oUk0pLZuy9Xa35ry1Gq0G5K/wq78t7/dZ37WOxorjfhf8AEGT4m+Fp/FsWi/2fYS395baa5uPNN5awytGtyRtXZvKMQvzYGDuOePDP2ZP2hr7X/AEukXKXGv3Hg/SrzUfEWr6nrKxSpM1xO1vbqbjh8xpzK8iRxgAFj0C50r37X+Vm/la33tLfQHUiml3dvne39eWu2p9S0V4d4L/aN1TxoPEtjbeENEs9Q8Pabaax5lzr06abNZzbizm6NkGGwI3KRSRtj5ZCOaZ4Z/aT1jWvAnhLxzqnw2GnQ+MfFtv4bsIhqxkDW0pZRfAtAjFSyPtjKqSADuGapPmlyrfT8Xyr8dPk+zJ+sU7Xv3ez6K7+5fmu6PdKK+fvFXxm/wCEhudPtv7O1rS/7H+LFp4R3aZrfkfa9qbvMn/cnfA2/DW/G7aP3grS0D9pR/E/xO1b4aaV4W02O7029vNPEd7ry2t8ZIYyyStayRAtBIQQHgeZ1HzNGBUKpFx5vn8uWMr/AHSX9XtUqsYS5ZPy+d5K33xZ7fRXzD8MPi94z8d6j8INX8apcW154ln8SGJdH1horGaOBCB9qtDB+8K4KxjzPl2hyzFiog/Zk/aGvtf8AS6Rcpca/ceD9KvNR8RavqesrFKkzXE7W9upuOHzGnMryJHGAAWPQU2o3v0V/kr3/L72lu0TGvGTSXV2+f8AX4a7H1LRXzL4P/aXsdIh8aXmsaHqt5qay6dqNnAuuS3ttdNfuIbe2tnlggSGNXABMaOhG5w8hyTrfGbxz8WbHTfBpufCz+HdUPxA0ixSPT/EXm2er28iSExmZY0kEZYBXWSEDgEBxQnfl82l820n6tN7LUPbw5ZNdE38km/le2l/Q+hKK4j4VfEef4i2Ouf2hoSaRqfhvW7nQtQtorv7VD50IU74pSkZdGV1IyikcjHFdvT6J90n8mrr8DWMlLbzXzTs/wAQooooGFFFFABWVJrs32y6tLTQtQu/skixSSRNAq7iivgb5FPR17Vq1578QLu8sPA/j+80+9ntLmElop4JGjkjb7Jb8qykEH3BrDE11hqE68ldRTf3K5pRputUjTXVpfedb/bOo/8AQp6r/wB/LX/49R/bOo/9Cnqv/fy1/wDj1fBF38R/iNb2zSN8S/FQIIxjV7j1/wB+sS5+LPxPIOz4oeKlHtq9x/8AF1+dw8TMJPahL70fWrg6s1/FX3M/RL+2dR/6FPVf+/lr/wDHqP7Z1H/oU9V/7+Wv/wAer8wda+OvxK0p1+1fGDxdCrkhMazdHpyej1nyftD/ABFVYdnxt8UnztwQ/wBtXJBKgEgnfweR19a9OnxtTqxUo4eVn/XY558Lzg2nWifqd/bOo/8AQp6r/wB/LX/49R/bOo/9Cnqv/fy1/wDj1fmHofxX+MWvq09j8YvGE0YbbuTW7rbnAP8Af9CK3tO+IXxgsr9DefFbxjKuDlJNbuip4/365q/iFg8O3GVKV10uhx4UrzXMqit8z9Hv7Z1H/oU9V/7+Wv8A8eqxpmpjUhcg2VxayWs3kSxT7CwbYrjlGYEbXXvXx/8As9+PvHGt/FTRtO1jxnrt/ay+dvgudSmljfETkZVmIPIBr640b/kI67/2EE/9JYK+j4dz6lxFhZYqlBxSk42fkk+nqeNmWXTy2qqU5Xur6fM1ay73/j5f8P5CtSsu9/4+X/D+Qr3jzjF8TeJdF8H6Fd+JPEV4bXT7FA80ixPK3JCqqRxhnkdmIVUVSzMQACSBSeHvEmneJ7I3+m2+qQxARnbqOlXVhJ88SSj93cxxv92RQePlYMjYdGUee/tNeELjxx8LRoFtZ6zcu/iLw9K0ek3Vzb3AiTVrUyuHtmWRQkXmOWBGzZvyCgYcbrXhrx5eeLE8KxXvjyLw5/wsW1tTNb6pqCP/AGKvhUBv9LV/N8k3g+aTfzOSS3mHNVSjzqV/l/5Ktf8AwL8G/I3hSUoOd9lJ/cr2Xrr8z6Ior5M8c2XxR/4V9o3hGJ/HVrcWuq+J4bDXB/wkd9dIttfyppkM8em3ME06y2+1lubuVoiIgW3mQE6PirRfiz4n0fXdeurz4gWuraX8J9I1TSotNvL6yR/Eqi/eVTBAyJPPuFuHt2VgwKK6EbRTjDnk0ns0vvv+PuvTzi9ncj2T9p7L7WvpdTjDfteV79k9ND6iorxNDqUnxkvz4q/4WINS+1258M/2cNRGgnT/ALJCZftPk/6Dv+0faN32n99jb5XG2uS+HWjfEbxFPLoUWsfEfSb+/wDCd5B4wv8AW5L9IbXxGxtxbS6abj9zsU/ayRZf6OVEYb5iKiOq+Tf4X/TlfaTUetyF73W22/n/AFfzWp9M1VvdV0vTZrO31HUrW1l1Gf7LZpNMqNczbGk8uME5d9kcjbRk7UY9Aa8HvNZ+J2ufCrxZ4613wt4ltNR1M2OlRaHBNqMM+n28LpFd3kUViy3LsJZLqUfZysk8MUAVuVx50fB3izV/AnhSb4jyfEbV9L8I/Ei4nF3pkHiOx1P+xpNMmSKVIVuJdUkUTzom5pJZADICVTeoqMeafJ6fc3Fff7ya72a0aYrrlTfXm+9RlL842+a7o+x6K8c/abuLaLwTp1qLDx5NdXt+tta3XhZvEG6wLRtuubpNEYXMsSqDiNvleQxglMl18p+LCeP7ew8L2vwwu/iUraF4csbvR9UvLTxPd3esyiUiaG9gjmhghuFREZm1GKVn84hYjsIqY+87edvwv+H49NmiZy9nBzfRN/jb8fw66an1LpPifQ9c1PWdG0u+8688PXUdlqUflOvkTPBHOq5YANmKaNsqSPmxnIIGpXzzp2n/ABC0v48+MdQvtE1qLwNqPiuxmNxpgnS5uLoaRp8UMkiouZLBZEkSQxsQJAPMHlLLg8Njx8fi1Zg/8J5/bX/CQ6t/wkf277d/wj//AAj+27+wfZd/+g+bu+wY8j/SP9Z5vG6na8VJdVf52Ta+9/JamtWKht5fim/0t62XmfQ1FfH2reMvignw1RZj8QtLvvCnwa8TW/iC/vrTULONfEEMNh5UouJVVbiYFLlo542cEGQo5+ate4/4WbdeEPGl98Hr/wCISadc6fo2JvEtrqs919s+1t/acljb3kkN2V+yFcLA8SMwX7OVck1U4cqvF3T/APkpJN9k+W9/Ndy6lH2dnfdtfdy3t3fvbdk+1j6qrOvvEGk6dq2m6FdXLi+1bzfskKQvIWWJd0jsVBCIoKgs5C7nRc7mUH5v8K+HPiHqXhLwToN1418d6vpd346kS9uotL17w9dQaR/ZF1mKVr66m1HyftIQ+dPMD5joEwFjNdh8LLX4h6f4r8MaXrUvimXSdPg8a2TyalJcyh4otatU0triWUkyyG0VzFJIWd08xgzZYmo0rvf+uXm/4Hr8ryqbcVK+6/Wdv/SH6XXfT3GiiisjMKKKKALWnf69v9w/zFfL37V3/JTdN/7AcP8A6UT19Q6d/r2/3D/MV8vftXf8lN03/sBw/wDpRPQB5In3BRQn3BRQSyC7+630r7o+H/8AyS3wt/2A9P8A/REdfC9391vpX3R8P/8Aklvhb/sB6f8A+iI6CkaNcD4j/Z9+AnjDXLnxP4t+CPgDW9YvGV7nUNR8NWVzczMqhVLyyRl2IVVAyeAAO1d9XhniPxv8QdC8d/ETTfDmieFL/V7e18ONpM6ab5N01vdT3Ubx3Jkuk+3NAIppY40eAtvZFwx3Fq6d1uv80v66dxN2Wp69L4T8K3DXDz+GtKka7u4L+4L2UZM11CEEM75HzSIIogrn5lEaYI2jENr4G8E2Pie78b2Xg7Q7fxFfwi3u9Xi0+FL24iGMRyThfMdRgcEkcCvJrT4tePvEVr4d8P8AhrxH4Qt9cvINbuNS1XVNBvYLRW0y5ihltlsXuUlikJm+ZmndUEbMPNUg1Qvf2k/ED/DvxT47s9F0ywfTPhbpnjvT7S93uRd3S3xaGUh13xA20IG0Ix3tz8ygXCm6ibj/AFe6+58rXou1r6wpSqaei/8AJlG3ybXoe22vhLwpYwWVtZeGdJt4dNspNNs44rKNFtrR9m+3jAXCRN5UeUGFPlpkfKMQeGPAfgbwTEtv4M8GaFoMSQC1VNM06G1UQiSSURgRqPkEk0z7em6Rz1Yk5fxL8Z6h4L8IWniKwitHlm1nRLCT7SrGNYbzUba2lbhgQVjmcqScBgCQRkHip/jdrGm694nuNVj0aPwv4V8bW/hrUbsB1kt7OfS7WZJ3beV3LeXSRt8oURtngqSZSbTlfbf74r85r72TFSqU1UWqf/D/ANf5nodl8Nfhzpp1w6d4A8OWp8T7hrnkaVAn9qblKt9pwv7/ACGYHfnIJHem6r8M/h1rmux+KtW8B+HbvXYY4o4dVn0q3lvIVicSRbJXQsNkiq6jOAygjkV5B4y+N3xktNM8C6f4N8ApfeIfGlrqGtCFLO2l+y2MMkTRQNDd6lYhpjDcx72WclWRyIipwmD8ePiF4/8AF3wp8V6FFF4f8NLa/Dy31/xBZ3iHUbiVr1LhDa200FwkSeW1uw8/9+rllAX+IuEJSaW1nbtbdXXXSzWm3zV5lLli5bq1/wAV+bt+D6Hsmi/BTwXa+GdU8MeMIP8AhO4td1H+1tWm8T2dndG+ugsaLJJDHDHbjakMSqEiUDYD1yTvQfDzwBbeLZPH1t4G8PxeJ5ovIk1pNMgW/eLGNhuAvmFcADG7GBXkmofGj4uS/Ga98HeFPhyL7wr4e1TTdI1a8kNgh/0qKCQ3Hny6lFNEEWc4jWxn80x4VwWIWXw58WfinqniTSpb6Twr/YWt+M/EPg23tYtNuFu7drH+0GgunnNyUcFbAK8QiXJfcHX7lKKlOKlHt+CSS081ZLy06OzVNuLlbTr81Kb+7lk35ru0ereKPh54A8b3Gn3fjTwP4f1+fSZfPsJdU0yG6e0k4+eIyKTG3A5XB4Fa9rpmm2M95dWWn21vNqEwuLuSKJUa4lEaxh5CBl2CRxpk5O1FHQAV518Lfihr3xD1VtPm06ytf7A0/wCzeJlRXJg1zzSjW0JLcIixSSHcpLJPbMCATnnvix8VfiT4X8VeLrDwndeErXTPBvg608VzjWLK4lkvWea+V7ZZY7iNYAy2iBZCkm1mJKPkAL4Vo9Hf7ur/AAv5q1uhUISqc1t1a/zaSXbeSW9k73tZnTTfBi5uLX7DcfFPxLLbfa/t/kvpOgMn2rzPM8/adNx5nmfPv+9u5znmmW/wSktNen8U2vxO8Rw61dR+VPqMej6At1KnHytKNN3sOBwT2FYcHxY8ZT6p8RNc1HU9A0Pwl4AIM6zaLc3l9Ij6PbXu9ilwgBjknbKrGxdQFGwjeeP8CfEP4iWujfEsa9baB4N8T6Xeadqc2rX/AIYeddSF1HsjU6fbavPI0pWFIYlF2GJKKIVwFaXDkevZP77K33f5a9MJUYe7e/vbavtzfr97+/1L/hT+oeRqFr/wtnxR5Ors76hH/Zeg7btmQIxlH9nYkJRVUls5AA6Clb4Qai5nL/FrxSxup4rmcnS9BPmzRbPKkb/iXfMyeXHtY8jYuMYFcZd+M/ji2geHvB3iS+8F6R4t13R9X1vUbqXR7g20NnbPCq2yWovSRcGO6Te/2l0jZHwJBg1xHhr4r/E3wp8KNLtvBzeGE07wR8H9A8YXEepafcXE99mC6Etsjx3Eaw7ks12yFX2sxJRwcDSnRc726OKXz5vwTg159Ol3GhzuKgm7pvd/zQiuu8nNfr1t7Qnwdvo5IZY/iv4oV7a5lvIWXStBBiuJd3mSqf7O+V23vuYcnc2Scmks/gvLa2mtafP8VPGN3aeIRdnUoZY9LTz5LiExNJ5kdmsisq7Su1gB5aDBUbTx+s/EzxfZ+ML/AMOeCtM8K6Ze6v8AEG38OPfXWmyzb428MpffaJ1jmjM0ysiRg7lBiRU4IDB1v8evFOgeGNO8R+N9M0u4hku9f8OzvpsEsX2nW7G8lgtUiR5H8tLoW8oVGZisjRpvbdUSo8seZrRpfilK3n0Vurt8tHh3S5Kib1tJO70vzWer02k/JJ3319nk0HRJ9Cbwxc6TaT6Q9obB7GaFZIHtimwxMjAqyFflKkYI4qve+D/CWpx6hFqXhbSLtNWtEsL9Z7GKQXdqm7ZDKCv7yNd74Rsgb2wOTTdG1eSKLStC8UarpK+KLnThd3FnaybPMKBFnkhiZmk8pZJFGSTjegJyRnZqpptvm1v+PT59SYNJJR0t+G33dPwOWi+FPwuh8L3XgeH4beFo/Dl8we60ddHtxZTsFVQXg2eWxCxoBkHhFHYVt6JoeieGtKttB8OaPY6VpllGIraysrdIIIEHRUjQBVHsBV6ik22FkgooopDCiiigDXg/1Ef+4P5VJUcH+oj/ANwfyqSgDl/iV4Th8beDdQ8OS+HdE1o3SbY7bWCwtg3QOSqOwK5JGADnjK5zXn3wD/Zz0b4HXl5JZaZodw91ZWif2nFE63gmWJUnT5t2IndPMGGHLEEcA12cXxT08yXM914a1y10m01CbTZdXkS3a1WWOYxMSEmaVU3jG9owo6kgc1vR+MvCM1/eaVB4p0iS+09Hku7VL6Iy26p94yIGygHckDFS0vjM5UISqKbWq0/Q0NRa+TT7l9MtoLi8WFzbwzzmGKSXadqvIqOUUnALBGIHO1uh+atL/Z++KeneFbL4f3EVpqPhGyuVuhoV142jFvMRP54SSSLQEnZPMO4r5vPTpxXvXg/4g+EvHGk2mraDrNpILuFphbm4iM8W0IXV1RjtZPMj3DPG9c9RU9z458E2b2iXfjDRIGv445bUSahCpnSTIjaPLfMGwcEZBwcU3G0r9dPw2/4AqlNVVq9P6v8A8E8b/wCFQeO5PDXijwrdfD3wvcWfivXJvEVw7ePLpJrW9d0cPbumkqU2PGjLncQRyWHFZWvfAj4m+KNB8R6T4g0ywvb/AMVxW1rqest49dL2S1gbdHbKE0QQpFktuCxAtuO4mvobSPEGg+IIpZ9A1uw1KKCQwyvZ3KTLHIOqsUJw3seapSeO/BEOrPoEvjLQ01NGKtZNqMInVgNxBj3bgcc9OlQ4RtyvsvuSSX4WXppsJ0L3d317dW3273fk9UeQQeA/2hrLRdD0S0utL8jQ9Vs76HPjE24e1gG37Cy2eiwK0DL1VgeQOoG2tnxz4X+LXj/+wP7Z8B+EYf8AhHdbtdetfs3je5XfcQbtivu0lsodxyBg9MEV6xHqulytAkWpWrtdQG6gCzKTLCNuZF5+ZBvT5hx8w9RWLd+PPDr+H7zxD4f1rR9YhsnWN/I1SBYzIWUeX5pbYrncAoYgFioJGci3dat7O/zVtfvS+fncUcOrcqk7NW6ba6beb+XlY47xNY/HPxL/AGX/AMU14e0r+y9Sh1L/AIlnj68g+1eXn9xP/wASk74Gz8ycZwOad4l0b4i+NLSKw8Y/BD4W67bQSedFDqfiae6jjkwRvVZNJIDYJGRzgmuv07x/4XuNL0m/1LxFodlLrAxaxf2rDIssgOGjjcECVlPynZkZ45qwfF+hRXmqRXWvaJFb6UYY7l/7STzIJZCQEnQgCLJ2hcsSxJ4GBkcbaef46f8AAK9m5auT7dPPy9TgvGuh/Ffx74N1XwLrnw18ELpmr2b2Uog8aXSvGhGAyE6UQGU4KnBAIHFcppHwY8baT8Jk+Dg+Hfhe60iORrgXc/jy7F99pM5nW481NJX96smCG2/wgEEZz7Bqfjzw/b+FbjxdpGsaRqdhbMFMyapBHAx3AMomZvLD4PAZgC2ASuchyeO/DVpomnaz4j8QaHpI1G3Fwnm6pCYiPl3bJSQsgBdQWXjkeopcurfpf81/n/SE6N2m3tft8+h4te/BL4ha1pmv23inwnoWu6l4jS1jutZvPHcyXsS2z77YQ+To0cUXlv8AONsfzMSX3VSu/gD8RtT/AOEkuda0XTtR1HxPJplxdajP48cTxT2DFreaIJoixqwJ5UoUOB8o5z79J4mtItQmSSfT49MtdOXUZ797+NQiOzBDs7RlUdvMYqvGBu+bbpXd6lrYTagkUtykULTCO3TzHlAGcIB94nsO+aOWy/rv+d1vu7J9hfV1LRu9/TX1010fyu11Z8423wE+I1uuo3L6Jpk+rX+uQeJF1aXx25urXUYo/L86LGiCMBlJDRsjR4OAoGBV68+DHxH1m80S/wDFfhbRvEc+inVCW1bx/czi7+3xCKZZF/scKiBBhEhEaL2Xk16r/wALP06C31A6p4e1rTr/AE9rVP7OuI4WuJzcuUg8sxytGd7hl5cYIO7aOa2/Dfia38RxXYWwvNPu9Pn+zXlleBBNBJtVwCY2ZGBR1YFWYEHrkEBezTTj0/4CX5WT+V+gexSd+Z3+Xdu+3dt3833Z4LB8DvilYWlhDo9hZ6dd2mjjw/PqFv4+k+0X2nKxMcExfRGU+WGKpIipKB/Hnmrmv/BLxRr8Xga1l+FHgy0tfh9PFLpFvbeOLsIyJsIim36SxkTdHGx5BLKCT1z7rreqX2lWyT2HhzUdZdn2GGxe3R1GCdxM8sa44xwSeRx1qt4R8TweL9FTW7bTb2xjeaWERXflFyY3KMQYndGUlTghiCOapLW99b3+d73+9t+rfdieGila+lrdNrWtt2S+SXZHgnij4CfETxRreqavLoOl6fFrGq2euXdhZ+PJBbPf2wURz/PorPnCAFN+w9duQCO68I6f+0B4YbW/tmgeF9ZXVdXn1OD7d45vnNlHIFxbR50w4iQq20AAANjHUn0DxJ4kuPDyRNb+F9Z1kyJJI409IT5SIBksZZEXJzwoJY4OAcGsbUPit4fs7eG+tNO1TUrM6ZFrN1cWkSbLKykzsmlEjq2CFc7UDvhG+XplQioq0fT8v/kV6JW2KdDXmu779PPy7yenVu+7PIG+BvxWdfEenG1shoPi3VbjV9Y0RPHOy2uZJyDLH5i6ELlY2ChSqzA4GM8nPRan4G+NmoW/iO0tbO00uHxDDZwxx6f8R7uFdIW3UKPsI/sg+RvA+fru9q9Tl8Z6TF4qsfCHkX7Xl/bS3cUwtXFtsQKT++ICs3zDhCxH8WMjNbSfG8mt61d6XYeEdaa1sr2Wwn1JntFtllj+98vn+cRnAyI+/pzRGNkort+Csvw28hKjb3+Z7+W717ddzhPiN4W+LXxO8FX/AIE8QeBfCUFhqHk+bLaeN7lZh5cqSLhn0hl5ZBnKngn61heN/hN8R/HPiU+LLvwX4b03UJtCvPDl22n+OZ0W8sbhCpSUPo7bihO9CMYYDORxXv8ARSlBSVn5/irP71oV7L+8+nbo7rp0aueDL8MfifHceBrqHwd4bim+H2nz6dpTr45ny6S2y25eXOj/ADOFQEFdo3dQRxWL4H+BnxO8EeGtS8EDR9H1vw3rCXQv9L1TxkjJcvcf62WSaLQY7hpD2Yy8cegx9J0U5R523LW97+d3d/e9SFh1Hls2rbbenbseDeEfhn8VvC2tW/iC88NaF4ivtP006Pp0ms+O5pPsNkSpaKMRaNGGLbEDSSb5CFALYznA0v8AZ38U6L4B1T4eaX4A8OW9lqesprv2pfHlx9qtrqN0aHymOj7dkfloqq6sMDnOc19MUUON3e+v/B5vvvrfe+ofV42tfT5duXt/LpbtpseIfDrwJ8X/AIb3fiHULHwz4e1a78T3q6jqE2p+OJnZrgIELr5WjIFDADKgbRgBQo4rG/4Ut8Qf+hN8Pf8AI7f8J5/yPU//ACEP+ef/ACBv9R/s/e/26+iKKaXK010tb5NNfc4r7hugnHlbdtX063T6dbv7z5zv/gl8Rb2z1K3i8K6FaXGoeLV8apeQ+OZDNaakoUKYg+isnlgL911fqck9r/h34X/Fvwtrn9p6No2mW+nfbrjU/wCw4/iDcxaebucfvZGWPR1kcMxL+U0hiDEkIOMe+0VKgkrLbb8EvyivuXZDlR5nzNu/y7t9u7f3vufPUfwa8er8GX+B0ngTwzLoTJIq3L+Orj7ZGzTmcSK40cIGWQ5U7OwyDzl978I/iU2n+GLXw/4R8PeHLzwjpzaTpupaV45mW5Fo8apJE/m6M8bBtitnZuDDcpU19BUU3G7bfXf8f0bXo7B7HbV6enk+3dJ+queATfCf4lXGqzaxP4S0Se5uPCb+DpHuPiFdzu9o7l2laSXSWdpySfnZiP8AZqkPgt8ULKDSR4c0fTfD93pfh+HwxJfab49lS4vdPiA2JKz6KwVwQSJIhG4LHDDgD6Moo5f6/wDAv/kpfexewXd/h/d8v7sfuR8/p8KPiraeIZte0XRbDSY76e0utTsbL4j3iRalPboEjknlbSDcFiqqH2yqJNvzhuc9D8RfDXxW+J/gzU/A3iT4d+DUsNTjVHktvG10k0TKwZJI2bSSFdWUEEg8jpXr9FKUFKPI9v6/ryKjS5XeMn+H+X9XZ5f4Wsfi94O8MaX4R0P4a+Bo9P0izisbZW8aXZby41CgkjSgCxxknHJJry6z/Zo8TWOh2nh+DwLoC20OkahoV0w8eTrJqFndytMUnK6MNxjlYvGVCkHruBIP1DRTnH2jblrff53T/Bv7yVQUUop6K1tulrdPJHyvqX7NfxK1ix16z1REuJPEmm2ekahcnx/tle1tn3RIu3QgqjHysAuGBOQWJY9HffCb4xar4S07wlq1lpF0mh6haalo16PGEcE+mS2wxCIVh0BISgGRtkjfgkemPoWijl8+t/ne9/W+vzZKw0Vs3tbps1a23Y+b7P4F/EG0hWN/C+i3Mg8ZR+OXmn8eTF5NRVAu1saMB5RxkqADk8MBgC7cfCL4n6h4y0/xjrPhvRdVOkajJqunWF/48mmhtLlgRmOVtG+0hBklYjMYwcYXgAfQdFCila3Tb7kvyireiKdBO929fTu327t/efOPhT4H/EbwhqPhm+sPDWiTxeD7jU59HtLjxw5ht1vlImi+TRFdkBJZdzFgTyxGAMyz/Zo8TWOh2nh+DwLoC20OkahoV0w8eTrJqFndytMUnK6MNxjlYvGVCkHruBIP1DRScE1Z+n33T++7+8FQS6vv0737d0fMcf7PHj6b+2n17QNM1ubXNNs9NnmvfHsivEto4e2liMOiRiOSMgYIGDjLBiSTs3fwo+MGrf2dN4ls7PXLvTdfs/EMVxffECb/AF9qrLFEIo9FWGOLDEsI40ZjyWJr6Doqkmne/W/zve/rfW4vq0UrXe1um1rW27Hnfwi8F+IPB8/iu413RtOsG8Sa1JrrC0119SBnlULKo3Wdt5aKI49o/eE7myRgZ9EoooSslHskvktEbRjy/O7+bd3+IUUUUygooooAK84+JZRfh/8AEMyHCjOT/wBulvXo9ed/ESFLjwJ8QYJPuuSD9PstvXn5t/uFf/BL/wBJZ1YL/eaf+Jfmj4JvL6zvvNiYt5a5BIPpWKtvoflkMshHQ/Ma6jUrC1tYbgRRKoBODWrrfxU+H1/ZafZ3vh26P9mxRq8Kovl38q2QhV5cOCNkqgrg4Ks3APJ/nXKcJSximva8lrWv1/ysfstZToqMqdNzT3t0/wCHPGPFfhu0ujFJp179lCsS/mJvDjHA5rB0nwld3F8kdvqVuVV9+BZjGe/evf8AT/EfgPxHaR3eq+DLmd4DYi5b7NmOKNIgkgD+bkIZSpCkfdXbkbsjUs9f+FGkTRXtl4Pa1lS6Zi6IrAxqhK4UvgO0hHGSFXAyTX0sUsNSVFYqHlf/AIZ/mcTgqknN4ad1v/wNf0PNNO8H6xp0Trp/iS3t1Ll0Q2QLIOcAnIzxjt2qrqVj4gW5Mb+I7eQksVY2QyoIHH3vr+ddJqWvadcarqV7YRfZrOSeR7eJ2y0cZYlVPJ5AwOtcNrviSNJS0U6g+oYV8xS+s1a8o+7K3Xljr+B6WJhRpUVa6utrvTy3Pb/2WZof+F1+HLclmmVJ9z5wGYQPk47V936N/wAhHXf+wgn/AKSwV+cP7HmrzX/7RHhxftG9dt0SM5/5YPX6PaN/yEdd/wCwgn/pLBX7PwLhnhcunCW/O3+ET8t4lnz4uLX8q/NmrWXe/wDHy/4fyFalZd7/AMfL/h/IV9qfOkFZ3iDxDo3hXSLjX/EF8tlp1oFa4uXVikKFgu9yAdqDOWc4VVBZiFBI4748W/ie7+HbWnhGbWotQm1vQ42k0d5UultjqlqLkq0XzBRB5u89Am/PGa8c+IOgfFrQvDPiXwt4T1zxjbeHbPxxAjX1xFrOuX6aJJpEMkhga3u4dSuIxfyEEwXHmJh1GURkos3FtdP84r/278Gaxpc0ea/f10XTu3skfQ1l488K6hqGh6Xa6k5uvEmnz6rpkT20qGe1hMIkk+ZRsx9oh4bDHfwDg41U1XS5NUm0SPUrVtRt4I7qW0WZTPHDIzqkjJncEZo5AGIwSjAdDXy3f6J8bR/wrTU/D0+seI76z8PeJYNR1a40i60i7WylvtPZIoo7x5niuzbxssAu5d7mMvId27F/xZ4W1mD4pat438B2Pj2PXNX+GlvaeDrieXWWtP7TgTUD5eoRO/kJIFmtyovwuZWJU+YWNXNKKuv73rpzW++y/HtZkYKUE7q7S9L86j91nf01Pp+s/W9f0rw7aw3erTyRx3F1DZxCOCSZ5JpXCIqpGrMeTycYVQzMQqkj5Y8KaZ8Wh8M/EEFp448d6pPc654ZWONvDOv6PeWWdVi/tAxyapeXVxMhgJ8zymFsiIduQz1ofGnwt8UdG8b6Rofg7xz4x0PwzZ6TEdFuoNH8Q+KJn1Vp5zN9pltdQiJwjW+3+0RNbYyBtCsCcnvRV92l+Cb/ADst7szSvTdTtf8AT/PXtZn1PRXJfE6y8TXXgi8ufCNzdJrmmNDqdnFbyGM3klvIsptWxwUmVGiIORiTPUCofhQ/iDUPDc3inxKmp2134kvZdVj0+/8AMSTTrV8LbW5ic/uWEKRmRABiVpSRkk1C1v5f8C336/d5k30T7/0/u0+/ybOp07VdL1eGS40nUrW9ihnltZHt5lkVJonMcsZKkgOjqysvUMpBwRVqvlHwVpOofCm+uLy30v4nD7B8TNW1HxLCkeu6nbzaTdf2qbOS2hPmRXCF7i1eUWiuwcI8w3ICMvxPdatrPg/QbDxrD8cNL1HVfEXiWU6vosfizzdN0oavOYFe30rO6Z4DCtuLhDGkYLDKqI5K5U4xknva/k2r/wBeXnobVaapykk7pN/g5L8op/8Ab0e59hUV8w63ZfFyf9oWGc+NPE2laJFqGmf2FaweFtcv7a60vyoDdJPcxXqafDI0guVZr62adAd0Zb5AH6Z4C8dax4g0e71rWfiZDFrfjrxVp+spHr+qW8MeiK9+9ltVJFW2jLR2vlzxbHKsqrJtYKSMHKN/X8Lf56rdNPyvnK0Yc77xWnmm/wALfO6+X0nqWm6drGn3WkavYW99Y3sL29za3MSyxTxOpV43RgQysCQQRggkGqOjeI9A1fUNY0LR7tZLnw5cx2GoQrC6C3leCOdEBICt+6mibKkgbsZyCB8zeKZPiRb+A/Bw1RviRe3+nQ6tbx6XZRa5DNqVxHdlLJrnUNP3SQv5MYw14j28gm3vyM10miWPxH0/44eK9T1Xw/rlr4K1PxPp88kmn+cLqW8/sfTooXlEa/vbFZEkSRomIEijzB5SyYKaU3b1/BpffZvTzjqrhH3oOT6K6/D+vk97H0XRXzzo/iD4gv428I+D7mx8dC4074ieIbnWbmXT74WD6NNDq0lgGuyvkTQ4kswqK7CNljUhGVRX0NTlGyTTumVUj7Obhe9r/m1+Nr+jQUUUVBAUUUUAWtO/17f7h/mK+Xv2rv8Akpum/wDYDh/9KJ6+odO/17f7h/mK+Xv2rv8Akpum/wDYDh/9KJ6APJE+4KKE+4KKCWQXf3W+lfdHw/8A+SW+Fv8AsB6f/wCiI6+F7v7rfSvuj4f/APJLfC3/AGA9P/8AREdBSNGuCtvgx4SuLrxRdeNGl8bDxa0KX0HiK0s7i3W1gaRre1SGOBIzFGZZNpdXkO7LOxANd7Xzl8YfFnizxN4g/sy21DQbPw74W+InhXSbiyks5ZdRvLl7qwuRMs4mWOGMCcL5ZhkLbGbevQVTj7SpGl/M0vROUVf72v8AgK7Jm+SnKp/KnL7k2ey3/wALPhjqvhux8G6p8OPC95oGlukljpU+j28lnaspyrRQshRCCTgqBjNSeJvhr8OfGk9rdeMfAHhvXprGKS3tZNT0qC6aCKRdsiIZFJVWXhgMAjg15vpXxd8eX3i7ShK3httC8SeJdY8KWOnxWkx1GwnsUvG+1zzedsljb7EcxLFGUE0f7xu7NP8Aj54gu/C+veJG0GxeTwT4Vur7xJaRlxs1yJpFazjkJOxFNrOzFlZtksDA4PzK7+J+v4PX1sl96RooNS5F6fja333+5vbU9j1bRdH1/SrnQtd0mz1HTbyIwXNndwJNBNGRgo8bAqykdiMVkaf8N/h3pPh688JaV4C8OWeh6iNt5plvpcEdpcjy1jxJCqhHHlxonIPyoo6ACvEvGnjXxnqNjf8AgTxve+H9VvNM1rwJrUOpaFZy2tsYbzxBEq27RyzTHzE+zFt4cB1kU7E6HW8CfGr4ueMPild6e3w5EHgaPWtU0Eag5sI2glszOvmmX+0muJjI0K/uPsERVZN3mMq5anFwi5Pzv6RUX+crJdw5bUlUW17fer6eq1+XfQ9e8WeBfBPj3TE0Tx14O0PxHp0UqzJaatp8N5Csi/dcJKrKGGTg4yKq6/8ADD4aeKzp58UfDzwzrH9kwtb2H2/Sbe4+yRMoVki3ofLUqACFwCBivEfDf7QvxPsvBemePfGmm+HNVtdd+HOo+OLTT9Gsp7Sa3msktGe3eWW4lWVZftYwwSPy9hB35yOt/Z21z4gaxP4mufH3w9t9AuNSktdYjv0FlE+pecjIMxW+p6gSsccEKrK0qK4OEjUIafs5RbvpbX58zj9+kvu7MKtN0klJd18la/yu0v8Ahj0fUvh74B1nxLYeNNX8D+H77xDpS7LDVrnTIZby0Xk4inZS8Y5PCkdTV2Hwx4atjAbfw9pkRtb2bU4NlpGvlXk3mebcLgfLK/nTbnHzN5r5J3HPjnjD41+OtC+MFjoGhafb6t4RGvaf4Z1d/wCxlhewvbqNHX/TX1ANKQs0T7IrF1w20yKcled+H/jb40WGj3Om3fjjwzf33ij4ja/4e0S61HR7tl0pYLrUZW84G+zdKUtVjhhRoPLUgbnAFRTvKN47a/f7v5qSlfZrqDXLe72tf0an+ShJW/p+/eF/Cem+FItRWxknnm1bUbjVLy4uCplmmlbuVVRhEWONeMhI0BJxk4Or/Bf4c+IviIvxP8TeGdP1rWoLC0sbM6jZQXKWP2eWeVJrfeheKUtcuCwbkKmAMEnl/wBmzV7Oz+GWm6ZrOt6b/amo+IPEohRGEP2yRNWvGlMETOzFQMtgFiq9SetewU5LklZPbRfLRfhsZwm5wf8Ae3+++vz1KK6DoaHUmTRrFTrDb9RIt0H2xvLWLM3H7w+WiJ82flVV6ACuY/4Uj8F/+EcuPB//AAqLwV/YN35JuNL/ALAtPsc3lMWi3w+XsbYzMVyPlJJGM12tFTb+vTb7im77nHJ8GPg9H4dsfCCfCjwcug6Xcm9sdLGhWotLW4JJMsUOzYjksx3KAck881rr4J8GJaTaenhHRVtbjTY9FmgFhEI5NPQOEtGXbgwKJJAIz8oDtgcmtqimm1t/XQE7O6/rW/56+plnwt4Za8Got4c0s3a3g1ETmzj8wXYg+zifdjPmCD90H+9s+XO3iqGq+AfDeqjS4DaLa2el6wddFnaxxxwXN5ukk8yZdvzHzpDPkEEyqrEnkHo6KLvTyt+G33dBttrle1rfLVW/F/ezIi8L6bH4suPGZMz6hcafDpgDsCkUMckkh2DGQWaT5uTny04GOdeiil0t/XcW7v8A12/IKKKKACiiigAooooA14P9RH/uD+VSVHB/qI/9wfyqSgDzFfAvje50nWPBV2mhwaJrGqXt1NfxXs0t0ba4uHlMYgMKorlW27vMYDrhulGn/D3xiPiBY+J9Z1GC5trC8v5EmbVrmRmt5kdYo0tCghhKBkUlWJbaSTnitzT/AInadfasmnSeHtZtbafU7jR7fUZltzbTXcLSBkASVpVyYnwWRQcdRkV0o1nSG8rZqlmxnnktYQJ1/eTR7t8a88uux8qORsbPQ1LsoXe1rfKy/S33+Y3u0+9/zv8Ajf7vI860XwP4/wBB0/w5DbW/h+efw/p93ouH1CdUntpfIK3GRASsgMHMWCMH/WVVX4Q6/wD8Ivd6LLc6W1xP4LsfDiOXcqLiEyl2J2Z8s71wcZ45UYFdf4N+Jnhfxd4dh1sazpVrOtil/f2Y1COR7BCu4mU8FQB/EwUUutfETRbLRtS1vRNR0fWYtM0++vJIrfU0MrSWyoxjCqrDHzgM2coWT5Tu4qXut839b3/N/wBWBXbSX9ap/oizofhq50nxXrutE2y2mpwWMUEceQymFHVtwwAOGUDBPA7YFZv9i+Mrn4gHXNV03RrvSLbMOnH+1JlktI2TEkv2f7OUeZjld3mjCcDGW3dHD4h0dxGk2p2cNwwg3QNcJvRpv9WpBOcsQQvHzYOKlm1vRrdZnuNXsolt50tZi9wiiOZ9uyNsnh23phTyd646im172v8AX9fqQmuWy2OB0/4UagmjeJdEv9YiEV7p82h6LJEGJs9PbeyKwOMsDIFODysMfOc4pWvwq1qXQL+wu7DTba8u5tJ3u2vX+prNFaXSysC10uYxt3hY1BGWOWPUeieKdb/4Rrwzq3iL7N9p/suxnvPJ37PM8tC23dg4zjGcHHpTtb1y10Dw9f8AiS+ile306zlvZUiALlEQuwUEgE4Bxkj8Km/Lr2t+Dv8Ane5bTk0u9/0/4Bw3j74Z6l4l8TTa1awW9/aX+mR6bcWtxrl9pyxhHkbdi1yJ1YSkGN9v3Rhhk1U1Hw5qHjbXPFP9n2U9vau+hQpLqNrNbpM1ndvNOEEibnXbgBgCrE8NjJHQ/wDCzrb7Hfvc6BeaXfWNvb3gs9VurW38+CZ9iMkyyvDlmBUKzr820HaGDVo6d4/8L3Gl6Tf6l4i0Oyl1gYtYv7VhkWWQHDRxuCBKyn5TsyM8c00rWXZ/je/53Jb5tf66fpb5HL+KPhjrGrXN/qFjPbb38RQ63b266hc2XnILFLZ0ee3HmQvkOwZQ3QAg7iBc0H4eXWm6j4cvJLSwt4NKtNViuLdb2e8Ilu5o3BWWcb5PuvuZtpJbgYOBr6t47sdG8W23hi+l0uBbi2N0Zp9WgikVFDlv3DESN91cEArjeSylQGj0X4q+ANb8L2ni5fFWl2en3bLHuvL6CMxTFQ3kyHeVWQAglM5qUk42W3/A5Sne6v8A11/UxdD+HviDRNCuLLZoV7cHwnp+hxwXYeS0kubcXG7zV2gmE+co45I3cDjPc3i6tFosyaTFY/2klsRbpMWW387b8obaCwTdjoM4qrqXjHwjo9xDaav4p0exnuFRoYrm+iieQOSEKhmBIYqwGOuDjpU8/iPw9baxD4euNe06LVbhd8Ni90i3Ei88rGTuI4PIHY1cryv5/wDB/wAxbO/9dF+iOK0nwb4ln0LV7Txd4b0S+1HUfLuZblNeuN11coQUzItqjWyR4Hl+XuK4z94ljc8J+D/E3hOylls7ixkvtV1eO71Fbq8urtYbQIsZjimlJkkkCouGfAJJ4AwB2dvf2N3NcW9rewTS2biK4jjkDNC5UMFcDlTtZTg9iD3rKuPGGmW3i2z8GPbagb69t5blJfsjrbhY9uR5rAKzfMPlUsR/FjIyJ2d11/4f9PuQdNf66f15k3imx1jU9CutN0K8js7q7Ag+0sxBgjYgSOmAcuELFc8bsZIFJFp+oaRJo2leHoNOg0SzjaC6jk3+akax4hEOPl+8Bu3dunNTa5q1xo9olxa6FqOrSySCNbexEXmcgncTK6IqjHVmHYdSKwU+I0d1odpruk+EPEOpJc/aPMgt4oBJbGBykgkLyqhIYEAIzFsErkc1N0k/6/q34Ds21/X9bfgHxB0vxrrUFrpnhuLTJNNmLjVY7jUZbKaaPA2xJJHDLtVvmDkANjhSMk1ja34K8Y3kd8mj22g2Mev6HDot7AbqQppwj80CS3xCPOASdgEYRDKLzgkVp3vxY0C3hjvLLTdV1KyXTodXu7q1hTZZWcoJSWUO6uchHO2NXYBSSOmelHiHQCGYa3YYS4S0b/SU+WdwCkR54dgykL1O4YHNPl3i+/8AwLf18hc2zX9bP/J+m+hzWq6B4sfxv4d1XTLDSJNJ0W3mtpJJ9RljuHEwjDMIxAy5UR5ALjdn+HFUovAWpS+PbXxP/YHhnSFtLy4uZtS01nF7qUbo6LDOvlKAPnVmJkky0YIAzx6FRR1u/P8AH+v8xWSjyrb+v6/IKKKKBhRRRQAUUUUAFFFFABRRRQAUUUUAFFFFABRRRQAUUUUAFFFFABRRRQAUUUUAFFFFABRRRQAUUUUAFFFFABXnXxHmFv4C+IUzEYTJ5/69LevRa84+JUIuPh/8Q4SAQ+Rz/wBetvXn5t/uFf8AwS/9JZ1YHTFUv8UfzR8Ea1fz3sckcII3NjI9zUGi/DmW4mWSSCeSXY8uxvl+VELuefRRmuh1PT7e3iWC3CqzDkge9bEHjXxSmoaXqYuLJZ9JtXtbfMOQ+6PyzJICcM+0IPT5Bx1z/NeBnh4xcatRwV1srtq+vpZan7hVxNdRX1eKb13drO2n3vQydA1Z/CNxPInhCbVEuTCiRSQttzE4cgfIckgYI9DWtp3xIv5h9ovPAMRWwWS4fcY0+ZreGEuFaLBk3JvAwf8AWMMHgiLUPi7rehyI8NppSiC6e/VQswzM/m5bIkzx5rY57D0rz7Vf2jPGUQj0zSbPRwsMaRbkjl3ttEYUlvMznbEgyPTPU5r7XJ6tCNKNHD4l8q70167vzPnMy9rVm6taguZ/336bLyO+tfFev6tHcWMHw5tZzLDBa2ENxbxwLHcKFglZdyLvZ/OGVz8pZT/DWHdfE3UNTbUr3/hTNm9jJdCOSOeGMqS3l+XECsSllBiYjHUMMk8Z52z+PPxEa7/tK5t9EjkFxJcRqsMoVN80ExUL5mMb7dDnGfmbnmt7Tfjl48ZZbuK20ZZ725iubmRbaTMrx+WBxvwoPlDhQOpxjjHr/wBo4bBwcfrDb78i/wAv6R41XC18RLndFJduZ/5/0z1T4AazqE/xX8LWF94Ck0gXl3eail7MkRlkUwzKEdliQqy7WUD5flUZU9T9l6N/yEdd/wCwgn/pLBXxT+zh498T658WvDXh3UPs0enxPLIkUYkLLsiumHzO7E83DZJySFXnivtbRv8AkI67/wBhBP8A0lgr7ThjFxxmFnUhPmXNva32UfMZzRdCvGEo8une/VmrWXe/8fL/AIfyFalZd7/x8v8Ah/IV9IeQQUVynxRsvEl14LvbnwfcXSa1pjw6nZRW8pQ3b28iym1bHBSZUaIg5GJM9QK801bW/HOgfDRPjZdDXxfx623iCXw3PNJDJJpkw+zRaeYJDhJhA0MoiwD9pUjq7ZV92+n62t+v/gPmga28/wBPw7L1fZNnuVxPFawSXM77YoUMjtgnCgZJ49qp+Hte0nxVoOm+J9Bu/tWmavaQ31nP5bJ5sEqB0ba4DLlWBwQCM8gV4V490bxVpej+ENE8c3vj3VNNudO1OfWJvC8mpvM+vSvDJbxyNYH7QloN92qKSIAqxrJwEFebeKrT4uaZ4C+HGl+GNM8Y6FrPhzwNos9qbOx1+5W8vFVVubKa3s54rKCSJUXJvo5d3m7VjOxhWkI81790vv57+vwp2XRp9UZ1Z+zSktuWT89HG333fzXk2fZ1Z8uv6VDr1v4ZeeQ6jdWst4kSQSMohjZVZncKUT5nUKGILYbaDtbHhPiTw98QJvGvjHxbaX3jpbjS/HnhqLQ7e31C+WwfS5U0uO/K2it5E8O17wuzIyxssjAqysazfh5ZfGA/tBX154u8Z+IIYxq2piTSf+EW1ltOm0n999i26g962kphTbsTDbJcll2P1dioR5uVvrf/ANJi1/6Uvul6nRVp+zhz3vt+Or/y9WkfQl14n0Oy8Sad4Rur7Zq2rWt1e2dv5TnzYbdolmbcBtXabiEYJBO7gHBxqV4T8etK+Js/xM8Gax8ONGubn7J4f1+DULmDKSQwSXGmF0t5WUxLdvHHL5IlKqWQknCmsL4k6D4y8QT+MNX8J3nxKtrTR/hpYaj4Uit7/VbVpNZRtRZVki3K1xcYW1EkMwctlBIjZWnCPOo+d7/fL9Fp3d9i1R50uV6tL73JR/W77Lue7X/jbw5pWp2ej6ldXNtdajqg0azWWxnVLi7Nq11tjcptdfJjc+YCUDIyFt4K1u185eMfCnjLxl47tbDWbbxU2kxfE+3nintpbq3+y6cfCZSSSGeMq0EJunkQvGygSu4BDk0x7v4q+BvB+i3um3mv3uoPr2veC7Sz1e6llkeCfUZ00q+fzjvuPJSGBjKSXe3eVyzYBpyg1FNat2+9xTS+92/4bVVaahGM09HFN36X529uijG763tvfT6QorltE1mx0PW9N+FkR1fUryw0JLybUbmQTARo6woZ5XfzGmlYSMDhs+VISQcZ5z4g2/jmPxRFpfht9VfT/F1vFp09zbySbdHeKUtLcAg/uTJbvKoYY/eRRDq1Zu11y6ptpP5tfLVWOdysm2trXXXVJ/k7nplUNH1zS9ft57rSLrz4ra6nspW2Mu2aGRo5FwwGcOrDI4OMgkc157ff8JX/AMLTHgi11K+/si+lg8TS3K3TF7aCECN7POdypJMkLgdGVrlegxXJ+DtO16y8ZrDo1r4wtdTPizW7nURdxX0WjnTJJblkIEgFq7M7QsrR5k5yTtzUKeztvf8ABpfg739GxTly6dU1+Kb+9q1umqXp77UEl/Yw3sOmy3sCXdyjyw27SKJJUTaHZVzlgu9MkdNwz1FfOfhW3+K6eHPF1xqniHxXNr7+GNRE9h/YmqQCPU9v7tre5muZYHcNvCCyRFYNkhSFUdTq/gWDR/HXgLXJ/wDhNLxFtb2Oa5XU9Vu/Lv5WtGiE6xyN5cLGOTcGCwcYcAYFPm2b/rfbvtp3uvlPtG1ou+/lbftv+DPaqK8Q+Bdv8QE8QzXHjTxDr8149hINUsLzRNRgto7zzEw0dzc3Mts+P3gUWaJGytkhcKou/EGXxHD8UdNubBfFd/CpsIoNPs01G2s0/fkzTm5t91rJ8jDfFdqOI/kYbqd/h8/+D94/ae7KVtv6+XpvfQ9ctLuK9jaWFJlVZJIiJYHiO5GKkgOASuQcMOGGCpIIJmrmvh9/bP8AYl5/bn237R/bWreX9r37/s/26fycbudnlbNnbbtxxiulpmnV+r/Mtad/r2/3D/MV8vftXf8AJTdN/wCwHD/6UT19Q6d/r2/3D/MV8vftXf8AJTdN/wCwHD/6UT0AeSJ9wUUJ9wUUEsgu/ut9K+6Ph/8A8kt8Lf8AYD0//wBER18L3f3W+lfdXw7Qv8L/AAso/wCgFYH8oEoKRfrndT+HHw81rxHb+MNY8B+Hb/XrVY1g1W50uCW8iEbiSMJMyl1CuAy4PDAEc10m0UbRQtGmt0D1TT6mFaeBvBVh4ou/G9j4P0S38R38It7rV4tPhS9uIhjCSThfMdRgcEkcCr1noei6c9/Jp+j2Vq2qTm6vmht0Q3UxRUMkpA+dyiIu5snCqOgFX9oo2ijpb5fIOtzmtF+G/wAO/DelSaD4d8BeHNL0ya9TUpLKy0uCCB7tJFkWcxooUyiREcPjcGVTnIBp8Xw98AweLZfH8Pgfw/H4nni8iXW10yEX8keMbGuAvmFcADBbGK6LaKNoov8A1+H5aB0sZNj4W8MaYlhHpvhzS7RNKtH0+wWCzjjFpavs3wRAAeXGfKiyi4U+WmR8oxV8JeAPAfgGG7t/AvgnQPDkV/N9ouk0nTYbNZ5f78giVQze5ya6DaKNop3f9ff+eo229znLz4c/D3UPEq+NL/wJ4dufECCJV1abS4HvAIm3RATld/yNyvPB5GKraj8KPhbrB1o6v8NfCt8fEbwyaz9p0a2l/tJ4c+U1zuQ+cUydpfO3PGK6zaKNopbKwutzE07wX4O0ePTotI8J6NYppDTPpy21hFELNps+cYQqjyy+5txXG7cc5zWzTtoo2ijd3EklsNop20UbRQMbRTtoo2igBtFO2ijaKAG0U7aKNooAbRTtoo2igBtFO2ijaKAG0U7aKNooA1YP9RH/ALg/lUlMiUrEinqFAp9AHmWlfCzVdF1aPxNaX8U+oR65f3zWlzeTyWbW1zM53RowIguFjf70ajJLqxIbcJbPwN4wh1/TFm/sb+yNK1/UdZSdbmX7TKl0lziMxeXtUq1xjPmHIGeDwfSKKXKuXl6bfl/kD969+v8Awf8ANnjlj8J/GU3hWHw9qg0G0k0vwvfaDZyWl1LL9qluURTJKWhTy0BQHaA5JbOeMHpvGHgDVNesVs9NmsoQnhfU9DUOzKomuFgEZGFPyDyWz3GRgHt3tFN+9e/9b/8AyTGnZqS6f8D/ACR5qPAupaB4E8QaBeXD6jD5Z1CyvII2l1Frtf3g3qqgSukiR+Ww5KhVKjbltXTPCutWngu1spbTRrzWrq8h1LU/7QiZ7dp2nWWdlAydyDIiPYpH2FdrRTu739Pw/pX9ETZJJLz/AB/p/eznPiPa3V98PfE1lZW0txcXGj3kUUMSF3kdoWAVVHJJJAAFTeLdEu/EXgjWPDtm8cdzqWlz2cTTEhFeSIqCxAJAyecAn2rdoqWk00+pSbTUl0/4H+RwGp/CrTz4XfSNGjDX11cabJdXOo3txdNLHbXMcpj8yUu+3ar7U4XLdBkmqfj74Z6l4l8TTa1awW9/aX+mR6bcWtxrl9pyxhHkbdi1yJ1YSkGN9v3Rhhk16XRVXu7+d/wt+RMVyqyOLtvDHiHTfFWp3VrZaJd6VrN7BfTXFzLILq2aOGOLYkfllZP9WCrGRdpY8HHPIj4U+Lxo/hi1nj064l8M2txpawweIL6wW7t3WLbOZreMPG+YsGIrIhB+9kCvYqKm2lv62t+Wn/B1GtNjzO7+Ft/Lp+sWNqmmQpe+DYPDlrH5krrDNH5/VnDN5Y82PDEljtJIyBmXUvh94iutbvY4DpJ0vU9X0/WJrx5JBe27Woh/dRoEKuG8gAOXXaJH+Vu/o9FVf3ub+t7/AJ6iaurf1sl+SMnR7C+tNS1m4urLSYYry6SW3ks4ys0yCFFLXBPDSblYAj+AIO1Ymu6N4uvPH+g67p+n6Q+l6VFcQyvNqMsdwwn8sMVjEDL8oj4Bcbs9VxmuxopbW8v8rDMXxXa6vfaWbPStH0XVY5yY7uy1aVo4J4SpBXcscnfHBRgRkcda4u48G/ES18Kab4W019HubN5bl9Ut21Ke02wPIWjs7eVYJGEKq3lk7VbYoC7M8enUUrDuea+L/hvqHiuytrSDRtN0ea508adfXNlrd5GLeAZAiSGKONLpVVm2+btCk/dIyDcn8BawfHlr40tzpqx2Jis4rNncrLbBGVrh228XK72VMAgJuUt+8JTvqKezv8/6/H7++pNtLfL+vuX3dgooooGFFFFABRRRQAUUUUAFFFFABRRRQAUUUUAFFFFABRRRQAUUUUAFFFFABRRRQAUUUUAFFZN74t8Kab4g0/wnqPibSbXXNXjll0/TJ72NLu8SMZkaKEtvkCgjcVBAzzWtR0uHkFFFFABRRRQAUUUUAFebfE87fh38RSOwP/pJb16TXnPxJjWXwB8Qo3+62Qf/AAEt64M1/wBwr/4Jf+ks6sDpiqf+Jfmj4J1K5CsgUknBrg77xBqC3EkUeoSJskYcEetet3GgWU2yRsIF4JJrwHxD41+Gmn6xf2smp6xLNBcyRukFhwCGIOCxGfrX574Q/wBmTxWJWPpxmlGNuaKl1e10z67jurilh6H1Sbi7u9nbojQvbibUh/plwZ2PBLnt+FR2Hh/Tmy3kQI+c8jrXNv8AE7wNGR9j0PxJdDnkiKMZ/M0n/C19PAIsPh9fSH+9NfY/QLX73CrkFJcsMPC3lTX+R+YTeaT1daXzk/8AM7rQb7wVqaXlpHZWxu7KZoHEqcllxzjOcHPB74rX03W9NsYxC9giKhPMSjGM+hryfwNeefqOqXNxH5V3qMwuSgGQihQNufY5P412YR+5NduFy3KsZQUquHpu7f2I99OnY5K+LxtGpyqtP/wJ/wCZ9Gfswalo158afD5to8Tt9owSOR+4evufRv8AkI67/wBhBP8A0lgr88f2R1YfHzw3np/pP/pPJX6HaN/yEdd/7CCf+ksFfP5zg8Lgq6p4SmoRte0Ukr3fRHp5fWrV6TlWk5O/V37dzVrLvf8Aj5f8P5CtSsu9/wCPl/w/kK8g7yCq1/punapElvqdhbXcUc0VwiTxLIqyxuHjcBgcMrqrKeoIBHIrmPizdxWXge9uH0rxBqLho1ht9DmvorlpCwCkvY/v1jUnc5TPyg/KxwD5HrmneLofCfhGx0TxX42bRv8ATm1XUbnRvEFxfG9LI0QaCOeDUFgGZlTLOmAgfdkPUc9m7dLf1/XWy6kTnyO3k/69PP17H0ZRXGagniEfCJ4m1nV/7abQ1jbULfTM3onMQBmFqGz5gJLGMMSDkAk4ryedviFP8Pja6KniuwsE8Qol7fTx63eXc9ibbmWK3llh1ONBPsDIkpYYYqWTK1U3yycVra34u3yQOdoqVt039yv8z6Lor558RRag/hHwpomsat8SZry5+0+dr2l6f4htXtbNZyQHtbaSSQzshVIzdFm2qzvk/I+9qGh+Kptf13xDZXvjFTYeJNBTSYRe3q272DpZLdZtydkqbWn3l1bawc5VgxoWsredvxS/X8H2IVVvS3S+/wDXyfoe0UV4PoNx4/k+Nlvd+R4istNnv9UtdRsZbfVprRIFjkNtN9ouJWs8SMiMot4k279hbqDneHvBXjS60zQo9W1f4ho9/wCC7q91MtrWoo66tG0IgXO8GJ8SS/ul2h9vzK+2o9paKlbpf8JP8o/e0ilNybils7fe0vzevkm9T6Jqtc6bp17cWl3eWFtPPYSma0lliVnt5CjIXjJGUYo7qSMHDMOhNeH+JfEXxCsvCmofadP8YSatrnw/sVsP7O0+7kMWsKlwbgHylItpsyQ8vsJ2gAkrgewaR4gbUNZ1PQH0TV7ZtJitWN7c22y1uzMjNiCTP7wptw/A2lgOc1tNcknG+za+6/8AkKFVTS81+aT/AF/A0ksbKO8l1GOzgW7njSGWcRgSSRoWKKzdSql3IB4G9sdTXO638Kfhd4l1ObW/Efw28K6rqNzt867vdHt55pNqhV3O6FjhVUDJ4AA7V1NFS9dzSUVLSSucR/woz4J/9Ed8Ef8AhPWn/wAbo/4UZ8E/+iO+CP8AwnrT/wCN129FLlXYj2VP+VfccR/woz4J/wDRHfBH/hPWn/xuj/hRnwT/AOiO+CP/AAnrT/43Xb0Ucq7B7Kn/ACr7jiP+FGfBP/ojvgj/AMJ60/8AjdH/AAoz4J/9Ed8Ef+E9af8Axuu3oo5V2D2VP+VfcZXhzwp4W8H2L6Z4S8NaVolnLKZ3t9Os47aJpSApcrGACxCqM4zhR6Vq0UUy0klZFrTv9e3+4f5ivl79q7/kpum/9gOH/wBKJ6+odO/17f7h/mK+Xv2rv+Sm6b/2A4f/AEonoGeSJ9wUUJ9wUUEsgu/ut9K+7/hl/wAk28Kf9gOw/wDSdKKKCkT6noOoyymXS9RWJW6xyKSB9CP5VS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o/4R7xR/wBBW1/Jv8KKKAD/AIR7xR/0FbX8m/wo/wCEe8Uf9BW1/Jv8KKKAD/hHvFH/AEFbX8m/wrQ0nRL63kE2p6gJyv3Y41wufUk9aKKANuiiigDwT4UfE3x18SvE+s+DRrgtT4X8RatPql8bWEyzWCaxfW1jZQKF2AbLNhLK437VULl5DLH2158QvHGjfEiw8F6/4K0KLTPEJvI9A1Cz8QTTzzSwQmYi6t3s0W3UqpGY5ZyDjjByCiibtFW/kk/mtvy/q7N8VFRxFVLZVEl6OW34/dp0RysHx1+I2i6trmifEP4Y+G9OudHuvDVuh0XxZPqKTLq+o/YwxM2n25QxcvjDbuFyudw0NQ+MtpN42/4R678N3a/2L45bw0k8GrSRiQjw4+pmd4kVVlXa7RCGQsu4LLncqgFFdUKcXRlPqozfzTp2/wDSn9/oXhqcZwm5dOf8Kd/z/qxxvjD48fF+/wDhDF428K+DvDuj3+p3nhW90ZX8QyTi403UtShi2XJawIt5WRjG6oswQSMyOzIoabxJ8S9cg8W6El9a3miXWl/ESHT/ABBbWGvXF9a3n/FIy3rxReYsQECu0YEflorvCJiqu7YKKilFclZ9YuNvn7P8NXo9B4VKcJ3/AJKj/wDJTvNJ+Nf2uPw9cal4a+zReI/CuoeK4DBeec0cFs1uREwZEG9o7qNuCQrBlywAc6mt/EyfQvgdf/GK50FJJdP8LS+JH0yO8O1ilobgwCcx5xxt3+X77e1FFZVFy06klutv/Aqq/KMfu82ZYOKq4mlTnqpNJ/8Akn+bOHH7SWq6daeI4/E3gG0ttS0mw0PVNPgsNaa5gu7fVrp7W082V7eJoHEsbeYqxyhUIKtIflq4Pj54iOiNZf8ACBad/wAJoviv/hDP7N/t1/7L/tD7J9r3/bvsvm+R5P8AH9l3b/l2Y+eiinUSi526KH4uKf5mNP3owb6uX4QuvxOE8Q/Hvx34V+IHijxWvhq2v9N0X4fadrmr6PJ4jmigs1gv9Uju5bP/AEZlnmYRIF3pBvCIGdMAD074g+KvFuheOfCF1qGgW/8AwiFxrFtYw3lj4mnhvZL26RooxcWAtRHLArOTg3WM4fy2ZVAKKvlXtKcejm18kwxMmozmt/ZRfz9nD+uxn6n8aPiD4P8AGOraN8Qfhx4etNEsPDereJ4L/RvFE9/dTW1k8Y2NbS2FukcjrKDgTMFIIyetZPjL41+MbH4eeOpvEPw60xNU8NaNba3cWem+MbuGOfSrkzgPFfJZxzRXQW3lOxYwoOwCYZLKUVlhv3ipuXVRv86ji/w0/wCCTiPcU+Xo5fhBNfiz0LwLrK6341+IKk6kH0XVrPSNk9+ZbfYNNtboNDDtVYcm8YMfmdyuS+0IiZWifET4mn4uJ8OPGPw/8Madp15pd9q1jqemeKbi+neKCeGJVltpLCBY2YTqxCyuFwRlutFFVZe2pw6OF36+zT/PU0rJQp80d/c/G1yh8WPjtffDfW9QsNP8HQatZ+HNEi8Sa/cTaobWWGwkmliH2SMQyC4m3QuSkjwLjb+85OOMX40eLPBXxU+I0d7pC6z4YtvG3h7RpJZtalS40wajYabDCtramFo3j+0TmSQedFje7AOxwSinhUpuHN1bT9OeC/ItrldVLpBP56HQeGfGvxN0z4a6v4l8P6JpXil9P8V+LBff254iuLF4bK21e8WNYGS1ufMKxxhFjby1CqoDAdNS2+OOr674g0yy8KeC7O50l9K0TWNVu9R1drW5tYNUkdLdYII7eVZ3Xy2LhpYgONpbnBRTilKo0/54r5NMnMX7OvNQ01qP7qll+ByXwx+KvxJ1q+02H4l6Bp0kV98S9f8ADui3umeIpxIsdr/a5xc2yWsMckccdmsSKzyeYWWZtkkag9d4+8afFDSPj18PvB3hDTtFvPD2s6PrF5rMd9qTWsgFvPYL50e21mLvGlw+2PfGshkYMybFJKKSXvYX+8lfzvTbf46+p0YmKhVqWWyk15fvJrT5LRbI4vxj8dvE/iH4S+MrtPD6eHBrHw91zxP4V1LTtakmuxb29uo33C+RF9kuA1xEyiKSYfKx3ggZ7bVPjPq+leKpdKg8I2t14f0nVdL0DVdSk1Zo71L6/Fv5BgtRAySxD7VFvdp42GHwjYG4oqoJONBP7T189TKulGjJr7LqW/8AKX+bPN/h38SfiVpEXiPxVrnhq01XX/FvxA1HwjoEEvja/bT8WlzfIiyQvatFp6JHaFd9vDK8zFWkCn7vVn9o/wAQ6tH4RsfB/wAO9OvNY8U2evztBqWvvZ21tNpFzFb3EYmjtZmkRmkkKP5akhF3Ku47CiuaMn9XUuqUf/TXN+epfJGWMcHs3U/CUkvuSSGwftF6TJpNz49svCmoObzwd4V1y2gm1ZxG7atd3MFvA0WGjhKSAGSdFZ3VgCreUinK8UfGbxT4a8d6BrnjLS/7O/sbw14ql1fRNG1iS8s7i4t5dJMLLJJFB5hUXDAM8Sld8mByclFdeIiqeJqxjtFSt/4DIKcU6lO/VK/zpRf5t/lsdD8Wfid4g0lG05fDQaPw1pNn4v8AFD2fiWWxkitFllPk2jpbM12S9rIGRzaq6bQXw7qO7+J/iS38NeFbXVrixuruObXNDshHb38lm4a51O2gVzJH8xVTKGaP7siq0bfK5oopU4r2kY9HUt8uaK/L+rnPQ9+rCL6qP4pN/mefaF+0R4k13xRb6Qnw902DS9R8T694Psbw6/I1w2o6cLtw0sH2QKkEkdmx3rK7ozhfLYDdWH8Jfjf8aNY+E/w8uPEHgzwxqvjHxZojawkjeJJbe1uLGCK2M1zK8enfublmuRi3SFo+D++HSiiueL9yT/uwfzcpJ/gdNeEYVqlOK0U5JeiUrHV6N8edb8Y+LdL8NeCPA9jcRX/hLSfGMtzqutPZtFZ3slwhjVIraYPKnkqcFlVt5+Zdo3WdP/aB0698L6Z4wfw3cx6fd+A5fHVyouFaaGJFiYW6LgLIxDyZYsgGxeDuO0orWcUue3RyX3QqtfjFfd6mMopVow6ONN/OXs7/AH8z+8yNb/aH8SeEvDeu3/iv4e6bFrGjvoMsdnp2vyXNtPa6rf8A2SBzcSWkTpIhV3ePymXhQHbJKzL8ffFK6deaTP8AD7Sl8ZweLk8GxaeniCRtLku3sUvkka9NoJVi8hwCRaswkG0KV+eiipaspPtb8XS/+Sf3+gU4qVKMnu3JfdFtfiGvftAeItIs5by38AadcDQdEPiDxOr668f2W1E1xEVssWrfa5N1pLhZfsykFDuBJC918T/Elv4a8K2urXFjdXcc2uaHZCO3v5LNw1zqdtArmSP5iqmUM0f3ZFVo2+VzRRWtOKdSC/6eW+XMl/T3Ioe9VhF7NRf3pXJviJrPxB0HRP7S+HvhTw9r1zCXkuoNZ1+fSkSFUJLI8VndF3yANpVRg53cYOCfi3eW37PMvxz1DwzDHcQeEX8UyaRDqBkTK2huPIFwYlJzjbv8oeu3tRRXLFt06susXG3zTb/I3w8I1MVQpy2k9fP3kvyZhav8bfHmnWehQ2/w50CfV/ElrfazY27+Jpo7YaVaxwO8kswsWZbki4XECxMmVOZhSa58bPiBDpHgzxz4W+HHh7UPB3i9tERbnUPFE9nqdsdRkjQZtEsZonCCVSf9IG4gjjgkorojFOcV3nBfJq7OHnfsebryTfzUrL8DmvhF8Y/F9v4gHhjxFpKalpGufELxZ4fstXl1qWW9gntrq/uY4TbPDtFutvbmNWWclSEURheRc0/9qW+m8Pal4o1L4fQW9i3hC+8b6GINZM0t3ptoyLKlyrW6C2nPmLtRGnQ85kXAyUVNJc7gn1g381e35Hbi0o16yXSpb5Obv/X3HZeMfjVH4Uj8USp4ca7Xw/FoyQ5u/LNzdajOYYo2+RvLjVmiLSDe2GfCHaN/N3P7RPiK0sdP02b4e6cfFVz41Pga5sl1+Q6fDfHT5L1JUu/svmSQlVjQk26MC7kK2wByiojr7Tytb5yS/ImlFSUW+qn+FJyX46/8AxfFWvwSeKb7x9rmj3trqfhfxX4X8IajpVhq0clhqE9ybKSC4aSS0EwFrJrExRYzF5vl/vBhgqdl8ePGfxP8Jap8NrT4Y6fot9Pr/iptNv7bVNSayiuIP7NvZhGZVtbhkG6FX3Km7Mar912IKK66tOMPZqK3qRT+caLf/pT+Vlslaowi1ztaum//AEhv8Hquz1NHw58YT4im8P2kfh0QT6zr2t6JcA3m5Lc6bJcxySodmZN7267VITCuSTlcNxXiX4m+KvBl98SLv4heFFhu7DwRe+IdPtdG8Y3NxazWNl5gZRutLc2Vy7SDMiLM2MfPiNFoorjavNx6csn90Qw0VKcE+s4L5Odn+H9XL3w41XxIPEXgXw54suNYml1HSta8RWl23idrs3cMbWKRteRpaW6GTbftiFB5MZQEeYxV4+p8YfGBfCeoeMtLPh43U/hXQbDW4T9r2Jd/a5bmFImOwmLElscsA/yuCASNtFFdNaCjGDXVN/jJfkkYUknSjJ7v/wCTt+R6KM4G4AHvg0tFFYMmLukwrzr4juI/APxCcjO3J/8AJS3oorz81/3Cv/gl/wCks68H/vNP/EvzPhq61C4umMW7ameleR3/AMGtQ1PV7m5bxbDAt1LJKEj0xCVBYnBYtyeeuKKK+C8J6FOpi8TGS05Y/mz6XjmpKnh6Li+r/JDU+Ck4V9vje/Ma/eCW0UZz7cGr2hfDPQND1CDUr/UNT1VY87re6kUwvkYO5VAz1yOe1FFfuM8Dh+SXu9+r/wAz80hiqzmlzDNSvPDHg/4iQaL4X8LWttHqIikvVYsQ5djgqSzYwM8YxXoWv+GdLjEbWsAQuofJ9+2KKK87Jak1BRu7I7c0ivaXsd9+y/o8Fr8a/D8qKMp9oOee8D190aN/yEdd/wCwgn/pLBRRSzWTlWV+xeA/hv1NWsu9/wCPl/w/kKKK8w7TD8R+FPC3jCxTTPFvhrStbs4pROlvqNnHcxLKAVDhZAQGAZhnGcMfWud/4UZ8E/8Aojvgj/wnrT/43RRSsmQ6cJO7Qf8ACjPgn/0R3wR/4T1p/wDG6P8AhRnwT/6I74I/8J60/wDjdFFHKuwvZU/5V9wf8KM+Cf8A0R3wR/4T1p/8bo/4UZ8E/wDojvgj/wAJ60/+N0UUcq7B7Kn/ACr7g/4UZ8E/+iO+CP8AwnrT/wCN0f8ACjPgn/0R3wR/4T1p/wDG6KKOVdg9lT/lX3B/woz4J/8ARHfBH/hPWn/xuuwsbGx0uxt9M0yzgtLO0iSC3t4IxHFDEgCqiKuAqgAAADAAoooSS2KjCMfhVieiiimUFFFFABRRRQAUUUUAFFFFAFrTv9e3+4f5ivl79q7/AJKbpv8A2A4f/SieiigDyRPuCiiigln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Bibliobus</a:t>
            </a:r>
          </a:p>
        </p:txBody>
      </p:sp>
      <p:sp>
        <p:nvSpPr>
          <p:cNvPr id="15363" name="Rectangle 4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4468813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63950"/>
            <a:ext cx="3890962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6732588" y="6569075"/>
            <a:ext cx="2232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000"/>
              <a:t>Zdroj: MKP a autobusovenoviny.cz</a:t>
            </a:r>
          </a:p>
        </p:txBody>
      </p:sp>
      <p:pic>
        <p:nvPicPr>
          <p:cNvPr id="153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410686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...a tohle taky měla být knihovna ;)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73238"/>
            <a:ext cx="7170738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380312" y="6069911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 smtClean="0"/>
              <a:t>Zdroj: </a:t>
            </a:r>
            <a:r>
              <a:rPr lang="cs-CZ" sz="600" dirty="0" smtClean="0">
                <a:hlinkClick r:id="rId3"/>
              </a:rPr>
              <a:t>Lidovky.cz</a:t>
            </a:r>
            <a:endParaRPr lang="cs-CZ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Charakteristika knihovny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kulturní, informační a vzdělávací instituce</a:t>
            </a:r>
          </a:p>
          <a:p>
            <a:pPr eaLnBrk="1" hangingPunct="1"/>
            <a:r>
              <a:rPr lang="cs-CZ" dirty="0" smtClean="0"/>
              <a:t>hlavní funkce</a:t>
            </a:r>
          </a:p>
          <a:p>
            <a:pPr lvl="1" eaLnBrk="1" hangingPunct="1"/>
            <a:r>
              <a:rPr lang="cs-CZ" dirty="0" smtClean="0"/>
              <a:t>shromažďování dokumentů</a:t>
            </a:r>
          </a:p>
          <a:p>
            <a:pPr lvl="1" eaLnBrk="1" hangingPunct="1"/>
            <a:r>
              <a:rPr lang="cs-CZ" dirty="0" smtClean="0"/>
              <a:t>zpracovávání dokumentů</a:t>
            </a:r>
          </a:p>
          <a:p>
            <a:pPr lvl="1" eaLnBrk="1" hangingPunct="1"/>
            <a:r>
              <a:rPr lang="cs-CZ" dirty="0" smtClean="0"/>
              <a:t>uchovávání dokumentů</a:t>
            </a:r>
          </a:p>
          <a:p>
            <a:pPr lvl="1" eaLnBrk="1" hangingPunct="1"/>
            <a:r>
              <a:rPr lang="cs-CZ" dirty="0" smtClean="0"/>
              <a:t>zpřístupňování dokumentů</a:t>
            </a:r>
          </a:p>
          <a:p>
            <a:pPr lvl="1" eaLnBrk="1" hangingPunct="1"/>
            <a:r>
              <a:rPr lang="cs-CZ" dirty="0" smtClean="0"/>
              <a:t>poskytování služeb</a:t>
            </a:r>
          </a:p>
          <a:p>
            <a:pPr eaLnBrk="1" hangingPunct="1"/>
            <a:r>
              <a:rPr lang="cs-CZ" dirty="0" smtClean="0"/>
              <a:t>organizovaná sbírka dokumentů</a:t>
            </a:r>
          </a:p>
          <a:p>
            <a:pPr eaLnBrk="1" hangingPunct="1"/>
            <a:r>
              <a:rPr lang="cs-CZ" dirty="0" smtClean="0"/>
              <a:t>paměťová instituce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Harmonogram kurzu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196975"/>
            <a:ext cx="8101012" cy="5472113"/>
          </a:xfrm>
        </p:spPr>
        <p:txBody>
          <a:bodyPr/>
          <a:lstStyle/>
          <a:p>
            <a:r>
              <a:rPr lang="cs-CZ" dirty="0" smtClean="0"/>
              <a:t>11.12. - exkurze do MZK</a:t>
            </a:r>
          </a:p>
          <a:p>
            <a:r>
              <a:rPr lang="cs-CZ" dirty="0" smtClean="0"/>
              <a:t>externí lektor</a:t>
            </a:r>
          </a:p>
          <a:p>
            <a:pPr lvl="1"/>
            <a:r>
              <a:rPr lang="cs-CZ" dirty="0" smtClean="0"/>
              <a:t>přednáší Adéla </a:t>
            </a:r>
            <a:r>
              <a:rPr lang="cs-CZ" dirty="0" err="1" smtClean="0"/>
              <a:t>Dilhofová</a:t>
            </a:r>
            <a:r>
              <a:rPr lang="cs-CZ" dirty="0" smtClean="0"/>
              <a:t> z MZK</a:t>
            </a:r>
          </a:p>
          <a:p>
            <a:r>
              <a:rPr lang="cs-CZ" dirty="0" smtClean="0"/>
              <a:t>18.12. – zkouška (</a:t>
            </a:r>
            <a:r>
              <a:rPr lang="cs-CZ" dirty="0" err="1" smtClean="0"/>
              <a:t>předtermín</a:t>
            </a:r>
            <a:r>
              <a:rPr lang="cs-CZ" dirty="0" smtClean="0"/>
              <a:t>)</a:t>
            </a:r>
          </a:p>
          <a:p>
            <a:pPr lvl="1" eaLnBrk="1" hangingPunct="1"/>
            <a:r>
              <a:rPr lang="cs-CZ" dirty="0" smtClean="0"/>
              <a:t>další termíny budou vyhlášeny v </a:t>
            </a:r>
            <a:r>
              <a:rPr lang="cs-CZ" dirty="0" err="1" smtClean="0"/>
              <a:t>ISu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701" name="Text Box 29"/>
          <p:cNvSpPr txBox="1">
            <a:spLocks noChangeArrowheads="1"/>
          </p:cNvSpPr>
          <p:nvPr/>
        </p:nvSpPr>
        <p:spPr bwMode="auto">
          <a:xfrm>
            <a:off x="5075238" y="1557338"/>
            <a:ext cx="3457575" cy="47513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b="1"/>
              <a:t>Knihovna</a:t>
            </a:r>
            <a:endParaRPr lang="cs-CZ" sz="1200" b="1"/>
          </a:p>
        </p:txBody>
      </p:sp>
      <p:sp>
        <p:nvSpPr>
          <p:cNvPr id="540709" name="Line 37"/>
          <p:cNvSpPr>
            <a:spLocks noChangeShapeType="1"/>
          </p:cNvSpPr>
          <p:nvPr/>
        </p:nvSpPr>
        <p:spPr bwMode="auto">
          <a:xfrm>
            <a:off x="6732588" y="48688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8" name="Text Box 36"/>
          <p:cNvSpPr txBox="1">
            <a:spLocks noChangeArrowheads="1"/>
          </p:cNvSpPr>
          <p:nvPr/>
        </p:nvSpPr>
        <p:spPr bwMode="auto">
          <a:xfrm>
            <a:off x="5291138" y="5157788"/>
            <a:ext cx="2952750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zpřístupňování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poskytnutí dokumentu čtenáři</a:t>
            </a:r>
          </a:p>
        </p:txBody>
      </p:sp>
      <p:sp>
        <p:nvSpPr>
          <p:cNvPr id="18437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Informační systém knihovny</a:t>
            </a:r>
          </a:p>
        </p:txBody>
      </p:sp>
      <p:sp>
        <p:nvSpPr>
          <p:cNvPr id="540695" name="Line 23"/>
          <p:cNvSpPr>
            <a:spLocks noChangeShapeType="1"/>
          </p:cNvSpPr>
          <p:nvPr/>
        </p:nvSpPr>
        <p:spPr bwMode="auto">
          <a:xfrm>
            <a:off x="6732588" y="28527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0" name="Text Box 28"/>
          <p:cNvSpPr txBox="1">
            <a:spLocks noChangeArrowheads="1"/>
          </p:cNvSpPr>
          <p:nvPr/>
        </p:nvSpPr>
        <p:spPr bwMode="auto">
          <a:xfrm>
            <a:off x="1331913" y="1557338"/>
            <a:ext cx="2232025" cy="100806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Tvůrce informace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autor, editor, vydavatel, distributor, zprostředkovatel,...</a:t>
            </a:r>
          </a:p>
        </p:txBody>
      </p:sp>
      <p:sp>
        <p:nvSpPr>
          <p:cNvPr id="540702" name="Text Box 30"/>
          <p:cNvSpPr txBox="1">
            <a:spLocks noChangeArrowheads="1"/>
          </p:cNvSpPr>
          <p:nvPr/>
        </p:nvSpPr>
        <p:spPr bwMode="auto">
          <a:xfrm>
            <a:off x="5291138" y="2133600"/>
            <a:ext cx="295275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akvizice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vyhledání, nákup, výměna, dary</a:t>
            </a:r>
          </a:p>
        </p:txBody>
      </p:sp>
      <p:sp>
        <p:nvSpPr>
          <p:cNvPr id="540703" name="Line 31"/>
          <p:cNvSpPr>
            <a:spLocks noChangeShapeType="1"/>
          </p:cNvSpPr>
          <p:nvPr/>
        </p:nvSpPr>
        <p:spPr bwMode="auto">
          <a:xfrm>
            <a:off x="6732588" y="38608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0704" name="Text Box 32"/>
          <p:cNvSpPr txBox="1">
            <a:spLocks noChangeArrowheads="1"/>
          </p:cNvSpPr>
          <p:nvPr/>
        </p:nvSpPr>
        <p:spPr bwMode="auto">
          <a:xfrm>
            <a:off x="5291138" y="3141663"/>
            <a:ext cx="2952750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zpracování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jmenná a věcná katalogizace</a:t>
            </a:r>
          </a:p>
        </p:txBody>
      </p:sp>
      <p:sp>
        <p:nvSpPr>
          <p:cNvPr id="540706" name="Text Box 34"/>
          <p:cNvSpPr txBox="1">
            <a:spLocks noChangeArrowheads="1"/>
          </p:cNvSpPr>
          <p:nvPr/>
        </p:nvSpPr>
        <p:spPr bwMode="auto">
          <a:xfrm>
            <a:off x="5292725" y="4149725"/>
            <a:ext cx="295275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uchovávání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uložení, ochrana, vyhledávání, vyřazení</a:t>
            </a:r>
          </a:p>
        </p:txBody>
      </p:sp>
      <p:sp>
        <p:nvSpPr>
          <p:cNvPr id="540710" name="AutoShape 38"/>
          <p:cNvSpPr>
            <a:spLocks noChangeArrowheads="1"/>
          </p:cNvSpPr>
          <p:nvPr/>
        </p:nvSpPr>
        <p:spPr bwMode="auto">
          <a:xfrm>
            <a:off x="3852863" y="1628775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1" name="AutoShape 39"/>
          <p:cNvSpPr>
            <a:spLocks noChangeArrowheads="1"/>
          </p:cNvSpPr>
          <p:nvPr/>
        </p:nvSpPr>
        <p:spPr bwMode="auto">
          <a:xfrm rot="10800000">
            <a:off x="3852863" y="57324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2" name="Text Box 40"/>
          <p:cNvSpPr txBox="1">
            <a:spLocks noChangeArrowheads="1"/>
          </p:cNvSpPr>
          <p:nvPr/>
        </p:nvSpPr>
        <p:spPr bwMode="auto">
          <a:xfrm>
            <a:off x="1331913" y="5300663"/>
            <a:ext cx="2232025" cy="10080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/>
              <a:t>Příjemce informace</a:t>
            </a:r>
          </a:p>
          <a:p>
            <a:pPr eaLnBrk="1" hangingPunct="1">
              <a:spcBef>
                <a:spcPct val="50000"/>
              </a:spcBef>
            </a:pPr>
            <a:r>
              <a:rPr lang="cs-CZ" sz="1200"/>
              <a:t>čtenář, návštěvník, uživatel,...</a:t>
            </a:r>
          </a:p>
        </p:txBody>
      </p:sp>
      <p:sp>
        <p:nvSpPr>
          <p:cNvPr id="18447" name="AutoShape 41"/>
          <p:cNvSpPr>
            <a:spLocks noChangeArrowheads="1"/>
          </p:cNvSpPr>
          <p:nvPr/>
        </p:nvSpPr>
        <p:spPr bwMode="auto">
          <a:xfrm rot="10800000">
            <a:off x="3708400" y="9550400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4" name="AutoShape 42"/>
          <p:cNvSpPr>
            <a:spLocks noChangeArrowheads="1"/>
          </p:cNvSpPr>
          <p:nvPr/>
        </p:nvSpPr>
        <p:spPr bwMode="auto">
          <a:xfrm rot="5400000">
            <a:off x="1404143" y="3717132"/>
            <a:ext cx="1439863" cy="431800"/>
          </a:xfrm>
          <a:prstGeom prst="rightArrow">
            <a:avLst>
              <a:gd name="adj1" fmla="val 50000"/>
              <a:gd name="adj2" fmla="val 83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5" name="AutoShape 43"/>
          <p:cNvSpPr>
            <a:spLocks noChangeArrowheads="1"/>
          </p:cNvSpPr>
          <p:nvPr/>
        </p:nvSpPr>
        <p:spPr bwMode="auto">
          <a:xfrm rot="-5400000">
            <a:off x="2051843" y="3717132"/>
            <a:ext cx="1439863" cy="431800"/>
          </a:xfrm>
          <a:prstGeom prst="rightArrow">
            <a:avLst>
              <a:gd name="adj1" fmla="val 50000"/>
              <a:gd name="adj2" fmla="val 83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6" name="AutoShape 44"/>
          <p:cNvSpPr>
            <a:spLocks noChangeArrowheads="1"/>
          </p:cNvSpPr>
          <p:nvPr/>
        </p:nvSpPr>
        <p:spPr bwMode="auto">
          <a:xfrm>
            <a:off x="3924300" y="53006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8" name="AutoShape 46"/>
          <p:cNvSpPr>
            <a:spLocks noChangeArrowheads="1"/>
          </p:cNvSpPr>
          <p:nvPr/>
        </p:nvSpPr>
        <p:spPr bwMode="auto">
          <a:xfrm rot="10800000">
            <a:off x="3852863" y="2060575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19" name="Rectangle 47"/>
          <p:cNvSpPr>
            <a:spLocks noChangeArrowheads="1"/>
          </p:cNvSpPr>
          <p:nvPr/>
        </p:nvSpPr>
        <p:spPr bwMode="auto">
          <a:xfrm>
            <a:off x="4859338" y="1341438"/>
            <a:ext cx="3889375" cy="51831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20" name="Rectangle 48"/>
          <p:cNvSpPr>
            <a:spLocks noChangeArrowheads="1"/>
          </p:cNvSpPr>
          <p:nvPr/>
        </p:nvSpPr>
        <p:spPr bwMode="auto">
          <a:xfrm>
            <a:off x="1116013" y="1341438"/>
            <a:ext cx="2592387" cy="51831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40721" name="Text Box 49"/>
          <p:cNvSpPr txBox="1">
            <a:spLocks noChangeArrowheads="1"/>
          </p:cNvSpPr>
          <p:nvPr/>
        </p:nvSpPr>
        <p:spPr bwMode="auto">
          <a:xfrm>
            <a:off x="1476375" y="1125538"/>
            <a:ext cx="1944688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/>
              <a:t>vnější prvky systému</a:t>
            </a:r>
          </a:p>
        </p:txBody>
      </p:sp>
      <p:sp>
        <p:nvSpPr>
          <p:cNvPr id="540722" name="Text Box 50"/>
          <p:cNvSpPr txBox="1">
            <a:spLocks noChangeArrowheads="1"/>
          </p:cNvSpPr>
          <p:nvPr/>
        </p:nvSpPr>
        <p:spPr bwMode="auto">
          <a:xfrm>
            <a:off x="5795963" y="1125538"/>
            <a:ext cx="1944687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400"/>
              <a:t>vnitřní prvky systému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0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0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0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0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0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0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0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0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0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0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40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54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54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54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54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540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54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01" grpId="0" animBg="1"/>
      <p:bldP spid="540709" grpId="0" animBg="1"/>
      <p:bldP spid="540708" grpId="0" animBg="1"/>
      <p:bldP spid="540695" grpId="0" animBg="1"/>
      <p:bldP spid="540700" grpId="0" animBg="1"/>
      <p:bldP spid="540702" grpId="0" animBg="1"/>
      <p:bldP spid="540703" grpId="0" animBg="1"/>
      <p:bldP spid="540704" grpId="0" animBg="1"/>
      <p:bldP spid="540706" grpId="0" animBg="1"/>
      <p:bldP spid="540710" grpId="0" animBg="1"/>
      <p:bldP spid="540711" grpId="0" animBg="1"/>
      <p:bldP spid="540712" grpId="0" animBg="1"/>
      <p:bldP spid="540714" grpId="0" animBg="1"/>
      <p:bldP spid="540715" grpId="0" animBg="1"/>
      <p:bldP spid="540716" grpId="0" animBg="1"/>
      <p:bldP spid="540718" grpId="0" animBg="1"/>
      <p:bldP spid="540719" grpId="0" animBg="1"/>
      <p:bldP spid="540720" grpId="0" animBg="1"/>
      <p:bldP spid="540721" grpId="0" animBg="1"/>
      <p:bldP spid="5407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8000" smtClean="0">
                <a:solidFill>
                  <a:srgbClr val="FFFF00"/>
                </a:solidFill>
              </a:rPr>
              <a:t>Knihovník</a:t>
            </a:r>
            <a:endParaRPr lang="uk-UA" sz="8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 err="1" smtClean="0"/>
              <a:t>Librarian</a:t>
            </a:r>
            <a:r>
              <a:rPr lang="cs-CZ" sz="3200" dirty="0" smtClean="0"/>
              <a:t> v Googlu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64" y="1192581"/>
            <a:ext cx="2452954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588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ANd9GcRCa7qSJRNtzZb7qcXh8PH9yWElfoIuIWOBPBRL5A3--1RssBFJ7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18890"/>
            <a:ext cx="2892958" cy="256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1187624" y="4323925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/>
              <a:t>2011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3282274" y="6394768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 smtClean="0"/>
              <a:t>2014</a:t>
            </a:r>
            <a:endParaRPr lang="cs-CZ" dirty="0"/>
          </a:p>
        </p:txBody>
      </p:sp>
      <p:pic>
        <p:nvPicPr>
          <p:cNvPr id="1026" name="Picture 2" descr="http://www.truity.com/sites/default/files/imagecache/width_320/librarian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23906"/>
            <a:ext cx="2610459" cy="17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290336" y="3782645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 smtClean="0"/>
              <a:t>2012 a 2013</a:t>
            </a:r>
            <a:endParaRPr lang="cs-CZ" dirty="0"/>
          </a:p>
        </p:txBody>
      </p:sp>
      <p:pic>
        <p:nvPicPr>
          <p:cNvPr id="8196" name="Picture 4" descr="http://greenelibrary.info/assets/sv-ask-a-librarian-520x3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32661"/>
            <a:ext cx="2785437" cy="19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396815" y="6275329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 smtClean="0"/>
              <a:t>2015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z="3200" smtClean="0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2" y="494507"/>
            <a:ext cx="23764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1" y="479405"/>
            <a:ext cx="2588536" cy="237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47" y="4077072"/>
            <a:ext cx="2077756" cy="21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03" y="4982325"/>
            <a:ext cx="1550704" cy="172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17065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5888"/>
            <a:ext cx="1223963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2" descr="conanthelibrari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83" y="2852349"/>
            <a:ext cx="2505014" cy="20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s-media-cache-ak0.pinimg.com/736x/ef/06/2a/ef062a1a63469c3d0b49de2ba239abd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982" y="1539250"/>
            <a:ext cx="1772706" cy="21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liparts.co/cliparts/Lid/o7n/Lido7ny8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54" y="5445224"/>
            <a:ext cx="1372211" cy="11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-media-cache-ak0.pinimg.com/236x/5b/49/af/5b49afe756174737ca0ade70a34f7a3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61" y="5445224"/>
            <a:ext cx="1184269" cy="11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http://lovesofalibrarian.files.wordpress.com/2013/03/little-librar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41" y="441218"/>
            <a:ext cx="4104456" cy="615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80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České knihovnické legendy</a:t>
            </a:r>
          </a:p>
        </p:txBody>
      </p:sp>
      <p:pic>
        <p:nvPicPr>
          <p:cNvPr id="22531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2095500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860800"/>
            <a:ext cx="2028825" cy="2665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8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555750" cy="288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9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429000"/>
            <a:ext cx="2286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8" name="Text Box 10"/>
          <p:cNvSpPr txBox="1">
            <a:spLocks noChangeArrowheads="1"/>
          </p:cNvSpPr>
          <p:nvPr/>
        </p:nvSpPr>
        <p:spPr bwMode="auto">
          <a:xfrm>
            <a:off x="4427538" y="6380163"/>
            <a:ext cx="1512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Jaromír Borecký</a:t>
            </a:r>
          </a:p>
        </p:txBody>
      </p:sp>
      <p:sp>
        <p:nvSpPr>
          <p:cNvPr id="529419" name="Text Box 11"/>
          <p:cNvSpPr txBox="1">
            <a:spLocks noChangeArrowheads="1"/>
          </p:cNvSpPr>
          <p:nvPr/>
        </p:nvSpPr>
        <p:spPr bwMode="auto">
          <a:xfrm>
            <a:off x="1619250" y="3789363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>
                <a:solidFill>
                  <a:schemeClr val="bg1"/>
                </a:solidFill>
              </a:rPr>
              <a:t>Jiří Mahen</a:t>
            </a:r>
          </a:p>
        </p:txBody>
      </p:sp>
      <p:sp>
        <p:nvSpPr>
          <p:cNvPr id="529420" name="Text Box 12"/>
          <p:cNvSpPr txBox="1">
            <a:spLocks noChangeArrowheads="1"/>
          </p:cNvSpPr>
          <p:nvPr/>
        </p:nvSpPr>
        <p:spPr bwMode="auto">
          <a:xfrm>
            <a:off x="6729413" y="6237288"/>
            <a:ext cx="1801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Zdeněk Václav Tobolka</a:t>
            </a:r>
          </a:p>
        </p:txBody>
      </p:sp>
      <p:sp>
        <p:nvSpPr>
          <p:cNvPr id="529421" name="Text Box 13"/>
          <p:cNvSpPr txBox="1">
            <a:spLocks noChangeArrowheads="1"/>
          </p:cNvSpPr>
          <p:nvPr/>
        </p:nvSpPr>
        <p:spPr bwMode="auto">
          <a:xfrm>
            <a:off x="7092950" y="3227388"/>
            <a:ext cx="1512888" cy="274637"/>
          </a:xfrm>
          <a:prstGeom prst="rect">
            <a:avLst/>
          </a:prstGeom>
          <a:solidFill>
            <a:srgbClr val="C0C0C0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/>
              <a:t>Jiří Cejpek</a:t>
            </a:r>
          </a:p>
        </p:txBody>
      </p:sp>
      <p:pic>
        <p:nvPicPr>
          <p:cNvPr id="22539" name="Picture 15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12875"/>
            <a:ext cx="1655763" cy="158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426" name="Text Box 18"/>
          <p:cNvSpPr txBox="1">
            <a:spLocks noChangeArrowheads="1"/>
          </p:cNvSpPr>
          <p:nvPr/>
        </p:nvSpPr>
        <p:spPr bwMode="auto">
          <a:xfrm>
            <a:off x="3563938" y="2722563"/>
            <a:ext cx="1512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Miroslav Nádvorník</a:t>
            </a:r>
          </a:p>
        </p:txBody>
      </p:sp>
      <p:pic>
        <p:nvPicPr>
          <p:cNvPr id="22541" name="Picture 19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4365625"/>
            <a:ext cx="16287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28" name="Text Box 20"/>
          <p:cNvSpPr txBox="1">
            <a:spLocks noChangeArrowheads="1"/>
          </p:cNvSpPr>
          <p:nvPr/>
        </p:nvSpPr>
        <p:spPr bwMode="auto">
          <a:xfrm>
            <a:off x="1403350" y="6308725"/>
            <a:ext cx="1512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Antonín Sova</a:t>
            </a:r>
          </a:p>
        </p:txBody>
      </p:sp>
      <p:pic>
        <p:nvPicPr>
          <p:cNvPr id="22543" name="Picture 21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196975"/>
            <a:ext cx="15160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5364163" y="2924175"/>
            <a:ext cx="15128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>
                <a:solidFill>
                  <a:schemeClr val="bg1"/>
                </a:solidFill>
              </a:rPr>
              <a:t>Ladislav Jan Živný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2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2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8" grpId="0"/>
      <p:bldP spid="529419" grpId="0"/>
      <p:bldP spid="529420" grpId="0"/>
      <p:bldP spid="529421" grpId="0" animBg="1"/>
      <p:bldP spid="529426" grpId="0"/>
      <p:bldP spid="529428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Aktuální české osobnosti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8" name="Picture 4" descr="http://files.knihovna-pro-vsechny.webnode.cz/200000004-7a7a57c6ed/V%C3%ADt%20Rich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3048"/>
            <a:ext cx="1837556" cy="1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474936" y="3030003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>
                <a:solidFill>
                  <a:schemeClr val="bg1"/>
                </a:solidFill>
              </a:rPr>
              <a:t>Zlata Houšková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ikaros.cz/images/201110/rylich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r="23128"/>
          <a:stretch/>
        </p:blipFill>
        <p:spPr bwMode="auto">
          <a:xfrm>
            <a:off x="1058662" y="1206443"/>
            <a:ext cx="1781184" cy="19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30920" y="2852936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>
                <a:solidFill>
                  <a:schemeClr val="bg1"/>
                </a:solidFill>
              </a:rPr>
              <a:t>Zlata Houšková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491160" y="2866331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>
                <a:solidFill>
                  <a:schemeClr val="bg1"/>
                </a:solidFill>
              </a:rPr>
              <a:t>Vít Richter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11270" name="Picture 6" descr="http://i.metro.cz/14/013/mecl6/ROW50d572_spal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63" y="3344975"/>
            <a:ext cx="1857154" cy="13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403648" y="4438490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>
                <a:solidFill>
                  <a:schemeClr val="bg1"/>
                </a:solidFill>
              </a:rPr>
              <a:t>Tomáš Řehák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11272" name="Picture 8" descr="http://ikaros.cz/images/2006Inforum/bartose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48" y="1193048"/>
            <a:ext cx="179405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98031" y="2862627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>
                <a:solidFill>
                  <a:schemeClr val="bg1"/>
                </a:solidFill>
              </a:rPr>
              <a:t>Miroslav Bartošek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11274" name="Picture 10" descr="https://media.licdn.com/mpr/mpr/shrinknp_400_400/AAEAAQAAAAAAAAJ_AAAAJDEyMjYwODUxLWRhOWQtNDVjMS04MTA1LTE0NzJmYjQ3MWNjZ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62" y="4869160"/>
            <a:ext cx="1781184" cy="178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58663" y="6392361"/>
            <a:ext cx="1770091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/>
              <a:t>Bohdana Stoklasová</a:t>
            </a:r>
            <a:endParaRPr lang="cs-CZ" sz="1200" dirty="0"/>
          </a:p>
        </p:txBody>
      </p:sp>
      <p:pic>
        <p:nvPicPr>
          <p:cNvPr id="11276" name="Picture 12" descr="http://g.denik.cz/50/a6/libuse-nivnicka-brno-ara-9_galerie-9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0" r="3686"/>
          <a:stretch/>
        </p:blipFill>
        <p:spPr bwMode="auto">
          <a:xfrm>
            <a:off x="7232306" y="1203449"/>
            <a:ext cx="1572665" cy="193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308304" y="2852936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>
                <a:solidFill>
                  <a:schemeClr val="bg1"/>
                </a:solidFill>
              </a:rPr>
              <a:t>Libuše Nivnická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11278" name="Picture 14" descr="http://www.inflow.cz/files/redakce/inflowpriloha/SDC1045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2503" r="29965" b="22903"/>
          <a:stretch/>
        </p:blipFill>
        <p:spPr bwMode="auto">
          <a:xfrm>
            <a:off x="5104840" y="4890912"/>
            <a:ext cx="1653212" cy="17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104840" y="6392361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>
                <a:solidFill>
                  <a:schemeClr val="bg1"/>
                </a:solidFill>
              </a:rPr>
              <a:t>Helena Hubatková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11280" name="Picture 16" descr="https://www.mtholyoke.edu/sites/default/files/styles/image_callout/public/acad/images/lass_portrait_640.jpg?itok=UzB2IbP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65" y="3356992"/>
            <a:ext cx="2470419" cy="13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www.praha.eu/public/cc/77/31/62401_4_tech_knihovna_reditel_martin_svobod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88" y="4895247"/>
            <a:ext cx="1850444" cy="17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340101" y="6399058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>
                <a:solidFill>
                  <a:schemeClr val="bg1"/>
                </a:solidFill>
              </a:rPr>
              <a:t>Martin Svoboda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4679653" y="4449939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/>
              <a:t>Andrew </a:t>
            </a:r>
            <a:r>
              <a:rPr lang="cs-CZ" sz="1200" dirty="0" err="1" smtClean="0"/>
              <a:t>Lass</a:t>
            </a:r>
            <a:endParaRPr lang="cs-CZ" sz="1200" dirty="0"/>
          </a:p>
        </p:txBody>
      </p:sp>
      <p:pic>
        <p:nvPicPr>
          <p:cNvPr id="11284" name="Picture 20" descr="http://abicko.avcr.cz/miranda2/export/sitesavcr/data.avcr.cz/abicko/2012/10/images/06_4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" b="34588"/>
          <a:stretch/>
        </p:blipFill>
        <p:spPr bwMode="auto">
          <a:xfrm>
            <a:off x="6992919" y="4895247"/>
            <a:ext cx="1827553" cy="176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110459" y="6392361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>
                <a:solidFill>
                  <a:schemeClr val="bg1"/>
                </a:solidFill>
              </a:rPr>
              <a:t>Martin Lhoták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11286" name="Picture 22" descr="http://ikaros.cz/images/201305/rylich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9200" r="47332" b="34216"/>
          <a:stretch/>
        </p:blipFill>
        <p:spPr bwMode="auto">
          <a:xfrm>
            <a:off x="6947816" y="3344975"/>
            <a:ext cx="1857155" cy="13796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7105563" y="4449939"/>
            <a:ext cx="1699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 smtClean="0">
                <a:solidFill>
                  <a:schemeClr val="bg1"/>
                </a:solidFill>
              </a:rPr>
              <a:t>Petr </a:t>
            </a:r>
            <a:r>
              <a:rPr lang="cs-CZ" sz="1200" dirty="0" err="1" smtClean="0">
                <a:solidFill>
                  <a:schemeClr val="bg1"/>
                </a:solidFill>
              </a:rPr>
              <a:t>Škyřík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6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3" grpId="0"/>
      <p:bldP spid="15" grpId="0" animBg="1"/>
      <p:bldP spid="17" grpId="0"/>
      <p:bldP spid="19" grpId="0"/>
      <p:bldP spid="22" grpId="0"/>
      <p:bldP spid="23" grpId="0"/>
      <p:bldP spid="25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...a další knihovník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573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948264" y="6129338"/>
            <a:ext cx="12510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600" dirty="0" smtClean="0"/>
              <a:t>Zdroj: </a:t>
            </a:r>
            <a:r>
              <a:rPr lang="cs-CZ" sz="600" dirty="0" smtClean="0">
                <a:hlinkClick r:id="rId3"/>
              </a:rPr>
              <a:t>Mojliptov.sk</a:t>
            </a:r>
            <a:endParaRPr lang="cs-CZ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Knihovník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pracovník knihovny</a:t>
            </a:r>
          </a:p>
          <a:p>
            <a:pPr eaLnBrk="1" hangingPunct="1"/>
            <a:r>
              <a:rPr lang="cs-CZ" smtClean="0"/>
              <a:t>vykonávající odborné knihovnické práce</a:t>
            </a:r>
          </a:p>
          <a:p>
            <a:pPr lvl="1" eaLnBrk="1" hangingPunct="1"/>
            <a:r>
              <a:rPr lang="cs-CZ" smtClean="0"/>
              <a:t>výběr, zpracování, organizování, vyhledávání dokumentů</a:t>
            </a:r>
          </a:p>
          <a:p>
            <a:pPr lvl="1" eaLnBrk="1" hangingPunct="1"/>
            <a:r>
              <a:rPr lang="cs-CZ" smtClean="0"/>
              <a:t>zpřístupňování/dodávání dokumentů a informací uživatelům knihovny</a:t>
            </a:r>
          </a:p>
          <a:p>
            <a:pPr lvl="1" eaLnBrk="1" hangingPunct="1"/>
            <a:r>
              <a:rPr lang="cs-CZ" smtClean="0"/>
              <a:t>technologie</a:t>
            </a:r>
          </a:p>
          <a:p>
            <a:pPr lvl="1" eaLnBrk="1" hangingPunct="1"/>
            <a:r>
              <a:rPr lang="cs-CZ" smtClean="0"/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Ideální knihovník?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41438"/>
            <a:ext cx="521493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Předpoklady pro ukončení kurzu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081088"/>
            <a:ext cx="7777162" cy="5661025"/>
          </a:xfrm>
        </p:spPr>
        <p:txBody>
          <a:bodyPr/>
          <a:lstStyle/>
          <a:p>
            <a:pPr eaLnBrk="1" hangingPunct="1"/>
            <a:r>
              <a:rPr lang="cs-CZ" sz="2900" dirty="0" smtClean="0"/>
              <a:t>projekt</a:t>
            </a:r>
          </a:p>
          <a:p>
            <a:pPr lvl="1" eaLnBrk="1" hangingPunct="1"/>
            <a:r>
              <a:rPr lang="cs-CZ" sz="2300" dirty="0" smtClean="0"/>
              <a:t>Poznejte a prodejte služby knihovny!</a:t>
            </a:r>
          </a:p>
          <a:p>
            <a:pPr lvl="2" eaLnBrk="1" hangingPunct="1"/>
            <a:r>
              <a:rPr lang="cs-CZ" dirty="0" smtClean="0"/>
              <a:t>vyberte si jednu službu knihovny</a:t>
            </a:r>
          </a:p>
          <a:p>
            <a:pPr lvl="2" eaLnBrk="1" hangingPunct="1"/>
            <a:r>
              <a:rPr lang="cs-CZ" dirty="0" smtClean="0"/>
              <a:t>zpropagujte ji</a:t>
            </a:r>
          </a:p>
          <a:p>
            <a:pPr lvl="2" eaLnBrk="1" hangingPunct="1"/>
            <a:r>
              <a:rPr lang="cs-CZ" dirty="0" smtClean="0"/>
              <a:t>forma – animace, video, online nástroje,...</a:t>
            </a:r>
          </a:p>
          <a:p>
            <a:pPr lvl="2" eaLnBrk="1" hangingPunct="1"/>
            <a:r>
              <a:rPr lang="cs-CZ" dirty="0" smtClean="0"/>
              <a:t>všeobecně použitelné nebo pro konkrétní knihovnu</a:t>
            </a:r>
          </a:p>
          <a:p>
            <a:pPr lvl="2" eaLnBrk="1" hangingPunct="1"/>
            <a:r>
              <a:rPr lang="cs-CZ" dirty="0" smtClean="0"/>
              <a:t>lze týmově (max. 4) nebo individuálně</a:t>
            </a:r>
          </a:p>
          <a:p>
            <a:pPr lvl="2" eaLnBrk="1" hangingPunct="1"/>
            <a:r>
              <a:rPr lang="cs-CZ" dirty="0" smtClean="0">
                <a:hlinkClick r:id="rId3"/>
              </a:rPr>
              <a:t>ukázka</a:t>
            </a:r>
            <a:endParaRPr lang="cs-CZ" dirty="0" smtClean="0"/>
          </a:p>
          <a:p>
            <a:pPr lvl="1" eaLnBrk="1" hangingPunct="1"/>
            <a:r>
              <a:rPr lang="cs-CZ" sz="2300" dirty="0" smtClean="0"/>
              <a:t>odevzdání</a:t>
            </a:r>
          </a:p>
          <a:p>
            <a:pPr lvl="2" eaLnBrk="1" hangingPunct="1"/>
            <a:r>
              <a:rPr lang="cs-CZ" dirty="0" smtClean="0"/>
              <a:t>odkazy na výstup vkládejte do souboru v </a:t>
            </a:r>
            <a:r>
              <a:rPr lang="cs-CZ" dirty="0" smtClean="0">
                <a:hlinkClick r:id="rId4"/>
              </a:rPr>
              <a:t>Google Drive</a:t>
            </a:r>
            <a:endParaRPr lang="cs-CZ" dirty="0" smtClean="0"/>
          </a:p>
          <a:p>
            <a:pPr lvl="2" eaLnBrk="1" hangingPunct="1"/>
            <a:r>
              <a:rPr lang="cs-CZ" dirty="0" smtClean="0"/>
              <a:t>do 11.12.2015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Knihovnické činnosti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pic>
        <p:nvPicPr>
          <p:cNvPr id="26628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73238"/>
            <a:ext cx="5800725" cy="418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7200" smtClean="0">
                <a:solidFill>
                  <a:srgbClr val="FFFF00"/>
                </a:solidFill>
              </a:rPr>
              <a:t>Knihovnické profese</a:t>
            </a:r>
            <a:endParaRPr lang="uk-UA" sz="7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Národní soustava kvalifikací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registr národních kvalifikací</a:t>
            </a:r>
          </a:p>
          <a:p>
            <a:r>
              <a:rPr lang="cs-CZ" dirty="0" smtClean="0"/>
              <a:t>garantuje stát</a:t>
            </a:r>
          </a:p>
          <a:p>
            <a:pPr lvl="1"/>
            <a:r>
              <a:rPr lang="cs-CZ" dirty="0" smtClean="0"/>
              <a:t>zákon </a:t>
            </a:r>
            <a:r>
              <a:rPr lang="cs-CZ" dirty="0"/>
              <a:t>č. 179/2006 Sb., o ověřování a uznávání výsledků dalšího vzdělávání a o změně některých zákonů</a:t>
            </a:r>
            <a:endParaRPr lang="cs-CZ" dirty="0" smtClean="0"/>
          </a:p>
          <a:p>
            <a:r>
              <a:rPr lang="cs-CZ" dirty="0" smtClean="0"/>
              <a:t>certifikace (certifikační autorita)</a:t>
            </a:r>
          </a:p>
          <a:p>
            <a:pPr lvl="1"/>
            <a:r>
              <a:rPr lang="cs-CZ" dirty="0" smtClean="0"/>
              <a:t>zisk certifikátu – finanční náročnost</a:t>
            </a:r>
          </a:p>
          <a:p>
            <a:pPr lvl="1"/>
            <a:r>
              <a:rPr lang="cs-CZ" dirty="0" smtClean="0"/>
              <a:t>uplatnění???</a:t>
            </a:r>
          </a:p>
          <a:p>
            <a:pPr lvl="1"/>
            <a:r>
              <a:rPr lang="cs-CZ" dirty="0" smtClean="0"/>
              <a:t>srovnávání se zahraničím</a:t>
            </a:r>
          </a:p>
          <a:p>
            <a:r>
              <a:rPr lang="cs-CZ" dirty="0" smtClean="0"/>
              <a:t>kvalifikační a hodnotící standard</a:t>
            </a:r>
          </a:p>
          <a:p>
            <a:r>
              <a:rPr lang="cs-CZ" dirty="0" smtClean="0"/>
              <a:t>vazba na </a:t>
            </a:r>
            <a:r>
              <a:rPr lang="cs-CZ" dirty="0" smtClean="0">
                <a:hlinkClick r:id="rId3"/>
              </a:rPr>
              <a:t>Národní soustavu povolání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98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Knihovnické kvalifikace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Knihovník </a:t>
            </a:r>
            <a:r>
              <a:rPr lang="cs-CZ" dirty="0" smtClean="0">
                <a:hlinkClick r:id="rId2"/>
              </a:rPr>
              <a:t>katalogizátor</a:t>
            </a:r>
            <a:endParaRPr lang="cs-CZ" dirty="0"/>
          </a:p>
          <a:p>
            <a:r>
              <a:rPr lang="cs-CZ" dirty="0">
                <a:hlinkClick r:id="rId3"/>
              </a:rPr>
              <a:t>Referenční </a:t>
            </a:r>
            <a:r>
              <a:rPr lang="cs-CZ" dirty="0" smtClean="0">
                <a:hlinkClick r:id="rId3"/>
              </a:rPr>
              <a:t>knihovník</a:t>
            </a:r>
            <a:endParaRPr lang="cs-CZ" dirty="0"/>
          </a:p>
          <a:p>
            <a:r>
              <a:rPr lang="cs-CZ" dirty="0">
                <a:hlinkClick r:id="rId4"/>
              </a:rPr>
              <a:t>Knihovník </a:t>
            </a:r>
            <a:r>
              <a:rPr lang="cs-CZ" dirty="0" smtClean="0">
                <a:hlinkClick r:id="rId4"/>
              </a:rPr>
              <a:t>akvizitér</a:t>
            </a:r>
            <a:endParaRPr lang="cs-CZ" dirty="0"/>
          </a:p>
          <a:p>
            <a:r>
              <a:rPr lang="cs-CZ" dirty="0">
                <a:hlinkClick r:id="rId5"/>
              </a:rPr>
              <a:t>Knihovník pracovník správy </a:t>
            </a:r>
            <a:r>
              <a:rPr lang="cs-CZ" dirty="0" smtClean="0">
                <a:hlinkClick r:id="rId5"/>
              </a:rPr>
              <a:t>fondů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Knihovník </a:t>
            </a:r>
            <a:r>
              <a:rPr lang="cs-CZ" dirty="0">
                <a:hlinkClick r:id="rId6"/>
              </a:rPr>
              <a:t>v přímých </a:t>
            </a:r>
            <a:r>
              <a:rPr lang="cs-CZ" dirty="0" smtClean="0">
                <a:hlinkClick r:id="rId6"/>
              </a:rPr>
              <a:t>službách</a:t>
            </a:r>
            <a:endParaRPr lang="cs-CZ" dirty="0"/>
          </a:p>
          <a:p>
            <a:r>
              <a:rPr lang="cs-CZ" dirty="0">
                <a:hlinkClick r:id="rId7"/>
              </a:rPr>
              <a:t>Knihovník v knihovně pro děti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950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06" y="1124744"/>
            <a:ext cx="7768956" cy="817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44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6600" dirty="0" smtClean="0"/>
          </a:p>
          <a:p>
            <a:pPr marL="0" indent="0" algn="ctr">
              <a:buNone/>
            </a:pPr>
            <a:r>
              <a:rPr lang="cs-CZ" sz="6600" b="1" dirty="0" smtClean="0">
                <a:solidFill>
                  <a:srgbClr val="008000"/>
                </a:solidFill>
              </a:rPr>
              <a:t>Problémy</a:t>
            </a:r>
            <a:r>
              <a:rPr lang="cs-CZ" sz="6600" b="1" dirty="0" smtClean="0"/>
              <a:t> NSK</a:t>
            </a:r>
          </a:p>
          <a:p>
            <a:pPr marL="0" indent="0" algn="ctr">
              <a:buNone/>
            </a:pPr>
            <a:r>
              <a:rPr lang="cs-CZ" sz="8800" b="1" dirty="0" smtClean="0"/>
              <a:t>???</a:t>
            </a:r>
            <a:endParaRPr lang="cs-CZ" sz="8800" b="1" dirty="0"/>
          </a:p>
        </p:txBody>
      </p:sp>
    </p:spTree>
    <p:extLst>
      <p:ext uri="{BB962C8B-B14F-4D97-AF65-F5344CB8AC3E}">
        <p14:creationId xmlns:p14="http://schemas.microsoft.com/office/powerpoint/2010/main" val="2558831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 smtClean="0"/>
              <a:t>Znáte nějaké knihovnické profese?</a:t>
            </a:r>
          </a:p>
        </p:txBody>
      </p:sp>
      <p:pic>
        <p:nvPicPr>
          <p:cNvPr id="2867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196975"/>
            <a:ext cx="3611562" cy="51847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sz="1800" dirty="0" smtClean="0"/>
              <a:t>SHONTZ, Priscilla K., Richard A. MURRAY (</a:t>
            </a:r>
            <a:r>
              <a:rPr lang="cs-CZ" sz="1800" dirty="0" err="1" smtClean="0"/>
              <a:t>eds</a:t>
            </a:r>
            <a:r>
              <a:rPr lang="cs-CZ" sz="1800" dirty="0" smtClean="0"/>
              <a:t>). </a:t>
            </a:r>
            <a:r>
              <a:rPr lang="cs-CZ" sz="1800" i="1" dirty="0" smtClean="0"/>
              <a:t>A </a:t>
            </a:r>
            <a:r>
              <a:rPr lang="cs-CZ" sz="1800" i="1" dirty="0" err="1" smtClean="0"/>
              <a:t>day</a:t>
            </a:r>
            <a:r>
              <a:rPr lang="cs-CZ" sz="1800" i="1" dirty="0" smtClean="0"/>
              <a:t> in </a:t>
            </a:r>
            <a:r>
              <a:rPr lang="cs-CZ" sz="1800" i="1" dirty="0" err="1" smtClean="0"/>
              <a:t>the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life</a:t>
            </a:r>
            <a:r>
              <a:rPr lang="cs-CZ" sz="1800" dirty="0" smtClean="0"/>
              <a:t>: </a:t>
            </a:r>
            <a:r>
              <a:rPr lang="cs-CZ" sz="1800" i="1" dirty="0" err="1" smtClean="0"/>
              <a:t>career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options</a:t>
            </a:r>
            <a:r>
              <a:rPr lang="cs-CZ" sz="1800" i="1" dirty="0" smtClean="0"/>
              <a:t> in </a:t>
            </a:r>
            <a:r>
              <a:rPr lang="cs-CZ" sz="1800" i="1" dirty="0" err="1" smtClean="0"/>
              <a:t>library</a:t>
            </a:r>
            <a:r>
              <a:rPr lang="cs-CZ" sz="1800" i="1" dirty="0" smtClean="0"/>
              <a:t> and </a:t>
            </a:r>
            <a:r>
              <a:rPr lang="cs-CZ" sz="1800" i="1" dirty="0" err="1" smtClean="0"/>
              <a:t>information</a:t>
            </a:r>
            <a:r>
              <a:rPr lang="cs-CZ" sz="1800" i="1" dirty="0" smtClean="0"/>
              <a:t> science</a:t>
            </a:r>
            <a:r>
              <a:rPr lang="cs-CZ" sz="1800" dirty="0" smtClean="0"/>
              <a:t>. London: </a:t>
            </a:r>
            <a:r>
              <a:rPr lang="cs-CZ" sz="1800" dirty="0" err="1" smtClean="0"/>
              <a:t>Libraries</a:t>
            </a:r>
            <a:r>
              <a:rPr lang="cs-CZ" sz="1800" dirty="0" smtClean="0"/>
              <a:t> </a:t>
            </a:r>
            <a:r>
              <a:rPr lang="cs-CZ" sz="1800" dirty="0" err="1" smtClean="0"/>
              <a:t>Unlimited</a:t>
            </a:r>
            <a:r>
              <a:rPr lang="cs-CZ" sz="1800" dirty="0" smtClean="0"/>
              <a:t>, c2007. 443 s. ISBN 15-915-8364-0.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cs-CZ" sz="1800" dirty="0" smtClean="0"/>
          </a:p>
          <a:p>
            <a:pPr eaLnBrk="1" hangingPunct="1">
              <a:lnSpc>
                <a:spcPct val="110000"/>
              </a:lnSpc>
            </a:pPr>
            <a:r>
              <a:rPr lang="cs-CZ" sz="1800" dirty="0" smtClean="0">
                <a:hlinkClick r:id="rId3"/>
              </a:rPr>
              <a:t>seznam povolání</a:t>
            </a:r>
            <a:r>
              <a:rPr lang="cs-CZ" sz="1800" dirty="0" smtClean="0"/>
              <a:t> v oblasti knihovnictví a informační vědy</a:t>
            </a:r>
          </a:p>
          <a:p>
            <a:pPr eaLnBrk="1" hangingPunct="1">
              <a:lnSpc>
                <a:spcPct val="110000"/>
              </a:lnSpc>
            </a:pPr>
            <a:r>
              <a:rPr lang="cs-CZ" sz="1800" dirty="0" smtClean="0"/>
              <a:t>rozděleno dle typů knihoven</a:t>
            </a:r>
            <a:endParaRPr lang="cs-CZ" sz="1900" dirty="0" smtClean="0"/>
          </a:p>
          <a:p>
            <a:pPr lvl="1" eaLnBrk="1" hangingPunct="1">
              <a:lnSpc>
                <a:spcPct val="90000"/>
              </a:lnSpc>
            </a:pPr>
            <a:endParaRPr lang="cs-CZ" sz="1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979613" y="4294188"/>
            <a:ext cx="6399212" cy="719137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b="1" smtClean="0"/>
              <a:t>Děkuji Vám za pozornost</a:t>
            </a:r>
            <a:endParaRPr lang="en-US" b="1" smtClean="0"/>
          </a:p>
        </p:txBody>
      </p:sp>
      <p:pic>
        <p:nvPicPr>
          <p:cNvPr id="29699" name="Picture 3" descr="billboar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6850" y="2062163"/>
            <a:ext cx="2284413" cy="2047875"/>
          </a:xfr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859338" y="566102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2000" b="1" dirty="0">
                <a:latin typeface="Verdana" panose="020B0604030504040204" pitchFamily="34" charset="0"/>
              </a:rPr>
              <a:t>Martin Krčál</a:t>
            </a:r>
          </a:p>
          <a:p>
            <a:pPr algn="r" eaLnBrk="1" hangingPunct="1"/>
            <a:r>
              <a:rPr lang="cs-CZ" sz="2000" b="1" dirty="0" smtClean="0">
                <a:latin typeface="Verdana" panose="020B0604030504040204" pitchFamily="34" charset="0"/>
              </a:rPr>
              <a:t>krcal@phil.muni.cz</a:t>
            </a:r>
            <a:endParaRPr lang="cs-CZ" sz="2000" b="1" dirty="0">
              <a:latin typeface="Verdana" panose="020B0604030504040204" pitchFamily="34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Předpoklady pro ukončení kurzu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sz="2900" dirty="0" smtClean="0"/>
              <a:t>ústní zkouška</a:t>
            </a:r>
          </a:p>
          <a:p>
            <a:pPr lvl="1" eaLnBrk="1" hangingPunct="1"/>
            <a:r>
              <a:rPr lang="cs-CZ" sz="2300" dirty="0" smtClean="0"/>
              <a:t>termíny budou vyhlášeny v </a:t>
            </a:r>
            <a:r>
              <a:rPr lang="cs-CZ" sz="2300" dirty="0" err="1" smtClean="0"/>
              <a:t>ISu</a:t>
            </a:r>
            <a:endParaRPr lang="cs-CZ" sz="2300" dirty="0" smtClean="0"/>
          </a:p>
          <a:p>
            <a:pPr lvl="1" eaLnBrk="1" hangingPunct="1"/>
            <a:r>
              <a:rPr lang="cs-CZ" sz="2300" dirty="0" smtClean="0"/>
              <a:t>znalosti z kurzu, fakta a praxe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Obsah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Úvodní hodina</a:t>
            </a:r>
          </a:p>
          <a:p>
            <a:pPr lvl="1" eaLnBrk="1" hangingPunct="1"/>
            <a:r>
              <a:rPr lang="cs-CZ" dirty="0" smtClean="0"/>
              <a:t>role knihovníka, informační povolání, postavení knihoven</a:t>
            </a:r>
          </a:p>
          <a:p>
            <a:pPr eaLnBrk="1" hangingPunct="1"/>
            <a:r>
              <a:rPr lang="cs-CZ" dirty="0" smtClean="0"/>
              <a:t>Vývoj knihovnictví v Česku od 1918</a:t>
            </a:r>
          </a:p>
          <a:p>
            <a:pPr lvl="1" eaLnBrk="1" hangingPunct="1"/>
            <a:r>
              <a:rPr lang="cs-CZ" dirty="0" smtClean="0"/>
              <a:t>změny v knihovnictví, trendy, budoucnost</a:t>
            </a:r>
          </a:p>
          <a:p>
            <a:pPr eaLnBrk="1" hangingPunct="1"/>
            <a:r>
              <a:rPr lang="cs-CZ" dirty="0" smtClean="0"/>
              <a:t>Koncepce rozvoje knihoven</a:t>
            </a:r>
          </a:p>
          <a:p>
            <a:pPr lvl="1" eaLnBrk="1" hangingPunct="1"/>
            <a:r>
              <a:rPr lang="cs-CZ" dirty="0" smtClean="0"/>
              <a:t>popis koncepce, orientace na služby pro uživatele, fondy, financování, legislativa </a:t>
            </a:r>
          </a:p>
          <a:p>
            <a:pPr eaLnBrk="1" hangingPunct="1"/>
            <a:r>
              <a:rPr lang="cs-CZ" dirty="0" smtClean="0"/>
              <a:t>Legislativa</a:t>
            </a:r>
          </a:p>
          <a:p>
            <a:pPr lvl="1" eaLnBrk="1" hangingPunct="1"/>
            <a:r>
              <a:rPr lang="cs-CZ" dirty="0" smtClean="0"/>
              <a:t>zákony, vyhlášky, nařízení a normy platné pro knihovny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Obsah kurzu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Systém knihoven</a:t>
            </a:r>
          </a:p>
          <a:p>
            <a:pPr lvl="1" eaLnBrk="1" hangingPunct="1"/>
            <a:r>
              <a:rPr lang="cs-CZ" dirty="0" smtClean="0"/>
              <a:t>rozdělení knihoven, funkce knihoven, rozdílné potřeby</a:t>
            </a:r>
          </a:p>
          <a:p>
            <a:pPr eaLnBrk="1" hangingPunct="1"/>
            <a:r>
              <a:rPr lang="cs-CZ" dirty="0" smtClean="0"/>
              <a:t>Základní činnosti v knihovnách</a:t>
            </a:r>
          </a:p>
          <a:p>
            <a:pPr lvl="1" eaLnBrk="1" hangingPunct="1"/>
            <a:r>
              <a:rPr lang="cs-CZ" dirty="0" smtClean="0"/>
              <a:t>výpůjční, akvizice, katalogizace, MVS, digitalizace, ochrana fondu, informační vzdělávání, podpora čtenářství, nové služby, technologie, ...</a:t>
            </a:r>
          </a:p>
          <a:p>
            <a:pPr eaLnBrk="1" hangingPunct="1"/>
            <a:r>
              <a:rPr lang="cs-CZ" dirty="0" smtClean="0"/>
              <a:t>Knihovnické a informační služby,  </a:t>
            </a:r>
          </a:p>
          <a:p>
            <a:pPr lvl="1" eaLnBrk="1" hangingPunct="1"/>
            <a:r>
              <a:rPr lang="cs-CZ" dirty="0" smtClean="0"/>
              <a:t>výpůjční, reprografické, rešeršní, meziknihovní,...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Obsah kurzu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Typologie dokumentů</a:t>
            </a:r>
          </a:p>
          <a:p>
            <a:pPr lvl="1" eaLnBrk="1" hangingPunct="1"/>
            <a:r>
              <a:rPr lang="cs-CZ" dirty="0" smtClean="0"/>
              <a:t>rozdělení dokumentů a jejich identifikace</a:t>
            </a:r>
          </a:p>
          <a:p>
            <a:pPr eaLnBrk="1" hangingPunct="1"/>
            <a:r>
              <a:rPr lang="cs-CZ" dirty="0" smtClean="0"/>
              <a:t>Veřejné knihovny a jejich funkce</a:t>
            </a:r>
          </a:p>
          <a:p>
            <a:pPr lvl="1" eaLnBrk="1" hangingPunct="1"/>
            <a:r>
              <a:rPr lang="cs-CZ" dirty="0" smtClean="0"/>
              <a:t>k čemu jsou veřejné knihovny, jaká je jejich role ve společnosti, čím jsou specifické např. od akademických,...</a:t>
            </a:r>
          </a:p>
          <a:p>
            <a:pPr eaLnBrk="1" hangingPunct="1"/>
            <a:r>
              <a:rPr lang="cs-CZ" dirty="0" smtClean="0"/>
              <a:t>Závěrečná prezentace projektů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 smtClean="0"/>
              <a:t>Doporučená literatura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3728" y="1196975"/>
            <a:ext cx="6696422" cy="2808089"/>
          </a:xfrm>
        </p:spPr>
        <p:txBody>
          <a:bodyPr/>
          <a:lstStyle/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DILHOFOVÁ, Adéla, Monika KRATOCHVÍLOVÁ a Jan LIDMILA. 2013. </a:t>
            </a:r>
            <a:r>
              <a:rPr lang="cs-CZ" sz="1400" i="1" dirty="0"/>
              <a:t>Příručka pro knihovníky veřejných knihoven</a:t>
            </a:r>
            <a:r>
              <a:rPr lang="cs-CZ" sz="1400" dirty="0"/>
              <a:t>. Vyd. 1. Brno: Moravská zemská knihovna, 59 s. ISBN 978-807-0511-992. Dostupné také z: </a:t>
            </a:r>
            <a:r>
              <a:rPr lang="cs-CZ" sz="1400" dirty="0">
                <a:hlinkClick r:id="rId2"/>
              </a:rPr>
              <a:t>http://</a:t>
            </a:r>
            <a:r>
              <a:rPr lang="cs-CZ" sz="1400" dirty="0" smtClean="0">
                <a:hlinkClick r:id="rId2"/>
              </a:rPr>
              <a:t>www.mzk.cz/pro-knihovny/vzdelavani-knihovniku/prirucka-pro-knihovniky</a:t>
            </a:r>
            <a:endParaRPr lang="cs-CZ" sz="1400" dirty="0" smtClean="0"/>
          </a:p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KOONTZ, </a:t>
            </a:r>
            <a:r>
              <a:rPr lang="cs-CZ" sz="1400" dirty="0" err="1"/>
              <a:t>Christie</a:t>
            </a:r>
            <a:r>
              <a:rPr lang="cs-CZ" sz="1400" dirty="0"/>
              <a:t> a Barbara GUBBIN. 2012. </a:t>
            </a:r>
            <a:r>
              <a:rPr lang="cs-CZ" sz="1400" i="1" dirty="0"/>
              <a:t>Služby veřejných knihoven: směrnice IFLA</a:t>
            </a:r>
            <a:r>
              <a:rPr lang="cs-CZ" sz="1400" dirty="0"/>
              <a:t>. 2., zcela </a:t>
            </a:r>
            <a:r>
              <a:rPr lang="cs-CZ" sz="1400" dirty="0" err="1"/>
              <a:t>přeprac</a:t>
            </a:r>
            <a:r>
              <a:rPr lang="cs-CZ" sz="1400" dirty="0"/>
              <a:t>. vyd. Praha: Národní knihovna České republiky - Knihovnický institut, 203 s. ISBN 9788070506127. Dostupné také z: </a:t>
            </a:r>
            <a:r>
              <a:rPr lang="cs-CZ" sz="1400" dirty="0">
                <a:hlinkClick r:id="rId3"/>
              </a:rPr>
              <a:t>http://</a:t>
            </a:r>
            <a:r>
              <a:rPr lang="cs-CZ" sz="1400" dirty="0" smtClean="0">
                <a:hlinkClick r:id="rId3"/>
              </a:rPr>
              <a:t>www.ifla.org/files/assets/hq/publications/series/147-cs.pdf</a:t>
            </a:r>
            <a:endParaRPr lang="cs-CZ" sz="1400" dirty="0" smtClean="0"/>
          </a:p>
          <a:p>
            <a:pPr marL="0" indent="0" eaLnBrk="1" hangingPunct="1">
              <a:spcAft>
                <a:spcPts val="1200"/>
              </a:spcAft>
              <a:buNone/>
            </a:pPr>
            <a:r>
              <a:rPr lang="cs-CZ" sz="1400" dirty="0"/>
              <a:t>CEJPEK, Jiří. 2005. </a:t>
            </a:r>
            <a:r>
              <a:rPr lang="cs-CZ" sz="1400" i="1" dirty="0"/>
              <a:t>Proměny let devadesátých: knihovnictví na prahu informačního věku - děje, myšlenky a názory</a:t>
            </a:r>
            <a:r>
              <a:rPr lang="cs-CZ" sz="1400" dirty="0"/>
              <a:t>. Praha: Svaz knihovníků a informačních pracovníků ČR, 79 s. Aktuality SKIP. ISBN 80-858-5115-6.</a:t>
            </a:r>
            <a:endParaRPr lang="cs-CZ" sz="1400" dirty="0" smtClean="0"/>
          </a:p>
        </p:txBody>
      </p:sp>
      <p:pic>
        <p:nvPicPr>
          <p:cNvPr id="13314" name="Picture 2" descr="Obál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780928"/>
            <a:ext cx="91810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bál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90" y="1268760"/>
            <a:ext cx="91810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987824" y="5339755"/>
            <a:ext cx="5760640" cy="132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2913" indent="-44291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tabLst>
                <a:tab pos="442913" algn="l"/>
              </a:tabLst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28713" indent="-419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442913" algn="l"/>
              </a:tabLst>
              <a:defRPr sz="2400">
                <a:solidFill>
                  <a:schemeClr val="tx1"/>
                </a:solidFill>
                <a:latin typeface="+mn-lt"/>
              </a:defRPr>
            </a:lvl2pPr>
            <a:lvl3pPr marL="1536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42913" algn="l"/>
              </a:tabLst>
              <a:defRPr>
                <a:solidFill>
                  <a:schemeClr val="tx1"/>
                </a:solidFill>
                <a:latin typeface="+mn-lt"/>
              </a:defRPr>
            </a:lvl3pPr>
            <a:lvl4pPr marL="1944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442913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3526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5pPr>
            <a:lvl6pPr marL="2809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6pPr>
            <a:lvl7pPr marL="3267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7pPr>
            <a:lvl8pPr marL="37242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8pPr>
            <a:lvl9pPr marL="4181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42913" algn="l"/>
              </a:tabLst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cs-CZ" sz="1400" b="1" dirty="0" smtClean="0"/>
              <a:t>Koncepce a legislativa</a:t>
            </a:r>
            <a:endParaRPr lang="cs-CZ" sz="1400" b="1" dirty="0" smtClean="0">
              <a:hlinkClick r:id="rId7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 smtClean="0">
                <a:hlinkClick r:id="rId7"/>
              </a:rPr>
              <a:t>Koncepce </a:t>
            </a:r>
            <a:r>
              <a:rPr lang="cs-CZ" sz="1200" dirty="0">
                <a:hlinkClick r:id="rId7"/>
              </a:rPr>
              <a:t>rozvoje </a:t>
            </a:r>
            <a:r>
              <a:rPr lang="cs-CZ" sz="1200" dirty="0" smtClean="0">
                <a:hlinkClick r:id="rId7"/>
              </a:rPr>
              <a:t>knihoven</a:t>
            </a:r>
            <a:endParaRPr lang="cs-CZ" sz="120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 smtClean="0">
                <a:hlinkClick r:id="rId8"/>
              </a:rPr>
              <a:t>Koncepce.knihovna.cz</a:t>
            </a:r>
            <a:endParaRPr lang="cs-CZ" sz="120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 smtClean="0">
                <a:hlinkClick r:id="rId9"/>
              </a:rPr>
              <a:t>Knihovní zákon</a:t>
            </a:r>
            <a:endParaRPr lang="cs-CZ" sz="120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200" dirty="0" smtClean="0">
                <a:hlinkClick r:id="rId10"/>
              </a:rPr>
              <a:t>Autorský zákon</a:t>
            </a:r>
            <a:endParaRPr lang="cs-CZ" sz="1200" dirty="0"/>
          </a:p>
        </p:txBody>
      </p:sp>
      <p:pic>
        <p:nvPicPr>
          <p:cNvPr id="13318" name="Picture 6" descr="Obálk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4221088"/>
            <a:ext cx="931977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979488"/>
            <a:ext cx="8281987" cy="2881312"/>
          </a:xfrm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7200" smtClean="0">
                <a:solidFill>
                  <a:srgbClr val="FFFF00"/>
                </a:solidFill>
              </a:rPr>
              <a:t>Co je knihovna?</a:t>
            </a:r>
            <a:endParaRPr lang="uk-UA" sz="7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d4d3721fc7f6f44b01d27d0fbc4c0ddc92a65"/>
</p:tagLst>
</file>

<file path=ppt/theme/theme1.xml><?xml version="1.0" encoding="utf-8"?>
<a:theme xmlns:a="http://schemas.openxmlformats.org/drawingml/2006/main" name="template">
  <a:themeElements>
    <a:clrScheme name="template 13">
      <a:dk1>
        <a:srgbClr val="111111"/>
      </a:dk1>
      <a:lt1>
        <a:srgbClr val="FFFFFF"/>
      </a:lt1>
      <a:dk2>
        <a:srgbClr val="000000"/>
      </a:dk2>
      <a:lt2>
        <a:srgbClr val="990000"/>
      </a:lt2>
      <a:accent1>
        <a:srgbClr val="FF5050"/>
      </a:accent1>
      <a:accent2>
        <a:srgbClr val="CC0000"/>
      </a:accent2>
      <a:accent3>
        <a:srgbClr val="FFFFFF"/>
      </a:accent3>
      <a:accent4>
        <a:srgbClr val="0D0D0D"/>
      </a:accent4>
      <a:accent5>
        <a:srgbClr val="FFB3B3"/>
      </a:accent5>
      <a:accent6>
        <a:srgbClr val="B90000"/>
      </a:accent6>
      <a:hlink>
        <a:srgbClr val="006600"/>
      </a:hlink>
      <a:folHlink>
        <a:srgbClr val="969696"/>
      </a:folHlink>
    </a:clrScheme>
    <a:fontScheme name="template">
      <a:majorFont>
        <a:latin typeface="Tahom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CC9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DCB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008E2C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0066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3765</TotalTime>
  <Words>790</Words>
  <Application>Microsoft Office PowerPoint</Application>
  <PresentationFormat>Předvádění na obrazovce (4:3)</PresentationFormat>
  <Paragraphs>173</Paragraphs>
  <Slides>37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Tahoma</vt:lpstr>
      <vt:lpstr>Verdana</vt:lpstr>
      <vt:lpstr>Wingdings</vt:lpstr>
      <vt:lpstr>template</vt:lpstr>
      <vt:lpstr>Metody knihovnické práce (VIKBA04)</vt:lpstr>
      <vt:lpstr>Harmonogram kurzu</vt:lpstr>
      <vt:lpstr>Předpoklady pro ukončení kurzu</vt:lpstr>
      <vt:lpstr>Předpoklady pro ukončení kurzu</vt:lpstr>
      <vt:lpstr>Obsah kurzu</vt:lpstr>
      <vt:lpstr>Obsah kurzu</vt:lpstr>
      <vt:lpstr>Obsah kurzu</vt:lpstr>
      <vt:lpstr>Doporučená literatura</vt:lpstr>
      <vt:lpstr>Co je knihovna?</vt:lpstr>
      <vt:lpstr>NTK</vt:lpstr>
      <vt:lpstr>ÚK FF MU</vt:lpstr>
      <vt:lpstr>Národní knihovna - Klementinum </vt:lpstr>
      <vt:lpstr>Knihovna obce Kujavy</vt:lpstr>
      <vt:lpstr>MěK Česká Třebová</vt:lpstr>
      <vt:lpstr>MěK ČT uvnitř!!!</vt:lpstr>
      <vt:lpstr>Knihovny neziskovek</vt:lpstr>
      <vt:lpstr>Bibliobus</vt:lpstr>
      <vt:lpstr>...a tohle taky měla být knihovna ;)</vt:lpstr>
      <vt:lpstr>Charakteristika knihovny</vt:lpstr>
      <vt:lpstr>Informační systém knihovny</vt:lpstr>
      <vt:lpstr>Knihovník</vt:lpstr>
      <vt:lpstr>Librarian v Googlu</vt:lpstr>
      <vt:lpstr>Prezentace aplikace PowerPoint</vt:lpstr>
      <vt:lpstr>Prezentace aplikace PowerPoint</vt:lpstr>
      <vt:lpstr>České knihovnické legendy</vt:lpstr>
      <vt:lpstr>Aktuální české osobnosti</vt:lpstr>
      <vt:lpstr>...a další knihovník</vt:lpstr>
      <vt:lpstr>Knihovník</vt:lpstr>
      <vt:lpstr>Ideální knihovník?</vt:lpstr>
      <vt:lpstr>Knihovnické činnosti</vt:lpstr>
      <vt:lpstr>Knihovnické profese</vt:lpstr>
      <vt:lpstr>Národní soustava kvalifikací</vt:lpstr>
      <vt:lpstr>Knihovnické kvalifikace</vt:lpstr>
      <vt:lpstr>Ukázka</vt:lpstr>
      <vt:lpstr>Prezentace aplikace PowerPoint</vt:lpstr>
      <vt:lpstr>Znáte nějaké knihovnické profese?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Martin Krčál</dc:creator>
  <cp:lastModifiedBy>Martin</cp:lastModifiedBy>
  <cp:revision>173</cp:revision>
  <dcterms:created xsi:type="dcterms:W3CDTF">2008-06-02T21:04:14Z</dcterms:created>
  <dcterms:modified xsi:type="dcterms:W3CDTF">2015-10-01T10:27:57Z</dcterms:modified>
</cp:coreProperties>
</file>