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3" r:id="rId6"/>
    <p:sldId id="264" r:id="rId7"/>
    <p:sldId id="277" r:id="rId8"/>
    <p:sldId id="278" r:id="rId9"/>
    <p:sldId id="266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333376-425E-42D3-96FF-9918171647AC}" type="doc">
      <dgm:prSet loTypeId="urn:microsoft.com/office/officeart/2005/8/layout/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8050F337-27B8-4720-8E23-5041FFA50E10}">
      <dgm:prSet phldrT="[Text]" custT="1"/>
      <dgm:spPr/>
      <dgm:t>
        <a:bodyPr/>
        <a:lstStyle/>
        <a:p>
          <a:r>
            <a:rPr lang="cs-CZ" sz="2400" b="1" dirty="0" smtClean="0"/>
            <a:t>Teorie</a:t>
          </a:r>
          <a:endParaRPr lang="cs-CZ" sz="2400" b="1" dirty="0"/>
        </a:p>
      </dgm:t>
    </dgm:pt>
    <dgm:pt modelId="{5C54AD5D-B76B-4241-A9A6-27B9082586E0}" type="parTrans" cxnId="{D41D0112-F1BE-4E07-AE26-96B13A44CEA5}">
      <dgm:prSet/>
      <dgm:spPr/>
      <dgm:t>
        <a:bodyPr/>
        <a:lstStyle/>
        <a:p>
          <a:endParaRPr lang="cs-CZ"/>
        </a:p>
      </dgm:t>
    </dgm:pt>
    <dgm:pt modelId="{66AC307D-2BA5-4C5F-85C3-11CDD8109BB1}" type="sibTrans" cxnId="{D41D0112-F1BE-4E07-AE26-96B13A44CEA5}">
      <dgm:prSet/>
      <dgm:spPr/>
      <dgm:t>
        <a:bodyPr/>
        <a:lstStyle/>
        <a:p>
          <a:endParaRPr lang="cs-CZ"/>
        </a:p>
      </dgm:t>
    </dgm:pt>
    <dgm:pt modelId="{B047D958-940F-4594-8461-8F29FD9D6C56}">
      <dgm:prSet phldrT="[Text]" custT="1"/>
      <dgm:spPr/>
      <dgm:t>
        <a:bodyPr/>
        <a:lstStyle/>
        <a:p>
          <a:r>
            <a:rPr lang="cs-CZ" sz="2400" b="1" dirty="0" smtClean="0"/>
            <a:t>Hypotézy</a:t>
          </a:r>
          <a:endParaRPr lang="cs-CZ" sz="2400" b="1" dirty="0"/>
        </a:p>
      </dgm:t>
    </dgm:pt>
    <dgm:pt modelId="{B8461A6D-13DE-4088-A39F-4B9ECF3BB3B5}" type="parTrans" cxnId="{0FF25782-53BA-4946-8F3C-94CBEB08A79D}">
      <dgm:prSet/>
      <dgm:spPr/>
      <dgm:t>
        <a:bodyPr/>
        <a:lstStyle/>
        <a:p>
          <a:endParaRPr lang="cs-CZ"/>
        </a:p>
      </dgm:t>
    </dgm:pt>
    <dgm:pt modelId="{3ECA50BC-EE54-4A6D-BAC6-41B8F00FE2D4}" type="sibTrans" cxnId="{0FF25782-53BA-4946-8F3C-94CBEB08A79D}">
      <dgm:prSet/>
      <dgm:spPr/>
      <dgm:t>
        <a:bodyPr/>
        <a:lstStyle/>
        <a:p>
          <a:endParaRPr lang="cs-CZ"/>
        </a:p>
      </dgm:t>
    </dgm:pt>
    <dgm:pt modelId="{2E3695DE-7D04-4211-8297-AF9496F6526B}">
      <dgm:prSet phldrT="[Text]" custT="1"/>
      <dgm:spPr/>
      <dgm:t>
        <a:bodyPr/>
        <a:lstStyle/>
        <a:p>
          <a:r>
            <a:rPr lang="cs-CZ" sz="2400" b="1" dirty="0" smtClean="0"/>
            <a:t>Operacionalizace</a:t>
          </a:r>
          <a:endParaRPr lang="cs-CZ" sz="2400" b="1" dirty="0"/>
        </a:p>
      </dgm:t>
    </dgm:pt>
    <dgm:pt modelId="{8E7A3407-D896-442B-A4B8-A586B88AA9E5}" type="parTrans" cxnId="{51D32382-FECB-430B-B189-7DAF5BD1558A}">
      <dgm:prSet/>
      <dgm:spPr/>
      <dgm:t>
        <a:bodyPr/>
        <a:lstStyle/>
        <a:p>
          <a:endParaRPr lang="cs-CZ"/>
        </a:p>
      </dgm:t>
    </dgm:pt>
    <dgm:pt modelId="{B5311FCD-C414-434B-9749-DC43FBBE4F90}" type="sibTrans" cxnId="{51D32382-FECB-430B-B189-7DAF5BD1558A}">
      <dgm:prSet/>
      <dgm:spPr/>
      <dgm:t>
        <a:bodyPr/>
        <a:lstStyle/>
        <a:p>
          <a:endParaRPr lang="cs-CZ"/>
        </a:p>
      </dgm:t>
    </dgm:pt>
    <dgm:pt modelId="{04C06460-8F19-46C7-A8DC-27A305FE36D3}">
      <dgm:prSet phldrT="[Text]" custT="1"/>
      <dgm:spPr/>
      <dgm:t>
        <a:bodyPr/>
        <a:lstStyle/>
        <a:p>
          <a:r>
            <a:rPr lang="cs-CZ" sz="2400" b="1" dirty="0" smtClean="0"/>
            <a:t>Vzorkování</a:t>
          </a:r>
          <a:endParaRPr lang="cs-CZ" sz="2400" b="1" dirty="0"/>
        </a:p>
      </dgm:t>
    </dgm:pt>
    <dgm:pt modelId="{A4F0B638-36C3-4991-8E47-25275A7CE8D6}" type="parTrans" cxnId="{39F0C78D-538A-4914-921A-0808F127693E}">
      <dgm:prSet/>
      <dgm:spPr/>
      <dgm:t>
        <a:bodyPr/>
        <a:lstStyle/>
        <a:p>
          <a:endParaRPr lang="cs-CZ"/>
        </a:p>
      </dgm:t>
    </dgm:pt>
    <dgm:pt modelId="{A071525F-B31A-4889-B0CF-AE94842B3F40}" type="sibTrans" cxnId="{39F0C78D-538A-4914-921A-0808F127693E}">
      <dgm:prSet/>
      <dgm:spPr/>
      <dgm:t>
        <a:bodyPr/>
        <a:lstStyle/>
        <a:p>
          <a:endParaRPr lang="cs-CZ"/>
        </a:p>
      </dgm:t>
    </dgm:pt>
    <dgm:pt modelId="{58CA3E59-7CAA-4393-8724-82489C0DB259}">
      <dgm:prSet phldrT="[Text]" custT="1"/>
      <dgm:spPr/>
      <dgm:t>
        <a:bodyPr/>
        <a:lstStyle/>
        <a:p>
          <a:r>
            <a:rPr lang="cs-CZ" sz="2400" b="1" dirty="0" smtClean="0"/>
            <a:t>Sběr</a:t>
          </a:r>
          <a:endParaRPr lang="cs-CZ" sz="2400" b="1" dirty="0"/>
        </a:p>
      </dgm:t>
    </dgm:pt>
    <dgm:pt modelId="{4F994A7F-20A3-4783-8E75-E5D5F7F63299}" type="parTrans" cxnId="{6464C165-A56B-4EC2-A236-29B31540D80F}">
      <dgm:prSet/>
      <dgm:spPr/>
      <dgm:t>
        <a:bodyPr/>
        <a:lstStyle/>
        <a:p>
          <a:endParaRPr lang="cs-CZ"/>
        </a:p>
      </dgm:t>
    </dgm:pt>
    <dgm:pt modelId="{41669414-97D2-4008-9F95-15C0FDB551A9}" type="sibTrans" cxnId="{6464C165-A56B-4EC2-A236-29B31540D80F}">
      <dgm:prSet/>
      <dgm:spPr/>
      <dgm:t>
        <a:bodyPr/>
        <a:lstStyle/>
        <a:p>
          <a:endParaRPr lang="cs-CZ"/>
        </a:p>
      </dgm:t>
    </dgm:pt>
    <dgm:pt modelId="{C7DF3B54-66E7-4518-A77E-525086E9DFE4}">
      <dgm:prSet phldrT="[Text]" custT="1"/>
      <dgm:spPr/>
      <dgm:t>
        <a:bodyPr/>
        <a:lstStyle/>
        <a:p>
          <a:r>
            <a:rPr lang="cs-CZ" sz="2400" b="1" dirty="0" smtClean="0"/>
            <a:t>Interpretace</a:t>
          </a:r>
          <a:endParaRPr lang="cs-CZ" sz="2400" b="1" dirty="0"/>
        </a:p>
      </dgm:t>
    </dgm:pt>
    <dgm:pt modelId="{A1419784-E907-43CB-A37D-32AB15F60B43}" type="parTrans" cxnId="{6E8AFF8E-D385-4419-B48F-1D530C7C4C60}">
      <dgm:prSet/>
      <dgm:spPr/>
      <dgm:t>
        <a:bodyPr/>
        <a:lstStyle/>
        <a:p>
          <a:endParaRPr lang="cs-CZ"/>
        </a:p>
      </dgm:t>
    </dgm:pt>
    <dgm:pt modelId="{BCD45795-79E9-49AF-AD62-31A77CACFAEB}" type="sibTrans" cxnId="{6E8AFF8E-D385-4419-B48F-1D530C7C4C60}">
      <dgm:prSet/>
      <dgm:spPr/>
      <dgm:t>
        <a:bodyPr/>
        <a:lstStyle/>
        <a:p>
          <a:endParaRPr lang="cs-CZ"/>
        </a:p>
      </dgm:t>
    </dgm:pt>
    <dgm:pt modelId="{08478620-2AAB-4AD2-8EF1-82F41D3F0E50}">
      <dgm:prSet phldrT="[Text]" custT="1"/>
      <dgm:spPr/>
      <dgm:t>
        <a:bodyPr/>
        <a:lstStyle/>
        <a:p>
          <a:r>
            <a:rPr lang="cs-CZ" sz="2400" b="1" dirty="0" err="1" smtClean="0"/>
            <a:t>Validizace</a:t>
          </a:r>
          <a:endParaRPr lang="cs-CZ" sz="2400" b="1" dirty="0"/>
        </a:p>
      </dgm:t>
    </dgm:pt>
    <dgm:pt modelId="{219E2E6E-7041-43D0-8573-D8DC5311E23B}" type="parTrans" cxnId="{14A432EA-CBC5-474E-BC0D-731161F6CE78}">
      <dgm:prSet/>
      <dgm:spPr/>
      <dgm:t>
        <a:bodyPr/>
        <a:lstStyle/>
        <a:p>
          <a:endParaRPr lang="cs-CZ"/>
        </a:p>
      </dgm:t>
    </dgm:pt>
    <dgm:pt modelId="{DF600DA0-2204-4062-9DFB-E2C20CAA10B3}" type="sibTrans" cxnId="{14A432EA-CBC5-474E-BC0D-731161F6CE78}">
      <dgm:prSet/>
      <dgm:spPr/>
      <dgm:t>
        <a:bodyPr/>
        <a:lstStyle/>
        <a:p>
          <a:endParaRPr lang="cs-CZ"/>
        </a:p>
      </dgm:t>
    </dgm:pt>
    <dgm:pt modelId="{45D97453-1B1A-4ECA-A79A-83D55A1FBE9D}" type="pres">
      <dgm:prSet presAssocID="{DA333376-425E-42D3-96FF-9918171647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E8167EA-89F3-4BE5-B7B4-2C54AB6CA3A9}" type="pres">
      <dgm:prSet presAssocID="{8050F337-27B8-4720-8E23-5041FFA50E10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2AE572-9A0E-4BC8-A3D9-E0E618896BFF}" type="pres">
      <dgm:prSet presAssocID="{66AC307D-2BA5-4C5F-85C3-11CDD8109BB1}" presName="sibTrans" presStyleLbl="sibTrans2D1" presStyleIdx="0" presStyleCnt="6"/>
      <dgm:spPr/>
      <dgm:t>
        <a:bodyPr/>
        <a:lstStyle/>
        <a:p>
          <a:endParaRPr lang="cs-CZ"/>
        </a:p>
      </dgm:t>
    </dgm:pt>
    <dgm:pt modelId="{452A9D29-1EBE-48A7-9F46-2B5EF72A6839}" type="pres">
      <dgm:prSet presAssocID="{66AC307D-2BA5-4C5F-85C3-11CDD8109BB1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878233E8-DF07-4774-8578-64C7D6BDB662}" type="pres">
      <dgm:prSet presAssocID="{B047D958-940F-4594-8461-8F29FD9D6C5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EE8D37-C89C-4627-970A-4D48BCD678B6}" type="pres">
      <dgm:prSet presAssocID="{3ECA50BC-EE54-4A6D-BAC6-41B8F00FE2D4}" presName="sibTrans" presStyleLbl="sibTrans2D1" presStyleIdx="1" presStyleCnt="6"/>
      <dgm:spPr/>
      <dgm:t>
        <a:bodyPr/>
        <a:lstStyle/>
        <a:p>
          <a:endParaRPr lang="cs-CZ"/>
        </a:p>
      </dgm:t>
    </dgm:pt>
    <dgm:pt modelId="{97BCD1FB-EDA4-4620-89B2-221E3766A775}" type="pres">
      <dgm:prSet presAssocID="{3ECA50BC-EE54-4A6D-BAC6-41B8F00FE2D4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BF5379E6-21E3-4CD7-8C8A-61F82F586DCD}" type="pres">
      <dgm:prSet presAssocID="{2E3695DE-7D04-4211-8297-AF9496F6526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F6E37A-ABAF-4FE2-A0D7-0BEF74A27D85}" type="pres">
      <dgm:prSet presAssocID="{B5311FCD-C414-434B-9749-DC43FBBE4F90}" presName="sibTrans" presStyleLbl="sibTrans2D1" presStyleIdx="2" presStyleCnt="6"/>
      <dgm:spPr/>
      <dgm:t>
        <a:bodyPr/>
        <a:lstStyle/>
        <a:p>
          <a:endParaRPr lang="cs-CZ"/>
        </a:p>
      </dgm:t>
    </dgm:pt>
    <dgm:pt modelId="{F0087A88-CFDE-4FC4-A860-33659A1D74DA}" type="pres">
      <dgm:prSet presAssocID="{B5311FCD-C414-434B-9749-DC43FBBE4F90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F17CFE73-787B-4F0F-BDCE-9DC7F7E1A980}" type="pres">
      <dgm:prSet presAssocID="{04C06460-8F19-46C7-A8DC-27A305FE36D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8BF68D-8532-4D4A-BF78-E784352D7E6A}" type="pres">
      <dgm:prSet presAssocID="{A071525F-B31A-4889-B0CF-AE94842B3F40}" presName="sibTrans" presStyleLbl="sibTrans2D1" presStyleIdx="3" presStyleCnt="6"/>
      <dgm:spPr/>
      <dgm:t>
        <a:bodyPr/>
        <a:lstStyle/>
        <a:p>
          <a:endParaRPr lang="cs-CZ"/>
        </a:p>
      </dgm:t>
    </dgm:pt>
    <dgm:pt modelId="{70197062-E184-4E47-A83A-210D3274FD7D}" type="pres">
      <dgm:prSet presAssocID="{A071525F-B31A-4889-B0CF-AE94842B3F40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62868FEE-F09A-4BE1-8EBF-1113EF537EC5}" type="pres">
      <dgm:prSet presAssocID="{58CA3E59-7CAA-4393-8724-82489C0DB259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DECE79-891E-43FE-9ADF-4C9FF6524188}" type="pres">
      <dgm:prSet presAssocID="{41669414-97D2-4008-9F95-15C0FDB551A9}" presName="sibTrans" presStyleLbl="sibTrans2D1" presStyleIdx="4" presStyleCnt="6"/>
      <dgm:spPr/>
      <dgm:t>
        <a:bodyPr/>
        <a:lstStyle/>
        <a:p>
          <a:endParaRPr lang="cs-CZ"/>
        </a:p>
      </dgm:t>
    </dgm:pt>
    <dgm:pt modelId="{FAE24CDB-651A-430D-B1DA-28968834A3F5}" type="pres">
      <dgm:prSet presAssocID="{41669414-97D2-4008-9F95-15C0FDB551A9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F5E67DF3-3B7C-46EB-9D92-E600D1CA3D27}" type="pres">
      <dgm:prSet presAssocID="{C7DF3B54-66E7-4518-A77E-525086E9DFE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F949AD-2235-4B3B-8C7E-2BBEF3B27C0D}" type="pres">
      <dgm:prSet presAssocID="{BCD45795-79E9-49AF-AD62-31A77CACFAEB}" presName="sibTrans" presStyleLbl="sibTrans2D1" presStyleIdx="5" presStyleCnt="6"/>
      <dgm:spPr/>
      <dgm:t>
        <a:bodyPr/>
        <a:lstStyle/>
        <a:p>
          <a:endParaRPr lang="cs-CZ"/>
        </a:p>
      </dgm:t>
    </dgm:pt>
    <dgm:pt modelId="{85583567-58C4-421F-BDA9-4C826B2788CB}" type="pres">
      <dgm:prSet presAssocID="{BCD45795-79E9-49AF-AD62-31A77CACFAEB}" presName="connectorText" presStyleLbl="sibTrans2D1" presStyleIdx="5" presStyleCnt="6"/>
      <dgm:spPr/>
      <dgm:t>
        <a:bodyPr/>
        <a:lstStyle/>
        <a:p>
          <a:endParaRPr lang="cs-CZ"/>
        </a:p>
      </dgm:t>
    </dgm:pt>
    <dgm:pt modelId="{6FB8601C-4E16-489B-B6D8-7A42DADBE6CB}" type="pres">
      <dgm:prSet presAssocID="{08478620-2AAB-4AD2-8EF1-82F41D3F0E5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C337002-37F8-465E-8E29-6FE153BE0D1C}" type="presOf" srcId="{A071525F-B31A-4889-B0CF-AE94842B3F40}" destId="{70197062-E184-4E47-A83A-210D3274FD7D}" srcOrd="1" destOrd="0" presId="urn:microsoft.com/office/officeart/2005/8/layout/process5"/>
    <dgm:cxn modelId="{A3A283A9-B8E7-4A4A-9D8B-CBF79B0C92F1}" type="presOf" srcId="{BCD45795-79E9-49AF-AD62-31A77CACFAEB}" destId="{32F949AD-2235-4B3B-8C7E-2BBEF3B27C0D}" srcOrd="0" destOrd="0" presId="urn:microsoft.com/office/officeart/2005/8/layout/process5"/>
    <dgm:cxn modelId="{D3EEED45-E832-4473-8F51-914DD3097285}" type="presOf" srcId="{66AC307D-2BA5-4C5F-85C3-11CDD8109BB1}" destId="{452A9D29-1EBE-48A7-9F46-2B5EF72A6839}" srcOrd="1" destOrd="0" presId="urn:microsoft.com/office/officeart/2005/8/layout/process5"/>
    <dgm:cxn modelId="{F82E507D-C0CA-4323-9D71-15735180BD15}" type="presOf" srcId="{58CA3E59-7CAA-4393-8724-82489C0DB259}" destId="{62868FEE-F09A-4BE1-8EBF-1113EF537EC5}" srcOrd="0" destOrd="0" presId="urn:microsoft.com/office/officeart/2005/8/layout/process5"/>
    <dgm:cxn modelId="{59ACD89A-4036-4829-8DD0-98DD10506BCC}" type="presOf" srcId="{3ECA50BC-EE54-4A6D-BAC6-41B8F00FE2D4}" destId="{D7EE8D37-C89C-4627-970A-4D48BCD678B6}" srcOrd="0" destOrd="0" presId="urn:microsoft.com/office/officeart/2005/8/layout/process5"/>
    <dgm:cxn modelId="{5A7EC99D-49ED-45ED-AD03-01E75E957E12}" type="presOf" srcId="{C7DF3B54-66E7-4518-A77E-525086E9DFE4}" destId="{F5E67DF3-3B7C-46EB-9D92-E600D1CA3D27}" srcOrd="0" destOrd="0" presId="urn:microsoft.com/office/officeart/2005/8/layout/process5"/>
    <dgm:cxn modelId="{6E6B03A0-17CB-4400-8878-3995D6A8E430}" type="presOf" srcId="{B047D958-940F-4594-8461-8F29FD9D6C56}" destId="{878233E8-DF07-4774-8578-64C7D6BDB662}" srcOrd="0" destOrd="0" presId="urn:microsoft.com/office/officeart/2005/8/layout/process5"/>
    <dgm:cxn modelId="{9020D82C-C877-44FB-93B9-ACDEC78FE709}" type="presOf" srcId="{2E3695DE-7D04-4211-8297-AF9496F6526B}" destId="{BF5379E6-21E3-4CD7-8C8A-61F82F586DCD}" srcOrd="0" destOrd="0" presId="urn:microsoft.com/office/officeart/2005/8/layout/process5"/>
    <dgm:cxn modelId="{65803CDC-1EEA-4903-92E7-C7FAA68E36BB}" type="presOf" srcId="{8050F337-27B8-4720-8E23-5041FFA50E10}" destId="{BE8167EA-89F3-4BE5-B7B4-2C54AB6CA3A9}" srcOrd="0" destOrd="0" presId="urn:microsoft.com/office/officeart/2005/8/layout/process5"/>
    <dgm:cxn modelId="{6E8AFF8E-D385-4419-B48F-1D530C7C4C60}" srcId="{DA333376-425E-42D3-96FF-9918171647AC}" destId="{C7DF3B54-66E7-4518-A77E-525086E9DFE4}" srcOrd="5" destOrd="0" parTransId="{A1419784-E907-43CB-A37D-32AB15F60B43}" sibTransId="{BCD45795-79E9-49AF-AD62-31A77CACFAEB}"/>
    <dgm:cxn modelId="{39F0C78D-538A-4914-921A-0808F127693E}" srcId="{DA333376-425E-42D3-96FF-9918171647AC}" destId="{04C06460-8F19-46C7-A8DC-27A305FE36D3}" srcOrd="3" destOrd="0" parTransId="{A4F0B638-36C3-4991-8E47-25275A7CE8D6}" sibTransId="{A071525F-B31A-4889-B0CF-AE94842B3F40}"/>
    <dgm:cxn modelId="{4B5E15A1-D562-42AA-A96E-0AE3F6217151}" type="presOf" srcId="{04C06460-8F19-46C7-A8DC-27A305FE36D3}" destId="{F17CFE73-787B-4F0F-BDCE-9DC7F7E1A980}" srcOrd="0" destOrd="0" presId="urn:microsoft.com/office/officeart/2005/8/layout/process5"/>
    <dgm:cxn modelId="{D41D0112-F1BE-4E07-AE26-96B13A44CEA5}" srcId="{DA333376-425E-42D3-96FF-9918171647AC}" destId="{8050F337-27B8-4720-8E23-5041FFA50E10}" srcOrd="0" destOrd="0" parTransId="{5C54AD5D-B76B-4241-A9A6-27B9082586E0}" sibTransId="{66AC307D-2BA5-4C5F-85C3-11CDD8109BB1}"/>
    <dgm:cxn modelId="{59C03240-CC5E-427F-A25A-7CCE40E8DC4B}" type="presOf" srcId="{66AC307D-2BA5-4C5F-85C3-11CDD8109BB1}" destId="{302AE572-9A0E-4BC8-A3D9-E0E618896BFF}" srcOrd="0" destOrd="0" presId="urn:microsoft.com/office/officeart/2005/8/layout/process5"/>
    <dgm:cxn modelId="{61804F8A-AAAA-42FF-AEA4-6E0A6AF8EA0E}" type="presOf" srcId="{08478620-2AAB-4AD2-8EF1-82F41D3F0E50}" destId="{6FB8601C-4E16-489B-B6D8-7A42DADBE6CB}" srcOrd="0" destOrd="0" presId="urn:microsoft.com/office/officeart/2005/8/layout/process5"/>
    <dgm:cxn modelId="{675B7C66-4CFD-4736-AD4D-C0DDFE880CB7}" type="presOf" srcId="{A071525F-B31A-4889-B0CF-AE94842B3F40}" destId="{878BF68D-8532-4D4A-BF78-E784352D7E6A}" srcOrd="0" destOrd="0" presId="urn:microsoft.com/office/officeart/2005/8/layout/process5"/>
    <dgm:cxn modelId="{7EFF28F9-B4C6-43B7-BE41-AD3B27BC42F4}" type="presOf" srcId="{3ECA50BC-EE54-4A6D-BAC6-41B8F00FE2D4}" destId="{97BCD1FB-EDA4-4620-89B2-221E3766A775}" srcOrd="1" destOrd="0" presId="urn:microsoft.com/office/officeart/2005/8/layout/process5"/>
    <dgm:cxn modelId="{8FF95363-8667-43B6-A47E-2CB0EED50721}" type="presOf" srcId="{BCD45795-79E9-49AF-AD62-31A77CACFAEB}" destId="{85583567-58C4-421F-BDA9-4C826B2788CB}" srcOrd="1" destOrd="0" presId="urn:microsoft.com/office/officeart/2005/8/layout/process5"/>
    <dgm:cxn modelId="{9B424818-F8DF-4B31-9861-EA2E1CA02947}" type="presOf" srcId="{41669414-97D2-4008-9F95-15C0FDB551A9}" destId="{FAE24CDB-651A-430D-B1DA-28968834A3F5}" srcOrd="1" destOrd="0" presId="urn:microsoft.com/office/officeart/2005/8/layout/process5"/>
    <dgm:cxn modelId="{0FF25782-53BA-4946-8F3C-94CBEB08A79D}" srcId="{DA333376-425E-42D3-96FF-9918171647AC}" destId="{B047D958-940F-4594-8461-8F29FD9D6C56}" srcOrd="1" destOrd="0" parTransId="{B8461A6D-13DE-4088-A39F-4B9ECF3BB3B5}" sibTransId="{3ECA50BC-EE54-4A6D-BAC6-41B8F00FE2D4}"/>
    <dgm:cxn modelId="{8578E810-2A42-41D6-B287-3EC7A2CE71DB}" type="presOf" srcId="{DA333376-425E-42D3-96FF-9918171647AC}" destId="{45D97453-1B1A-4ECA-A79A-83D55A1FBE9D}" srcOrd="0" destOrd="0" presId="urn:microsoft.com/office/officeart/2005/8/layout/process5"/>
    <dgm:cxn modelId="{251AF7AD-C306-4C4D-8E96-AA807F1E914F}" type="presOf" srcId="{41669414-97D2-4008-9F95-15C0FDB551A9}" destId="{A8DECE79-891E-43FE-9ADF-4C9FF6524188}" srcOrd="0" destOrd="0" presId="urn:microsoft.com/office/officeart/2005/8/layout/process5"/>
    <dgm:cxn modelId="{14A432EA-CBC5-474E-BC0D-731161F6CE78}" srcId="{DA333376-425E-42D3-96FF-9918171647AC}" destId="{08478620-2AAB-4AD2-8EF1-82F41D3F0E50}" srcOrd="6" destOrd="0" parTransId="{219E2E6E-7041-43D0-8573-D8DC5311E23B}" sibTransId="{DF600DA0-2204-4062-9DFB-E2C20CAA10B3}"/>
    <dgm:cxn modelId="{24BF87EE-210D-41DA-856A-6B58CA44BF83}" type="presOf" srcId="{B5311FCD-C414-434B-9749-DC43FBBE4F90}" destId="{F0087A88-CFDE-4FC4-A860-33659A1D74DA}" srcOrd="1" destOrd="0" presId="urn:microsoft.com/office/officeart/2005/8/layout/process5"/>
    <dgm:cxn modelId="{51D32382-FECB-430B-B189-7DAF5BD1558A}" srcId="{DA333376-425E-42D3-96FF-9918171647AC}" destId="{2E3695DE-7D04-4211-8297-AF9496F6526B}" srcOrd="2" destOrd="0" parTransId="{8E7A3407-D896-442B-A4B8-A586B88AA9E5}" sibTransId="{B5311FCD-C414-434B-9749-DC43FBBE4F90}"/>
    <dgm:cxn modelId="{AC36F8ED-4879-4D32-BE98-B5BBB6C9F47A}" type="presOf" srcId="{B5311FCD-C414-434B-9749-DC43FBBE4F90}" destId="{74F6E37A-ABAF-4FE2-A0D7-0BEF74A27D85}" srcOrd="0" destOrd="0" presId="urn:microsoft.com/office/officeart/2005/8/layout/process5"/>
    <dgm:cxn modelId="{6464C165-A56B-4EC2-A236-29B31540D80F}" srcId="{DA333376-425E-42D3-96FF-9918171647AC}" destId="{58CA3E59-7CAA-4393-8724-82489C0DB259}" srcOrd="4" destOrd="0" parTransId="{4F994A7F-20A3-4783-8E75-E5D5F7F63299}" sibTransId="{41669414-97D2-4008-9F95-15C0FDB551A9}"/>
    <dgm:cxn modelId="{EEB35F48-E10E-4FDE-A06A-0FC7E57D13F1}" type="presParOf" srcId="{45D97453-1B1A-4ECA-A79A-83D55A1FBE9D}" destId="{BE8167EA-89F3-4BE5-B7B4-2C54AB6CA3A9}" srcOrd="0" destOrd="0" presId="urn:microsoft.com/office/officeart/2005/8/layout/process5"/>
    <dgm:cxn modelId="{EF9DFB62-A769-4713-B24D-CA91C18E012C}" type="presParOf" srcId="{45D97453-1B1A-4ECA-A79A-83D55A1FBE9D}" destId="{302AE572-9A0E-4BC8-A3D9-E0E618896BFF}" srcOrd="1" destOrd="0" presId="urn:microsoft.com/office/officeart/2005/8/layout/process5"/>
    <dgm:cxn modelId="{57CD6E0A-4ABC-4757-B5CD-FF38B9C596CA}" type="presParOf" srcId="{302AE572-9A0E-4BC8-A3D9-E0E618896BFF}" destId="{452A9D29-1EBE-48A7-9F46-2B5EF72A6839}" srcOrd="0" destOrd="0" presId="urn:microsoft.com/office/officeart/2005/8/layout/process5"/>
    <dgm:cxn modelId="{87B1A035-6A48-4CF3-BC2B-759A9082C045}" type="presParOf" srcId="{45D97453-1B1A-4ECA-A79A-83D55A1FBE9D}" destId="{878233E8-DF07-4774-8578-64C7D6BDB662}" srcOrd="2" destOrd="0" presId="urn:microsoft.com/office/officeart/2005/8/layout/process5"/>
    <dgm:cxn modelId="{534C0178-6630-4804-BBF8-4AD9DD9D944D}" type="presParOf" srcId="{45D97453-1B1A-4ECA-A79A-83D55A1FBE9D}" destId="{D7EE8D37-C89C-4627-970A-4D48BCD678B6}" srcOrd="3" destOrd="0" presId="urn:microsoft.com/office/officeart/2005/8/layout/process5"/>
    <dgm:cxn modelId="{398E35F8-A615-4645-9FAC-93F78F560FCE}" type="presParOf" srcId="{D7EE8D37-C89C-4627-970A-4D48BCD678B6}" destId="{97BCD1FB-EDA4-4620-89B2-221E3766A775}" srcOrd="0" destOrd="0" presId="urn:microsoft.com/office/officeart/2005/8/layout/process5"/>
    <dgm:cxn modelId="{3FD525AD-6229-4748-A87A-11A881A2B99D}" type="presParOf" srcId="{45D97453-1B1A-4ECA-A79A-83D55A1FBE9D}" destId="{BF5379E6-21E3-4CD7-8C8A-61F82F586DCD}" srcOrd="4" destOrd="0" presId="urn:microsoft.com/office/officeart/2005/8/layout/process5"/>
    <dgm:cxn modelId="{65A8FC5F-E5F1-4EE9-9BA4-15765EF91AC0}" type="presParOf" srcId="{45D97453-1B1A-4ECA-A79A-83D55A1FBE9D}" destId="{74F6E37A-ABAF-4FE2-A0D7-0BEF74A27D85}" srcOrd="5" destOrd="0" presId="urn:microsoft.com/office/officeart/2005/8/layout/process5"/>
    <dgm:cxn modelId="{317B1FDA-E48A-41B9-977E-B0ECD1BD11C5}" type="presParOf" srcId="{74F6E37A-ABAF-4FE2-A0D7-0BEF74A27D85}" destId="{F0087A88-CFDE-4FC4-A860-33659A1D74DA}" srcOrd="0" destOrd="0" presId="urn:microsoft.com/office/officeart/2005/8/layout/process5"/>
    <dgm:cxn modelId="{F5059CF0-456E-48A6-A4E4-7270352AD232}" type="presParOf" srcId="{45D97453-1B1A-4ECA-A79A-83D55A1FBE9D}" destId="{F17CFE73-787B-4F0F-BDCE-9DC7F7E1A980}" srcOrd="6" destOrd="0" presId="urn:microsoft.com/office/officeart/2005/8/layout/process5"/>
    <dgm:cxn modelId="{991FE1D4-AD49-4727-9951-0FF8A290CA87}" type="presParOf" srcId="{45D97453-1B1A-4ECA-A79A-83D55A1FBE9D}" destId="{878BF68D-8532-4D4A-BF78-E784352D7E6A}" srcOrd="7" destOrd="0" presId="urn:microsoft.com/office/officeart/2005/8/layout/process5"/>
    <dgm:cxn modelId="{1B30E33E-F945-43F9-9E9D-F188A4D6334C}" type="presParOf" srcId="{878BF68D-8532-4D4A-BF78-E784352D7E6A}" destId="{70197062-E184-4E47-A83A-210D3274FD7D}" srcOrd="0" destOrd="0" presId="urn:microsoft.com/office/officeart/2005/8/layout/process5"/>
    <dgm:cxn modelId="{FBBEE965-0381-443B-B216-E90F8A59FE35}" type="presParOf" srcId="{45D97453-1B1A-4ECA-A79A-83D55A1FBE9D}" destId="{62868FEE-F09A-4BE1-8EBF-1113EF537EC5}" srcOrd="8" destOrd="0" presId="urn:microsoft.com/office/officeart/2005/8/layout/process5"/>
    <dgm:cxn modelId="{EB1F3CBC-DE49-403E-B980-38D7E251EC6D}" type="presParOf" srcId="{45D97453-1B1A-4ECA-A79A-83D55A1FBE9D}" destId="{A8DECE79-891E-43FE-9ADF-4C9FF6524188}" srcOrd="9" destOrd="0" presId="urn:microsoft.com/office/officeart/2005/8/layout/process5"/>
    <dgm:cxn modelId="{1F0DF9CA-E2ED-4CC8-BA09-8C29FED6B471}" type="presParOf" srcId="{A8DECE79-891E-43FE-9ADF-4C9FF6524188}" destId="{FAE24CDB-651A-430D-B1DA-28968834A3F5}" srcOrd="0" destOrd="0" presId="urn:microsoft.com/office/officeart/2005/8/layout/process5"/>
    <dgm:cxn modelId="{58F6672F-A8A8-4381-856E-41A5FA966973}" type="presParOf" srcId="{45D97453-1B1A-4ECA-A79A-83D55A1FBE9D}" destId="{F5E67DF3-3B7C-46EB-9D92-E600D1CA3D27}" srcOrd="10" destOrd="0" presId="urn:microsoft.com/office/officeart/2005/8/layout/process5"/>
    <dgm:cxn modelId="{66FF620A-4F61-433D-B7B0-FD1A309BCCB5}" type="presParOf" srcId="{45D97453-1B1A-4ECA-A79A-83D55A1FBE9D}" destId="{32F949AD-2235-4B3B-8C7E-2BBEF3B27C0D}" srcOrd="11" destOrd="0" presId="urn:microsoft.com/office/officeart/2005/8/layout/process5"/>
    <dgm:cxn modelId="{6889436A-3DC1-4151-8472-09D75B50AA6E}" type="presParOf" srcId="{32F949AD-2235-4B3B-8C7E-2BBEF3B27C0D}" destId="{85583567-58C4-421F-BDA9-4C826B2788CB}" srcOrd="0" destOrd="0" presId="urn:microsoft.com/office/officeart/2005/8/layout/process5"/>
    <dgm:cxn modelId="{CACE48BF-B60C-407A-A2EC-F2E4CCB3640E}" type="presParOf" srcId="{45D97453-1B1A-4ECA-A79A-83D55A1FBE9D}" destId="{6FB8601C-4E16-489B-B6D8-7A42DADBE6CB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A7ED72-C056-40D2-83D4-616D17BBB1A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A9486AF-6E7E-48CA-BEFF-0F99B4FFB43A}">
      <dgm:prSet phldrT="[Text]"/>
      <dgm:spPr/>
      <dgm:t>
        <a:bodyPr/>
        <a:lstStyle/>
        <a:p>
          <a:r>
            <a:rPr lang="cs-CZ" dirty="0" smtClean="0"/>
            <a:t>Cíl</a:t>
          </a:r>
          <a:endParaRPr lang="cs-CZ" dirty="0"/>
        </a:p>
      </dgm:t>
    </dgm:pt>
    <dgm:pt modelId="{D5CA6EF7-7CBA-4CCE-BD4C-B6C1989EDCFF}" type="parTrans" cxnId="{3F884736-3534-4B51-A9DE-676B9F3F958D}">
      <dgm:prSet/>
      <dgm:spPr/>
      <dgm:t>
        <a:bodyPr/>
        <a:lstStyle/>
        <a:p>
          <a:endParaRPr lang="cs-CZ"/>
        </a:p>
      </dgm:t>
    </dgm:pt>
    <dgm:pt modelId="{70E09B36-2692-419A-9647-08A6EDD05CC1}" type="sibTrans" cxnId="{3F884736-3534-4B51-A9DE-676B9F3F958D}">
      <dgm:prSet/>
      <dgm:spPr/>
      <dgm:t>
        <a:bodyPr/>
        <a:lstStyle/>
        <a:p>
          <a:endParaRPr lang="cs-CZ"/>
        </a:p>
      </dgm:t>
    </dgm:pt>
    <dgm:pt modelId="{D79AB0B6-48DA-41D2-A32C-E4DD30780A46}">
      <dgm:prSet phldrT="[Text]"/>
      <dgm:spPr/>
      <dgm:t>
        <a:bodyPr/>
        <a:lstStyle/>
        <a:p>
          <a:r>
            <a:rPr lang="cs-CZ" dirty="0" smtClean="0"/>
            <a:t>Je cílem něco popsat, identifikovat?</a:t>
          </a:r>
          <a:endParaRPr lang="cs-CZ" dirty="0"/>
        </a:p>
      </dgm:t>
    </dgm:pt>
    <dgm:pt modelId="{AE946ACC-C07B-4674-9BE3-234E5087170F}" type="parTrans" cxnId="{8757C9D8-EA43-4DFB-A7FD-8836D23C9848}">
      <dgm:prSet/>
      <dgm:spPr/>
      <dgm:t>
        <a:bodyPr/>
        <a:lstStyle/>
        <a:p>
          <a:endParaRPr lang="cs-CZ"/>
        </a:p>
      </dgm:t>
    </dgm:pt>
    <dgm:pt modelId="{73C9C277-E630-4EEB-8A47-1657418616DC}" type="sibTrans" cxnId="{8757C9D8-EA43-4DFB-A7FD-8836D23C9848}">
      <dgm:prSet/>
      <dgm:spPr/>
      <dgm:t>
        <a:bodyPr/>
        <a:lstStyle/>
        <a:p>
          <a:endParaRPr lang="cs-CZ"/>
        </a:p>
      </dgm:t>
    </dgm:pt>
    <dgm:pt modelId="{C61FE37B-AF7E-4EFA-BB5C-59AD02B73493}">
      <dgm:prSet phldrT="[Text]"/>
      <dgm:spPr/>
      <dgm:t>
        <a:bodyPr/>
        <a:lstStyle/>
        <a:p>
          <a:r>
            <a:rPr lang="cs-CZ" dirty="0" smtClean="0"/>
            <a:t>Proměnné nelze měřit?</a:t>
          </a:r>
          <a:endParaRPr lang="cs-CZ" dirty="0"/>
        </a:p>
      </dgm:t>
    </dgm:pt>
    <dgm:pt modelId="{81907901-6B67-4D13-A798-11BFF5FFC9B6}" type="parTrans" cxnId="{37ABC131-41C7-4760-BAF7-76C7DEE58C6E}">
      <dgm:prSet/>
      <dgm:spPr/>
      <dgm:t>
        <a:bodyPr/>
        <a:lstStyle/>
        <a:p>
          <a:endParaRPr lang="cs-CZ"/>
        </a:p>
      </dgm:t>
    </dgm:pt>
    <dgm:pt modelId="{143B46B2-D5BB-4E8E-BCD1-D24C1FD77BE0}" type="sibTrans" cxnId="{37ABC131-41C7-4760-BAF7-76C7DEE58C6E}">
      <dgm:prSet/>
      <dgm:spPr/>
      <dgm:t>
        <a:bodyPr/>
        <a:lstStyle/>
        <a:p>
          <a:endParaRPr lang="cs-CZ"/>
        </a:p>
      </dgm:t>
    </dgm:pt>
    <dgm:pt modelId="{7C23E2C3-11C9-46E3-A2E2-2B1EF60AE55B}">
      <dgm:prSet phldrT="[Text]"/>
      <dgm:spPr/>
      <dgm:t>
        <a:bodyPr/>
        <a:lstStyle/>
        <a:p>
          <a:r>
            <a:rPr lang="cs-CZ" dirty="0" smtClean="0"/>
            <a:t>Design</a:t>
          </a:r>
          <a:endParaRPr lang="cs-CZ" dirty="0"/>
        </a:p>
      </dgm:t>
    </dgm:pt>
    <dgm:pt modelId="{99469C90-2278-4880-A60F-CC609705520A}" type="parTrans" cxnId="{EE7A80A6-7295-4AC6-9676-E01244C6058F}">
      <dgm:prSet/>
      <dgm:spPr/>
      <dgm:t>
        <a:bodyPr/>
        <a:lstStyle/>
        <a:p>
          <a:endParaRPr lang="cs-CZ"/>
        </a:p>
      </dgm:t>
    </dgm:pt>
    <dgm:pt modelId="{6398A029-D163-4A57-8C26-30B34E8786F7}" type="sibTrans" cxnId="{EE7A80A6-7295-4AC6-9676-E01244C6058F}">
      <dgm:prSet/>
      <dgm:spPr/>
      <dgm:t>
        <a:bodyPr/>
        <a:lstStyle/>
        <a:p>
          <a:endParaRPr lang="cs-CZ"/>
        </a:p>
      </dgm:t>
    </dgm:pt>
    <dgm:pt modelId="{EB853D49-9434-4571-8175-BAD47B80243C}">
      <dgm:prSet phldrT="[Text]"/>
      <dgm:spPr/>
      <dgm:t>
        <a:bodyPr/>
        <a:lstStyle/>
        <a:p>
          <a:r>
            <a:rPr lang="cs-CZ" b="1" dirty="0" smtClean="0"/>
            <a:t>Kvalitativní výzkum</a:t>
          </a:r>
          <a:endParaRPr lang="cs-CZ" b="1" dirty="0"/>
        </a:p>
      </dgm:t>
    </dgm:pt>
    <dgm:pt modelId="{92DC36ED-86FD-4C52-BA7D-6B3760C57CD9}" type="parTrans" cxnId="{683BDCFA-E5A4-4A18-BCF5-9A5161CB94D5}">
      <dgm:prSet/>
      <dgm:spPr/>
      <dgm:t>
        <a:bodyPr/>
        <a:lstStyle/>
        <a:p>
          <a:endParaRPr lang="cs-CZ"/>
        </a:p>
      </dgm:t>
    </dgm:pt>
    <dgm:pt modelId="{E8AA12A9-79B5-4D41-A2F9-57CD5577818E}" type="sibTrans" cxnId="{683BDCFA-E5A4-4A18-BCF5-9A5161CB94D5}">
      <dgm:prSet/>
      <dgm:spPr/>
      <dgm:t>
        <a:bodyPr/>
        <a:lstStyle/>
        <a:p>
          <a:endParaRPr lang="cs-CZ"/>
        </a:p>
      </dgm:t>
    </dgm:pt>
    <dgm:pt modelId="{D29249ED-6678-4C53-A9AA-1B6EB4E3922D}">
      <dgm:prSet phldrT="[Text]"/>
      <dgm:spPr/>
      <dgm:t>
        <a:bodyPr/>
        <a:lstStyle/>
        <a:p>
          <a:r>
            <a:rPr lang="cs-CZ" dirty="0" smtClean="0"/>
            <a:t>Problém</a:t>
          </a:r>
          <a:endParaRPr lang="cs-CZ" dirty="0"/>
        </a:p>
      </dgm:t>
    </dgm:pt>
    <dgm:pt modelId="{903AF4E1-7738-4BA9-89B0-CA9BC976DE2C}" type="parTrans" cxnId="{6DBEBF3E-FA3E-4F62-A535-57B71029071B}">
      <dgm:prSet/>
      <dgm:spPr/>
      <dgm:t>
        <a:bodyPr/>
        <a:lstStyle/>
        <a:p>
          <a:endParaRPr lang="cs-CZ"/>
        </a:p>
      </dgm:t>
    </dgm:pt>
    <dgm:pt modelId="{A8721034-C3C1-4E58-ACCA-A69CCD12E4FA}" type="sibTrans" cxnId="{6DBEBF3E-FA3E-4F62-A535-57B71029071B}">
      <dgm:prSet/>
      <dgm:spPr/>
      <dgm:t>
        <a:bodyPr/>
        <a:lstStyle/>
        <a:p>
          <a:endParaRPr lang="cs-CZ"/>
        </a:p>
      </dgm:t>
    </dgm:pt>
    <dgm:pt modelId="{503BE046-A52D-4836-B666-84D80214BEB8}">
      <dgm:prSet phldrT="[Text]"/>
      <dgm:spPr/>
      <dgm:t>
        <a:bodyPr/>
        <a:lstStyle/>
        <a:p>
          <a:r>
            <a:rPr lang="cs-CZ" dirty="0" smtClean="0"/>
            <a:t>Výzkumné otázky</a:t>
          </a:r>
          <a:endParaRPr lang="cs-CZ" dirty="0"/>
        </a:p>
      </dgm:t>
    </dgm:pt>
    <dgm:pt modelId="{B6D6F538-9319-44CB-80E8-F804E1CAC346}" type="parTrans" cxnId="{B5B91025-762A-4A5C-A84C-A6FECED086FF}">
      <dgm:prSet/>
      <dgm:spPr/>
      <dgm:t>
        <a:bodyPr/>
        <a:lstStyle/>
        <a:p>
          <a:endParaRPr lang="cs-CZ"/>
        </a:p>
      </dgm:t>
    </dgm:pt>
    <dgm:pt modelId="{CC5D3CD9-F28E-464D-9F4B-61A8BB320833}" type="sibTrans" cxnId="{B5B91025-762A-4A5C-A84C-A6FECED086FF}">
      <dgm:prSet/>
      <dgm:spPr/>
      <dgm:t>
        <a:bodyPr/>
        <a:lstStyle/>
        <a:p>
          <a:endParaRPr lang="cs-CZ"/>
        </a:p>
      </dgm:t>
    </dgm:pt>
    <dgm:pt modelId="{E0B3EAC4-E1A0-4ED6-A4D2-9336BDCBCDEB}" type="pres">
      <dgm:prSet presAssocID="{6EA7ED72-C056-40D2-83D4-616D17BBB1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982BE8B-77BC-4940-8234-9AD6C7E99A3C}" type="pres">
      <dgm:prSet presAssocID="{7A9486AF-6E7E-48CA-BEFF-0F99B4FFB43A}" presName="composite" presStyleCnt="0"/>
      <dgm:spPr/>
    </dgm:pt>
    <dgm:pt modelId="{B427F79C-1D6C-40E8-A77F-6F1159CA2CA1}" type="pres">
      <dgm:prSet presAssocID="{7A9486AF-6E7E-48CA-BEFF-0F99B4FFB43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CF2EE6-0975-42F5-99B4-5D7E469A1222}" type="pres">
      <dgm:prSet presAssocID="{7A9486AF-6E7E-48CA-BEFF-0F99B4FFB43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348B8C-90A5-4278-8AB8-53335A1BC4FC}" type="pres">
      <dgm:prSet presAssocID="{70E09B36-2692-419A-9647-08A6EDD05CC1}" presName="sp" presStyleCnt="0"/>
      <dgm:spPr/>
    </dgm:pt>
    <dgm:pt modelId="{1369E4C0-3041-4531-AF49-4872984B4BFC}" type="pres">
      <dgm:prSet presAssocID="{7C23E2C3-11C9-46E3-A2E2-2B1EF60AE55B}" presName="composite" presStyleCnt="0"/>
      <dgm:spPr/>
    </dgm:pt>
    <dgm:pt modelId="{6AB190B8-3785-4B79-B5E4-D4A021181152}" type="pres">
      <dgm:prSet presAssocID="{7C23E2C3-11C9-46E3-A2E2-2B1EF60AE55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EFE644-9F7E-40DE-A48F-AC5F5096068D}" type="pres">
      <dgm:prSet presAssocID="{7C23E2C3-11C9-46E3-A2E2-2B1EF60AE55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4F4A8B-4C4B-462B-8DF8-564CF43580E0}" type="pres">
      <dgm:prSet presAssocID="{6398A029-D163-4A57-8C26-30B34E8786F7}" presName="sp" presStyleCnt="0"/>
      <dgm:spPr/>
    </dgm:pt>
    <dgm:pt modelId="{9C8317A6-9647-4BC8-8CB8-B98B19DA8861}" type="pres">
      <dgm:prSet presAssocID="{D29249ED-6678-4C53-A9AA-1B6EB4E3922D}" presName="composite" presStyleCnt="0"/>
      <dgm:spPr/>
    </dgm:pt>
    <dgm:pt modelId="{D9681A2E-D231-4785-8EC5-938EF77FA60B}" type="pres">
      <dgm:prSet presAssocID="{D29249ED-6678-4C53-A9AA-1B6EB4E3922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9DC7F9-5349-4286-A188-7F88FAD6DCA1}" type="pres">
      <dgm:prSet presAssocID="{D29249ED-6678-4C53-A9AA-1B6EB4E3922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8942D4-45FF-412F-BC26-10C7FB138A29}" type="presOf" srcId="{7A9486AF-6E7E-48CA-BEFF-0F99B4FFB43A}" destId="{B427F79C-1D6C-40E8-A77F-6F1159CA2CA1}" srcOrd="0" destOrd="0" presId="urn:microsoft.com/office/officeart/2005/8/layout/chevron2"/>
    <dgm:cxn modelId="{8CBF4214-2EE3-4FB6-90CB-5527A5C0261B}" type="presOf" srcId="{6EA7ED72-C056-40D2-83D4-616D17BBB1AC}" destId="{E0B3EAC4-E1A0-4ED6-A4D2-9336BDCBCDEB}" srcOrd="0" destOrd="0" presId="urn:microsoft.com/office/officeart/2005/8/layout/chevron2"/>
    <dgm:cxn modelId="{8C19A826-DE67-4D0E-B2C4-2C9AED12A004}" type="presOf" srcId="{D79AB0B6-48DA-41D2-A32C-E4DD30780A46}" destId="{7ACF2EE6-0975-42F5-99B4-5D7E469A1222}" srcOrd="0" destOrd="0" presId="urn:microsoft.com/office/officeart/2005/8/layout/chevron2"/>
    <dgm:cxn modelId="{1140A66E-8EE8-49A2-B1AE-F88895317289}" type="presOf" srcId="{7C23E2C3-11C9-46E3-A2E2-2B1EF60AE55B}" destId="{6AB190B8-3785-4B79-B5E4-D4A021181152}" srcOrd="0" destOrd="0" presId="urn:microsoft.com/office/officeart/2005/8/layout/chevron2"/>
    <dgm:cxn modelId="{B5B91025-762A-4A5C-A84C-A6FECED086FF}" srcId="{D29249ED-6678-4C53-A9AA-1B6EB4E3922D}" destId="{503BE046-A52D-4836-B666-84D80214BEB8}" srcOrd="0" destOrd="0" parTransId="{B6D6F538-9319-44CB-80E8-F804E1CAC346}" sibTransId="{CC5D3CD9-F28E-464D-9F4B-61A8BB320833}"/>
    <dgm:cxn modelId="{8757C9D8-EA43-4DFB-A7FD-8836D23C9848}" srcId="{7A9486AF-6E7E-48CA-BEFF-0F99B4FFB43A}" destId="{D79AB0B6-48DA-41D2-A32C-E4DD30780A46}" srcOrd="0" destOrd="0" parTransId="{AE946ACC-C07B-4674-9BE3-234E5087170F}" sibTransId="{73C9C277-E630-4EEB-8A47-1657418616DC}"/>
    <dgm:cxn modelId="{8E26212F-4E14-4614-BC5D-BE6307C91897}" type="presOf" srcId="{503BE046-A52D-4836-B666-84D80214BEB8}" destId="{CA9DC7F9-5349-4286-A188-7F88FAD6DCA1}" srcOrd="0" destOrd="0" presId="urn:microsoft.com/office/officeart/2005/8/layout/chevron2"/>
    <dgm:cxn modelId="{683BDCFA-E5A4-4A18-BCF5-9A5161CB94D5}" srcId="{7C23E2C3-11C9-46E3-A2E2-2B1EF60AE55B}" destId="{EB853D49-9434-4571-8175-BAD47B80243C}" srcOrd="0" destOrd="0" parTransId="{92DC36ED-86FD-4C52-BA7D-6B3760C57CD9}" sibTransId="{E8AA12A9-79B5-4D41-A2F9-57CD5577818E}"/>
    <dgm:cxn modelId="{0BDD44E9-011D-489E-9823-ABDADF971C77}" type="presOf" srcId="{C61FE37B-AF7E-4EFA-BB5C-59AD02B73493}" destId="{7ACF2EE6-0975-42F5-99B4-5D7E469A1222}" srcOrd="0" destOrd="1" presId="urn:microsoft.com/office/officeart/2005/8/layout/chevron2"/>
    <dgm:cxn modelId="{37ABC131-41C7-4760-BAF7-76C7DEE58C6E}" srcId="{7A9486AF-6E7E-48CA-BEFF-0F99B4FFB43A}" destId="{C61FE37B-AF7E-4EFA-BB5C-59AD02B73493}" srcOrd="1" destOrd="0" parTransId="{81907901-6B67-4D13-A798-11BFF5FFC9B6}" sibTransId="{143B46B2-D5BB-4E8E-BCD1-D24C1FD77BE0}"/>
    <dgm:cxn modelId="{4EAE590E-FD95-4BF3-823B-EEBC84863DE7}" type="presOf" srcId="{D29249ED-6678-4C53-A9AA-1B6EB4E3922D}" destId="{D9681A2E-D231-4785-8EC5-938EF77FA60B}" srcOrd="0" destOrd="0" presId="urn:microsoft.com/office/officeart/2005/8/layout/chevron2"/>
    <dgm:cxn modelId="{3F884736-3534-4B51-A9DE-676B9F3F958D}" srcId="{6EA7ED72-C056-40D2-83D4-616D17BBB1AC}" destId="{7A9486AF-6E7E-48CA-BEFF-0F99B4FFB43A}" srcOrd="0" destOrd="0" parTransId="{D5CA6EF7-7CBA-4CCE-BD4C-B6C1989EDCFF}" sibTransId="{70E09B36-2692-419A-9647-08A6EDD05CC1}"/>
    <dgm:cxn modelId="{6DBEBF3E-FA3E-4F62-A535-57B71029071B}" srcId="{6EA7ED72-C056-40D2-83D4-616D17BBB1AC}" destId="{D29249ED-6678-4C53-A9AA-1B6EB4E3922D}" srcOrd="2" destOrd="0" parTransId="{903AF4E1-7738-4BA9-89B0-CA9BC976DE2C}" sibTransId="{A8721034-C3C1-4E58-ACCA-A69CCD12E4FA}"/>
    <dgm:cxn modelId="{02AC8949-F3A9-4175-B0D5-16BD90DC8669}" type="presOf" srcId="{EB853D49-9434-4571-8175-BAD47B80243C}" destId="{43EFE644-9F7E-40DE-A48F-AC5F5096068D}" srcOrd="0" destOrd="0" presId="urn:microsoft.com/office/officeart/2005/8/layout/chevron2"/>
    <dgm:cxn modelId="{EE7A80A6-7295-4AC6-9676-E01244C6058F}" srcId="{6EA7ED72-C056-40D2-83D4-616D17BBB1AC}" destId="{7C23E2C3-11C9-46E3-A2E2-2B1EF60AE55B}" srcOrd="1" destOrd="0" parTransId="{99469C90-2278-4880-A60F-CC609705520A}" sibTransId="{6398A029-D163-4A57-8C26-30B34E8786F7}"/>
    <dgm:cxn modelId="{0AE27B30-8E1F-46E5-9BC6-FA2B4F009EAC}" type="presParOf" srcId="{E0B3EAC4-E1A0-4ED6-A4D2-9336BDCBCDEB}" destId="{2982BE8B-77BC-4940-8234-9AD6C7E99A3C}" srcOrd="0" destOrd="0" presId="urn:microsoft.com/office/officeart/2005/8/layout/chevron2"/>
    <dgm:cxn modelId="{732A3441-30BF-4DEF-B809-1F03D080ED8E}" type="presParOf" srcId="{2982BE8B-77BC-4940-8234-9AD6C7E99A3C}" destId="{B427F79C-1D6C-40E8-A77F-6F1159CA2CA1}" srcOrd="0" destOrd="0" presId="urn:microsoft.com/office/officeart/2005/8/layout/chevron2"/>
    <dgm:cxn modelId="{F83393E3-30C0-4FF4-B82D-3DA412119D69}" type="presParOf" srcId="{2982BE8B-77BC-4940-8234-9AD6C7E99A3C}" destId="{7ACF2EE6-0975-42F5-99B4-5D7E469A1222}" srcOrd="1" destOrd="0" presId="urn:microsoft.com/office/officeart/2005/8/layout/chevron2"/>
    <dgm:cxn modelId="{6E02289F-DD3F-4249-B459-8C2154678AD6}" type="presParOf" srcId="{E0B3EAC4-E1A0-4ED6-A4D2-9336BDCBCDEB}" destId="{6A348B8C-90A5-4278-8AB8-53335A1BC4FC}" srcOrd="1" destOrd="0" presId="urn:microsoft.com/office/officeart/2005/8/layout/chevron2"/>
    <dgm:cxn modelId="{8C882BAD-9F1C-4DA5-A26B-FEDD250BC726}" type="presParOf" srcId="{E0B3EAC4-E1A0-4ED6-A4D2-9336BDCBCDEB}" destId="{1369E4C0-3041-4531-AF49-4872984B4BFC}" srcOrd="2" destOrd="0" presId="urn:microsoft.com/office/officeart/2005/8/layout/chevron2"/>
    <dgm:cxn modelId="{F47D1B84-C642-44D7-81DE-F363048811E9}" type="presParOf" srcId="{1369E4C0-3041-4531-AF49-4872984B4BFC}" destId="{6AB190B8-3785-4B79-B5E4-D4A021181152}" srcOrd="0" destOrd="0" presId="urn:microsoft.com/office/officeart/2005/8/layout/chevron2"/>
    <dgm:cxn modelId="{EA25E57A-C61C-43F4-8F16-834D31E47ED0}" type="presParOf" srcId="{1369E4C0-3041-4531-AF49-4872984B4BFC}" destId="{43EFE644-9F7E-40DE-A48F-AC5F5096068D}" srcOrd="1" destOrd="0" presId="urn:microsoft.com/office/officeart/2005/8/layout/chevron2"/>
    <dgm:cxn modelId="{25277DA1-A71B-4C87-9DD3-074A0634A9EE}" type="presParOf" srcId="{E0B3EAC4-E1A0-4ED6-A4D2-9336BDCBCDEB}" destId="{BA4F4A8B-4C4B-462B-8DF8-564CF43580E0}" srcOrd="3" destOrd="0" presId="urn:microsoft.com/office/officeart/2005/8/layout/chevron2"/>
    <dgm:cxn modelId="{84D292AB-822D-4EFC-A667-2903CDCF20E1}" type="presParOf" srcId="{E0B3EAC4-E1A0-4ED6-A4D2-9336BDCBCDEB}" destId="{9C8317A6-9647-4BC8-8CB8-B98B19DA8861}" srcOrd="4" destOrd="0" presId="urn:microsoft.com/office/officeart/2005/8/layout/chevron2"/>
    <dgm:cxn modelId="{FEED0609-E0D6-4E84-B30B-E40D0DCF8A00}" type="presParOf" srcId="{9C8317A6-9647-4BC8-8CB8-B98B19DA8861}" destId="{D9681A2E-D231-4785-8EC5-938EF77FA60B}" srcOrd="0" destOrd="0" presId="urn:microsoft.com/office/officeart/2005/8/layout/chevron2"/>
    <dgm:cxn modelId="{39D96D50-8ACF-465E-A664-2C7E7E0E71B7}" type="presParOf" srcId="{9C8317A6-9647-4BC8-8CB8-B98B19DA8861}" destId="{CA9DC7F9-5349-4286-A188-7F88FAD6DCA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A7ED72-C056-40D2-83D4-616D17BBB1AC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7A9486AF-6E7E-48CA-BEFF-0F99B4FFB43A}">
      <dgm:prSet phldrT="[Text]"/>
      <dgm:spPr/>
      <dgm:t>
        <a:bodyPr/>
        <a:lstStyle/>
        <a:p>
          <a:r>
            <a:rPr lang="cs-CZ" dirty="0" smtClean="0"/>
            <a:t>Cíl</a:t>
          </a:r>
          <a:endParaRPr lang="cs-CZ" dirty="0"/>
        </a:p>
      </dgm:t>
    </dgm:pt>
    <dgm:pt modelId="{D5CA6EF7-7CBA-4CCE-BD4C-B6C1989EDCFF}" type="parTrans" cxnId="{3F884736-3534-4B51-A9DE-676B9F3F958D}">
      <dgm:prSet/>
      <dgm:spPr/>
      <dgm:t>
        <a:bodyPr/>
        <a:lstStyle/>
        <a:p>
          <a:endParaRPr lang="cs-CZ"/>
        </a:p>
      </dgm:t>
    </dgm:pt>
    <dgm:pt modelId="{70E09B36-2692-419A-9647-08A6EDD05CC1}" type="sibTrans" cxnId="{3F884736-3534-4B51-A9DE-676B9F3F958D}">
      <dgm:prSet/>
      <dgm:spPr/>
      <dgm:t>
        <a:bodyPr/>
        <a:lstStyle/>
        <a:p>
          <a:endParaRPr lang="cs-CZ"/>
        </a:p>
      </dgm:t>
    </dgm:pt>
    <dgm:pt modelId="{D79AB0B6-48DA-41D2-A32C-E4DD30780A46}">
      <dgm:prSet phldrT="[Text]"/>
      <dgm:spPr/>
      <dgm:t>
        <a:bodyPr/>
        <a:lstStyle/>
        <a:p>
          <a:r>
            <a:rPr lang="cs-CZ" dirty="0" smtClean="0"/>
            <a:t>Je cílem popsat stav nebo odhalit vztahy mezi proměnnými?</a:t>
          </a:r>
          <a:endParaRPr lang="cs-CZ" dirty="0"/>
        </a:p>
      </dgm:t>
    </dgm:pt>
    <dgm:pt modelId="{AE946ACC-C07B-4674-9BE3-234E5087170F}" type="parTrans" cxnId="{8757C9D8-EA43-4DFB-A7FD-8836D23C9848}">
      <dgm:prSet/>
      <dgm:spPr/>
      <dgm:t>
        <a:bodyPr/>
        <a:lstStyle/>
        <a:p>
          <a:endParaRPr lang="cs-CZ"/>
        </a:p>
      </dgm:t>
    </dgm:pt>
    <dgm:pt modelId="{73C9C277-E630-4EEB-8A47-1657418616DC}" type="sibTrans" cxnId="{8757C9D8-EA43-4DFB-A7FD-8836D23C9848}">
      <dgm:prSet/>
      <dgm:spPr/>
      <dgm:t>
        <a:bodyPr/>
        <a:lstStyle/>
        <a:p>
          <a:endParaRPr lang="cs-CZ"/>
        </a:p>
      </dgm:t>
    </dgm:pt>
    <dgm:pt modelId="{C61FE37B-AF7E-4EFA-BB5C-59AD02B73493}">
      <dgm:prSet phldrT="[Text]"/>
      <dgm:spPr/>
      <dgm:t>
        <a:bodyPr/>
        <a:lstStyle/>
        <a:p>
          <a:r>
            <a:rPr lang="cs-CZ" dirty="0" smtClean="0"/>
            <a:t>Proměnné lze měřit?</a:t>
          </a:r>
          <a:endParaRPr lang="cs-CZ" dirty="0"/>
        </a:p>
      </dgm:t>
    </dgm:pt>
    <dgm:pt modelId="{81907901-6B67-4D13-A798-11BFF5FFC9B6}" type="parTrans" cxnId="{37ABC131-41C7-4760-BAF7-76C7DEE58C6E}">
      <dgm:prSet/>
      <dgm:spPr/>
      <dgm:t>
        <a:bodyPr/>
        <a:lstStyle/>
        <a:p>
          <a:endParaRPr lang="cs-CZ"/>
        </a:p>
      </dgm:t>
    </dgm:pt>
    <dgm:pt modelId="{143B46B2-D5BB-4E8E-BCD1-D24C1FD77BE0}" type="sibTrans" cxnId="{37ABC131-41C7-4760-BAF7-76C7DEE58C6E}">
      <dgm:prSet/>
      <dgm:spPr/>
      <dgm:t>
        <a:bodyPr/>
        <a:lstStyle/>
        <a:p>
          <a:endParaRPr lang="cs-CZ"/>
        </a:p>
      </dgm:t>
    </dgm:pt>
    <dgm:pt modelId="{7C23E2C3-11C9-46E3-A2E2-2B1EF60AE55B}">
      <dgm:prSet phldrT="[Text]"/>
      <dgm:spPr/>
      <dgm:t>
        <a:bodyPr/>
        <a:lstStyle/>
        <a:p>
          <a:r>
            <a:rPr lang="cs-CZ" dirty="0" smtClean="0"/>
            <a:t>Design</a:t>
          </a:r>
          <a:endParaRPr lang="cs-CZ" dirty="0"/>
        </a:p>
      </dgm:t>
    </dgm:pt>
    <dgm:pt modelId="{99469C90-2278-4880-A60F-CC609705520A}" type="parTrans" cxnId="{EE7A80A6-7295-4AC6-9676-E01244C6058F}">
      <dgm:prSet/>
      <dgm:spPr/>
      <dgm:t>
        <a:bodyPr/>
        <a:lstStyle/>
        <a:p>
          <a:endParaRPr lang="cs-CZ"/>
        </a:p>
      </dgm:t>
    </dgm:pt>
    <dgm:pt modelId="{6398A029-D163-4A57-8C26-30B34E8786F7}" type="sibTrans" cxnId="{EE7A80A6-7295-4AC6-9676-E01244C6058F}">
      <dgm:prSet/>
      <dgm:spPr/>
      <dgm:t>
        <a:bodyPr/>
        <a:lstStyle/>
        <a:p>
          <a:endParaRPr lang="cs-CZ"/>
        </a:p>
      </dgm:t>
    </dgm:pt>
    <dgm:pt modelId="{EB853D49-9434-4571-8175-BAD47B80243C}">
      <dgm:prSet phldrT="[Text]"/>
      <dgm:spPr/>
      <dgm:t>
        <a:bodyPr/>
        <a:lstStyle/>
        <a:p>
          <a:r>
            <a:rPr lang="cs-CZ" b="1" dirty="0" smtClean="0"/>
            <a:t>Kvantitativní výzkum</a:t>
          </a:r>
          <a:endParaRPr lang="cs-CZ" b="1" dirty="0"/>
        </a:p>
      </dgm:t>
    </dgm:pt>
    <dgm:pt modelId="{92DC36ED-86FD-4C52-BA7D-6B3760C57CD9}" type="parTrans" cxnId="{683BDCFA-E5A4-4A18-BCF5-9A5161CB94D5}">
      <dgm:prSet/>
      <dgm:spPr/>
      <dgm:t>
        <a:bodyPr/>
        <a:lstStyle/>
        <a:p>
          <a:endParaRPr lang="cs-CZ"/>
        </a:p>
      </dgm:t>
    </dgm:pt>
    <dgm:pt modelId="{E8AA12A9-79B5-4D41-A2F9-57CD5577818E}" type="sibTrans" cxnId="{683BDCFA-E5A4-4A18-BCF5-9A5161CB94D5}">
      <dgm:prSet/>
      <dgm:spPr/>
      <dgm:t>
        <a:bodyPr/>
        <a:lstStyle/>
        <a:p>
          <a:endParaRPr lang="cs-CZ"/>
        </a:p>
      </dgm:t>
    </dgm:pt>
    <dgm:pt modelId="{D29249ED-6678-4C53-A9AA-1B6EB4E3922D}">
      <dgm:prSet phldrT="[Text]"/>
      <dgm:spPr/>
      <dgm:t>
        <a:bodyPr/>
        <a:lstStyle/>
        <a:p>
          <a:r>
            <a:rPr lang="cs-CZ" dirty="0" smtClean="0"/>
            <a:t>Problém</a:t>
          </a:r>
          <a:endParaRPr lang="cs-CZ" dirty="0"/>
        </a:p>
      </dgm:t>
    </dgm:pt>
    <dgm:pt modelId="{903AF4E1-7738-4BA9-89B0-CA9BC976DE2C}" type="parTrans" cxnId="{6DBEBF3E-FA3E-4F62-A535-57B71029071B}">
      <dgm:prSet/>
      <dgm:spPr/>
      <dgm:t>
        <a:bodyPr/>
        <a:lstStyle/>
        <a:p>
          <a:endParaRPr lang="cs-CZ"/>
        </a:p>
      </dgm:t>
    </dgm:pt>
    <dgm:pt modelId="{A8721034-C3C1-4E58-ACCA-A69CCD12E4FA}" type="sibTrans" cxnId="{6DBEBF3E-FA3E-4F62-A535-57B71029071B}">
      <dgm:prSet/>
      <dgm:spPr/>
      <dgm:t>
        <a:bodyPr/>
        <a:lstStyle/>
        <a:p>
          <a:endParaRPr lang="cs-CZ"/>
        </a:p>
      </dgm:t>
    </dgm:pt>
    <dgm:pt modelId="{503BE046-A52D-4836-B666-84D80214BEB8}">
      <dgm:prSet phldrT="[Text]"/>
      <dgm:spPr/>
      <dgm:t>
        <a:bodyPr/>
        <a:lstStyle/>
        <a:p>
          <a:r>
            <a:rPr lang="cs-CZ" dirty="0" smtClean="0"/>
            <a:t>Výzkumné otázky </a:t>
          </a:r>
          <a:r>
            <a:rPr lang="cs-CZ" b="1" dirty="0" smtClean="0"/>
            <a:t>deskriptivní statistika</a:t>
          </a:r>
          <a:endParaRPr lang="cs-CZ" dirty="0"/>
        </a:p>
      </dgm:t>
    </dgm:pt>
    <dgm:pt modelId="{B6D6F538-9319-44CB-80E8-F804E1CAC346}" type="parTrans" cxnId="{B5B91025-762A-4A5C-A84C-A6FECED086FF}">
      <dgm:prSet/>
      <dgm:spPr/>
      <dgm:t>
        <a:bodyPr/>
        <a:lstStyle/>
        <a:p>
          <a:endParaRPr lang="cs-CZ"/>
        </a:p>
      </dgm:t>
    </dgm:pt>
    <dgm:pt modelId="{CC5D3CD9-F28E-464D-9F4B-61A8BB320833}" type="sibTrans" cxnId="{B5B91025-762A-4A5C-A84C-A6FECED086FF}">
      <dgm:prSet/>
      <dgm:spPr/>
      <dgm:t>
        <a:bodyPr/>
        <a:lstStyle/>
        <a:p>
          <a:endParaRPr lang="cs-CZ"/>
        </a:p>
      </dgm:t>
    </dgm:pt>
    <dgm:pt modelId="{6F875305-36BB-405C-83C2-2EEA91108EA0}">
      <dgm:prSet phldrT="[Text]"/>
      <dgm:spPr/>
      <dgm:t>
        <a:bodyPr/>
        <a:lstStyle/>
        <a:p>
          <a:r>
            <a:rPr lang="cs-CZ" dirty="0" smtClean="0"/>
            <a:t>Výzkumné hypotézy </a:t>
          </a:r>
          <a:r>
            <a:rPr lang="cs-CZ" b="1" dirty="0" smtClean="0"/>
            <a:t>Induktivní statistika</a:t>
          </a:r>
          <a:endParaRPr lang="cs-CZ" dirty="0"/>
        </a:p>
      </dgm:t>
    </dgm:pt>
    <dgm:pt modelId="{47CC915D-7C0C-4E2C-995B-7B13A4F25A2F}" type="parTrans" cxnId="{7D17D468-7DD2-4E60-98F3-5959510AF94C}">
      <dgm:prSet/>
      <dgm:spPr/>
      <dgm:t>
        <a:bodyPr/>
        <a:lstStyle/>
        <a:p>
          <a:endParaRPr lang="cs-CZ"/>
        </a:p>
      </dgm:t>
    </dgm:pt>
    <dgm:pt modelId="{3E7D088C-65AD-423C-BECD-8A860AC23526}" type="sibTrans" cxnId="{7D17D468-7DD2-4E60-98F3-5959510AF94C}">
      <dgm:prSet/>
      <dgm:spPr/>
      <dgm:t>
        <a:bodyPr/>
        <a:lstStyle/>
        <a:p>
          <a:endParaRPr lang="cs-CZ"/>
        </a:p>
      </dgm:t>
    </dgm:pt>
    <dgm:pt modelId="{E0B3EAC4-E1A0-4ED6-A4D2-9336BDCBCDEB}" type="pres">
      <dgm:prSet presAssocID="{6EA7ED72-C056-40D2-83D4-616D17BBB1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982BE8B-77BC-4940-8234-9AD6C7E99A3C}" type="pres">
      <dgm:prSet presAssocID="{7A9486AF-6E7E-48CA-BEFF-0F99B4FFB43A}" presName="composite" presStyleCnt="0"/>
      <dgm:spPr/>
    </dgm:pt>
    <dgm:pt modelId="{B427F79C-1D6C-40E8-A77F-6F1159CA2CA1}" type="pres">
      <dgm:prSet presAssocID="{7A9486AF-6E7E-48CA-BEFF-0F99B4FFB43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CF2EE6-0975-42F5-99B4-5D7E469A1222}" type="pres">
      <dgm:prSet presAssocID="{7A9486AF-6E7E-48CA-BEFF-0F99B4FFB43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348B8C-90A5-4278-8AB8-53335A1BC4FC}" type="pres">
      <dgm:prSet presAssocID="{70E09B36-2692-419A-9647-08A6EDD05CC1}" presName="sp" presStyleCnt="0"/>
      <dgm:spPr/>
    </dgm:pt>
    <dgm:pt modelId="{1369E4C0-3041-4531-AF49-4872984B4BFC}" type="pres">
      <dgm:prSet presAssocID="{7C23E2C3-11C9-46E3-A2E2-2B1EF60AE55B}" presName="composite" presStyleCnt="0"/>
      <dgm:spPr/>
    </dgm:pt>
    <dgm:pt modelId="{6AB190B8-3785-4B79-B5E4-D4A021181152}" type="pres">
      <dgm:prSet presAssocID="{7C23E2C3-11C9-46E3-A2E2-2B1EF60AE55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EFE644-9F7E-40DE-A48F-AC5F5096068D}" type="pres">
      <dgm:prSet presAssocID="{7C23E2C3-11C9-46E3-A2E2-2B1EF60AE55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4F4A8B-4C4B-462B-8DF8-564CF43580E0}" type="pres">
      <dgm:prSet presAssocID="{6398A029-D163-4A57-8C26-30B34E8786F7}" presName="sp" presStyleCnt="0"/>
      <dgm:spPr/>
    </dgm:pt>
    <dgm:pt modelId="{9C8317A6-9647-4BC8-8CB8-B98B19DA8861}" type="pres">
      <dgm:prSet presAssocID="{D29249ED-6678-4C53-A9AA-1B6EB4E3922D}" presName="composite" presStyleCnt="0"/>
      <dgm:spPr/>
    </dgm:pt>
    <dgm:pt modelId="{D9681A2E-D231-4785-8EC5-938EF77FA60B}" type="pres">
      <dgm:prSet presAssocID="{D29249ED-6678-4C53-A9AA-1B6EB4E3922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9DC7F9-5349-4286-A188-7F88FAD6DCA1}" type="pres">
      <dgm:prSet presAssocID="{D29249ED-6678-4C53-A9AA-1B6EB4E3922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812891-02EC-4210-8092-3C78F40676E9}" type="presOf" srcId="{503BE046-A52D-4836-B666-84D80214BEB8}" destId="{CA9DC7F9-5349-4286-A188-7F88FAD6DCA1}" srcOrd="0" destOrd="0" presId="urn:microsoft.com/office/officeart/2005/8/layout/chevron2"/>
    <dgm:cxn modelId="{F62F0CD6-6399-4AFE-A75C-6B2C1EB07F22}" type="presOf" srcId="{6EA7ED72-C056-40D2-83D4-616D17BBB1AC}" destId="{E0B3EAC4-E1A0-4ED6-A4D2-9336BDCBCDEB}" srcOrd="0" destOrd="0" presId="urn:microsoft.com/office/officeart/2005/8/layout/chevron2"/>
    <dgm:cxn modelId="{671381C2-2AC3-4561-9FC6-599432C7430B}" type="presOf" srcId="{D79AB0B6-48DA-41D2-A32C-E4DD30780A46}" destId="{7ACF2EE6-0975-42F5-99B4-5D7E469A1222}" srcOrd="0" destOrd="0" presId="urn:microsoft.com/office/officeart/2005/8/layout/chevron2"/>
    <dgm:cxn modelId="{9DED6B0E-EA61-4DE1-95FE-F5FDEC95B964}" type="presOf" srcId="{7A9486AF-6E7E-48CA-BEFF-0F99B4FFB43A}" destId="{B427F79C-1D6C-40E8-A77F-6F1159CA2CA1}" srcOrd="0" destOrd="0" presId="urn:microsoft.com/office/officeart/2005/8/layout/chevron2"/>
    <dgm:cxn modelId="{C7CD16BB-ABD6-4675-85E4-0B4E093632A4}" type="presOf" srcId="{C61FE37B-AF7E-4EFA-BB5C-59AD02B73493}" destId="{7ACF2EE6-0975-42F5-99B4-5D7E469A1222}" srcOrd="0" destOrd="1" presId="urn:microsoft.com/office/officeart/2005/8/layout/chevron2"/>
    <dgm:cxn modelId="{787485B0-DF99-45E1-8103-1FE588CCF240}" type="presOf" srcId="{6F875305-36BB-405C-83C2-2EEA91108EA0}" destId="{CA9DC7F9-5349-4286-A188-7F88FAD6DCA1}" srcOrd="0" destOrd="1" presId="urn:microsoft.com/office/officeart/2005/8/layout/chevron2"/>
    <dgm:cxn modelId="{5814BEF6-712F-467C-97AC-8AC188FFB269}" type="presOf" srcId="{7C23E2C3-11C9-46E3-A2E2-2B1EF60AE55B}" destId="{6AB190B8-3785-4B79-B5E4-D4A021181152}" srcOrd="0" destOrd="0" presId="urn:microsoft.com/office/officeart/2005/8/layout/chevron2"/>
    <dgm:cxn modelId="{7D17D468-7DD2-4E60-98F3-5959510AF94C}" srcId="{D29249ED-6678-4C53-A9AA-1B6EB4E3922D}" destId="{6F875305-36BB-405C-83C2-2EEA91108EA0}" srcOrd="1" destOrd="0" parTransId="{47CC915D-7C0C-4E2C-995B-7B13A4F25A2F}" sibTransId="{3E7D088C-65AD-423C-BECD-8A860AC23526}"/>
    <dgm:cxn modelId="{AE309C49-A61F-4AA4-B7D8-F3B279CCEF7C}" type="presOf" srcId="{D29249ED-6678-4C53-A9AA-1B6EB4E3922D}" destId="{D9681A2E-D231-4785-8EC5-938EF77FA60B}" srcOrd="0" destOrd="0" presId="urn:microsoft.com/office/officeart/2005/8/layout/chevron2"/>
    <dgm:cxn modelId="{B5B91025-762A-4A5C-A84C-A6FECED086FF}" srcId="{D29249ED-6678-4C53-A9AA-1B6EB4E3922D}" destId="{503BE046-A52D-4836-B666-84D80214BEB8}" srcOrd="0" destOrd="0" parTransId="{B6D6F538-9319-44CB-80E8-F804E1CAC346}" sibTransId="{CC5D3CD9-F28E-464D-9F4B-61A8BB320833}"/>
    <dgm:cxn modelId="{8757C9D8-EA43-4DFB-A7FD-8836D23C9848}" srcId="{7A9486AF-6E7E-48CA-BEFF-0F99B4FFB43A}" destId="{D79AB0B6-48DA-41D2-A32C-E4DD30780A46}" srcOrd="0" destOrd="0" parTransId="{AE946ACC-C07B-4674-9BE3-234E5087170F}" sibTransId="{73C9C277-E630-4EEB-8A47-1657418616DC}"/>
    <dgm:cxn modelId="{683BDCFA-E5A4-4A18-BCF5-9A5161CB94D5}" srcId="{7C23E2C3-11C9-46E3-A2E2-2B1EF60AE55B}" destId="{EB853D49-9434-4571-8175-BAD47B80243C}" srcOrd="0" destOrd="0" parTransId="{92DC36ED-86FD-4C52-BA7D-6B3760C57CD9}" sibTransId="{E8AA12A9-79B5-4D41-A2F9-57CD5577818E}"/>
    <dgm:cxn modelId="{37ABC131-41C7-4760-BAF7-76C7DEE58C6E}" srcId="{7A9486AF-6E7E-48CA-BEFF-0F99B4FFB43A}" destId="{C61FE37B-AF7E-4EFA-BB5C-59AD02B73493}" srcOrd="1" destOrd="0" parTransId="{81907901-6B67-4D13-A798-11BFF5FFC9B6}" sibTransId="{143B46B2-D5BB-4E8E-BCD1-D24C1FD77BE0}"/>
    <dgm:cxn modelId="{3F884736-3534-4B51-A9DE-676B9F3F958D}" srcId="{6EA7ED72-C056-40D2-83D4-616D17BBB1AC}" destId="{7A9486AF-6E7E-48CA-BEFF-0F99B4FFB43A}" srcOrd="0" destOrd="0" parTransId="{D5CA6EF7-7CBA-4CCE-BD4C-B6C1989EDCFF}" sibTransId="{70E09B36-2692-419A-9647-08A6EDD05CC1}"/>
    <dgm:cxn modelId="{11E4725C-3D55-469A-A51D-65E22376E7A4}" type="presOf" srcId="{EB853D49-9434-4571-8175-BAD47B80243C}" destId="{43EFE644-9F7E-40DE-A48F-AC5F5096068D}" srcOrd="0" destOrd="0" presId="urn:microsoft.com/office/officeart/2005/8/layout/chevron2"/>
    <dgm:cxn modelId="{6DBEBF3E-FA3E-4F62-A535-57B71029071B}" srcId="{6EA7ED72-C056-40D2-83D4-616D17BBB1AC}" destId="{D29249ED-6678-4C53-A9AA-1B6EB4E3922D}" srcOrd="2" destOrd="0" parTransId="{903AF4E1-7738-4BA9-89B0-CA9BC976DE2C}" sibTransId="{A8721034-C3C1-4E58-ACCA-A69CCD12E4FA}"/>
    <dgm:cxn modelId="{EE7A80A6-7295-4AC6-9676-E01244C6058F}" srcId="{6EA7ED72-C056-40D2-83D4-616D17BBB1AC}" destId="{7C23E2C3-11C9-46E3-A2E2-2B1EF60AE55B}" srcOrd="1" destOrd="0" parTransId="{99469C90-2278-4880-A60F-CC609705520A}" sibTransId="{6398A029-D163-4A57-8C26-30B34E8786F7}"/>
    <dgm:cxn modelId="{BB80178C-4BC3-40BB-A466-9F63B70C1DF1}" type="presParOf" srcId="{E0B3EAC4-E1A0-4ED6-A4D2-9336BDCBCDEB}" destId="{2982BE8B-77BC-4940-8234-9AD6C7E99A3C}" srcOrd="0" destOrd="0" presId="urn:microsoft.com/office/officeart/2005/8/layout/chevron2"/>
    <dgm:cxn modelId="{539B709F-B0DE-4537-91A3-1D3E9C298B6A}" type="presParOf" srcId="{2982BE8B-77BC-4940-8234-9AD6C7E99A3C}" destId="{B427F79C-1D6C-40E8-A77F-6F1159CA2CA1}" srcOrd="0" destOrd="0" presId="urn:microsoft.com/office/officeart/2005/8/layout/chevron2"/>
    <dgm:cxn modelId="{8F7D6B29-43DB-476E-B9C7-6D7D973BCD21}" type="presParOf" srcId="{2982BE8B-77BC-4940-8234-9AD6C7E99A3C}" destId="{7ACF2EE6-0975-42F5-99B4-5D7E469A1222}" srcOrd="1" destOrd="0" presId="urn:microsoft.com/office/officeart/2005/8/layout/chevron2"/>
    <dgm:cxn modelId="{BE482A0D-F161-4016-8CE0-7ECD9BEFFBEC}" type="presParOf" srcId="{E0B3EAC4-E1A0-4ED6-A4D2-9336BDCBCDEB}" destId="{6A348B8C-90A5-4278-8AB8-53335A1BC4FC}" srcOrd="1" destOrd="0" presId="urn:microsoft.com/office/officeart/2005/8/layout/chevron2"/>
    <dgm:cxn modelId="{4F8D2E67-0CE3-4251-B951-6FBB1CCB4A67}" type="presParOf" srcId="{E0B3EAC4-E1A0-4ED6-A4D2-9336BDCBCDEB}" destId="{1369E4C0-3041-4531-AF49-4872984B4BFC}" srcOrd="2" destOrd="0" presId="urn:microsoft.com/office/officeart/2005/8/layout/chevron2"/>
    <dgm:cxn modelId="{BBAA2632-2A25-46CF-B0C0-54D38E9A4A95}" type="presParOf" srcId="{1369E4C0-3041-4531-AF49-4872984B4BFC}" destId="{6AB190B8-3785-4B79-B5E4-D4A021181152}" srcOrd="0" destOrd="0" presId="urn:microsoft.com/office/officeart/2005/8/layout/chevron2"/>
    <dgm:cxn modelId="{6A5AB336-FE26-41D0-B871-FF5F0EC2D59E}" type="presParOf" srcId="{1369E4C0-3041-4531-AF49-4872984B4BFC}" destId="{43EFE644-9F7E-40DE-A48F-AC5F5096068D}" srcOrd="1" destOrd="0" presId="urn:microsoft.com/office/officeart/2005/8/layout/chevron2"/>
    <dgm:cxn modelId="{98957CBF-6652-4EBB-82C1-998BED7560B2}" type="presParOf" srcId="{E0B3EAC4-E1A0-4ED6-A4D2-9336BDCBCDEB}" destId="{BA4F4A8B-4C4B-462B-8DF8-564CF43580E0}" srcOrd="3" destOrd="0" presId="urn:microsoft.com/office/officeart/2005/8/layout/chevron2"/>
    <dgm:cxn modelId="{070A7B13-4826-40B4-82C6-73D40382724F}" type="presParOf" srcId="{E0B3EAC4-E1A0-4ED6-A4D2-9336BDCBCDEB}" destId="{9C8317A6-9647-4BC8-8CB8-B98B19DA8861}" srcOrd="4" destOrd="0" presId="urn:microsoft.com/office/officeart/2005/8/layout/chevron2"/>
    <dgm:cxn modelId="{B3D1076C-2BF7-4456-A0BD-3853DD12408F}" type="presParOf" srcId="{9C8317A6-9647-4BC8-8CB8-B98B19DA8861}" destId="{D9681A2E-D231-4785-8EC5-938EF77FA60B}" srcOrd="0" destOrd="0" presId="urn:microsoft.com/office/officeart/2005/8/layout/chevron2"/>
    <dgm:cxn modelId="{4D4A7891-2D1E-424D-BDD6-564D19BC9FEE}" type="presParOf" srcId="{9C8317A6-9647-4BC8-8CB8-B98B19DA8861}" destId="{CA9DC7F9-5349-4286-A188-7F88FAD6DCA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8167EA-89F3-4BE5-B7B4-2C54AB6CA3A9}">
      <dsp:nvSpPr>
        <dsp:cNvPr id="0" name=""/>
        <dsp:cNvSpPr/>
      </dsp:nvSpPr>
      <dsp:spPr>
        <a:xfrm>
          <a:off x="267990" y="2063"/>
          <a:ext cx="1810748" cy="108644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Teorie</a:t>
          </a:r>
          <a:endParaRPr lang="cs-CZ" sz="2400" b="1" kern="1200" dirty="0"/>
        </a:p>
      </dsp:txBody>
      <dsp:txXfrm>
        <a:off x="299811" y="33884"/>
        <a:ext cx="1747106" cy="1022806"/>
      </dsp:txXfrm>
    </dsp:sp>
    <dsp:sp modelId="{302AE572-9A0E-4BC8-A3D9-E0E618896BFF}">
      <dsp:nvSpPr>
        <dsp:cNvPr id="0" name=""/>
        <dsp:cNvSpPr/>
      </dsp:nvSpPr>
      <dsp:spPr>
        <a:xfrm>
          <a:off x="2238084" y="320755"/>
          <a:ext cx="383878" cy="449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2238084" y="410568"/>
        <a:ext cx="268715" cy="269439"/>
      </dsp:txXfrm>
    </dsp:sp>
    <dsp:sp modelId="{878233E8-DF07-4774-8578-64C7D6BDB662}">
      <dsp:nvSpPr>
        <dsp:cNvPr id="0" name=""/>
        <dsp:cNvSpPr/>
      </dsp:nvSpPr>
      <dsp:spPr>
        <a:xfrm>
          <a:off x="2803037" y="2063"/>
          <a:ext cx="1810748" cy="1086448"/>
        </a:xfrm>
        <a:prstGeom prst="roundRect">
          <a:avLst>
            <a:gd name="adj" fmla="val 10000"/>
          </a:avLst>
        </a:prstGeom>
        <a:solidFill>
          <a:schemeClr val="accent3">
            <a:hueOff val="-2300600"/>
            <a:satOff val="-6064"/>
            <a:lumOff val="-1569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Hypotézy</a:t>
          </a:r>
          <a:endParaRPr lang="cs-CZ" sz="2400" b="1" kern="1200" dirty="0"/>
        </a:p>
      </dsp:txBody>
      <dsp:txXfrm>
        <a:off x="2834858" y="33884"/>
        <a:ext cx="1747106" cy="1022806"/>
      </dsp:txXfrm>
    </dsp:sp>
    <dsp:sp modelId="{D7EE8D37-C89C-4627-970A-4D48BCD678B6}">
      <dsp:nvSpPr>
        <dsp:cNvPr id="0" name=""/>
        <dsp:cNvSpPr/>
      </dsp:nvSpPr>
      <dsp:spPr>
        <a:xfrm>
          <a:off x="4773131" y="320755"/>
          <a:ext cx="383878" cy="449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2760720"/>
            <a:satOff val="-7277"/>
            <a:lumOff val="-1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4773131" y="410568"/>
        <a:ext cx="268715" cy="269439"/>
      </dsp:txXfrm>
    </dsp:sp>
    <dsp:sp modelId="{BF5379E6-21E3-4CD7-8C8A-61F82F586DCD}">
      <dsp:nvSpPr>
        <dsp:cNvPr id="0" name=""/>
        <dsp:cNvSpPr/>
      </dsp:nvSpPr>
      <dsp:spPr>
        <a:xfrm>
          <a:off x="5338085" y="2063"/>
          <a:ext cx="1810748" cy="1086448"/>
        </a:xfrm>
        <a:prstGeom prst="roundRect">
          <a:avLst>
            <a:gd name="adj" fmla="val 10000"/>
          </a:avLst>
        </a:prstGeom>
        <a:solidFill>
          <a:schemeClr val="accent3">
            <a:hueOff val="-4601200"/>
            <a:satOff val="-12128"/>
            <a:lumOff val="-3137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Operacionalizace</a:t>
          </a:r>
          <a:endParaRPr lang="cs-CZ" sz="2400" b="1" kern="1200" dirty="0"/>
        </a:p>
      </dsp:txBody>
      <dsp:txXfrm>
        <a:off x="5369906" y="33884"/>
        <a:ext cx="1747106" cy="1022806"/>
      </dsp:txXfrm>
    </dsp:sp>
    <dsp:sp modelId="{74F6E37A-ABAF-4FE2-A0D7-0BEF74A27D85}">
      <dsp:nvSpPr>
        <dsp:cNvPr id="0" name=""/>
        <dsp:cNvSpPr/>
      </dsp:nvSpPr>
      <dsp:spPr>
        <a:xfrm rot="5400000">
          <a:off x="6051519" y="1215264"/>
          <a:ext cx="383878" cy="449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5521439"/>
            <a:satOff val="-14554"/>
            <a:lumOff val="-3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-5400000">
        <a:off x="6108739" y="1247858"/>
        <a:ext cx="269439" cy="268715"/>
      </dsp:txXfrm>
    </dsp:sp>
    <dsp:sp modelId="{F17CFE73-787B-4F0F-BDCE-9DC7F7E1A980}">
      <dsp:nvSpPr>
        <dsp:cNvPr id="0" name=""/>
        <dsp:cNvSpPr/>
      </dsp:nvSpPr>
      <dsp:spPr>
        <a:xfrm>
          <a:off x="5338085" y="1812811"/>
          <a:ext cx="1810748" cy="1086448"/>
        </a:xfrm>
        <a:prstGeom prst="roundRect">
          <a:avLst>
            <a:gd name="adj" fmla="val 10000"/>
          </a:avLst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Vzorkování</a:t>
          </a:r>
          <a:endParaRPr lang="cs-CZ" sz="2400" b="1" kern="1200" dirty="0"/>
        </a:p>
      </dsp:txBody>
      <dsp:txXfrm>
        <a:off x="5369906" y="1844632"/>
        <a:ext cx="1747106" cy="1022806"/>
      </dsp:txXfrm>
    </dsp:sp>
    <dsp:sp modelId="{878BF68D-8532-4D4A-BF78-E784352D7E6A}">
      <dsp:nvSpPr>
        <dsp:cNvPr id="0" name=""/>
        <dsp:cNvSpPr/>
      </dsp:nvSpPr>
      <dsp:spPr>
        <a:xfrm rot="10800000">
          <a:off x="4794860" y="2131503"/>
          <a:ext cx="383878" cy="449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8282159"/>
            <a:satOff val="-21831"/>
            <a:lumOff val="-5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00000">
        <a:off x="4910023" y="2221316"/>
        <a:ext cx="268715" cy="269439"/>
      </dsp:txXfrm>
    </dsp:sp>
    <dsp:sp modelId="{62868FEE-F09A-4BE1-8EBF-1113EF537EC5}">
      <dsp:nvSpPr>
        <dsp:cNvPr id="0" name=""/>
        <dsp:cNvSpPr/>
      </dsp:nvSpPr>
      <dsp:spPr>
        <a:xfrm>
          <a:off x="2803037" y="1812811"/>
          <a:ext cx="1810748" cy="1086448"/>
        </a:xfrm>
        <a:prstGeom prst="roundRect">
          <a:avLst>
            <a:gd name="adj" fmla="val 10000"/>
          </a:avLst>
        </a:prstGeom>
        <a:solidFill>
          <a:schemeClr val="accent3">
            <a:hueOff val="-9202399"/>
            <a:satOff val="-24257"/>
            <a:lumOff val="-6275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Sběr</a:t>
          </a:r>
          <a:endParaRPr lang="cs-CZ" sz="2400" b="1" kern="1200" dirty="0"/>
        </a:p>
      </dsp:txBody>
      <dsp:txXfrm>
        <a:off x="2834858" y="1844632"/>
        <a:ext cx="1747106" cy="1022806"/>
      </dsp:txXfrm>
    </dsp:sp>
    <dsp:sp modelId="{A8DECE79-891E-43FE-9ADF-4C9FF6524188}">
      <dsp:nvSpPr>
        <dsp:cNvPr id="0" name=""/>
        <dsp:cNvSpPr/>
      </dsp:nvSpPr>
      <dsp:spPr>
        <a:xfrm rot="10800000">
          <a:off x="2259813" y="2131503"/>
          <a:ext cx="383878" cy="449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1042878"/>
            <a:satOff val="-29108"/>
            <a:lumOff val="-7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00000">
        <a:off x="2374976" y="2221316"/>
        <a:ext cx="268715" cy="269439"/>
      </dsp:txXfrm>
    </dsp:sp>
    <dsp:sp modelId="{F5E67DF3-3B7C-46EB-9D92-E600D1CA3D27}">
      <dsp:nvSpPr>
        <dsp:cNvPr id="0" name=""/>
        <dsp:cNvSpPr/>
      </dsp:nvSpPr>
      <dsp:spPr>
        <a:xfrm>
          <a:off x="267990" y="1812811"/>
          <a:ext cx="1810748" cy="1086448"/>
        </a:xfrm>
        <a:prstGeom prst="roundRect">
          <a:avLst>
            <a:gd name="adj" fmla="val 10000"/>
          </a:avLst>
        </a:prstGeom>
        <a:solidFill>
          <a:schemeClr val="accent3">
            <a:hueOff val="-11502998"/>
            <a:satOff val="-30321"/>
            <a:lumOff val="-7843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Interpretace</a:t>
          </a:r>
          <a:endParaRPr lang="cs-CZ" sz="2400" b="1" kern="1200" dirty="0"/>
        </a:p>
      </dsp:txBody>
      <dsp:txXfrm>
        <a:off x="299811" y="1844632"/>
        <a:ext cx="1747106" cy="1022806"/>
      </dsp:txXfrm>
    </dsp:sp>
    <dsp:sp modelId="{32F949AD-2235-4B3B-8C7E-2BBEF3B27C0D}">
      <dsp:nvSpPr>
        <dsp:cNvPr id="0" name=""/>
        <dsp:cNvSpPr/>
      </dsp:nvSpPr>
      <dsp:spPr>
        <a:xfrm rot="5400000">
          <a:off x="981425" y="3026012"/>
          <a:ext cx="383878" cy="449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-5400000">
        <a:off x="1038645" y="3058606"/>
        <a:ext cx="269439" cy="268715"/>
      </dsp:txXfrm>
    </dsp:sp>
    <dsp:sp modelId="{6FB8601C-4E16-489B-B6D8-7A42DADBE6CB}">
      <dsp:nvSpPr>
        <dsp:cNvPr id="0" name=""/>
        <dsp:cNvSpPr/>
      </dsp:nvSpPr>
      <dsp:spPr>
        <a:xfrm>
          <a:off x="267990" y="3623559"/>
          <a:ext cx="1810748" cy="1086448"/>
        </a:xfrm>
        <a:prstGeom prst="roundRect">
          <a:avLst>
            <a:gd name="adj" fmla="val 10000"/>
          </a:avLst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err="1" smtClean="0"/>
            <a:t>Validizace</a:t>
          </a:r>
          <a:endParaRPr lang="cs-CZ" sz="2400" b="1" kern="1200" dirty="0"/>
        </a:p>
      </dsp:txBody>
      <dsp:txXfrm>
        <a:off x="299811" y="3655380"/>
        <a:ext cx="1747106" cy="1022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7F79C-1D6C-40E8-A77F-6F1159CA2CA1}">
      <dsp:nvSpPr>
        <dsp:cNvPr id="0" name=""/>
        <dsp:cNvSpPr/>
      </dsp:nvSpPr>
      <dsp:spPr>
        <a:xfrm rot="5400000">
          <a:off x="-255046" y="255449"/>
          <a:ext cx="1700310" cy="11902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Cíl</a:t>
          </a:r>
          <a:endParaRPr lang="cs-CZ" sz="2500" kern="1200" dirty="0"/>
        </a:p>
      </dsp:txBody>
      <dsp:txXfrm rot="-5400000">
        <a:off x="1" y="595512"/>
        <a:ext cx="1190217" cy="510093"/>
      </dsp:txXfrm>
    </dsp:sp>
    <dsp:sp modelId="{7ACF2EE6-0975-42F5-99B4-5D7E469A1222}">
      <dsp:nvSpPr>
        <dsp:cNvPr id="0" name=""/>
        <dsp:cNvSpPr/>
      </dsp:nvSpPr>
      <dsp:spPr>
        <a:xfrm rot="5400000">
          <a:off x="1842670" y="-652050"/>
          <a:ext cx="1105201" cy="24101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Je cílem něco popsat, identifikovat?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Proměnné nelze měřit?</a:t>
          </a:r>
          <a:endParaRPr lang="cs-CZ" sz="1600" kern="1200" dirty="0"/>
        </a:p>
      </dsp:txBody>
      <dsp:txXfrm rot="-5400000">
        <a:off x="1190217" y="54354"/>
        <a:ext cx="2356157" cy="997299"/>
      </dsp:txXfrm>
    </dsp:sp>
    <dsp:sp modelId="{6AB190B8-3785-4B79-B5E4-D4A021181152}">
      <dsp:nvSpPr>
        <dsp:cNvPr id="0" name=""/>
        <dsp:cNvSpPr/>
      </dsp:nvSpPr>
      <dsp:spPr>
        <a:xfrm rot="5400000">
          <a:off x="-255046" y="1744940"/>
          <a:ext cx="1700310" cy="11902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Design</a:t>
          </a:r>
          <a:endParaRPr lang="cs-CZ" sz="2500" kern="1200" dirty="0"/>
        </a:p>
      </dsp:txBody>
      <dsp:txXfrm rot="-5400000">
        <a:off x="1" y="2085003"/>
        <a:ext cx="1190217" cy="510093"/>
      </dsp:txXfrm>
    </dsp:sp>
    <dsp:sp modelId="{43EFE644-9F7E-40DE-A48F-AC5F5096068D}">
      <dsp:nvSpPr>
        <dsp:cNvPr id="0" name=""/>
        <dsp:cNvSpPr/>
      </dsp:nvSpPr>
      <dsp:spPr>
        <a:xfrm rot="5400000">
          <a:off x="1842670" y="837440"/>
          <a:ext cx="1105201" cy="24101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Kvalitativní výzkum</a:t>
          </a:r>
          <a:endParaRPr lang="cs-CZ" sz="1600" b="1" kern="1200" dirty="0"/>
        </a:p>
      </dsp:txBody>
      <dsp:txXfrm rot="-5400000">
        <a:off x="1190217" y="1543845"/>
        <a:ext cx="2356157" cy="997299"/>
      </dsp:txXfrm>
    </dsp:sp>
    <dsp:sp modelId="{D9681A2E-D231-4785-8EC5-938EF77FA60B}">
      <dsp:nvSpPr>
        <dsp:cNvPr id="0" name=""/>
        <dsp:cNvSpPr/>
      </dsp:nvSpPr>
      <dsp:spPr>
        <a:xfrm rot="5400000">
          <a:off x="-255046" y="3234431"/>
          <a:ext cx="1700310" cy="11902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Problém</a:t>
          </a:r>
          <a:endParaRPr lang="cs-CZ" sz="2500" kern="1200" dirty="0"/>
        </a:p>
      </dsp:txBody>
      <dsp:txXfrm rot="-5400000">
        <a:off x="1" y="3574494"/>
        <a:ext cx="1190217" cy="510093"/>
      </dsp:txXfrm>
    </dsp:sp>
    <dsp:sp modelId="{CA9DC7F9-5349-4286-A188-7F88FAD6DCA1}">
      <dsp:nvSpPr>
        <dsp:cNvPr id="0" name=""/>
        <dsp:cNvSpPr/>
      </dsp:nvSpPr>
      <dsp:spPr>
        <a:xfrm rot="5400000">
          <a:off x="1842670" y="2326931"/>
          <a:ext cx="1105201" cy="24101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Výzkumné otázky</a:t>
          </a:r>
          <a:endParaRPr lang="cs-CZ" sz="1600" kern="1200" dirty="0"/>
        </a:p>
      </dsp:txBody>
      <dsp:txXfrm rot="-5400000">
        <a:off x="1190217" y="3033336"/>
        <a:ext cx="2356157" cy="997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7F79C-1D6C-40E8-A77F-6F1159CA2CA1}">
      <dsp:nvSpPr>
        <dsp:cNvPr id="0" name=""/>
        <dsp:cNvSpPr/>
      </dsp:nvSpPr>
      <dsp:spPr>
        <a:xfrm rot="5400000">
          <a:off x="-257836" y="258497"/>
          <a:ext cx="1718909" cy="120323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Cíl</a:t>
          </a:r>
          <a:endParaRPr lang="cs-CZ" sz="2600" kern="1200" dirty="0"/>
        </a:p>
      </dsp:txBody>
      <dsp:txXfrm rot="-5400000">
        <a:off x="1" y="602278"/>
        <a:ext cx="1203236" cy="515673"/>
      </dsp:txXfrm>
    </dsp:sp>
    <dsp:sp modelId="{7ACF2EE6-0975-42F5-99B4-5D7E469A1222}">
      <dsp:nvSpPr>
        <dsp:cNvPr id="0" name=""/>
        <dsp:cNvSpPr/>
      </dsp:nvSpPr>
      <dsp:spPr>
        <a:xfrm rot="5400000">
          <a:off x="1933182" y="-729285"/>
          <a:ext cx="1117291" cy="2577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Je cílem popsat stav nebo odhalit vztahy mezi proměnnými?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Proměnné lze měřit?</a:t>
          </a:r>
          <a:endParaRPr lang="cs-CZ" sz="1600" kern="1200" dirty="0"/>
        </a:p>
      </dsp:txBody>
      <dsp:txXfrm rot="-5400000">
        <a:off x="1203236" y="55203"/>
        <a:ext cx="2522641" cy="1008207"/>
      </dsp:txXfrm>
    </dsp:sp>
    <dsp:sp modelId="{6AB190B8-3785-4B79-B5E4-D4A021181152}">
      <dsp:nvSpPr>
        <dsp:cNvPr id="0" name=""/>
        <dsp:cNvSpPr/>
      </dsp:nvSpPr>
      <dsp:spPr>
        <a:xfrm rot="5400000">
          <a:off x="-257836" y="1774434"/>
          <a:ext cx="1718909" cy="120323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Design</a:t>
          </a:r>
          <a:endParaRPr lang="cs-CZ" sz="2600" kern="1200" dirty="0"/>
        </a:p>
      </dsp:txBody>
      <dsp:txXfrm rot="-5400000">
        <a:off x="1" y="2118215"/>
        <a:ext cx="1203236" cy="515673"/>
      </dsp:txXfrm>
    </dsp:sp>
    <dsp:sp modelId="{43EFE644-9F7E-40DE-A48F-AC5F5096068D}">
      <dsp:nvSpPr>
        <dsp:cNvPr id="0" name=""/>
        <dsp:cNvSpPr/>
      </dsp:nvSpPr>
      <dsp:spPr>
        <a:xfrm rot="5400000">
          <a:off x="1933182" y="786652"/>
          <a:ext cx="1117291" cy="2577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Kvantitativní výzkum</a:t>
          </a:r>
          <a:endParaRPr lang="cs-CZ" sz="1600" b="1" kern="1200" dirty="0"/>
        </a:p>
      </dsp:txBody>
      <dsp:txXfrm rot="-5400000">
        <a:off x="1203236" y="1571140"/>
        <a:ext cx="2522641" cy="1008207"/>
      </dsp:txXfrm>
    </dsp:sp>
    <dsp:sp modelId="{D9681A2E-D231-4785-8EC5-938EF77FA60B}">
      <dsp:nvSpPr>
        <dsp:cNvPr id="0" name=""/>
        <dsp:cNvSpPr/>
      </dsp:nvSpPr>
      <dsp:spPr>
        <a:xfrm rot="5400000">
          <a:off x="-257836" y="3290371"/>
          <a:ext cx="1718909" cy="120323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Problém</a:t>
          </a:r>
          <a:endParaRPr lang="cs-CZ" sz="2600" kern="1200" dirty="0"/>
        </a:p>
      </dsp:txBody>
      <dsp:txXfrm rot="-5400000">
        <a:off x="1" y="3634152"/>
        <a:ext cx="1203236" cy="515673"/>
      </dsp:txXfrm>
    </dsp:sp>
    <dsp:sp modelId="{CA9DC7F9-5349-4286-A188-7F88FAD6DCA1}">
      <dsp:nvSpPr>
        <dsp:cNvPr id="0" name=""/>
        <dsp:cNvSpPr/>
      </dsp:nvSpPr>
      <dsp:spPr>
        <a:xfrm rot="5400000">
          <a:off x="1933182" y="2302589"/>
          <a:ext cx="1117291" cy="2577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Výzkumné otázky </a:t>
          </a:r>
          <a:r>
            <a:rPr lang="cs-CZ" sz="1600" b="1" kern="1200" dirty="0" smtClean="0"/>
            <a:t>deskriptivní statistika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Výzkumné hypotézy </a:t>
          </a:r>
          <a:r>
            <a:rPr lang="cs-CZ" sz="1600" b="1" kern="1200" dirty="0" smtClean="0"/>
            <a:t>Induktivní statistika</a:t>
          </a:r>
          <a:endParaRPr lang="cs-CZ" sz="1600" kern="1200" dirty="0"/>
        </a:p>
      </dsp:txBody>
      <dsp:txXfrm rot="-5400000">
        <a:off x="1203236" y="3087077"/>
        <a:ext cx="2522641" cy="1008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7EA177F-D73E-482B-8D8F-03C307FDD25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EC78EA1-7E04-45F0-BD75-3C4C26E75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farm7.staticflickr.com/6033/6306252931_8a82be416a_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403648" y="5013176"/>
            <a:ext cx="7200800" cy="132343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Výzkumný </a:t>
            </a:r>
            <a:r>
              <a:rPr lang="cs-CZ" sz="4000" b="1" dirty="0" smtClean="0">
                <a:solidFill>
                  <a:schemeClr val="accent1"/>
                </a:solidFill>
              </a:rPr>
              <a:t>problém</a:t>
            </a:r>
            <a:endParaRPr lang="cs-CZ" sz="4000" b="1" dirty="0" smtClean="0">
              <a:solidFill>
                <a:schemeClr val="accent1"/>
              </a:solidFill>
            </a:endParaRPr>
          </a:p>
          <a:p>
            <a:r>
              <a:rPr lang="cs-CZ" sz="4000" b="1" dirty="0" smtClean="0"/>
              <a:t>Metodologie ISK, </a:t>
            </a:r>
            <a:r>
              <a:rPr lang="cs-CZ" sz="4000" b="1" dirty="0" smtClean="0"/>
              <a:t>9.</a:t>
            </a:r>
            <a:r>
              <a:rPr lang="cs-CZ" sz="4000" b="1" dirty="0" smtClean="0"/>
              <a:t> 10. 2015</a:t>
            </a:r>
            <a:endParaRPr lang="cs-CZ" sz="4000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Problémy a design výzkumu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Typ problému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Metody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Názory, postoje a pocity skupiny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Focus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groups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Názory,</a:t>
                      </a:r>
                      <a:r>
                        <a:rPr lang="cs-CZ" sz="2000" baseline="0" dirty="0" smtClean="0"/>
                        <a:t> postoje a chápání světa </a:t>
                      </a:r>
                      <a:r>
                        <a:rPr lang="cs-CZ" sz="2000" dirty="0" smtClean="0"/>
                        <a:t>jednotlivci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Rozhovory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Vysvětlení lidského chování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Pozorování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Zlepšení produktu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Testování použitelnosti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Analýza informačních zdrojů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Obsahová analýza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Analýza informačních zdrojů a jejich provázanosti/citování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Bibliometrie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Porovnání</a:t>
                      </a:r>
                      <a:r>
                        <a:rPr lang="cs-CZ" sz="2000" baseline="0" dirty="0" smtClean="0"/>
                        <a:t> rozdílů v chování lidí (ženy/muži, před/po)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Experimentální design, dotazníková šetření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Pochopení vývoje jevu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Historický průzkum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empirického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volba výzkumného problému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formulace výzkumných otázek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rozhodnutí o populaci a vzorku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rozhodnutí o technikách sběru dat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konstrukce výzkumného nástroje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pilotáž výzkumného nástroje a jeho úprava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sběr dat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analýza dat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psaní výzkumné zprávy</a:t>
            </a:r>
          </a:p>
        </p:txBody>
      </p:sp>
      <p:sp>
        <p:nvSpPr>
          <p:cNvPr id="4" name="Obousměrná svislá šipka 3"/>
          <p:cNvSpPr/>
          <p:nvPr/>
        </p:nvSpPr>
        <p:spPr>
          <a:xfrm>
            <a:off x="8100392" y="1916832"/>
            <a:ext cx="360363" cy="43204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 rot="-5400000">
            <a:off x="6853882" y="3883422"/>
            <a:ext cx="3613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 dirty="0">
                <a:latin typeface="Calibri" pitchFamily="34" charset="0"/>
                <a:cs typeface="Calibri" pitchFamily="34" charset="0"/>
              </a:rPr>
              <a:t>Po celou dobu: zajišťování kvality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kvantitativního výzkumu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55576" y="1844824"/>
          <a:ext cx="7416824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farm3.staticflickr.com/2269/2022600793_795431096e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1043608" y="4941168"/>
            <a:ext cx="7704856" cy="1569660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formulation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of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a </a:t>
            </a: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problem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often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more </a:t>
            </a: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essential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than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its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3200" b="1" i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solution</a:t>
            </a:r>
            <a:r>
              <a:rPr lang="cs-CZ" sz="3200" b="1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.“</a:t>
            </a:r>
            <a:r>
              <a:rPr lang="cs-CZ" sz="3200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cs-CZ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Selltiz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in </a:t>
            </a:r>
            <a:r>
              <a:rPr lang="cs-CZ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Powell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1997, p. 19)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berou výzkumné problémy?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Odborná literatura </a:t>
            </a:r>
            <a:r>
              <a:rPr lang="cs-CZ" dirty="0" smtClean="0"/>
              <a:t>(doporučení pro další výzkumy – v závěrech článků, </a:t>
            </a:r>
            <a:r>
              <a:rPr lang="cs-CZ" dirty="0" err="1" smtClean="0"/>
              <a:t>editorialech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Nesouhlas </a:t>
            </a:r>
            <a:r>
              <a:rPr lang="cs-CZ" b="1" dirty="0" smtClean="0"/>
              <a:t>se závěry předešlých výzkumů</a:t>
            </a:r>
          </a:p>
          <a:p>
            <a:r>
              <a:rPr lang="cs-CZ" b="1" dirty="0" smtClean="0"/>
              <a:t>Spory o povahu problému</a:t>
            </a:r>
          </a:p>
          <a:p>
            <a:r>
              <a:rPr lang="cs-CZ" b="1" dirty="0" smtClean="0"/>
              <a:t>Replikace</a:t>
            </a:r>
            <a:r>
              <a:rPr lang="cs-CZ" dirty="0" smtClean="0"/>
              <a:t> existujících výzkumů (ověření </a:t>
            </a:r>
            <a:r>
              <a:rPr lang="cs-CZ" dirty="0" err="1" smtClean="0"/>
              <a:t>reliability</a:t>
            </a:r>
            <a:r>
              <a:rPr lang="cs-CZ" dirty="0" smtClean="0"/>
              <a:t> škál)</a:t>
            </a:r>
          </a:p>
          <a:p>
            <a:r>
              <a:rPr lang="cs-CZ" b="1" dirty="0" smtClean="0"/>
              <a:t>Rozšíření</a:t>
            </a:r>
            <a:r>
              <a:rPr lang="cs-CZ" dirty="0" smtClean="0"/>
              <a:t> existujících výzkumů (na jiný vzorek, o nové metody (</a:t>
            </a:r>
            <a:r>
              <a:rPr lang="cs-CZ" dirty="0" err="1" smtClean="0"/>
              <a:t>traingulace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berou výzkumné problémy?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Praktické problémy</a:t>
            </a:r>
            <a:r>
              <a:rPr lang="cs-CZ" dirty="0" smtClean="0"/>
              <a:t>, osobní zkušenost</a:t>
            </a:r>
          </a:p>
          <a:p>
            <a:r>
              <a:rPr lang="cs-CZ" b="1" dirty="0" smtClean="0"/>
              <a:t>Brainstorming</a:t>
            </a:r>
            <a:r>
              <a:rPr lang="cs-CZ" dirty="0" smtClean="0"/>
              <a:t> s ostatními</a:t>
            </a:r>
          </a:p>
          <a:p>
            <a:r>
              <a:rPr lang="cs-CZ" b="1" dirty="0" smtClean="0"/>
              <a:t>Osobní zaujetí</a:t>
            </a:r>
          </a:p>
          <a:p>
            <a:r>
              <a:rPr lang="cs-CZ" dirty="0" smtClean="0"/>
              <a:t>Grantové výzvy, </a:t>
            </a:r>
            <a:r>
              <a:rPr lang="cs-CZ" dirty="0" err="1" smtClean="0"/>
              <a:t>výzvy</a:t>
            </a:r>
            <a:r>
              <a:rPr lang="cs-CZ" dirty="0" smtClean="0"/>
              <a:t> pro přihlašování příspěvků do konferencí, sborníků, tematických čísel časopisů…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Správný výzkumný problém…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</a:t>
            </a:r>
            <a:r>
              <a:rPr lang="cs-CZ" b="1" dirty="0" smtClean="0"/>
              <a:t>jasně a precizně formulován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identifikuje</a:t>
            </a:r>
            <a:r>
              <a:rPr lang="cs-CZ" dirty="0" smtClean="0"/>
              <a:t> to, co budeme zkoumat,</a:t>
            </a:r>
          </a:p>
          <a:p>
            <a:r>
              <a:rPr lang="cs-CZ" dirty="0" smtClean="0"/>
              <a:t>není postaven pouze na subjektivním stanovisku autora/</a:t>
            </a:r>
            <a:r>
              <a:rPr lang="cs-CZ" dirty="0" err="1" smtClean="0"/>
              <a:t>ky</a:t>
            </a:r>
            <a:r>
              <a:rPr lang="cs-CZ" dirty="0" smtClean="0"/>
              <a:t>,</a:t>
            </a:r>
          </a:p>
          <a:p>
            <a:r>
              <a:rPr lang="cs-CZ" dirty="0" smtClean="0"/>
              <a:t>je dobře (zejména časově a místně) </a:t>
            </a:r>
            <a:r>
              <a:rPr lang="cs-CZ" b="1" dirty="0" smtClean="0"/>
              <a:t>ohraničen</a:t>
            </a:r>
          </a:p>
          <a:p>
            <a:r>
              <a:rPr lang="cs-CZ" dirty="0" smtClean="0"/>
              <a:t>je </a:t>
            </a:r>
            <a:r>
              <a:rPr lang="cs-CZ" b="1" dirty="0" err="1" smtClean="0"/>
              <a:t>zobecnitelný</a:t>
            </a:r>
            <a:r>
              <a:rPr lang="cs-CZ" dirty="0" smtClean="0"/>
              <a:t> (preference problémů, které mohou být využity i jinde),</a:t>
            </a:r>
          </a:p>
          <a:p>
            <a:r>
              <a:rPr lang="cs-CZ" dirty="0" smtClean="0"/>
              <a:t>obsahuje </a:t>
            </a:r>
            <a:r>
              <a:rPr lang="cs-CZ" b="1" dirty="0" smtClean="0"/>
              <a:t>odůvodnění důležitosti </a:t>
            </a:r>
            <a:r>
              <a:rPr lang="cs-CZ" dirty="0" smtClean="0"/>
              <a:t>(potřebnosti) zkoumaného tématu,</a:t>
            </a:r>
          </a:p>
          <a:p>
            <a:r>
              <a:rPr lang="cs-CZ" dirty="0" smtClean="0"/>
              <a:t>používá </a:t>
            </a:r>
            <a:r>
              <a:rPr lang="cs-CZ" b="1" dirty="0" smtClean="0"/>
              <a:t>vhodnou terminologii </a:t>
            </a:r>
            <a:r>
              <a:rPr lang="cs-CZ" dirty="0" smtClean="0"/>
              <a:t>(pozor na žargon, nepřesné termíny atd.)</a:t>
            </a:r>
          </a:p>
        </p:txBody>
      </p:sp>
      <p:sp>
        <p:nvSpPr>
          <p:cNvPr id="4" name="Obdélník 3"/>
          <p:cNvSpPr/>
          <p:nvPr/>
        </p:nvSpPr>
        <p:spPr>
          <a:xfrm>
            <a:off x="5580112" y="6093296"/>
            <a:ext cx="3180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Hernon</a:t>
            </a:r>
            <a:r>
              <a:rPr lang="cs-CZ" dirty="0"/>
              <a:t> &amp; </a:t>
            </a:r>
            <a:r>
              <a:rPr lang="cs-CZ" dirty="0" err="1"/>
              <a:t>Metoyer</a:t>
            </a:r>
            <a:r>
              <a:rPr lang="cs-CZ" dirty="0"/>
              <a:t>-</a:t>
            </a:r>
            <a:r>
              <a:rPr lang="cs-CZ" dirty="0" err="1"/>
              <a:t>Duran</a:t>
            </a:r>
            <a:r>
              <a:rPr lang="cs-CZ" dirty="0"/>
              <a:t>, 1993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Správný výzkumný problém…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Navíc: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 </a:t>
            </a:r>
            <a:r>
              <a:rPr lang="cs-CZ" b="1" dirty="0" smtClean="0"/>
              <a:t>proveditelný </a:t>
            </a:r>
            <a:r>
              <a:rPr lang="cs-CZ" dirty="0" smtClean="0"/>
              <a:t>(je možné sesbírat data)</a:t>
            </a:r>
          </a:p>
          <a:p>
            <a:r>
              <a:rPr lang="cs-CZ" dirty="0" smtClean="0"/>
              <a:t>je </a:t>
            </a:r>
            <a:r>
              <a:rPr lang="cs-CZ" b="1" dirty="0" smtClean="0"/>
              <a:t>teoreticky propojený </a:t>
            </a:r>
            <a:r>
              <a:rPr lang="cs-CZ" dirty="0" smtClean="0"/>
              <a:t>s důležitými koncepty a fenomény</a:t>
            </a:r>
          </a:p>
          <a:p>
            <a:r>
              <a:rPr lang="cs-CZ" dirty="0" smtClean="0"/>
              <a:t>je </a:t>
            </a:r>
            <a:r>
              <a:rPr lang="cs-CZ" b="1" dirty="0" smtClean="0"/>
              <a:t>relevantní v daném oboru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948264" y="5013176"/>
            <a:ext cx="1356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Punch</a:t>
            </a:r>
            <a:r>
              <a:rPr lang="cs-CZ" dirty="0" smtClean="0"/>
              <a:t>, 1998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výzkumným problémem?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55650" y="1773238"/>
          <a:ext cx="3600326" cy="4680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4968044" y="1773238"/>
          <a:ext cx="3780420" cy="4752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205</TotalTime>
  <Words>385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Prezentace aplikace PowerPoint</vt:lpstr>
      <vt:lpstr>Fáze empirického výzkumu</vt:lpstr>
      <vt:lpstr>Model kvantitativního výzkumu</vt:lpstr>
      <vt:lpstr>Prezentace aplikace PowerPoint</vt:lpstr>
      <vt:lpstr>Kde se berou výzkumné problémy?</vt:lpstr>
      <vt:lpstr>Kde se berou výzkumné problémy?</vt:lpstr>
      <vt:lpstr>Správný výzkumný problém…</vt:lpstr>
      <vt:lpstr>Správný výzkumný problém…</vt:lpstr>
      <vt:lpstr>Co s výzkumným problémem?</vt:lpstr>
      <vt:lpstr>Problémy a design výzkumu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Honza Zikuška</dc:creator>
  <cp:lastModifiedBy>Ladislava Zbiejczuk Suchá</cp:lastModifiedBy>
  <cp:revision>11</cp:revision>
  <dcterms:created xsi:type="dcterms:W3CDTF">2012-09-22T04:01:55Z</dcterms:created>
  <dcterms:modified xsi:type="dcterms:W3CDTF">2015-10-09T11:53:15Z</dcterms:modified>
</cp:coreProperties>
</file>