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6" r:id="rId4"/>
    <p:sldId id="276" r:id="rId5"/>
    <p:sldId id="268" r:id="rId6"/>
    <p:sldId id="270" r:id="rId7"/>
    <p:sldId id="269" r:id="rId8"/>
    <p:sldId id="272" r:id="rId9"/>
    <p:sldId id="273" r:id="rId10"/>
    <p:sldId id="274" r:id="rId11"/>
    <p:sldId id="275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97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9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2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8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4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C2DBDA2-EE73-B24B-97CA-8B4EAC70C84D}" type="datetimeFigureOut">
              <a:rPr lang="en-US" smtClean="0"/>
              <a:t>23/11/15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4E4310E-E2EF-D745-922F-FF3C8AE9662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92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ccs.neu.edu/home/amislove/twittermoo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Základy</a:t>
            </a:r>
            <a:r>
              <a:rPr lang="en-US" b="1" dirty="0"/>
              <a:t> </a:t>
            </a:r>
            <a:r>
              <a:rPr lang="en-US" b="1" dirty="0" err="1"/>
              <a:t>kvantitativní</a:t>
            </a:r>
            <a:r>
              <a:rPr lang="en-US" b="1" dirty="0"/>
              <a:t> </a:t>
            </a:r>
            <a:r>
              <a:rPr lang="en-US" b="1" dirty="0" err="1"/>
              <a:t>analýzy</a:t>
            </a:r>
            <a:r>
              <a:rPr lang="en-US" b="1" dirty="0"/>
              <a:t> </a:t>
            </a:r>
            <a:r>
              <a:rPr lang="en-US" b="1" dirty="0" err="1"/>
              <a:t>textových</a:t>
            </a:r>
            <a:r>
              <a:rPr lang="en-US" b="1" dirty="0"/>
              <a:t> </a:t>
            </a:r>
            <a:r>
              <a:rPr lang="en-US" b="1" dirty="0" err="1"/>
              <a:t>dat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Martin </a:t>
            </a:r>
            <a:r>
              <a:rPr lang="en-US" dirty="0" err="1" smtClean="0"/>
              <a:t>Boroš</a:t>
            </a:r>
            <a:endParaRPr lang="en-US" dirty="0" smtClean="0"/>
          </a:p>
          <a:p>
            <a:r>
              <a:rPr lang="en-US" dirty="0" smtClean="0"/>
              <a:t>20.11.2015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5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45" y="1261975"/>
            <a:ext cx="8617128" cy="475899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2345"/>
          </a:xfrm>
        </p:spPr>
        <p:txBody>
          <a:bodyPr/>
          <a:lstStyle/>
          <a:p>
            <a:r>
              <a:rPr lang="en-US" dirty="0" smtClean="0"/>
              <a:t>Tool Tropes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276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29" y="1145507"/>
            <a:ext cx="8403956" cy="47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niiboda:Desktop:Screen Shot 2014-01-04 at 11.24.0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3" y="154286"/>
            <a:ext cx="5080857" cy="30260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7" name="Picture 6" descr="Macintosh HD:Users:niiboda:Desktop:Screen Shot 2014-01-04 at 11.24.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2" y="3355773"/>
            <a:ext cx="5080857" cy="2975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97470" y="2853111"/>
            <a:ext cx="27465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/>
              <a:t>Mapa nálad podľa štátov USA o 15.00 a 22.00, podľa </a:t>
            </a:r>
            <a:r>
              <a:rPr lang="sk-SK" i="1" dirty="0" smtClean="0"/>
              <a:t>Mislove et al. 2010 </a:t>
            </a:r>
            <a:r>
              <a:rPr lang="sk-SK" i="1" dirty="0" smtClean="0"/>
              <a:t>Pulse </a:t>
            </a:r>
            <a:r>
              <a:rPr lang="sk-SK" i="1" dirty="0"/>
              <a:t>of the Nation: U.S. Mood Throughout the Day inferred from Twitter</a:t>
            </a:r>
            <a:r>
              <a:rPr lang="sk-SK" dirty="0"/>
              <a:t> </a:t>
            </a:r>
            <a:r>
              <a:rPr lang="en-US" dirty="0"/>
              <a:t>[online]. </a:t>
            </a:r>
            <a:r>
              <a:rPr lang="sk-SK" dirty="0"/>
              <a:t>(cit. </a:t>
            </a:r>
            <a:r>
              <a:rPr lang="sk-SK" dirty="0" smtClean="0"/>
              <a:t>18.11.2015)</a:t>
            </a:r>
            <a:r>
              <a:rPr lang="sk-SK" dirty="0"/>
              <a:t>. Dostupné na: </a:t>
            </a:r>
            <a:r>
              <a:rPr lang="sk-SK" u="sng" dirty="0">
                <a:hlinkClick r:id="rId4"/>
              </a:rPr>
              <a:t>http://www.ccs.neu.edu/home/amislove/twittermood</a:t>
            </a:r>
            <a:r>
              <a:rPr lang="en-GB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35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nime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180"/>
            <a:ext cx="9144000" cy="551941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2345"/>
          </a:xfrm>
        </p:spPr>
        <p:txBody>
          <a:bodyPr/>
          <a:lstStyle/>
          <a:p>
            <a:r>
              <a:rPr lang="en-US" dirty="0" smtClean="0"/>
              <a:t>Tool KNIME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6" y="942944"/>
            <a:ext cx="9013856" cy="50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2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85"/>
            <a:ext cx="9144000" cy="54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7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tegor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24"/>
            <a:ext cx="9144000" cy="45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ision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01"/>
            <a:ext cx="9144000" cy="67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78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dnoten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79" y="211710"/>
            <a:ext cx="57404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8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08461"/>
            <a:ext cx="8229600" cy="28177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Ďakujem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pozornosť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257890@mail.muni.cz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1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2345"/>
          </a:xfrm>
        </p:spPr>
        <p:txBody>
          <a:bodyPr/>
          <a:lstStyle/>
          <a:p>
            <a:r>
              <a:rPr lang="en-US" dirty="0" smtClean="0"/>
              <a:t>(Ne)</a:t>
            </a:r>
            <a:r>
              <a:rPr lang="en-US" dirty="0" err="1" smtClean="0"/>
              <a:t>Triviálny</a:t>
            </a:r>
            <a:r>
              <a:rPr lang="en-US" dirty="0" smtClean="0"/>
              <a:t> </a:t>
            </a:r>
            <a:r>
              <a:rPr lang="en-US" dirty="0" err="1" smtClean="0"/>
              <a:t>úvod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58" y="1258150"/>
            <a:ext cx="63500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4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366" y="339903"/>
            <a:ext cx="5208715" cy="53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7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93610"/>
          </a:xfrm>
        </p:spPr>
        <p:txBody>
          <a:bodyPr/>
          <a:lstStyle/>
          <a:p>
            <a:r>
              <a:rPr lang="en-US" dirty="0" err="1" smtClean="0"/>
              <a:t>Klub</a:t>
            </a:r>
            <a:r>
              <a:rPr lang="en-US" dirty="0" smtClean="0"/>
              <a:t> 27?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93610"/>
          </a:xfrm>
        </p:spPr>
        <p:txBody>
          <a:bodyPr/>
          <a:lstStyle/>
          <a:p>
            <a:r>
              <a:rPr lang="en-US" dirty="0" err="1" smtClean="0"/>
              <a:t>Klub</a:t>
            </a:r>
            <a:r>
              <a:rPr lang="en-US" dirty="0" smtClean="0"/>
              <a:t> 27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0800"/>
            <a:ext cx="2835970" cy="1883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370" y="1320800"/>
            <a:ext cx="2212231" cy="2269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87" y="3904297"/>
            <a:ext cx="1932370" cy="2484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930" y="1279122"/>
            <a:ext cx="2122870" cy="2558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965" y="3904297"/>
            <a:ext cx="2567370" cy="2675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796" y="4141931"/>
            <a:ext cx="1993004" cy="2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08" y="1285753"/>
            <a:ext cx="3038497" cy="492349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93610"/>
          </a:xfrm>
        </p:spPr>
        <p:txBody>
          <a:bodyPr/>
          <a:lstStyle/>
          <a:p>
            <a:r>
              <a:rPr lang="en-US" dirty="0" smtClean="0"/>
              <a:t>Tool </a:t>
            </a:r>
            <a:r>
              <a:rPr lang="en-US" dirty="0" err="1" smtClean="0"/>
              <a:t>RapidMiner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24" y="1850229"/>
            <a:ext cx="5050039" cy="437144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93610"/>
          </a:xfrm>
        </p:spPr>
        <p:txBody>
          <a:bodyPr/>
          <a:lstStyle/>
          <a:p>
            <a:r>
              <a:rPr lang="en-US" dirty="0" err="1" smtClean="0"/>
              <a:t>voyant</a:t>
            </a:r>
            <a:r>
              <a:rPr lang="en-US" dirty="0" err="1"/>
              <a:t>-tools.org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9" y="87054"/>
            <a:ext cx="6460325" cy="6242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6707" y="4481622"/>
            <a:ext cx="1227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 smtClean="0"/>
              <a:t>Hájek</a:t>
            </a:r>
            <a:r>
              <a:rPr lang="sk-SK" sz="1200" dirty="0" smtClean="0"/>
              <a:t>, M 2014 </a:t>
            </a:r>
            <a:r>
              <a:rPr lang="sk-SK" sz="1200" i="1" dirty="0" err="1" smtClean="0"/>
              <a:t>Čtenář</a:t>
            </a:r>
            <a:r>
              <a:rPr lang="sk-SK" sz="1200" i="1" dirty="0" smtClean="0"/>
              <a:t> a stroj : vybrané </a:t>
            </a:r>
            <a:r>
              <a:rPr lang="sk-SK" sz="1200" i="1" dirty="0" err="1" smtClean="0"/>
              <a:t>metody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sociálněvědní</a:t>
            </a:r>
            <a:r>
              <a:rPr lang="sk-SK" sz="1200" i="1" dirty="0" smtClean="0"/>
              <a:t> analýzy text</a:t>
            </a:r>
            <a:r>
              <a:rPr lang="en-US" sz="1200" i="1" dirty="0" smtClean="0"/>
              <a:t>ů</a:t>
            </a:r>
            <a:r>
              <a:rPr lang="sk-SK" sz="1200" i="1" dirty="0" smtClean="0"/>
              <a:t>.</a:t>
            </a:r>
            <a:r>
              <a:rPr lang="sk-SK" sz="1200" dirty="0" smtClean="0"/>
              <a:t> Praha: SLON.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428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84" y="106326"/>
            <a:ext cx="6815700" cy="6427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6707" y="4481622"/>
            <a:ext cx="1227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 smtClean="0"/>
              <a:t>Hájek</a:t>
            </a:r>
            <a:r>
              <a:rPr lang="sk-SK" sz="1200" dirty="0" smtClean="0"/>
              <a:t>, M 2014 </a:t>
            </a:r>
            <a:r>
              <a:rPr lang="sk-SK" sz="1200" i="1" dirty="0" err="1" smtClean="0"/>
              <a:t>Čtenář</a:t>
            </a:r>
            <a:r>
              <a:rPr lang="sk-SK" sz="1200" i="1" dirty="0" smtClean="0"/>
              <a:t> a stroj : vybrané </a:t>
            </a:r>
            <a:r>
              <a:rPr lang="sk-SK" sz="1200" i="1" dirty="0" err="1" smtClean="0"/>
              <a:t>metody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sociálněvědní</a:t>
            </a:r>
            <a:r>
              <a:rPr lang="sk-SK" sz="1200" i="1" dirty="0" smtClean="0"/>
              <a:t> analýzy text</a:t>
            </a:r>
            <a:r>
              <a:rPr lang="en-US" sz="1200" i="1" dirty="0" smtClean="0"/>
              <a:t>ů</a:t>
            </a:r>
            <a:r>
              <a:rPr lang="sk-SK" sz="1200" i="1" dirty="0" smtClean="0"/>
              <a:t>.</a:t>
            </a:r>
            <a:r>
              <a:rPr lang="sk-SK" sz="1200" dirty="0" smtClean="0"/>
              <a:t> Praha: SLON.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19507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</TotalTime>
  <Words>76</Words>
  <Application>Microsoft Macintosh PowerPoint</Application>
  <PresentationFormat>On-screen Show (4:3)</PresentationFormat>
  <Paragraphs>16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Základy kvantitativní analýzy textových dat</vt:lpstr>
      <vt:lpstr>(Ne)Triviálny úvod</vt:lpstr>
      <vt:lpstr>PowerPoint Presentation</vt:lpstr>
      <vt:lpstr>Klub 27?</vt:lpstr>
      <vt:lpstr>Klub 27</vt:lpstr>
      <vt:lpstr>Tool RapidMiner</vt:lpstr>
      <vt:lpstr>voyant-tools.org</vt:lpstr>
      <vt:lpstr>PowerPoint Presentation</vt:lpstr>
      <vt:lpstr>PowerPoint Presentation</vt:lpstr>
      <vt:lpstr>Tool Tropes</vt:lpstr>
      <vt:lpstr>PowerPoint Presentation</vt:lpstr>
      <vt:lpstr>PowerPoint Presentation</vt:lpstr>
      <vt:lpstr>Tool KNIME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niiboda</dc:creator>
  <cp:lastModifiedBy>niiboda</cp:lastModifiedBy>
  <cp:revision>15</cp:revision>
  <dcterms:created xsi:type="dcterms:W3CDTF">2015-11-19T06:35:46Z</dcterms:created>
  <dcterms:modified xsi:type="dcterms:W3CDTF">2015-11-23T22:05:09Z</dcterms:modified>
</cp:coreProperties>
</file>