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  <p:sldMasterId id="2147483660" r:id="rId2"/>
    <p:sldMasterId id="2147483661" r:id="rId3"/>
    <p:sldMasterId id="2147483663" r:id="rId4"/>
  </p:sldMasterIdLst>
  <p:notesMasterIdLst>
    <p:notesMasterId r:id="rId32"/>
  </p:notesMasterIdLst>
  <p:handoutMasterIdLst>
    <p:handoutMasterId r:id="rId33"/>
  </p:handoutMasterIdLst>
  <p:sldIdLst>
    <p:sldId id="260" r:id="rId5"/>
    <p:sldId id="300" r:id="rId6"/>
    <p:sldId id="301" r:id="rId7"/>
    <p:sldId id="302" r:id="rId8"/>
    <p:sldId id="298" r:id="rId9"/>
    <p:sldId id="303" r:id="rId10"/>
    <p:sldId id="290" r:id="rId11"/>
    <p:sldId id="325" r:id="rId12"/>
    <p:sldId id="324" r:id="rId13"/>
    <p:sldId id="294" r:id="rId14"/>
    <p:sldId id="319" r:id="rId15"/>
    <p:sldId id="320" r:id="rId16"/>
    <p:sldId id="321" r:id="rId17"/>
    <p:sldId id="322" r:id="rId18"/>
    <p:sldId id="313" r:id="rId19"/>
    <p:sldId id="314" r:id="rId20"/>
    <p:sldId id="311" r:id="rId21"/>
    <p:sldId id="315" r:id="rId22"/>
    <p:sldId id="318" r:id="rId23"/>
    <p:sldId id="327" r:id="rId24"/>
    <p:sldId id="328" r:id="rId25"/>
    <p:sldId id="330" r:id="rId26"/>
    <p:sldId id="331" r:id="rId27"/>
    <p:sldId id="312" r:id="rId28"/>
    <p:sldId id="332" r:id="rId29"/>
    <p:sldId id="317" r:id="rId30"/>
    <p:sldId id="270" r:id="rId31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287D"/>
    <a:srgbClr val="E4E4E4"/>
    <a:srgbClr val="F5F5F5"/>
    <a:srgbClr val="F8F8F8"/>
    <a:srgbClr val="EAEAEA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8" autoAdjust="0"/>
    <p:restoredTop sz="94611" autoAdjust="0"/>
  </p:normalViewPr>
  <p:slideViewPr>
    <p:cSldViewPr snapToGrid="0">
      <p:cViewPr>
        <p:scale>
          <a:sx n="70" d="100"/>
          <a:sy n="70" d="100"/>
        </p:scale>
        <p:origin x="-127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C7407A5-5A3B-42FD-B633-58A9BF6B501F}" type="doc">
      <dgm:prSet loTypeId="urn:microsoft.com/office/officeart/2005/8/layout/lProcess1" loCatId="process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08E1B25A-0829-42A5-94A7-365C5AA9390D}">
      <dgm:prSet phldrT="[Text]"/>
      <dgm:spPr/>
      <dgm:t>
        <a:bodyPr/>
        <a:lstStyle/>
        <a:p>
          <a:r>
            <a:rPr lang="cs-CZ" dirty="0" smtClean="0"/>
            <a:t>Úroveň /</a:t>
          </a:r>
        </a:p>
        <a:p>
          <a:r>
            <a:rPr lang="cs-CZ" dirty="0" smtClean="0"/>
            <a:t>problematika :</a:t>
          </a:r>
          <a:endParaRPr lang="en-US" dirty="0"/>
        </a:p>
      </dgm:t>
    </dgm:pt>
    <dgm:pt modelId="{DA7C7ACF-BFBF-4253-B833-FF92DC91DBF2}" type="parTrans" cxnId="{B1B40CA1-BBA4-49B5-9C3E-B81EC6A5CB0F}">
      <dgm:prSet/>
      <dgm:spPr/>
      <dgm:t>
        <a:bodyPr/>
        <a:lstStyle/>
        <a:p>
          <a:endParaRPr lang="en-US"/>
        </a:p>
      </dgm:t>
    </dgm:pt>
    <dgm:pt modelId="{E19A28CD-48ED-41A3-9258-DFBAEBEFA3B5}" type="sibTrans" cxnId="{B1B40CA1-BBA4-49B5-9C3E-B81EC6A5CB0F}">
      <dgm:prSet/>
      <dgm:spPr/>
      <dgm:t>
        <a:bodyPr/>
        <a:lstStyle/>
        <a:p>
          <a:endParaRPr lang="en-US"/>
        </a:p>
      </dgm:t>
    </dgm:pt>
    <dgm:pt modelId="{04778B18-AA25-40E9-9732-8499408A927F}">
      <dgm:prSet phldrT="[Text]"/>
      <dgm:spPr/>
      <dgm:t>
        <a:bodyPr/>
        <a:lstStyle/>
        <a:p>
          <a:r>
            <a:rPr lang="cs-CZ" dirty="0" smtClean="0"/>
            <a:t>Měřítko :</a:t>
          </a:r>
        </a:p>
      </dgm:t>
    </dgm:pt>
    <dgm:pt modelId="{150E5C2E-78CF-4295-BAE9-6FA3DD00736B}" type="parTrans" cxnId="{C9D65F63-7EED-43CC-BD7F-C0D925ADDA7E}">
      <dgm:prSet/>
      <dgm:spPr/>
      <dgm:t>
        <a:bodyPr/>
        <a:lstStyle/>
        <a:p>
          <a:endParaRPr lang="en-US"/>
        </a:p>
      </dgm:t>
    </dgm:pt>
    <dgm:pt modelId="{601E8452-CA27-4D52-8EC3-A7AB0A327756}" type="sibTrans" cxnId="{C9D65F63-7EED-43CC-BD7F-C0D925ADDA7E}">
      <dgm:prSet/>
      <dgm:spPr/>
      <dgm:t>
        <a:bodyPr/>
        <a:lstStyle/>
        <a:p>
          <a:endParaRPr lang="en-US"/>
        </a:p>
      </dgm:t>
    </dgm:pt>
    <dgm:pt modelId="{917B2BC0-B846-4CB7-A986-AEED75FFB403}">
      <dgm:prSet phldrT="[Text]"/>
      <dgm:spPr/>
      <dgm:t>
        <a:bodyPr/>
        <a:lstStyle/>
        <a:p>
          <a:r>
            <a:rPr lang="cs-CZ" dirty="0" smtClean="0"/>
            <a:t>Bibliometrické provedení:</a:t>
          </a:r>
          <a:endParaRPr lang="en-US" dirty="0"/>
        </a:p>
      </dgm:t>
    </dgm:pt>
    <dgm:pt modelId="{7CF5167C-7368-4867-A332-E2D81371B17A}" type="parTrans" cxnId="{0543DB07-C6CC-457C-A753-8500A28A5C44}">
      <dgm:prSet/>
      <dgm:spPr/>
      <dgm:t>
        <a:bodyPr/>
        <a:lstStyle/>
        <a:p>
          <a:endParaRPr lang="en-US"/>
        </a:p>
      </dgm:t>
    </dgm:pt>
    <dgm:pt modelId="{59540A24-1234-4FDF-BB35-1B6F381DDC98}" type="sibTrans" cxnId="{0543DB07-C6CC-457C-A753-8500A28A5C44}">
      <dgm:prSet/>
      <dgm:spPr/>
      <dgm:t>
        <a:bodyPr/>
        <a:lstStyle/>
        <a:p>
          <a:endParaRPr lang="en-US"/>
        </a:p>
      </dgm:t>
    </dgm:pt>
    <dgm:pt modelId="{6197B28F-9DF3-4700-A1B6-739C30B48C0B}">
      <dgm:prSet phldrT="[Text]"/>
      <dgm:spPr/>
      <dgm:t>
        <a:bodyPr/>
        <a:lstStyle/>
        <a:p>
          <a:r>
            <a:rPr lang="cs-CZ" dirty="0" smtClean="0"/>
            <a:t>Výběr nových výzkumníků</a:t>
          </a:r>
          <a:endParaRPr lang="en-US" dirty="0"/>
        </a:p>
      </dgm:t>
    </dgm:pt>
    <dgm:pt modelId="{C4B2631E-31A1-48B1-B179-251055AB0ADD}" type="parTrans" cxnId="{DBFD2D74-95D8-41F3-9D60-A6F47AB899FC}">
      <dgm:prSet/>
      <dgm:spPr/>
      <dgm:t>
        <a:bodyPr/>
        <a:lstStyle/>
        <a:p>
          <a:endParaRPr lang="en-US"/>
        </a:p>
      </dgm:t>
    </dgm:pt>
    <dgm:pt modelId="{3E8CFE29-6130-4BF1-9DB1-82B103E58A1F}" type="sibTrans" cxnId="{DBFD2D74-95D8-41F3-9D60-A6F47AB899FC}">
      <dgm:prSet/>
      <dgm:spPr/>
      <dgm:t>
        <a:bodyPr/>
        <a:lstStyle/>
        <a:p>
          <a:endParaRPr lang="en-US"/>
        </a:p>
      </dgm:t>
    </dgm:pt>
    <dgm:pt modelId="{A6C1EE02-F0D5-43F9-9F0E-2C3544114344}">
      <dgm:prSet phldrT="[Text]"/>
      <dgm:spPr/>
      <dgm:t>
        <a:bodyPr/>
        <a:lstStyle/>
        <a:p>
          <a:r>
            <a:rPr lang="cs-CZ" dirty="0" smtClean="0"/>
            <a:t>Nejlepší výzkumník</a:t>
          </a:r>
          <a:endParaRPr lang="en-US" dirty="0"/>
        </a:p>
      </dgm:t>
    </dgm:pt>
    <dgm:pt modelId="{39A790EF-F74A-4C0E-9796-F45BCB5CAEB7}" type="parTrans" cxnId="{7AAE486D-58C6-411E-817E-F3972C14AE56}">
      <dgm:prSet/>
      <dgm:spPr/>
      <dgm:t>
        <a:bodyPr/>
        <a:lstStyle/>
        <a:p>
          <a:endParaRPr lang="en-US"/>
        </a:p>
      </dgm:t>
    </dgm:pt>
    <dgm:pt modelId="{3EF9DB85-A1B5-4084-B88A-1F3BD17161CC}" type="sibTrans" cxnId="{7AAE486D-58C6-411E-817E-F3972C14AE56}">
      <dgm:prSet/>
      <dgm:spPr/>
      <dgm:t>
        <a:bodyPr/>
        <a:lstStyle/>
        <a:p>
          <a:endParaRPr lang="en-US"/>
        </a:p>
      </dgm:t>
    </dgm:pt>
    <dgm:pt modelId="{AD67FC1B-FA0F-474D-90BF-091068B312DD}">
      <dgm:prSet phldrT="[Text]"/>
      <dgm:spPr/>
      <dgm:t>
        <a:bodyPr/>
        <a:lstStyle/>
        <a:p>
          <a:r>
            <a:rPr lang="cs-CZ" dirty="0" smtClean="0"/>
            <a:t>Zhodnocení </a:t>
          </a:r>
          <a:r>
            <a:rPr lang="cs-CZ" smtClean="0"/>
            <a:t>podle IF </a:t>
          </a:r>
          <a:r>
            <a:rPr lang="cs-CZ" dirty="0" smtClean="0"/>
            <a:t>časopisů, kde publikovali</a:t>
          </a:r>
          <a:endParaRPr lang="en-US" dirty="0"/>
        </a:p>
      </dgm:t>
    </dgm:pt>
    <dgm:pt modelId="{258E6578-351A-4406-BDD3-E47E33FAA0AF}" type="parTrans" cxnId="{AA1F3FF1-CE58-4222-BDF0-84D011063246}">
      <dgm:prSet/>
      <dgm:spPr/>
      <dgm:t>
        <a:bodyPr/>
        <a:lstStyle/>
        <a:p>
          <a:endParaRPr lang="en-US"/>
        </a:p>
      </dgm:t>
    </dgm:pt>
    <dgm:pt modelId="{2485AA2B-5131-449A-9B14-CAF625302065}" type="sibTrans" cxnId="{AA1F3FF1-CE58-4222-BDF0-84D011063246}">
      <dgm:prSet/>
      <dgm:spPr/>
      <dgm:t>
        <a:bodyPr/>
        <a:lstStyle/>
        <a:p>
          <a:endParaRPr lang="en-US"/>
        </a:p>
      </dgm:t>
    </dgm:pt>
    <dgm:pt modelId="{44B0A721-5B66-45F6-9C9E-AC98E0AA35FA}" type="pres">
      <dgm:prSet presAssocID="{4C7407A5-5A3B-42FD-B633-58A9BF6B501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3FA5EB8-D31A-472C-AD37-676C2EEB42AF}" type="pres">
      <dgm:prSet presAssocID="{08E1B25A-0829-42A5-94A7-365C5AA9390D}" presName="vertFlow" presStyleCnt="0"/>
      <dgm:spPr/>
      <dgm:t>
        <a:bodyPr/>
        <a:lstStyle/>
        <a:p>
          <a:endParaRPr lang="en-US"/>
        </a:p>
      </dgm:t>
    </dgm:pt>
    <dgm:pt modelId="{CDC72931-1A29-438A-AAB9-3B7567E49D5F}" type="pres">
      <dgm:prSet presAssocID="{08E1B25A-0829-42A5-94A7-365C5AA9390D}" presName="header" presStyleLbl="node1" presStyleIdx="0" presStyleCnt="2"/>
      <dgm:spPr/>
      <dgm:t>
        <a:bodyPr/>
        <a:lstStyle/>
        <a:p>
          <a:endParaRPr lang="en-US"/>
        </a:p>
      </dgm:t>
    </dgm:pt>
    <dgm:pt modelId="{8B22BEAE-E50C-4958-BF72-D84EC20EBCED}" type="pres">
      <dgm:prSet presAssocID="{150E5C2E-78CF-4295-BAE9-6FA3DD00736B}" presName="parTrans" presStyleLbl="sibTrans2D1" presStyleIdx="0" presStyleCnt="4"/>
      <dgm:spPr/>
      <dgm:t>
        <a:bodyPr/>
        <a:lstStyle/>
        <a:p>
          <a:endParaRPr lang="en-US"/>
        </a:p>
      </dgm:t>
    </dgm:pt>
    <dgm:pt modelId="{375B2440-683C-4F8D-82CF-ED8E5B3CEF95}" type="pres">
      <dgm:prSet presAssocID="{04778B18-AA25-40E9-9732-8499408A927F}" presName="child" presStyleLbl="alignAccFollow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6B7F51-68FC-4E54-B2A6-E57725E1A304}" type="pres">
      <dgm:prSet presAssocID="{601E8452-CA27-4D52-8EC3-A7AB0A327756}" presName="sibTrans" presStyleLbl="sibTrans2D1" presStyleIdx="1" presStyleCnt="4"/>
      <dgm:spPr/>
      <dgm:t>
        <a:bodyPr/>
        <a:lstStyle/>
        <a:p>
          <a:endParaRPr lang="en-US"/>
        </a:p>
      </dgm:t>
    </dgm:pt>
    <dgm:pt modelId="{0D814C36-9781-4542-BA9E-41B2FBA83CEB}" type="pres">
      <dgm:prSet presAssocID="{917B2BC0-B846-4CB7-A986-AEED75FFB403}" presName="child" presStyleLbl="alignAccFollowNode1" presStyleIdx="1" presStyleCnt="4" custScaleX="9523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A6B86D-2877-4422-AFF5-041BAA7FB3AC}" type="pres">
      <dgm:prSet presAssocID="{08E1B25A-0829-42A5-94A7-365C5AA9390D}" presName="hSp" presStyleCnt="0"/>
      <dgm:spPr/>
      <dgm:t>
        <a:bodyPr/>
        <a:lstStyle/>
        <a:p>
          <a:endParaRPr lang="en-US"/>
        </a:p>
      </dgm:t>
    </dgm:pt>
    <dgm:pt modelId="{C3AED0A8-EDF9-49D0-B13D-7F67F20C7F16}" type="pres">
      <dgm:prSet presAssocID="{6197B28F-9DF3-4700-A1B6-739C30B48C0B}" presName="vertFlow" presStyleCnt="0"/>
      <dgm:spPr/>
      <dgm:t>
        <a:bodyPr/>
        <a:lstStyle/>
        <a:p>
          <a:endParaRPr lang="en-US"/>
        </a:p>
      </dgm:t>
    </dgm:pt>
    <dgm:pt modelId="{FA20B041-B2DB-4D83-ABE9-168A6D424FF1}" type="pres">
      <dgm:prSet presAssocID="{6197B28F-9DF3-4700-A1B6-739C30B48C0B}" presName="header" presStyleLbl="node1" presStyleIdx="1" presStyleCnt="2"/>
      <dgm:spPr/>
      <dgm:t>
        <a:bodyPr/>
        <a:lstStyle/>
        <a:p>
          <a:endParaRPr lang="en-US"/>
        </a:p>
      </dgm:t>
    </dgm:pt>
    <dgm:pt modelId="{73B96F93-D579-4CCD-8E38-B55BBA7B1875}" type="pres">
      <dgm:prSet presAssocID="{39A790EF-F74A-4C0E-9796-F45BCB5CAEB7}" presName="parTrans" presStyleLbl="sibTrans2D1" presStyleIdx="2" presStyleCnt="4"/>
      <dgm:spPr/>
      <dgm:t>
        <a:bodyPr/>
        <a:lstStyle/>
        <a:p>
          <a:endParaRPr lang="en-US"/>
        </a:p>
      </dgm:t>
    </dgm:pt>
    <dgm:pt modelId="{4D7F0E8D-BC1B-4DF2-A782-6C272D08B463}" type="pres">
      <dgm:prSet presAssocID="{A6C1EE02-F0D5-43F9-9F0E-2C3544114344}" presName="child" presStyleLbl="alignAccFollow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D7B0C2-308F-4899-B796-840022145676}" type="pres">
      <dgm:prSet presAssocID="{3EF9DB85-A1B5-4084-B88A-1F3BD17161CC}" presName="sibTrans" presStyleLbl="sibTrans2D1" presStyleIdx="3" presStyleCnt="4"/>
      <dgm:spPr/>
      <dgm:t>
        <a:bodyPr/>
        <a:lstStyle/>
        <a:p>
          <a:endParaRPr lang="en-US"/>
        </a:p>
      </dgm:t>
    </dgm:pt>
    <dgm:pt modelId="{0EB7A778-C7F5-4362-9E6F-440D48854726}" type="pres">
      <dgm:prSet presAssocID="{AD67FC1B-FA0F-474D-90BF-091068B312DD}" presName="child" presStyleLbl="alignAccFollow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362F571-67C7-4C96-9BEB-FE43B3F5E01A}" type="presOf" srcId="{08E1B25A-0829-42A5-94A7-365C5AA9390D}" destId="{CDC72931-1A29-438A-AAB9-3B7567E49D5F}" srcOrd="0" destOrd="0" presId="urn:microsoft.com/office/officeart/2005/8/layout/lProcess1"/>
    <dgm:cxn modelId="{B1B40CA1-BBA4-49B5-9C3E-B81EC6A5CB0F}" srcId="{4C7407A5-5A3B-42FD-B633-58A9BF6B501F}" destId="{08E1B25A-0829-42A5-94A7-365C5AA9390D}" srcOrd="0" destOrd="0" parTransId="{DA7C7ACF-BFBF-4253-B833-FF92DC91DBF2}" sibTransId="{E19A28CD-48ED-41A3-9258-DFBAEBEFA3B5}"/>
    <dgm:cxn modelId="{65596B98-59F6-4792-8643-5EF4CE5851CB}" type="presOf" srcId="{3EF9DB85-A1B5-4084-B88A-1F3BD17161CC}" destId="{62D7B0C2-308F-4899-B796-840022145676}" srcOrd="0" destOrd="0" presId="urn:microsoft.com/office/officeart/2005/8/layout/lProcess1"/>
    <dgm:cxn modelId="{A6DE7E36-3B6D-4F7B-81A6-373E53FB25B2}" type="presOf" srcId="{4C7407A5-5A3B-42FD-B633-58A9BF6B501F}" destId="{44B0A721-5B66-45F6-9C9E-AC98E0AA35FA}" srcOrd="0" destOrd="0" presId="urn:microsoft.com/office/officeart/2005/8/layout/lProcess1"/>
    <dgm:cxn modelId="{19C4CEE1-0568-41AE-8848-603E31B01FF7}" type="presOf" srcId="{6197B28F-9DF3-4700-A1B6-739C30B48C0B}" destId="{FA20B041-B2DB-4D83-ABE9-168A6D424FF1}" srcOrd="0" destOrd="0" presId="urn:microsoft.com/office/officeart/2005/8/layout/lProcess1"/>
    <dgm:cxn modelId="{0543DB07-C6CC-457C-A753-8500A28A5C44}" srcId="{08E1B25A-0829-42A5-94A7-365C5AA9390D}" destId="{917B2BC0-B846-4CB7-A986-AEED75FFB403}" srcOrd="1" destOrd="0" parTransId="{7CF5167C-7368-4867-A332-E2D81371B17A}" sibTransId="{59540A24-1234-4FDF-BB35-1B6F381DDC98}"/>
    <dgm:cxn modelId="{2699BC26-6326-4F18-89B4-402A0531C9B4}" type="presOf" srcId="{601E8452-CA27-4D52-8EC3-A7AB0A327756}" destId="{DA6B7F51-68FC-4E54-B2A6-E57725E1A304}" srcOrd="0" destOrd="0" presId="urn:microsoft.com/office/officeart/2005/8/layout/lProcess1"/>
    <dgm:cxn modelId="{DE3ABB55-1BC6-43DA-A3D7-6AE568FAC72A}" type="presOf" srcId="{39A790EF-F74A-4C0E-9796-F45BCB5CAEB7}" destId="{73B96F93-D579-4CCD-8E38-B55BBA7B1875}" srcOrd="0" destOrd="0" presId="urn:microsoft.com/office/officeart/2005/8/layout/lProcess1"/>
    <dgm:cxn modelId="{C9D65F63-7EED-43CC-BD7F-C0D925ADDA7E}" srcId="{08E1B25A-0829-42A5-94A7-365C5AA9390D}" destId="{04778B18-AA25-40E9-9732-8499408A927F}" srcOrd="0" destOrd="0" parTransId="{150E5C2E-78CF-4295-BAE9-6FA3DD00736B}" sibTransId="{601E8452-CA27-4D52-8EC3-A7AB0A327756}"/>
    <dgm:cxn modelId="{DBFD2D74-95D8-41F3-9D60-A6F47AB899FC}" srcId="{4C7407A5-5A3B-42FD-B633-58A9BF6B501F}" destId="{6197B28F-9DF3-4700-A1B6-739C30B48C0B}" srcOrd="1" destOrd="0" parTransId="{C4B2631E-31A1-48B1-B179-251055AB0ADD}" sibTransId="{3E8CFE29-6130-4BF1-9DB1-82B103E58A1F}"/>
    <dgm:cxn modelId="{E1D252F0-6239-4C28-A58C-A841B4848547}" type="presOf" srcId="{04778B18-AA25-40E9-9732-8499408A927F}" destId="{375B2440-683C-4F8D-82CF-ED8E5B3CEF95}" srcOrd="0" destOrd="0" presId="urn:microsoft.com/office/officeart/2005/8/layout/lProcess1"/>
    <dgm:cxn modelId="{A22DE7B5-1BD2-43CB-9E21-E31121009C81}" type="presOf" srcId="{917B2BC0-B846-4CB7-A986-AEED75FFB403}" destId="{0D814C36-9781-4542-BA9E-41B2FBA83CEB}" srcOrd="0" destOrd="0" presId="urn:microsoft.com/office/officeart/2005/8/layout/lProcess1"/>
    <dgm:cxn modelId="{F2FACCD0-02A1-48E2-8D85-1DFCD6D73DF6}" type="presOf" srcId="{AD67FC1B-FA0F-474D-90BF-091068B312DD}" destId="{0EB7A778-C7F5-4362-9E6F-440D48854726}" srcOrd="0" destOrd="0" presId="urn:microsoft.com/office/officeart/2005/8/layout/lProcess1"/>
    <dgm:cxn modelId="{CE53AF0E-F8E6-4D14-BC9C-4C1FE14B30D5}" type="presOf" srcId="{A6C1EE02-F0D5-43F9-9F0E-2C3544114344}" destId="{4D7F0E8D-BC1B-4DF2-A782-6C272D08B463}" srcOrd="0" destOrd="0" presId="urn:microsoft.com/office/officeart/2005/8/layout/lProcess1"/>
    <dgm:cxn modelId="{1BD6AEA5-6A9E-453B-9062-5F332DF26DA8}" type="presOf" srcId="{150E5C2E-78CF-4295-BAE9-6FA3DD00736B}" destId="{8B22BEAE-E50C-4958-BF72-D84EC20EBCED}" srcOrd="0" destOrd="0" presId="urn:microsoft.com/office/officeart/2005/8/layout/lProcess1"/>
    <dgm:cxn modelId="{7AAE486D-58C6-411E-817E-F3972C14AE56}" srcId="{6197B28F-9DF3-4700-A1B6-739C30B48C0B}" destId="{A6C1EE02-F0D5-43F9-9F0E-2C3544114344}" srcOrd="0" destOrd="0" parTransId="{39A790EF-F74A-4C0E-9796-F45BCB5CAEB7}" sibTransId="{3EF9DB85-A1B5-4084-B88A-1F3BD17161CC}"/>
    <dgm:cxn modelId="{AA1F3FF1-CE58-4222-BDF0-84D011063246}" srcId="{6197B28F-9DF3-4700-A1B6-739C30B48C0B}" destId="{AD67FC1B-FA0F-474D-90BF-091068B312DD}" srcOrd="1" destOrd="0" parTransId="{258E6578-351A-4406-BDD3-E47E33FAA0AF}" sibTransId="{2485AA2B-5131-449A-9B14-CAF625302065}"/>
    <dgm:cxn modelId="{2A95FAEF-F349-4A0D-880C-6CBAD4727C08}" type="presParOf" srcId="{44B0A721-5B66-45F6-9C9E-AC98E0AA35FA}" destId="{93FA5EB8-D31A-472C-AD37-676C2EEB42AF}" srcOrd="0" destOrd="0" presId="urn:microsoft.com/office/officeart/2005/8/layout/lProcess1"/>
    <dgm:cxn modelId="{E90F509E-0662-4D3C-9103-8AF68B70B8BD}" type="presParOf" srcId="{93FA5EB8-D31A-472C-AD37-676C2EEB42AF}" destId="{CDC72931-1A29-438A-AAB9-3B7567E49D5F}" srcOrd="0" destOrd="0" presId="urn:microsoft.com/office/officeart/2005/8/layout/lProcess1"/>
    <dgm:cxn modelId="{28EAC159-D120-466A-B8AA-3D3D03353D1D}" type="presParOf" srcId="{93FA5EB8-D31A-472C-AD37-676C2EEB42AF}" destId="{8B22BEAE-E50C-4958-BF72-D84EC20EBCED}" srcOrd="1" destOrd="0" presId="urn:microsoft.com/office/officeart/2005/8/layout/lProcess1"/>
    <dgm:cxn modelId="{D8241B7D-A0E6-478F-8956-B90C1A9D875C}" type="presParOf" srcId="{93FA5EB8-D31A-472C-AD37-676C2EEB42AF}" destId="{375B2440-683C-4F8D-82CF-ED8E5B3CEF95}" srcOrd="2" destOrd="0" presId="urn:microsoft.com/office/officeart/2005/8/layout/lProcess1"/>
    <dgm:cxn modelId="{24315571-A8C2-4A08-AB8F-6CE9F3335F98}" type="presParOf" srcId="{93FA5EB8-D31A-472C-AD37-676C2EEB42AF}" destId="{DA6B7F51-68FC-4E54-B2A6-E57725E1A304}" srcOrd="3" destOrd="0" presId="urn:microsoft.com/office/officeart/2005/8/layout/lProcess1"/>
    <dgm:cxn modelId="{229A3AAE-11B7-440F-8B6B-08C894494394}" type="presParOf" srcId="{93FA5EB8-D31A-472C-AD37-676C2EEB42AF}" destId="{0D814C36-9781-4542-BA9E-41B2FBA83CEB}" srcOrd="4" destOrd="0" presId="urn:microsoft.com/office/officeart/2005/8/layout/lProcess1"/>
    <dgm:cxn modelId="{96C3141C-5AD1-4F8C-805F-FF541A301C15}" type="presParOf" srcId="{44B0A721-5B66-45F6-9C9E-AC98E0AA35FA}" destId="{3BA6B86D-2877-4422-AFF5-041BAA7FB3AC}" srcOrd="1" destOrd="0" presId="urn:microsoft.com/office/officeart/2005/8/layout/lProcess1"/>
    <dgm:cxn modelId="{60C96857-68EE-4E35-90F9-33CC371945C0}" type="presParOf" srcId="{44B0A721-5B66-45F6-9C9E-AC98E0AA35FA}" destId="{C3AED0A8-EDF9-49D0-B13D-7F67F20C7F16}" srcOrd="2" destOrd="0" presId="urn:microsoft.com/office/officeart/2005/8/layout/lProcess1"/>
    <dgm:cxn modelId="{7A02AEC7-F9A0-4237-81A6-CBDE3326CAC3}" type="presParOf" srcId="{C3AED0A8-EDF9-49D0-B13D-7F67F20C7F16}" destId="{FA20B041-B2DB-4D83-ABE9-168A6D424FF1}" srcOrd="0" destOrd="0" presId="urn:microsoft.com/office/officeart/2005/8/layout/lProcess1"/>
    <dgm:cxn modelId="{2DA94236-70DE-4254-AAAB-95B36047A680}" type="presParOf" srcId="{C3AED0A8-EDF9-49D0-B13D-7F67F20C7F16}" destId="{73B96F93-D579-4CCD-8E38-B55BBA7B1875}" srcOrd="1" destOrd="0" presId="urn:microsoft.com/office/officeart/2005/8/layout/lProcess1"/>
    <dgm:cxn modelId="{D5434C8D-E442-4C89-9E85-A67A66BBA2C0}" type="presParOf" srcId="{C3AED0A8-EDF9-49D0-B13D-7F67F20C7F16}" destId="{4D7F0E8D-BC1B-4DF2-A782-6C272D08B463}" srcOrd="2" destOrd="0" presId="urn:microsoft.com/office/officeart/2005/8/layout/lProcess1"/>
    <dgm:cxn modelId="{1ED5E065-1321-42BC-97BB-3FBB2376CA71}" type="presParOf" srcId="{C3AED0A8-EDF9-49D0-B13D-7F67F20C7F16}" destId="{62D7B0C2-308F-4899-B796-840022145676}" srcOrd="3" destOrd="0" presId="urn:microsoft.com/office/officeart/2005/8/layout/lProcess1"/>
    <dgm:cxn modelId="{92DFA13B-3B8D-451C-8B3B-CB4CD1B556DA}" type="presParOf" srcId="{C3AED0A8-EDF9-49D0-B13D-7F67F20C7F16}" destId="{0EB7A778-C7F5-4362-9E6F-440D48854726}" srcOrd="4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C7407A5-5A3B-42FD-B633-58A9BF6B501F}" type="doc">
      <dgm:prSet loTypeId="urn:microsoft.com/office/officeart/2005/8/layout/lProcess1" loCatId="process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08E1B25A-0829-42A5-94A7-365C5AA9390D}">
      <dgm:prSet phldrT="[Text]"/>
      <dgm:spPr/>
      <dgm:t>
        <a:bodyPr/>
        <a:lstStyle/>
        <a:p>
          <a:r>
            <a:rPr lang="cs-CZ" dirty="0" smtClean="0"/>
            <a:t>Úroveň /</a:t>
          </a:r>
        </a:p>
        <a:p>
          <a:r>
            <a:rPr lang="cs-CZ" dirty="0" smtClean="0"/>
            <a:t>problematika :</a:t>
          </a:r>
          <a:endParaRPr lang="en-US" dirty="0"/>
        </a:p>
      </dgm:t>
    </dgm:pt>
    <dgm:pt modelId="{DA7C7ACF-BFBF-4253-B833-FF92DC91DBF2}" type="parTrans" cxnId="{B1B40CA1-BBA4-49B5-9C3E-B81EC6A5CB0F}">
      <dgm:prSet/>
      <dgm:spPr/>
      <dgm:t>
        <a:bodyPr/>
        <a:lstStyle/>
        <a:p>
          <a:endParaRPr lang="en-US"/>
        </a:p>
      </dgm:t>
    </dgm:pt>
    <dgm:pt modelId="{E19A28CD-48ED-41A3-9258-DFBAEBEFA3B5}" type="sibTrans" cxnId="{B1B40CA1-BBA4-49B5-9C3E-B81EC6A5CB0F}">
      <dgm:prSet/>
      <dgm:spPr/>
      <dgm:t>
        <a:bodyPr/>
        <a:lstStyle/>
        <a:p>
          <a:endParaRPr lang="en-US"/>
        </a:p>
      </dgm:t>
    </dgm:pt>
    <dgm:pt modelId="{04778B18-AA25-40E9-9732-8499408A927F}">
      <dgm:prSet phldrT="[Text]"/>
      <dgm:spPr/>
      <dgm:t>
        <a:bodyPr/>
        <a:lstStyle/>
        <a:p>
          <a:r>
            <a:rPr lang="cs-CZ" dirty="0" smtClean="0"/>
            <a:t>Měřítko :</a:t>
          </a:r>
        </a:p>
      </dgm:t>
    </dgm:pt>
    <dgm:pt modelId="{150E5C2E-78CF-4295-BAE9-6FA3DD00736B}" type="parTrans" cxnId="{C9D65F63-7EED-43CC-BD7F-C0D925ADDA7E}">
      <dgm:prSet/>
      <dgm:spPr/>
      <dgm:t>
        <a:bodyPr/>
        <a:lstStyle/>
        <a:p>
          <a:endParaRPr lang="en-US"/>
        </a:p>
      </dgm:t>
    </dgm:pt>
    <dgm:pt modelId="{601E8452-CA27-4D52-8EC3-A7AB0A327756}" type="sibTrans" cxnId="{C9D65F63-7EED-43CC-BD7F-C0D925ADDA7E}">
      <dgm:prSet/>
      <dgm:spPr/>
      <dgm:t>
        <a:bodyPr/>
        <a:lstStyle/>
        <a:p>
          <a:endParaRPr lang="en-US"/>
        </a:p>
      </dgm:t>
    </dgm:pt>
    <dgm:pt modelId="{917B2BC0-B846-4CB7-A986-AEED75FFB403}">
      <dgm:prSet phldrT="[Text]"/>
      <dgm:spPr/>
      <dgm:t>
        <a:bodyPr/>
        <a:lstStyle/>
        <a:p>
          <a:r>
            <a:rPr lang="cs-CZ" dirty="0" smtClean="0"/>
            <a:t>Bibliometrické provedení:</a:t>
          </a:r>
          <a:endParaRPr lang="en-US" dirty="0"/>
        </a:p>
      </dgm:t>
    </dgm:pt>
    <dgm:pt modelId="{7CF5167C-7368-4867-A332-E2D81371B17A}" type="parTrans" cxnId="{0543DB07-C6CC-457C-A753-8500A28A5C44}">
      <dgm:prSet/>
      <dgm:spPr/>
      <dgm:t>
        <a:bodyPr/>
        <a:lstStyle/>
        <a:p>
          <a:endParaRPr lang="en-US"/>
        </a:p>
      </dgm:t>
    </dgm:pt>
    <dgm:pt modelId="{59540A24-1234-4FDF-BB35-1B6F381DDC98}" type="sibTrans" cxnId="{0543DB07-C6CC-457C-A753-8500A28A5C44}">
      <dgm:prSet/>
      <dgm:spPr/>
      <dgm:t>
        <a:bodyPr/>
        <a:lstStyle/>
        <a:p>
          <a:endParaRPr lang="en-US"/>
        </a:p>
      </dgm:t>
    </dgm:pt>
    <dgm:pt modelId="{6197B28F-9DF3-4700-A1B6-739C30B48C0B}">
      <dgm:prSet phldrT="[Text]"/>
      <dgm:spPr/>
      <dgm:t>
        <a:bodyPr/>
        <a:lstStyle/>
        <a:p>
          <a:r>
            <a:rPr lang="cs-CZ" dirty="0" smtClean="0"/>
            <a:t>Nedostatečné zapojení do mezinárodního výzkumu</a:t>
          </a:r>
          <a:endParaRPr lang="en-US" dirty="0"/>
        </a:p>
      </dgm:t>
    </dgm:pt>
    <dgm:pt modelId="{C4B2631E-31A1-48B1-B179-251055AB0ADD}" type="parTrans" cxnId="{DBFD2D74-95D8-41F3-9D60-A6F47AB899FC}">
      <dgm:prSet/>
      <dgm:spPr/>
      <dgm:t>
        <a:bodyPr/>
        <a:lstStyle/>
        <a:p>
          <a:endParaRPr lang="en-US"/>
        </a:p>
      </dgm:t>
    </dgm:pt>
    <dgm:pt modelId="{3E8CFE29-6130-4BF1-9DB1-82B103E58A1F}" type="sibTrans" cxnId="{DBFD2D74-95D8-41F3-9D60-A6F47AB899FC}">
      <dgm:prSet/>
      <dgm:spPr/>
      <dgm:t>
        <a:bodyPr/>
        <a:lstStyle/>
        <a:p>
          <a:endParaRPr lang="en-US"/>
        </a:p>
      </dgm:t>
    </dgm:pt>
    <dgm:pt modelId="{A6C1EE02-F0D5-43F9-9F0E-2C3544114344}">
      <dgm:prSet phldrT="[Text]"/>
      <dgm:spPr/>
      <dgm:t>
        <a:bodyPr/>
        <a:lstStyle/>
        <a:p>
          <a:r>
            <a:rPr lang="cs-CZ" dirty="0" smtClean="0"/>
            <a:t>Publikování v mezinárodně uznávaných časopisech</a:t>
          </a:r>
          <a:endParaRPr lang="en-US" dirty="0"/>
        </a:p>
      </dgm:t>
    </dgm:pt>
    <dgm:pt modelId="{39A790EF-F74A-4C0E-9796-F45BCB5CAEB7}" type="parTrans" cxnId="{7AAE486D-58C6-411E-817E-F3972C14AE56}">
      <dgm:prSet/>
      <dgm:spPr/>
      <dgm:t>
        <a:bodyPr/>
        <a:lstStyle/>
        <a:p>
          <a:endParaRPr lang="en-US"/>
        </a:p>
      </dgm:t>
    </dgm:pt>
    <dgm:pt modelId="{3EF9DB85-A1B5-4084-B88A-1F3BD17161CC}" type="sibTrans" cxnId="{7AAE486D-58C6-411E-817E-F3972C14AE56}">
      <dgm:prSet/>
      <dgm:spPr/>
      <dgm:t>
        <a:bodyPr/>
        <a:lstStyle/>
        <a:p>
          <a:endParaRPr lang="en-US"/>
        </a:p>
      </dgm:t>
    </dgm:pt>
    <dgm:pt modelId="{AD67FC1B-FA0F-474D-90BF-091068B312DD}">
      <dgm:prSet phldrT="[Text]"/>
      <dgm:spPr/>
      <dgm:t>
        <a:bodyPr/>
        <a:lstStyle/>
        <a:p>
          <a:r>
            <a:rPr lang="cs-CZ" dirty="0" smtClean="0"/>
            <a:t>Počet článků publikovaných v prvním kvartilu dané vědní oblasti</a:t>
          </a:r>
          <a:endParaRPr lang="en-US" dirty="0"/>
        </a:p>
      </dgm:t>
    </dgm:pt>
    <dgm:pt modelId="{258E6578-351A-4406-BDD3-E47E33FAA0AF}" type="parTrans" cxnId="{AA1F3FF1-CE58-4222-BDF0-84D011063246}">
      <dgm:prSet/>
      <dgm:spPr/>
      <dgm:t>
        <a:bodyPr/>
        <a:lstStyle/>
        <a:p>
          <a:endParaRPr lang="en-US"/>
        </a:p>
      </dgm:t>
    </dgm:pt>
    <dgm:pt modelId="{2485AA2B-5131-449A-9B14-CAF625302065}" type="sibTrans" cxnId="{AA1F3FF1-CE58-4222-BDF0-84D011063246}">
      <dgm:prSet/>
      <dgm:spPr/>
      <dgm:t>
        <a:bodyPr/>
        <a:lstStyle/>
        <a:p>
          <a:endParaRPr lang="en-US"/>
        </a:p>
      </dgm:t>
    </dgm:pt>
    <dgm:pt modelId="{44B0A721-5B66-45F6-9C9E-AC98E0AA35FA}" type="pres">
      <dgm:prSet presAssocID="{4C7407A5-5A3B-42FD-B633-58A9BF6B501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3FA5EB8-D31A-472C-AD37-676C2EEB42AF}" type="pres">
      <dgm:prSet presAssocID="{08E1B25A-0829-42A5-94A7-365C5AA9390D}" presName="vertFlow" presStyleCnt="0"/>
      <dgm:spPr/>
      <dgm:t>
        <a:bodyPr/>
        <a:lstStyle/>
        <a:p>
          <a:endParaRPr lang="en-US"/>
        </a:p>
      </dgm:t>
    </dgm:pt>
    <dgm:pt modelId="{CDC72931-1A29-438A-AAB9-3B7567E49D5F}" type="pres">
      <dgm:prSet presAssocID="{08E1B25A-0829-42A5-94A7-365C5AA9390D}" presName="header" presStyleLbl="node1" presStyleIdx="0" presStyleCnt="2"/>
      <dgm:spPr/>
      <dgm:t>
        <a:bodyPr/>
        <a:lstStyle/>
        <a:p>
          <a:endParaRPr lang="en-US"/>
        </a:p>
      </dgm:t>
    </dgm:pt>
    <dgm:pt modelId="{8B22BEAE-E50C-4958-BF72-D84EC20EBCED}" type="pres">
      <dgm:prSet presAssocID="{150E5C2E-78CF-4295-BAE9-6FA3DD00736B}" presName="parTrans" presStyleLbl="sibTrans2D1" presStyleIdx="0" presStyleCnt="4"/>
      <dgm:spPr/>
      <dgm:t>
        <a:bodyPr/>
        <a:lstStyle/>
        <a:p>
          <a:endParaRPr lang="en-US"/>
        </a:p>
      </dgm:t>
    </dgm:pt>
    <dgm:pt modelId="{375B2440-683C-4F8D-82CF-ED8E5B3CEF95}" type="pres">
      <dgm:prSet presAssocID="{04778B18-AA25-40E9-9732-8499408A927F}" presName="child" presStyleLbl="alignAccFollow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6B7F51-68FC-4E54-B2A6-E57725E1A304}" type="pres">
      <dgm:prSet presAssocID="{601E8452-CA27-4D52-8EC3-A7AB0A327756}" presName="sibTrans" presStyleLbl="sibTrans2D1" presStyleIdx="1" presStyleCnt="4"/>
      <dgm:spPr/>
      <dgm:t>
        <a:bodyPr/>
        <a:lstStyle/>
        <a:p>
          <a:endParaRPr lang="en-US"/>
        </a:p>
      </dgm:t>
    </dgm:pt>
    <dgm:pt modelId="{0D814C36-9781-4542-BA9E-41B2FBA83CEB}" type="pres">
      <dgm:prSet presAssocID="{917B2BC0-B846-4CB7-A986-AEED75FFB403}" presName="child" presStyleLbl="alignAccFollowNode1" presStyleIdx="1" presStyleCnt="4" custScaleX="9523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A6B86D-2877-4422-AFF5-041BAA7FB3AC}" type="pres">
      <dgm:prSet presAssocID="{08E1B25A-0829-42A5-94A7-365C5AA9390D}" presName="hSp" presStyleCnt="0"/>
      <dgm:spPr/>
      <dgm:t>
        <a:bodyPr/>
        <a:lstStyle/>
        <a:p>
          <a:endParaRPr lang="en-US"/>
        </a:p>
      </dgm:t>
    </dgm:pt>
    <dgm:pt modelId="{C3AED0A8-EDF9-49D0-B13D-7F67F20C7F16}" type="pres">
      <dgm:prSet presAssocID="{6197B28F-9DF3-4700-A1B6-739C30B48C0B}" presName="vertFlow" presStyleCnt="0"/>
      <dgm:spPr/>
      <dgm:t>
        <a:bodyPr/>
        <a:lstStyle/>
        <a:p>
          <a:endParaRPr lang="en-US"/>
        </a:p>
      </dgm:t>
    </dgm:pt>
    <dgm:pt modelId="{FA20B041-B2DB-4D83-ABE9-168A6D424FF1}" type="pres">
      <dgm:prSet presAssocID="{6197B28F-9DF3-4700-A1B6-739C30B48C0B}" presName="header" presStyleLbl="node1" presStyleIdx="1" presStyleCnt="2"/>
      <dgm:spPr/>
      <dgm:t>
        <a:bodyPr/>
        <a:lstStyle/>
        <a:p>
          <a:endParaRPr lang="en-US"/>
        </a:p>
      </dgm:t>
    </dgm:pt>
    <dgm:pt modelId="{73B96F93-D579-4CCD-8E38-B55BBA7B1875}" type="pres">
      <dgm:prSet presAssocID="{39A790EF-F74A-4C0E-9796-F45BCB5CAEB7}" presName="parTrans" presStyleLbl="sibTrans2D1" presStyleIdx="2" presStyleCnt="4"/>
      <dgm:spPr/>
      <dgm:t>
        <a:bodyPr/>
        <a:lstStyle/>
        <a:p>
          <a:endParaRPr lang="en-US"/>
        </a:p>
      </dgm:t>
    </dgm:pt>
    <dgm:pt modelId="{4D7F0E8D-BC1B-4DF2-A782-6C272D08B463}" type="pres">
      <dgm:prSet presAssocID="{A6C1EE02-F0D5-43F9-9F0E-2C3544114344}" presName="child" presStyleLbl="alignAccFollow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D7B0C2-308F-4899-B796-840022145676}" type="pres">
      <dgm:prSet presAssocID="{3EF9DB85-A1B5-4084-B88A-1F3BD17161CC}" presName="sibTrans" presStyleLbl="sibTrans2D1" presStyleIdx="3" presStyleCnt="4"/>
      <dgm:spPr/>
      <dgm:t>
        <a:bodyPr/>
        <a:lstStyle/>
        <a:p>
          <a:endParaRPr lang="en-US"/>
        </a:p>
      </dgm:t>
    </dgm:pt>
    <dgm:pt modelId="{0EB7A778-C7F5-4362-9E6F-440D48854726}" type="pres">
      <dgm:prSet presAssocID="{AD67FC1B-FA0F-474D-90BF-091068B312DD}" presName="child" presStyleLbl="alignAccFollow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1B40CA1-BBA4-49B5-9C3E-B81EC6A5CB0F}" srcId="{4C7407A5-5A3B-42FD-B633-58A9BF6B501F}" destId="{08E1B25A-0829-42A5-94A7-365C5AA9390D}" srcOrd="0" destOrd="0" parTransId="{DA7C7ACF-BFBF-4253-B833-FF92DC91DBF2}" sibTransId="{E19A28CD-48ED-41A3-9258-DFBAEBEFA3B5}"/>
    <dgm:cxn modelId="{23C896D7-0B82-4638-8811-99E879E18A9F}" type="presOf" srcId="{150E5C2E-78CF-4295-BAE9-6FA3DD00736B}" destId="{8B22BEAE-E50C-4958-BF72-D84EC20EBCED}" srcOrd="0" destOrd="0" presId="urn:microsoft.com/office/officeart/2005/8/layout/lProcess1"/>
    <dgm:cxn modelId="{0543DB07-C6CC-457C-A753-8500A28A5C44}" srcId="{08E1B25A-0829-42A5-94A7-365C5AA9390D}" destId="{917B2BC0-B846-4CB7-A986-AEED75FFB403}" srcOrd="1" destOrd="0" parTransId="{7CF5167C-7368-4867-A332-E2D81371B17A}" sibTransId="{59540A24-1234-4FDF-BB35-1B6F381DDC98}"/>
    <dgm:cxn modelId="{1281E7E8-CCE0-496F-B1FB-AF21AB6B3524}" type="presOf" srcId="{3EF9DB85-A1B5-4084-B88A-1F3BD17161CC}" destId="{62D7B0C2-308F-4899-B796-840022145676}" srcOrd="0" destOrd="0" presId="urn:microsoft.com/office/officeart/2005/8/layout/lProcess1"/>
    <dgm:cxn modelId="{64449644-A467-47E2-842A-45D93260133A}" type="presOf" srcId="{04778B18-AA25-40E9-9732-8499408A927F}" destId="{375B2440-683C-4F8D-82CF-ED8E5B3CEF95}" srcOrd="0" destOrd="0" presId="urn:microsoft.com/office/officeart/2005/8/layout/lProcess1"/>
    <dgm:cxn modelId="{BE58861F-C770-4DA8-AC9B-8848246705BC}" type="presOf" srcId="{4C7407A5-5A3B-42FD-B633-58A9BF6B501F}" destId="{44B0A721-5B66-45F6-9C9E-AC98E0AA35FA}" srcOrd="0" destOrd="0" presId="urn:microsoft.com/office/officeart/2005/8/layout/lProcess1"/>
    <dgm:cxn modelId="{C9D65F63-7EED-43CC-BD7F-C0D925ADDA7E}" srcId="{08E1B25A-0829-42A5-94A7-365C5AA9390D}" destId="{04778B18-AA25-40E9-9732-8499408A927F}" srcOrd="0" destOrd="0" parTransId="{150E5C2E-78CF-4295-BAE9-6FA3DD00736B}" sibTransId="{601E8452-CA27-4D52-8EC3-A7AB0A327756}"/>
    <dgm:cxn modelId="{DBFD2D74-95D8-41F3-9D60-A6F47AB899FC}" srcId="{4C7407A5-5A3B-42FD-B633-58A9BF6B501F}" destId="{6197B28F-9DF3-4700-A1B6-739C30B48C0B}" srcOrd="1" destOrd="0" parTransId="{C4B2631E-31A1-48B1-B179-251055AB0ADD}" sibTransId="{3E8CFE29-6130-4BF1-9DB1-82B103E58A1F}"/>
    <dgm:cxn modelId="{FA508679-1363-4449-9A06-35DDDC8136C7}" type="presOf" srcId="{AD67FC1B-FA0F-474D-90BF-091068B312DD}" destId="{0EB7A778-C7F5-4362-9E6F-440D48854726}" srcOrd="0" destOrd="0" presId="urn:microsoft.com/office/officeart/2005/8/layout/lProcess1"/>
    <dgm:cxn modelId="{532D0C39-326A-4F3D-A192-E20CC512A6D3}" type="presOf" srcId="{08E1B25A-0829-42A5-94A7-365C5AA9390D}" destId="{CDC72931-1A29-438A-AAB9-3B7567E49D5F}" srcOrd="0" destOrd="0" presId="urn:microsoft.com/office/officeart/2005/8/layout/lProcess1"/>
    <dgm:cxn modelId="{B05DE287-0FC3-487D-AAF0-D5D96C2B0E68}" type="presOf" srcId="{A6C1EE02-F0D5-43F9-9F0E-2C3544114344}" destId="{4D7F0E8D-BC1B-4DF2-A782-6C272D08B463}" srcOrd="0" destOrd="0" presId="urn:microsoft.com/office/officeart/2005/8/layout/lProcess1"/>
    <dgm:cxn modelId="{8B646F0C-8477-452D-8B7E-0B17B99DEECC}" type="presOf" srcId="{917B2BC0-B846-4CB7-A986-AEED75FFB403}" destId="{0D814C36-9781-4542-BA9E-41B2FBA83CEB}" srcOrd="0" destOrd="0" presId="urn:microsoft.com/office/officeart/2005/8/layout/lProcess1"/>
    <dgm:cxn modelId="{D040A14D-5C97-4AF7-8DD5-E064F0A82A56}" type="presOf" srcId="{6197B28F-9DF3-4700-A1B6-739C30B48C0B}" destId="{FA20B041-B2DB-4D83-ABE9-168A6D424FF1}" srcOrd="0" destOrd="0" presId="urn:microsoft.com/office/officeart/2005/8/layout/lProcess1"/>
    <dgm:cxn modelId="{7AAE486D-58C6-411E-817E-F3972C14AE56}" srcId="{6197B28F-9DF3-4700-A1B6-739C30B48C0B}" destId="{A6C1EE02-F0D5-43F9-9F0E-2C3544114344}" srcOrd="0" destOrd="0" parTransId="{39A790EF-F74A-4C0E-9796-F45BCB5CAEB7}" sibTransId="{3EF9DB85-A1B5-4084-B88A-1F3BD17161CC}"/>
    <dgm:cxn modelId="{29368ED4-6A53-4D00-8FEB-62992D0B6CAD}" type="presOf" srcId="{39A790EF-F74A-4C0E-9796-F45BCB5CAEB7}" destId="{73B96F93-D579-4CCD-8E38-B55BBA7B1875}" srcOrd="0" destOrd="0" presId="urn:microsoft.com/office/officeart/2005/8/layout/lProcess1"/>
    <dgm:cxn modelId="{AA1F3FF1-CE58-4222-BDF0-84D011063246}" srcId="{6197B28F-9DF3-4700-A1B6-739C30B48C0B}" destId="{AD67FC1B-FA0F-474D-90BF-091068B312DD}" srcOrd="1" destOrd="0" parTransId="{258E6578-351A-4406-BDD3-E47E33FAA0AF}" sibTransId="{2485AA2B-5131-449A-9B14-CAF625302065}"/>
    <dgm:cxn modelId="{D37B4BE2-F32C-418B-9E01-45A81AB67989}" type="presOf" srcId="{601E8452-CA27-4D52-8EC3-A7AB0A327756}" destId="{DA6B7F51-68FC-4E54-B2A6-E57725E1A304}" srcOrd="0" destOrd="0" presId="urn:microsoft.com/office/officeart/2005/8/layout/lProcess1"/>
    <dgm:cxn modelId="{E94C5D95-2A3A-4956-B4F8-05B1FA082E84}" type="presParOf" srcId="{44B0A721-5B66-45F6-9C9E-AC98E0AA35FA}" destId="{93FA5EB8-D31A-472C-AD37-676C2EEB42AF}" srcOrd="0" destOrd="0" presId="urn:microsoft.com/office/officeart/2005/8/layout/lProcess1"/>
    <dgm:cxn modelId="{5BA3CD64-CD50-46B6-BE7C-0433BE756BC6}" type="presParOf" srcId="{93FA5EB8-D31A-472C-AD37-676C2EEB42AF}" destId="{CDC72931-1A29-438A-AAB9-3B7567E49D5F}" srcOrd="0" destOrd="0" presId="urn:microsoft.com/office/officeart/2005/8/layout/lProcess1"/>
    <dgm:cxn modelId="{0FB2F90D-26C4-4C75-9C64-332107BD09C6}" type="presParOf" srcId="{93FA5EB8-D31A-472C-AD37-676C2EEB42AF}" destId="{8B22BEAE-E50C-4958-BF72-D84EC20EBCED}" srcOrd="1" destOrd="0" presId="urn:microsoft.com/office/officeart/2005/8/layout/lProcess1"/>
    <dgm:cxn modelId="{3CB9881E-863D-46E7-A592-F83E519A9083}" type="presParOf" srcId="{93FA5EB8-D31A-472C-AD37-676C2EEB42AF}" destId="{375B2440-683C-4F8D-82CF-ED8E5B3CEF95}" srcOrd="2" destOrd="0" presId="urn:microsoft.com/office/officeart/2005/8/layout/lProcess1"/>
    <dgm:cxn modelId="{6A559D9E-2F60-4778-9DA0-AA0A016A21B6}" type="presParOf" srcId="{93FA5EB8-D31A-472C-AD37-676C2EEB42AF}" destId="{DA6B7F51-68FC-4E54-B2A6-E57725E1A304}" srcOrd="3" destOrd="0" presId="urn:microsoft.com/office/officeart/2005/8/layout/lProcess1"/>
    <dgm:cxn modelId="{41303E7F-0E4F-46B6-B4D3-1E6B0505ADE6}" type="presParOf" srcId="{93FA5EB8-D31A-472C-AD37-676C2EEB42AF}" destId="{0D814C36-9781-4542-BA9E-41B2FBA83CEB}" srcOrd="4" destOrd="0" presId="urn:microsoft.com/office/officeart/2005/8/layout/lProcess1"/>
    <dgm:cxn modelId="{4FCA8B5B-098E-49AE-B987-666E9C94FABE}" type="presParOf" srcId="{44B0A721-5B66-45F6-9C9E-AC98E0AA35FA}" destId="{3BA6B86D-2877-4422-AFF5-041BAA7FB3AC}" srcOrd="1" destOrd="0" presId="urn:microsoft.com/office/officeart/2005/8/layout/lProcess1"/>
    <dgm:cxn modelId="{EAC11107-A547-409D-BFDD-AA661C55E1BF}" type="presParOf" srcId="{44B0A721-5B66-45F6-9C9E-AC98E0AA35FA}" destId="{C3AED0A8-EDF9-49D0-B13D-7F67F20C7F16}" srcOrd="2" destOrd="0" presId="urn:microsoft.com/office/officeart/2005/8/layout/lProcess1"/>
    <dgm:cxn modelId="{DE48E152-246D-4CBF-8B9C-74B887505F5D}" type="presParOf" srcId="{C3AED0A8-EDF9-49D0-B13D-7F67F20C7F16}" destId="{FA20B041-B2DB-4D83-ABE9-168A6D424FF1}" srcOrd="0" destOrd="0" presId="urn:microsoft.com/office/officeart/2005/8/layout/lProcess1"/>
    <dgm:cxn modelId="{5F889004-51AB-4E98-B19C-AE505DC21D8D}" type="presParOf" srcId="{C3AED0A8-EDF9-49D0-B13D-7F67F20C7F16}" destId="{73B96F93-D579-4CCD-8E38-B55BBA7B1875}" srcOrd="1" destOrd="0" presId="urn:microsoft.com/office/officeart/2005/8/layout/lProcess1"/>
    <dgm:cxn modelId="{733E3AEF-B6A6-4968-A4E7-E876212A89EF}" type="presParOf" srcId="{C3AED0A8-EDF9-49D0-B13D-7F67F20C7F16}" destId="{4D7F0E8D-BC1B-4DF2-A782-6C272D08B463}" srcOrd="2" destOrd="0" presId="urn:microsoft.com/office/officeart/2005/8/layout/lProcess1"/>
    <dgm:cxn modelId="{7042C746-E018-4A8B-9FC5-95E0CE9D6659}" type="presParOf" srcId="{C3AED0A8-EDF9-49D0-B13D-7F67F20C7F16}" destId="{62D7B0C2-308F-4899-B796-840022145676}" srcOrd="3" destOrd="0" presId="urn:microsoft.com/office/officeart/2005/8/layout/lProcess1"/>
    <dgm:cxn modelId="{F85BA233-6445-41ED-A848-35067DE577EB}" type="presParOf" srcId="{C3AED0A8-EDF9-49D0-B13D-7F67F20C7F16}" destId="{0EB7A778-C7F5-4362-9E6F-440D48854726}" srcOrd="4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C7407A5-5A3B-42FD-B633-58A9BF6B501F}" type="doc">
      <dgm:prSet loTypeId="urn:microsoft.com/office/officeart/2005/8/layout/lProcess1" loCatId="process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08E1B25A-0829-42A5-94A7-365C5AA9390D}">
      <dgm:prSet phldrT="[Text]"/>
      <dgm:spPr/>
      <dgm:t>
        <a:bodyPr/>
        <a:lstStyle/>
        <a:p>
          <a:r>
            <a:rPr lang="cs-CZ" dirty="0" smtClean="0"/>
            <a:t>Úroveň /</a:t>
          </a:r>
        </a:p>
        <a:p>
          <a:r>
            <a:rPr lang="cs-CZ" dirty="0" smtClean="0"/>
            <a:t>problematika :</a:t>
          </a:r>
          <a:endParaRPr lang="en-US" dirty="0"/>
        </a:p>
      </dgm:t>
    </dgm:pt>
    <dgm:pt modelId="{DA7C7ACF-BFBF-4253-B833-FF92DC91DBF2}" type="parTrans" cxnId="{B1B40CA1-BBA4-49B5-9C3E-B81EC6A5CB0F}">
      <dgm:prSet/>
      <dgm:spPr/>
      <dgm:t>
        <a:bodyPr/>
        <a:lstStyle/>
        <a:p>
          <a:endParaRPr lang="en-US"/>
        </a:p>
      </dgm:t>
    </dgm:pt>
    <dgm:pt modelId="{E19A28CD-48ED-41A3-9258-DFBAEBEFA3B5}" type="sibTrans" cxnId="{B1B40CA1-BBA4-49B5-9C3E-B81EC6A5CB0F}">
      <dgm:prSet/>
      <dgm:spPr/>
      <dgm:t>
        <a:bodyPr/>
        <a:lstStyle/>
        <a:p>
          <a:endParaRPr lang="en-US"/>
        </a:p>
      </dgm:t>
    </dgm:pt>
    <dgm:pt modelId="{04778B18-AA25-40E9-9732-8499408A927F}">
      <dgm:prSet phldrT="[Text]"/>
      <dgm:spPr/>
      <dgm:t>
        <a:bodyPr/>
        <a:lstStyle/>
        <a:p>
          <a:r>
            <a:rPr lang="cs-CZ" dirty="0" smtClean="0"/>
            <a:t>Měřítko :</a:t>
          </a:r>
        </a:p>
      </dgm:t>
    </dgm:pt>
    <dgm:pt modelId="{150E5C2E-78CF-4295-BAE9-6FA3DD00736B}" type="parTrans" cxnId="{C9D65F63-7EED-43CC-BD7F-C0D925ADDA7E}">
      <dgm:prSet/>
      <dgm:spPr/>
      <dgm:t>
        <a:bodyPr/>
        <a:lstStyle/>
        <a:p>
          <a:endParaRPr lang="en-US"/>
        </a:p>
      </dgm:t>
    </dgm:pt>
    <dgm:pt modelId="{601E8452-CA27-4D52-8EC3-A7AB0A327756}" type="sibTrans" cxnId="{C9D65F63-7EED-43CC-BD7F-C0D925ADDA7E}">
      <dgm:prSet/>
      <dgm:spPr/>
      <dgm:t>
        <a:bodyPr/>
        <a:lstStyle/>
        <a:p>
          <a:endParaRPr lang="en-US"/>
        </a:p>
      </dgm:t>
    </dgm:pt>
    <dgm:pt modelId="{917B2BC0-B846-4CB7-A986-AEED75FFB403}">
      <dgm:prSet phldrT="[Text]"/>
      <dgm:spPr/>
      <dgm:t>
        <a:bodyPr/>
        <a:lstStyle/>
        <a:p>
          <a:r>
            <a:rPr lang="cs-CZ" dirty="0" smtClean="0"/>
            <a:t>Bibliometrické provedení:</a:t>
          </a:r>
          <a:endParaRPr lang="en-US" dirty="0"/>
        </a:p>
      </dgm:t>
    </dgm:pt>
    <dgm:pt modelId="{7CF5167C-7368-4867-A332-E2D81371B17A}" type="parTrans" cxnId="{0543DB07-C6CC-457C-A753-8500A28A5C44}">
      <dgm:prSet/>
      <dgm:spPr/>
      <dgm:t>
        <a:bodyPr/>
        <a:lstStyle/>
        <a:p>
          <a:endParaRPr lang="en-US"/>
        </a:p>
      </dgm:t>
    </dgm:pt>
    <dgm:pt modelId="{59540A24-1234-4FDF-BB35-1B6F381DDC98}" type="sibTrans" cxnId="{0543DB07-C6CC-457C-A753-8500A28A5C44}">
      <dgm:prSet/>
      <dgm:spPr/>
      <dgm:t>
        <a:bodyPr/>
        <a:lstStyle/>
        <a:p>
          <a:endParaRPr lang="en-US"/>
        </a:p>
      </dgm:t>
    </dgm:pt>
    <dgm:pt modelId="{6197B28F-9DF3-4700-A1B6-739C30B48C0B}">
      <dgm:prSet phldrT="[Text]"/>
      <dgm:spPr/>
      <dgm:t>
        <a:bodyPr/>
        <a:lstStyle/>
        <a:p>
          <a:r>
            <a:rPr lang="cs-CZ" dirty="0" smtClean="0"/>
            <a:t>Neaktivní výzkumníci</a:t>
          </a:r>
          <a:endParaRPr lang="en-US" dirty="0"/>
        </a:p>
      </dgm:t>
    </dgm:pt>
    <dgm:pt modelId="{C4B2631E-31A1-48B1-B179-251055AB0ADD}" type="parTrans" cxnId="{DBFD2D74-95D8-41F3-9D60-A6F47AB899FC}">
      <dgm:prSet/>
      <dgm:spPr/>
      <dgm:t>
        <a:bodyPr/>
        <a:lstStyle/>
        <a:p>
          <a:endParaRPr lang="en-US"/>
        </a:p>
      </dgm:t>
    </dgm:pt>
    <dgm:pt modelId="{3E8CFE29-6130-4BF1-9DB1-82B103E58A1F}" type="sibTrans" cxnId="{DBFD2D74-95D8-41F3-9D60-A6F47AB899FC}">
      <dgm:prSet/>
      <dgm:spPr/>
      <dgm:t>
        <a:bodyPr/>
        <a:lstStyle/>
        <a:p>
          <a:endParaRPr lang="en-US"/>
        </a:p>
      </dgm:t>
    </dgm:pt>
    <dgm:pt modelId="{A6C1EE02-F0D5-43F9-9F0E-2C3544114344}">
      <dgm:prSet phldrT="[Text]"/>
      <dgm:spPr/>
      <dgm:t>
        <a:bodyPr/>
        <a:lstStyle/>
        <a:p>
          <a:r>
            <a:rPr lang="cs-CZ" dirty="0" smtClean="0"/>
            <a:t>Rozhodování o důležitých věcech, např. o přijímání nových výzkumníků</a:t>
          </a:r>
          <a:endParaRPr lang="en-US" dirty="0"/>
        </a:p>
      </dgm:t>
    </dgm:pt>
    <dgm:pt modelId="{39A790EF-F74A-4C0E-9796-F45BCB5CAEB7}" type="parTrans" cxnId="{7AAE486D-58C6-411E-817E-F3972C14AE56}">
      <dgm:prSet/>
      <dgm:spPr/>
      <dgm:t>
        <a:bodyPr/>
        <a:lstStyle/>
        <a:p>
          <a:endParaRPr lang="en-US"/>
        </a:p>
      </dgm:t>
    </dgm:pt>
    <dgm:pt modelId="{3EF9DB85-A1B5-4084-B88A-1F3BD17161CC}" type="sibTrans" cxnId="{7AAE486D-58C6-411E-817E-F3972C14AE56}">
      <dgm:prSet/>
      <dgm:spPr/>
      <dgm:t>
        <a:bodyPr/>
        <a:lstStyle/>
        <a:p>
          <a:endParaRPr lang="en-US"/>
        </a:p>
      </dgm:t>
    </dgm:pt>
    <dgm:pt modelId="{AD67FC1B-FA0F-474D-90BF-091068B312DD}">
      <dgm:prSet phldrT="[Text]"/>
      <dgm:spPr/>
      <dgm:t>
        <a:bodyPr/>
        <a:lstStyle/>
        <a:p>
          <a:r>
            <a:rPr lang="cs-CZ" dirty="0" smtClean="0"/>
            <a:t>Jmenování do přijímacích komisí jen těch, jež mají za poslecních x let &gt; y publikací</a:t>
          </a:r>
          <a:endParaRPr lang="en-US" dirty="0"/>
        </a:p>
      </dgm:t>
    </dgm:pt>
    <dgm:pt modelId="{258E6578-351A-4406-BDD3-E47E33FAA0AF}" type="parTrans" cxnId="{AA1F3FF1-CE58-4222-BDF0-84D011063246}">
      <dgm:prSet/>
      <dgm:spPr/>
      <dgm:t>
        <a:bodyPr/>
        <a:lstStyle/>
        <a:p>
          <a:endParaRPr lang="en-US"/>
        </a:p>
      </dgm:t>
    </dgm:pt>
    <dgm:pt modelId="{2485AA2B-5131-449A-9B14-CAF625302065}" type="sibTrans" cxnId="{AA1F3FF1-CE58-4222-BDF0-84D011063246}">
      <dgm:prSet/>
      <dgm:spPr/>
      <dgm:t>
        <a:bodyPr/>
        <a:lstStyle/>
        <a:p>
          <a:endParaRPr lang="en-US"/>
        </a:p>
      </dgm:t>
    </dgm:pt>
    <dgm:pt modelId="{44B0A721-5B66-45F6-9C9E-AC98E0AA35FA}" type="pres">
      <dgm:prSet presAssocID="{4C7407A5-5A3B-42FD-B633-58A9BF6B501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3FA5EB8-D31A-472C-AD37-676C2EEB42AF}" type="pres">
      <dgm:prSet presAssocID="{08E1B25A-0829-42A5-94A7-365C5AA9390D}" presName="vertFlow" presStyleCnt="0"/>
      <dgm:spPr/>
      <dgm:t>
        <a:bodyPr/>
        <a:lstStyle/>
        <a:p>
          <a:endParaRPr lang="en-US"/>
        </a:p>
      </dgm:t>
    </dgm:pt>
    <dgm:pt modelId="{CDC72931-1A29-438A-AAB9-3B7567E49D5F}" type="pres">
      <dgm:prSet presAssocID="{08E1B25A-0829-42A5-94A7-365C5AA9390D}" presName="header" presStyleLbl="node1" presStyleIdx="0" presStyleCnt="2"/>
      <dgm:spPr/>
      <dgm:t>
        <a:bodyPr/>
        <a:lstStyle/>
        <a:p>
          <a:endParaRPr lang="en-US"/>
        </a:p>
      </dgm:t>
    </dgm:pt>
    <dgm:pt modelId="{8B22BEAE-E50C-4958-BF72-D84EC20EBCED}" type="pres">
      <dgm:prSet presAssocID="{150E5C2E-78CF-4295-BAE9-6FA3DD00736B}" presName="parTrans" presStyleLbl="sibTrans2D1" presStyleIdx="0" presStyleCnt="4"/>
      <dgm:spPr/>
      <dgm:t>
        <a:bodyPr/>
        <a:lstStyle/>
        <a:p>
          <a:endParaRPr lang="en-US"/>
        </a:p>
      </dgm:t>
    </dgm:pt>
    <dgm:pt modelId="{375B2440-683C-4F8D-82CF-ED8E5B3CEF95}" type="pres">
      <dgm:prSet presAssocID="{04778B18-AA25-40E9-9732-8499408A927F}" presName="child" presStyleLbl="alignAccFollow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6B7F51-68FC-4E54-B2A6-E57725E1A304}" type="pres">
      <dgm:prSet presAssocID="{601E8452-CA27-4D52-8EC3-A7AB0A327756}" presName="sibTrans" presStyleLbl="sibTrans2D1" presStyleIdx="1" presStyleCnt="4"/>
      <dgm:spPr/>
      <dgm:t>
        <a:bodyPr/>
        <a:lstStyle/>
        <a:p>
          <a:endParaRPr lang="en-US"/>
        </a:p>
      </dgm:t>
    </dgm:pt>
    <dgm:pt modelId="{0D814C36-9781-4542-BA9E-41B2FBA83CEB}" type="pres">
      <dgm:prSet presAssocID="{917B2BC0-B846-4CB7-A986-AEED75FFB403}" presName="child" presStyleLbl="alignAccFollowNode1" presStyleIdx="1" presStyleCnt="4" custScaleX="9523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A6B86D-2877-4422-AFF5-041BAA7FB3AC}" type="pres">
      <dgm:prSet presAssocID="{08E1B25A-0829-42A5-94A7-365C5AA9390D}" presName="hSp" presStyleCnt="0"/>
      <dgm:spPr/>
      <dgm:t>
        <a:bodyPr/>
        <a:lstStyle/>
        <a:p>
          <a:endParaRPr lang="en-US"/>
        </a:p>
      </dgm:t>
    </dgm:pt>
    <dgm:pt modelId="{C3AED0A8-EDF9-49D0-B13D-7F67F20C7F16}" type="pres">
      <dgm:prSet presAssocID="{6197B28F-9DF3-4700-A1B6-739C30B48C0B}" presName="vertFlow" presStyleCnt="0"/>
      <dgm:spPr/>
      <dgm:t>
        <a:bodyPr/>
        <a:lstStyle/>
        <a:p>
          <a:endParaRPr lang="en-US"/>
        </a:p>
      </dgm:t>
    </dgm:pt>
    <dgm:pt modelId="{FA20B041-B2DB-4D83-ABE9-168A6D424FF1}" type="pres">
      <dgm:prSet presAssocID="{6197B28F-9DF3-4700-A1B6-739C30B48C0B}" presName="header" presStyleLbl="node1" presStyleIdx="1" presStyleCnt="2"/>
      <dgm:spPr/>
      <dgm:t>
        <a:bodyPr/>
        <a:lstStyle/>
        <a:p>
          <a:endParaRPr lang="en-US"/>
        </a:p>
      </dgm:t>
    </dgm:pt>
    <dgm:pt modelId="{73B96F93-D579-4CCD-8E38-B55BBA7B1875}" type="pres">
      <dgm:prSet presAssocID="{39A790EF-F74A-4C0E-9796-F45BCB5CAEB7}" presName="parTrans" presStyleLbl="sibTrans2D1" presStyleIdx="2" presStyleCnt="4"/>
      <dgm:spPr/>
      <dgm:t>
        <a:bodyPr/>
        <a:lstStyle/>
        <a:p>
          <a:endParaRPr lang="en-US"/>
        </a:p>
      </dgm:t>
    </dgm:pt>
    <dgm:pt modelId="{4D7F0E8D-BC1B-4DF2-A782-6C272D08B463}" type="pres">
      <dgm:prSet presAssocID="{A6C1EE02-F0D5-43F9-9F0E-2C3544114344}" presName="child" presStyleLbl="alignAccFollow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D7B0C2-308F-4899-B796-840022145676}" type="pres">
      <dgm:prSet presAssocID="{3EF9DB85-A1B5-4084-B88A-1F3BD17161CC}" presName="sibTrans" presStyleLbl="sibTrans2D1" presStyleIdx="3" presStyleCnt="4"/>
      <dgm:spPr/>
      <dgm:t>
        <a:bodyPr/>
        <a:lstStyle/>
        <a:p>
          <a:endParaRPr lang="en-US"/>
        </a:p>
      </dgm:t>
    </dgm:pt>
    <dgm:pt modelId="{0EB7A778-C7F5-4362-9E6F-440D48854726}" type="pres">
      <dgm:prSet presAssocID="{AD67FC1B-FA0F-474D-90BF-091068B312DD}" presName="child" presStyleLbl="alignAccFollow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1B40CA1-BBA4-49B5-9C3E-B81EC6A5CB0F}" srcId="{4C7407A5-5A3B-42FD-B633-58A9BF6B501F}" destId="{08E1B25A-0829-42A5-94A7-365C5AA9390D}" srcOrd="0" destOrd="0" parTransId="{DA7C7ACF-BFBF-4253-B833-FF92DC91DBF2}" sibTransId="{E19A28CD-48ED-41A3-9258-DFBAEBEFA3B5}"/>
    <dgm:cxn modelId="{2FE71BC3-2382-427C-81D8-744B8B1794FC}" type="presOf" srcId="{917B2BC0-B846-4CB7-A986-AEED75FFB403}" destId="{0D814C36-9781-4542-BA9E-41B2FBA83CEB}" srcOrd="0" destOrd="0" presId="urn:microsoft.com/office/officeart/2005/8/layout/lProcess1"/>
    <dgm:cxn modelId="{CC9DB09A-6E4E-416C-9460-C5160A0D9940}" type="presOf" srcId="{AD67FC1B-FA0F-474D-90BF-091068B312DD}" destId="{0EB7A778-C7F5-4362-9E6F-440D48854726}" srcOrd="0" destOrd="0" presId="urn:microsoft.com/office/officeart/2005/8/layout/lProcess1"/>
    <dgm:cxn modelId="{33284455-4407-47F9-8327-EC85617C17B4}" type="presOf" srcId="{04778B18-AA25-40E9-9732-8499408A927F}" destId="{375B2440-683C-4F8D-82CF-ED8E5B3CEF95}" srcOrd="0" destOrd="0" presId="urn:microsoft.com/office/officeart/2005/8/layout/lProcess1"/>
    <dgm:cxn modelId="{5D7FF5FF-72D6-4786-B514-321841865A5E}" type="presOf" srcId="{4C7407A5-5A3B-42FD-B633-58A9BF6B501F}" destId="{44B0A721-5B66-45F6-9C9E-AC98E0AA35FA}" srcOrd="0" destOrd="0" presId="urn:microsoft.com/office/officeart/2005/8/layout/lProcess1"/>
    <dgm:cxn modelId="{743231BC-446F-416B-AC63-B5F75A2D850A}" type="presOf" srcId="{3EF9DB85-A1B5-4084-B88A-1F3BD17161CC}" destId="{62D7B0C2-308F-4899-B796-840022145676}" srcOrd="0" destOrd="0" presId="urn:microsoft.com/office/officeart/2005/8/layout/lProcess1"/>
    <dgm:cxn modelId="{50CAFE30-1832-449C-A165-9B375F7AF03E}" type="presOf" srcId="{601E8452-CA27-4D52-8EC3-A7AB0A327756}" destId="{DA6B7F51-68FC-4E54-B2A6-E57725E1A304}" srcOrd="0" destOrd="0" presId="urn:microsoft.com/office/officeart/2005/8/layout/lProcess1"/>
    <dgm:cxn modelId="{0543DB07-C6CC-457C-A753-8500A28A5C44}" srcId="{08E1B25A-0829-42A5-94A7-365C5AA9390D}" destId="{917B2BC0-B846-4CB7-A986-AEED75FFB403}" srcOrd="1" destOrd="0" parTransId="{7CF5167C-7368-4867-A332-E2D81371B17A}" sibTransId="{59540A24-1234-4FDF-BB35-1B6F381DDC98}"/>
    <dgm:cxn modelId="{E0935208-B308-4F83-8A50-C4A7496F737C}" type="presOf" srcId="{150E5C2E-78CF-4295-BAE9-6FA3DD00736B}" destId="{8B22BEAE-E50C-4958-BF72-D84EC20EBCED}" srcOrd="0" destOrd="0" presId="urn:microsoft.com/office/officeart/2005/8/layout/lProcess1"/>
    <dgm:cxn modelId="{C9D65F63-7EED-43CC-BD7F-C0D925ADDA7E}" srcId="{08E1B25A-0829-42A5-94A7-365C5AA9390D}" destId="{04778B18-AA25-40E9-9732-8499408A927F}" srcOrd="0" destOrd="0" parTransId="{150E5C2E-78CF-4295-BAE9-6FA3DD00736B}" sibTransId="{601E8452-CA27-4D52-8EC3-A7AB0A327756}"/>
    <dgm:cxn modelId="{DBFD2D74-95D8-41F3-9D60-A6F47AB899FC}" srcId="{4C7407A5-5A3B-42FD-B633-58A9BF6B501F}" destId="{6197B28F-9DF3-4700-A1B6-739C30B48C0B}" srcOrd="1" destOrd="0" parTransId="{C4B2631E-31A1-48B1-B179-251055AB0ADD}" sibTransId="{3E8CFE29-6130-4BF1-9DB1-82B103E58A1F}"/>
    <dgm:cxn modelId="{73F4E09C-7D87-4276-AB6F-36160C90E0CD}" type="presOf" srcId="{08E1B25A-0829-42A5-94A7-365C5AA9390D}" destId="{CDC72931-1A29-438A-AAB9-3B7567E49D5F}" srcOrd="0" destOrd="0" presId="urn:microsoft.com/office/officeart/2005/8/layout/lProcess1"/>
    <dgm:cxn modelId="{7AAE486D-58C6-411E-817E-F3972C14AE56}" srcId="{6197B28F-9DF3-4700-A1B6-739C30B48C0B}" destId="{A6C1EE02-F0D5-43F9-9F0E-2C3544114344}" srcOrd="0" destOrd="0" parTransId="{39A790EF-F74A-4C0E-9796-F45BCB5CAEB7}" sibTransId="{3EF9DB85-A1B5-4084-B88A-1F3BD17161CC}"/>
    <dgm:cxn modelId="{09BC3694-4211-48AF-B283-34DDC8C46079}" type="presOf" srcId="{A6C1EE02-F0D5-43F9-9F0E-2C3544114344}" destId="{4D7F0E8D-BC1B-4DF2-A782-6C272D08B463}" srcOrd="0" destOrd="0" presId="urn:microsoft.com/office/officeart/2005/8/layout/lProcess1"/>
    <dgm:cxn modelId="{F6E4D35B-EC5D-4945-8438-C22FA94D7B9F}" type="presOf" srcId="{39A790EF-F74A-4C0E-9796-F45BCB5CAEB7}" destId="{73B96F93-D579-4CCD-8E38-B55BBA7B1875}" srcOrd="0" destOrd="0" presId="urn:microsoft.com/office/officeart/2005/8/layout/lProcess1"/>
    <dgm:cxn modelId="{438F85B2-9BF5-48D2-BAD3-05D649BCB9D0}" type="presOf" srcId="{6197B28F-9DF3-4700-A1B6-739C30B48C0B}" destId="{FA20B041-B2DB-4D83-ABE9-168A6D424FF1}" srcOrd="0" destOrd="0" presId="urn:microsoft.com/office/officeart/2005/8/layout/lProcess1"/>
    <dgm:cxn modelId="{AA1F3FF1-CE58-4222-BDF0-84D011063246}" srcId="{6197B28F-9DF3-4700-A1B6-739C30B48C0B}" destId="{AD67FC1B-FA0F-474D-90BF-091068B312DD}" srcOrd="1" destOrd="0" parTransId="{258E6578-351A-4406-BDD3-E47E33FAA0AF}" sibTransId="{2485AA2B-5131-449A-9B14-CAF625302065}"/>
    <dgm:cxn modelId="{D32AA792-B7AA-423D-929D-6641A834E022}" type="presParOf" srcId="{44B0A721-5B66-45F6-9C9E-AC98E0AA35FA}" destId="{93FA5EB8-D31A-472C-AD37-676C2EEB42AF}" srcOrd="0" destOrd="0" presId="urn:microsoft.com/office/officeart/2005/8/layout/lProcess1"/>
    <dgm:cxn modelId="{8CD8C3C7-980B-4B9E-A958-BDBD3470452D}" type="presParOf" srcId="{93FA5EB8-D31A-472C-AD37-676C2EEB42AF}" destId="{CDC72931-1A29-438A-AAB9-3B7567E49D5F}" srcOrd="0" destOrd="0" presId="urn:microsoft.com/office/officeart/2005/8/layout/lProcess1"/>
    <dgm:cxn modelId="{5BEB5E0D-631D-4135-A33D-E59D8A49083A}" type="presParOf" srcId="{93FA5EB8-D31A-472C-AD37-676C2EEB42AF}" destId="{8B22BEAE-E50C-4958-BF72-D84EC20EBCED}" srcOrd="1" destOrd="0" presId="urn:microsoft.com/office/officeart/2005/8/layout/lProcess1"/>
    <dgm:cxn modelId="{BD19A673-6B8E-4564-A7C7-EB11CCCD2071}" type="presParOf" srcId="{93FA5EB8-D31A-472C-AD37-676C2EEB42AF}" destId="{375B2440-683C-4F8D-82CF-ED8E5B3CEF95}" srcOrd="2" destOrd="0" presId="urn:microsoft.com/office/officeart/2005/8/layout/lProcess1"/>
    <dgm:cxn modelId="{E0599C3B-7BCF-407E-BB6E-5523DAFA776D}" type="presParOf" srcId="{93FA5EB8-D31A-472C-AD37-676C2EEB42AF}" destId="{DA6B7F51-68FC-4E54-B2A6-E57725E1A304}" srcOrd="3" destOrd="0" presId="urn:microsoft.com/office/officeart/2005/8/layout/lProcess1"/>
    <dgm:cxn modelId="{AB519879-7679-4707-9691-B69D5A3BB78F}" type="presParOf" srcId="{93FA5EB8-D31A-472C-AD37-676C2EEB42AF}" destId="{0D814C36-9781-4542-BA9E-41B2FBA83CEB}" srcOrd="4" destOrd="0" presId="urn:microsoft.com/office/officeart/2005/8/layout/lProcess1"/>
    <dgm:cxn modelId="{9B918695-396C-4C71-9352-82A3F215B0A6}" type="presParOf" srcId="{44B0A721-5B66-45F6-9C9E-AC98E0AA35FA}" destId="{3BA6B86D-2877-4422-AFF5-041BAA7FB3AC}" srcOrd="1" destOrd="0" presId="urn:microsoft.com/office/officeart/2005/8/layout/lProcess1"/>
    <dgm:cxn modelId="{0B17B831-6B6B-4A13-9202-49AD063A3CA2}" type="presParOf" srcId="{44B0A721-5B66-45F6-9C9E-AC98E0AA35FA}" destId="{C3AED0A8-EDF9-49D0-B13D-7F67F20C7F16}" srcOrd="2" destOrd="0" presId="urn:microsoft.com/office/officeart/2005/8/layout/lProcess1"/>
    <dgm:cxn modelId="{DE40BE60-3659-4BC2-B62D-6CF6CBB4682E}" type="presParOf" srcId="{C3AED0A8-EDF9-49D0-B13D-7F67F20C7F16}" destId="{FA20B041-B2DB-4D83-ABE9-168A6D424FF1}" srcOrd="0" destOrd="0" presId="urn:microsoft.com/office/officeart/2005/8/layout/lProcess1"/>
    <dgm:cxn modelId="{F0280F37-981D-41C5-B02D-D430571DD3F2}" type="presParOf" srcId="{C3AED0A8-EDF9-49D0-B13D-7F67F20C7F16}" destId="{73B96F93-D579-4CCD-8E38-B55BBA7B1875}" srcOrd="1" destOrd="0" presId="urn:microsoft.com/office/officeart/2005/8/layout/lProcess1"/>
    <dgm:cxn modelId="{665B20C1-ADB1-46B1-A226-267AECE3039E}" type="presParOf" srcId="{C3AED0A8-EDF9-49D0-B13D-7F67F20C7F16}" destId="{4D7F0E8D-BC1B-4DF2-A782-6C272D08B463}" srcOrd="2" destOrd="0" presId="urn:microsoft.com/office/officeart/2005/8/layout/lProcess1"/>
    <dgm:cxn modelId="{B3ABD9B9-5C49-4493-9ED1-5ED2BEEB86F2}" type="presParOf" srcId="{C3AED0A8-EDF9-49D0-B13D-7F67F20C7F16}" destId="{62D7B0C2-308F-4899-B796-840022145676}" srcOrd="3" destOrd="0" presId="urn:microsoft.com/office/officeart/2005/8/layout/lProcess1"/>
    <dgm:cxn modelId="{202F2D31-170C-46B4-9342-FCDC1498BF56}" type="presParOf" srcId="{C3AED0A8-EDF9-49D0-B13D-7F67F20C7F16}" destId="{0EB7A778-C7F5-4362-9E6F-440D48854726}" srcOrd="4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C7407A5-5A3B-42FD-B633-58A9BF6B501F}" type="doc">
      <dgm:prSet loTypeId="urn:microsoft.com/office/officeart/2005/8/layout/lProcess1" loCatId="process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08E1B25A-0829-42A5-94A7-365C5AA9390D}">
      <dgm:prSet phldrT="[Text]"/>
      <dgm:spPr/>
      <dgm:t>
        <a:bodyPr/>
        <a:lstStyle/>
        <a:p>
          <a:r>
            <a:rPr lang="cs-CZ" dirty="0" smtClean="0"/>
            <a:t>Úroveň /</a:t>
          </a:r>
        </a:p>
        <a:p>
          <a:r>
            <a:rPr lang="cs-CZ" dirty="0" smtClean="0"/>
            <a:t>problematika :</a:t>
          </a:r>
          <a:endParaRPr lang="en-US" dirty="0"/>
        </a:p>
      </dgm:t>
    </dgm:pt>
    <dgm:pt modelId="{DA7C7ACF-BFBF-4253-B833-FF92DC91DBF2}" type="parTrans" cxnId="{B1B40CA1-BBA4-49B5-9C3E-B81EC6A5CB0F}">
      <dgm:prSet/>
      <dgm:spPr/>
      <dgm:t>
        <a:bodyPr/>
        <a:lstStyle/>
        <a:p>
          <a:endParaRPr lang="en-US"/>
        </a:p>
      </dgm:t>
    </dgm:pt>
    <dgm:pt modelId="{E19A28CD-48ED-41A3-9258-DFBAEBEFA3B5}" type="sibTrans" cxnId="{B1B40CA1-BBA4-49B5-9C3E-B81EC6A5CB0F}">
      <dgm:prSet/>
      <dgm:spPr/>
      <dgm:t>
        <a:bodyPr/>
        <a:lstStyle/>
        <a:p>
          <a:endParaRPr lang="en-US"/>
        </a:p>
      </dgm:t>
    </dgm:pt>
    <dgm:pt modelId="{04778B18-AA25-40E9-9732-8499408A927F}">
      <dgm:prSet phldrT="[Text]"/>
      <dgm:spPr/>
      <dgm:t>
        <a:bodyPr/>
        <a:lstStyle/>
        <a:p>
          <a:r>
            <a:rPr lang="cs-CZ" dirty="0" smtClean="0"/>
            <a:t>Měřítko :</a:t>
          </a:r>
        </a:p>
      </dgm:t>
    </dgm:pt>
    <dgm:pt modelId="{150E5C2E-78CF-4295-BAE9-6FA3DD00736B}" type="parTrans" cxnId="{C9D65F63-7EED-43CC-BD7F-C0D925ADDA7E}">
      <dgm:prSet/>
      <dgm:spPr/>
      <dgm:t>
        <a:bodyPr/>
        <a:lstStyle/>
        <a:p>
          <a:endParaRPr lang="en-US"/>
        </a:p>
      </dgm:t>
    </dgm:pt>
    <dgm:pt modelId="{601E8452-CA27-4D52-8EC3-A7AB0A327756}" type="sibTrans" cxnId="{C9D65F63-7EED-43CC-BD7F-C0D925ADDA7E}">
      <dgm:prSet/>
      <dgm:spPr/>
      <dgm:t>
        <a:bodyPr/>
        <a:lstStyle/>
        <a:p>
          <a:endParaRPr lang="en-US"/>
        </a:p>
      </dgm:t>
    </dgm:pt>
    <dgm:pt modelId="{917B2BC0-B846-4CB7-A986-AEED75FFB403}">
      <dgm:prSet phldrT="[Text]"/>
      <dgm:spPr/>
      <dgm:t>
        <a:bodyPr/>
        <a:lstStyle/>
        <a:p>
          <a:r>
            <a:rPr lang="cs-CZ" dirty="0" smtClean="0"/>
            <a:t>Bibliometrické provedení:</a:t>
          </a:r>
          <a:endParaRPr lang="en-US" dirty="0"/>
        </a:p>
      </dgm:t>
    </dgm:pt>
    <dgm:pt modelId="{7CF5167C-7368-4867-A332-E2D81371B17A}" type="parTrans" cxnId="{0543DB07-C6CC-457C-A753-8500A28A5C44}">
      <dgm:prSet/>
      <dgm:spPr/>
      <dgm:t>
        <a:bodyPr/>
        <a:lstStyle/>
        <a:p>
          <a:endParaRPr lang="en-US"/>
        </a:p>
      </dgm:t>
    </dgm:pt>
    <dgm:pt modelId="{59540A24-1234-4FDF-BB35-1B6F381DDC98}" type="sibTrans" cxnId="{0543DB07-C6CC-457C-A753-8500A28A5C44}">
      <dgm:prSet/>
      <dgm:spPr/>
      <dgm:t>
        <a:bodyPr/>
        <a:lstStyle/>
        <a:p>
          <a:endParaRPr lang="en-US"/>
        </a:p>
      </dgm:t>
    </dgm:pt>
    <dgm:pt modelId="{6197B28F-9DF3-4700-A1B6-739C30B48C0B}">
      <dgm:prSet phldrT="[Text]"/>
      <dgm:spPr/>
      <dgm:t>
        <a:bodyPr/>
        <a:lstStyle/>
        <a:p>
          <a:r>
            <a:rPr lang="cs-CZ" dirty="0" smtClean="0"/>
            <a:t>Stimulace rozvoje výzkumu</a:t>
          </a:r>
          <a:endParaRPr lang="en-US" dirty="0"/>
        </a:p>
      </dgm:t>
    </dgm:pt>
    <dgm:pt modelId="{C4B2631E-31A1-48B1-B179-251055AB0ADD}" type="parTrans" cxnId="{DBFD2D74-95D8-41F3-9D60-A6F47AB899FC}">
      <dgm:prSet/>
      <dgm:spPr/>
      <dgm:t>
        <a:bodyPr/>
        <a:lstStyle/>
        <a:p>
          <a:endParaRPr lang="en-US"/>
        </a:p>
      </dgm:t>
    </dgm:pt>
    <dgm:pt modelId="{3E8CFE29-6130-4BF1-9DB1-82B103E58A1F}" type="sibTrans" cxnId="{DBFD2D74-95D8-41F3-9D60-A6F47AB899FC}">
      <dgm:prSet/>
      <dgm:spPr/>
      <dgm:t>
        <a:bodyPr/>
        <a:lstStyle/>
        <a:p>
          <a:endParaRPr lang="en-US"/>
        </a:p>
      </dgm:t>
    </dgm:pt>
    <dgm:pt modelId="{A6C1EE02-F0D5-43F9-9F0E-2C3544114344}">
      <dgm:prSet phldrT="[Text]"/>
      <dgm:spPr/>
      <dgm:t>
        <a:bodyPr/>
        <a:lstStyle/>
        <a:p>
          <a:r>
            <a:rPr lang="cs-CZ" dirty="0" smtClean="0"/>
            <a:t>Financování podle výzkumných výsledků</a:t>
          </a:r>
          <a:endParaRPr lang="en-US" dirty="0"/>
        </a:p>
      </dgm:t>
    </dgm:pt>
    <dgm:pt modelId="{39A790EF-F74A-4C0E-9796-F45BCB5CAEB7}" type="parTrans" cxnId="{7AAE486D-58C6-411E-817E-F3972C14AE56}">
      <dgm:prSet/>
      <dgm:spPr/>
      <dgm:t>
        <a:bodyPr/>
        <a:lstStyle/>
        <a:p>
          <a:endParaRPr lang="en-US"/>
        </a:p>
      </dgm:t>
    </dgm:pt>
    <dgm:pt modelId="{3EF9DB85-A1B5-4084-B88A-1F3BD17161CC}" type="sibTrans" cxnId="{7AAE486D-58C6-411E-817E-F3972C14AE56}">
      <dgm:prSet/>
      <dgm:spPr/>
      <dgm:t>
        <a:bodyPr/>
        <a:lstStyle/>
        <a:p>
          <a:endParaRPr lang="en-US"/>
        </a:p>
      </dgm:t>
    </dgm:pt>
    <dgm:pt modelId="{AD67FC1B-FA0F-474D-90BF-091068B312DD}">
      <dgm:prSet phldrT="[Text]"/>
      <dgm:spPr/>
      <dgm:t>
        <a:bodyPr/>
        <a:lstStyle/>
        <a:p>
          <a:r>
            <a:rPr lang="cs-CZ" dirty="0" smtClean="0"/>
            <a:t>Počet publikovaných článků, jejich normalizovaný impakt vzhledem k instituci</a:t>
          </a:r>
          <a:endParaRPr lang="en-US" dirty="0"/>
        </a:p>
      </dgm:t>
    </dgm:pt>
    <dgm:pt modelId="{258E6578-351A-4406-BDD3-E47E33FAA0AF}" type="parTrans" cxnId="{AA1F3FF1-CE58-4222-BDF0-84D011063246}">
      <dgm:prSet/>
      <dgm:spPr/>
      <dgm:t>
        <a:bodyPr/>
        <a:lstStyle/>
        <a:p>
          <a:endParaRPr lang="en-US"/>
        </a:p>
      </dgm:t>
    </dgm:pt>
    <dgm:pt modelId="{2485AA2B-5131-449A-9B14-CAF625302065}" type="sibTrans" cxnId="{AA1F3FF1-CE58-4222-BDF0-84D011063246}">
      <dgm:prSet/>
      <dgm:spPr/>
      <dgm:t>
        <a:bodyPr/>
        <a:lstStyle/>
        <a:p>
          <a:endParaRPr lang="en-US"/>
        </a:p>
      </dgm:t>
    </dgm:pt>
    <dgm:pt modelId="{44B0A721-5B66-45F6-9C9E-AC98E0AA35FA}" type="pres">
      <dgm:prSet presAssocID="{4C7407A5-5A3B-42FD-B633-58A9BF6B501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3FA5EB8-D31A-472C-AD37-676C2EEB42AF}" type="pres">
      <dgm:prSet presAssocID="{08E1B25A-0829-42A5-94A7-365C5AA9390D}" presName="vertFlow" presStyleCnt="0"/>
      <dgm:spPr/>
      <dgm:t>
        <a:bodyPr/>
        <a:lstStyle/>
        <a:p>
          <a:endParaRPr lang="en-US"/>
        </a:p>
      </dgm:t>
    </dgm:pt>
    <dgm:pt modelId="{CDC72931-1A29-438A-AAB9-3B7567E49D5F}" type="pres">
      <dgm:prSet presAssocID="{08E1B25A-0829-42A5-94A7-365C5AA9390D}" presName="header" presStyleLbl="node1" presStyleIdx="0" presStyleCnt="2"/>
      <dgm:spPr/>
      <dgm:t>
        <a:bodyPr/>
        <a:lstStyle/>
        <a:p>
          <a:endParaRPr lang="en-US"/>
        </a:p>
      </dgm:t>
    </dgm:pt>
    <dgm:pt modelId="{8B22BEAE-E50C-4958-BF72-D84EC20EBCED}" type="pres">
      <dgm:prSet presAssocID="{150E5C2E-78CF-4295-BAE9-6FA3DD00736B}" presName="parTrans" presStyleLbl="sibTrans2D1" presStyleIdx="0" presStyleCnt="4"/>
      <dgm:spPr/>
      <dgm:t>
        <a:bodyPr/>
        <a:lstStyle/>
        <a:p>
          <a:endParaRPr lang="en-US"/>
        </a:p>
      </dgm:t>
    </dgm:pt>
    <dgm:pt modelId="{375B2440-683C-4F8D-82CF-ED8E5B3CEF95}" type="pres">
      <dgm:prSet presAssocID="{04778B18-AA25-40E9-9732-8499408A927F}" presName="child" presStyleLbl="alignAccFollow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6B7F51-68FC-4E54-B2A6-E57725E1A304}" type="pres">
      <dgm:prSet presAssocID="{601E8452-CA27-4D52-8EC3-A7AB0A327756}" presName="sibTrans" presStyleLbl="sibTrans2D1" presStyleIdx="1" presStyleCnt="4"/>
      <dgm:spPr/>
      <dgm:t>
        <a:bodyPr/>
        <a:lstStyle/>
        <a:p>
          <a:endParaRPr lang="en-US"/>
        </a:p>
      </dgm:t>
    </dgm:pt>
    <dgm:pt modelId="{0D814C36-9781-4542-BA9E-41B2FBA83CEB}" type="pres">
      <dgm:prSet presAssocID="{917B2BC0-B846-4CB7-A986-AEED75FFB403}" presName="child" presStyleLbl="alignAccFollowNode1" presStyleIdx="1" presStyleCnt="4" custScaleX="9523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A6B86D-2877-4422-AFF5-041BAA7FB3AC}" type="pres">
      <dgm:prSet presAssocID="{08E1B25A-0829-42A5-94A7-365C5AA9390D}" presName="hSp" presStyleCnt="0"/>
      <dgm:spPr/>
      <dgm:t>
        <a:bodyPr/>
        <a:lstStyle/>
        <a:p>
          <a:endParaRPr lang="en-US"/>
        </a:p>
      </dgm:t>
    </dgm:pt>
    <dgm:pt modelId="{C3AED0A8-EDF9-49D0-B13D-7F67F20C7F16}" type="pres">
      <dgm:prSet presAssocID="{6197B28F-9DF3-4700-A1B6-739C30B48C0B}" presName="vertFlow" presStyleCnt="0"/>
      <dgm:spPr/>
      <dgm:t>
        <a:bodyPr/>
        <a:lstStyle/>
        <a:p>
          <a:endParaRPr lang="en-US"/>
        </a:p>
      </dgm:t>
    </dgm:pt>
    <dgm:pt modelId="{FA20B041-B2DB-4D83-ABE9-168A6D424FF1}" type="pres">
      <dgm:prSet presAssocID="{6197B28F-9DF3-4700-A1B6-739C30B48C0B}" presName="header" presStyleLbl="node1" presStyleIdx="1" presStyleCnt="2"/>
      <dgm:spPr/>
      <dgm:t>
        <a:bodyPr/>
        <a:lstStyle/>
        <a:p>
          <a:endParaRPr lang="en-US"/>
        </a:p>
      </dgm:t>
    </dgm:pt>
    <dgm:pt modelId="{73B96F93-D579-4CCD-8E38-B55BBA7B1875}" type="pres">
      <dgm:prSet presAssocID="{39A790EF-F74A-4C0E-9796-F45BCB5CAEB7}" presName="parTrans" presStyleLbl="sibTrans2D1" presStyleIdx="2" presStyleCnt="4"/>
      <dgm:spPr/>
      <dgm:t>
        <a:bodyPr/>
        <a:lstStyle/>
        <a:p>
          <a:endParaRPr lang="en-US"/>
        </a:p>
      </dgm:t>
    </dgm:pt>
    <dgm:pt modelId="{4D7F0E8D-BC1B-4DF2-A782-6C272D08B463}" type="pres">
      <dgm:prSet presAssocID="{A6C1EE02-F0D5-43F9-9F0E-2C3544114344}" presName="child" presStyleLbl="alignAccFollow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D7B0C2-308F-4899-B796-840022145676}" type="pres">
      <dgm:prSet presAssocID="{3EF9DB85-A1B5-4084-B88A-1F3BD17161CC}" presName="sibTrans" presStyleLbl="sibTrans2D1" presStyleIdx="3" presStyleCnt="4"/>
      <dgm:spPr/>
      <dgm:t>
        <a:bodyPr/>
        <a:lstStyle/>
        <a:p>
          <a:endParaRPr lang="en-US"/>
        </a:p>
      </dgm:t>
    </dgm:pt>
    <dgm:pt modelId="{0EB7A778-C7F5-4362-9E6F-440D48854726}" type="pres">
      <dgm:prSet presAssocID="{AD67FC1B-FA0F-474D-90BF-091068B312DD}" presName="child" presStyleLbl="alignAccFollow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1B40CA1-BBA4-49B5-9C3E-B81EC6A5CB0F}" srcId="{4C7407A5-5A3B-42FD-B633-58A9BF6B501F}" destId="{08E1B25A-0829-42A5-94A7-365C5AA9390D}" srcOrd="0" destOrd="0" parTransId="{DA7C7ACF-BFBF-4253-B833-FF92DC91DBF2}" sibTransId="{E19A28CD-48ED-41A3-9258-DFBAEBEFA3B5}"/>
    <dgm:cxn modelId="{39525D3B-B749-4114-96D9-DE0C30C86CA0}" type="presOf" srcId="{150E5C2E-78CF-4295-BAE9-6FA3DD00736B}" destId="{8B22BEAE-E50C-4958-BF72-D84EC20EBCED}" srcOrd="0" destOrd="0" presId="urn:microsoft.com/office/officeart/2005/8/layout/lProcess1"/>
    <dgm:cxn modelId="{0F586C4C-74CC-43EB-A3CD-EA0C0138E6FC}" type="presOf" srcId="{601E8452-CA27-4D52-8EC3-A7AB0A327756}" destId="{DA6B7F51-68FC-4E54-B2A6-E57725E1A304}" srcOrd="0" destOrd="0" presId="urn:microsoft.com/office/officeart/2005/8/layout/lProcess1"/>
    <dgm:cxn modelId="{F3948E89-ADCA-431C-B611-AEB77CD7B6D0}" type="presOf" srcId="{39A790EF-F74A-4C0E-9796-F45BCB5CAEB7}" destId="{73B96F93-D579-4CCD-8E38-B55BBA7B1875}" srcOrd="0" destOrd="0" presId="urn:microsoft.com/office/officeart/2005/8/layout/lProcess1"/>
    <dgm:cxn modelId="{0543DB07-C6CC-457C-A753-8500A28A5C44}" srcId="{08E1B25A-0829-42A5-94A7-365C5AA9390D}" destId="{917B2BC0-B846-4CB7-A986-AEED75FFB403}" srcOrd="1" destOrd="0" parTransId="{7CF5167C-7368-4867-A332-E2D81371B17A}" sibTransId="{59540A24-1234-4FDF-BB35-1B6F381DDC98}"/>
    <dgm:cxn modelId="{C9D65F63-7EED-43CC-BD7F-C0D925ADDA7E}" srcId="{08E1B25A-0829-42A5-94A7-365C5AA9390D}" destId="{04778B18-AA25-40E9-9732-8499408A927F}" srcOrd="0" destOrd="0" parTransId="{150E5C2E-78CF-4295-BAE9-6FA3DD00736B}" sibTransId="{601E8452-CA27-4D52-8EC3-A7AB0A327756}"/>
    <dgm:cxn modelId="{DBFD2D74-95D8-41F3-9D60-A6F47AB899FC}" srcId="{4C7407A5-5A3B-42FD-B633-58A9BF6B501F}" destId="{6197B28F-9DF3-4700-A1B6-739C30B48C0B}" srcOrd="1" destOrd="0" parTransId="{C4B2631E-31A1-48B1-B179-251055AB0ADD}" sibTransId="{3E8CFE29-6130-4BF1-9DB1-82B103E58A1F}"/>
    <dgm:cxn modelId="{06389FCD-4CE6-4E19-82A1-AD27FDC1264C}" type="presOf" srcId="{04778B18-AA25-40E9-9732-8499408A927F}" destId="{375B2440-683C-4F8D-82CF-ED8E5B3CEF95}" srcOrd="0" destOrd="0" presId="urn:microsoft.com/office/officeart/2005/8/layout/lProcess1"/>
    <dgm:cxn modelId="{3659759F-155D-4DBE-AC30-ABE07CA1E2A4}" type="presOf" srcId="{6197B28F-9DF3-4700-A1B6-739C30B48C0B}" destId="{FA20B041-B2DB-4D83-ABE9-168A6D424FF1}" srcOrd="0" destOrd="0" presId="urn:microsoft.com/office/officeart/2005/8/layout/lProcess1"/>
    <dgm:cxn modelId="{7AA29D94-3BEC-4987-AFEE-B2E7A53982C8}" type="presOf" srcId="{08E1B25A-0829-42A5-94A7-365C5AA9390D}" destId="{CDC72931-1A29-438A-AAB9-3B7567E49D5F}" srcOrd="0" destOrd="0" presId="urn:microsoft.com/office/officeart/2005/8/layout/lProcess1"/>
    <dgm:cxn modelId="{F2B788FC-C7DB-49A5-841B-0AEB26270495}" type="presOf" srcId="{3EF9DB85-A1B5-4084-B88A-1F3BD17161CC}" destId="{62D7B0C2-308F-4899-B796-840022145676}" srcOrd="0" destOrd="0" presId="urn:microsoft.com/office/officeart/2005/8/layout/lProcess1"/>
    <dgm:cxn modelId="{9A819D17-9013-4D46-A741-25A63013984C}" type="presOf" srcId="{AD67FC1B-FA0F-474D-90BF-091068B312DD}" destId="{0EB7A778-C7F5-4362-9E6F-440D48854726}" srcOrd="0" destOrd="0" presId="urn:microsoft.com/office/officeart/2005/8/layout/lProcess1"/>
    <dgm:cxn modelId="{612B71FD-1383-474E-B653-FAF990125AA4}" type="presOf" srcId="{917B2BC0-B846-4CB7-A986-AEED75FFB403}" destId="{0D814C36-9781-4542-BA9E-41B2FBA83CEB}" srcOrd="0" destOrd="0" presId="urn:microsoft.com/office/officeart/2005/8/layout/lProcess1"/>
    <dgm:cxn modelId="{7AAE486D-58C6-411E-817E-F3972C14AE56}" srcId="{6197B28F-9DF3-4700-A1B6-739C30B48C0B}" destId="{A6C1EE02-F0D5-43F9-9F0E-2C3544114344}" srcOrd="0" destOrd="0" parTransId="{39A790EF-F74A-4C0E-9796-F45BCB5CAEB7}" sibTransId="{3EF9DB85-A1B5-4084-B88A-1F3BD17161CC}"/>
    <dgm:cxn modelId="{AFF35675-D1ED-456C-8EA0-C0DC567F73A7}" type="presOf" srcId="{A6C1EE02-F0D5-43F9-9F0E-2C3544114344}" destId="{4D7F0E8D-BC1B-4DF2-A782-6C272D08B463}" srcOrd="0" destOrd="0" presId="urn:microsoft.com/office/officeart/2005/8/layout/lProcess1"/>
    <dgm:cxn modelId="{AA1F3FF1-CE58-4222-BDF0-84D011063246}" srcId="{6197B28F-9DF3-4700-A1B6-739C30B48C0B}" destId="{AD67FC1B-FA0F-474D-90BF-091068B312DD}" srcOrd="1" destOrd="0" parTransId="{258E6578-351A-4406-BDD3-E47E33FAA0AF}" sibTransId="{2485AA2B-5131-449A-9B14-CAF625302065}"/>
    <dgm:cxn modelId="{AF8C8095-6A60-4AB7-AEBB-B74C08F6155D}" type="presOf" srcId="{4C7407A5-5A3B-42FD-B633-58A9BF6B501F}" destId="{44B0A721-5B66-45F6-9C9E-AC98E0AA35FA}" srcOrd="0" destOrd="0" presId="urn:microsoft.com/office/officeart/2005/8/layout/lProcess1"/>
    <dgm:cxn modelId="{1A032747-9948-40B1-98F8-DCE1A7085E16}" type="presParOf" srcId="{44B0A721-5B66-45F6-9C9E-AC98E0AA35FA}" destId="{93FA5EB8-D31A-472C-AD37-676C2EEB42AF}" srcOrd="0" destOrd="0" presId="urn:microsoft.com/office/officeart/2005/8/layout/lProcess1"/>
    <dgm:cxn modelId="{8996937E-3042-4BE7-81AA-C2B72B217288}" type="presParOf" srcId="{93FA5EB8-D31A-472C-AD37-676C2EEB42AF}" destId="{CDC72931-1A29-438A-AAB9-3B7567E49D5F}" srcOrd="0" destOrd="0" presId="urn:microsoft.com/office/officeart/2005/8/layout/lProcess1"/>
    <dgm:cxn modelId="{FFBCF212-84B1-4B7A-BD3B-86FC9ADA7F41}" type="presParOf" srcId="{93FA5EB8-D31A-472C-AD37-676C2EEB42AF}" destId="{8B22BEAE-E50C-4958-BF72-D84EC20EBCED}" srcOrd="1" destOrd="0" presId="urn:microsoft.com/office/officeart/2005/8/layout/lProcess1"/>
    <dgm:cxn modelId="{5F97D367-20C0-4BC8-98B8-461EBE9E628B}" type="presParOf" srcId="{93FA5EB8-D31A-472C-AD37-676C2EEB42AF}" destId="{375B2440-683C-4F8D-82CF-ED8E5B3CEF95}" srcOrd="2" destOrd="0" presId="urn:microsoft.com/office/officeart/2005/8/layout/lProcess1"/>
    <dgm:cxn modelId="{77A8ACD4-02ED-400C-8B52-5FF32013F31C}" type="presParOf" srcId="{93FA5EB8-D31A-472C-AD37-676C2EEB42AF}" destId="{DA6B7F51-68FC-4E54-B2A6-E57725E1A304}" srcOrd="3" destOrd="0" presId="urn:microsoft.com/office/officeart/2005/8/layout/lProcess1"/>
    <dgm:cxn modelId="{EB0BA5CA-DD90-4EF6-9315-CB26132FF16A}" type="presParOf" srcId="{93FA5EB8-D31A-472C-AD37-676C2EEB42AF}" destId="{0D814C36-9781-4542-BA9E-41B2FBA83CEB}" srcOrd="4" destOrd="0" presId="urn:microsoft.com/office/officeart/2005/8/layout/lProcess1"/>
    <dgm:cxn modelId="{20888A68-5C55-4B81-9E38-6EAA32261D41}" type="presParOf" srcId="{44B0A721-5B66-45F6-9C9E-AC98E0AA35FA}" destId="{3BA6B86D-2877-4422-AFF5-041BAA7FB3AC}" srcOrd="1" destOrd="0" presId="urn:microsoft.com/office/officeart/2005/8/layout/lProcess1"/>
    <dgm:cxn modelId="{52A13546-03A4-4CEB-A8D5-2FCF2A6FCB1B}" type="presParOf" srcId="{44B0A721-5B66-45F6-9C9E-AC98E0AA35FA}" destId="{C3AED0A8-EDF9-49D0-B13D-7F67F20C7F16}" srcOrd="2" destOrd="0" presId="urn:microsoft.com/office/officeart/2005/8/layout/lProcess1"/>
    <dgm:cxn modelId="{C33865EA-61F3-4398-82FC-6599A6326D53}" type="presParOf" srcId="{C3AED0A8-EDF9-49D0-B13D-7F67F20C7F16}" destId="{FA20B041-B2DB-4D83-ABE9-168A6D424FF1}" srcOrd="0" destOrd="0" presId="urn:microsoft.com/office/officeart/2005/8/layout/lProcess1"/>
    <dgm:cxn modelId="{2CE16957-ED75-48B9-9CCD-FD3566B86C43}" type="presParOf" srcId="{C3AED0A8-EDF9-49D0-B13D-7F67F20C7F16}" destId="{73B96F93-D579-4CCD-8E38-B55BBA7B1875}" srcOrd="1" destOrd="0" presId="urn:microsoft.com/office/officeart/2005/8/layout/lProcess1"/>
    <dgm:cxn modelId="{E723B8BA-41B5-489E-BB6A-C11832C8B207}" type="presParOf" srcId="{C3AED0A8-EDF9-49D0-B13D-7F67F20C7F16}" destId="{4D7F0E8D-BC1B-4DF2-A782-6C272D08B463}" srcOrd="2" destOrd="0" presId="urn:microsoft.com/office/officeart/2005/8/layout/lProcess1"/>
    <dgm:cxn modelId="{717F92B7-CAF0-4F34-8CF9-1E6445B1A503}" type="presParOf" srcId="{C3AED0A8-EDF9-49D0-B13D-7F67F20C7F16}" destId="{62D7B0C2-308F-4899-B796-840022145676}" srcOrd="3" destOrd="0" presId="urn:microsoft.com/office/officeart/2005/8/layout/lProcess1"/>
    <dgm:cxn modelId="{98B24552-D977-4EBE-A83C-92C482D8B0A3}" type="presParOf" srcId="{C3AED0A8-EDF9-49D0-B13D-7F67F20C7F16}" destId="{0EB7A778-C7F5-4362-9E6F-440D48854726}" srcOrd="4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C72931-1A29-438A-AAB9-3B7567E49D5F}">
      <dsp:nvSpPr>
        <dsp:cNvPr id="0" name=""/>
        <dsp:cNvSpPr/>
      </dsp:nvSpPr>
      <dsp:spPr>
        <a:xfrm>
          <a:off x="4556" y="486915"/>
          <a:ext cx="3843575" cy="96089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Úroveň /</a:t>
          </a: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problematika :</a:t>
          </a:r>
          <a:endParaRPr lang="en-US" sz="2600" kern="1200" dirty="0"/>
        </a:p>
      </dsp:txBody>
      <dsp:txXfrm>
        <a:off x="32700" y="515059"/>
        <a:ext cx="3787287" cy="904605"/>
      </dsp:txXfrm>
    </dsp:sp>
    <dsp:sp modelId="{8B22BEAE-E50C-4958-BF72-D84EC20EBCED}">
      <dsp:nvSpPr>
        <dsp:cNvPr id="0" name=""/>
        <dsp:cNvSpPr/>
      </dsp:nvSpPr>
      <dsp:spPr>
        <a:xfrm rot="5400000">
          <a:off x="1842265" y="1531887"/>
          <a:ext cx="168156" cy="168156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5B2440-683C-4F8D-82CF-ED8E5B3CEF95}">
      <dsp:nvSpPr>
        <dsp:cNvPr id="0" name=""/>
        <dsp:cNvSpPr/>
      </dsp:nvSpPr>
      <dsp:spPr>
        <a:xfrm>
          <a:off x="4556" y="1784122"/>
          <a:ext cx="3843575" cy="960893"/>
        </a:xfrm>
        <a:prstGeom prst="roundRect">
          <a:avLst>
            <a:gd name="adj" fmla="val 1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Měřítko :</a:t>
          </a:r>
        </a:p>
      </dsp:txBody>
      <dsp:txXfrm>
        <a:off x="32700" y="1812266"/>
        <a:ext cx="3787287" cy="904605"/>
      </dsp:txXfrm>
    </dsp:sp>
    <dsp:sp modelId="{DA6B7F51-68FC-4E54-B2A6-E57725E1A304}">
      <dsp:nvSpPr>
        <dsp:cNvPr id="0" name=""/>
        <dsp:cNvSpPr/>
      </dsp:nvSpPr>
      <dsp:spPr>
        <a:xfrm rot="5400000">
          <a:off x="1842265" y="2829094"/>
          <a:ext cx="168156" cy="168156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814C36-9781-4542-BA9E-41B2FBA83CEB}">
      <dsp:nvSpPr>
        <dsp:cNvPr id="0" name=""/>
        <dsp:cNvSpPr/>
      </dsp:nvSpPr>
      <dsp:spPr>
        <a:xfrm>
          <a:off x="96167" y="3081328"/>
          <a:ext cx="3660351" cy="960893"/>
        </a:xfrm>
        <a:prstGeom prst="roundRect">
          <a:avLst>
            <a:gd name="adj" fmla="val 1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Bibliometrické provedení:</a:t>
          </a:r>
          <a:endParaRPr lang="en-US" sz="2600" kern="1200" dirty="0"/>
        </a:p>
      </dsp:txBody>
      <dsp:txXfrm>
        <a:off x="124311" y="3109472"/>
        <a:ext cx="3604063" cy="904605"/>
      </dsp:txXfrm>
    </dsp:sp>
    <dsp:sp modelId="{FA20B041-B2DB-4D83-ABE9-168A6D424FF1}">
      <dsp:nvSpPr>
        <dsp:cNvPr id="0" name=""/>
        <dsp:cNvSpPr/>
      </dsp:nvSpPr>
      <dsp:spPr>
        <a:xfrm>
          <a:off x="4386231" y="486915"/>
          <a:ext cx="3843575" cy="96089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Výběr nových výzkumníků</a:t>
          </a:r>
          <a:endParaRPr lang="en-US" sz="2600" kern="1200" dirty="0"/>
        </a:p>
      </dsp:txBody>
      <dsp:txXfrm>
        <a:off x="4414375" y="515059"/>
        <a:ext cx="3787287" cy="904605"/>
      </dsp:txXfrm>
    </dsp:sp>
    <dsp:sp modelId="{73B96F93-D579-4CCD-8E38-B55BBA7B1875}">
      <dsp:nvSpPr>
        <dsp:cNvPr id="0" name=""/>
        <dsp:cNvSpPr/>
      </dsp:nvSpPr>
      <dsp:spPr>
        <a:xfrm rot="5400000">
          <a:off x="6223941" y="1531887"/>
          <a:ext cx="168156" cy="168156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7F0E8D-BC1B-4DF2-A782-6C272D08B463}">
      <dsp:nvSpPr>
        <dsp:cNvPr id="0" name=""/>
        <dsp:cNvSpPr/>
      </dsp:nvSpPr>
      <dsp:spPr>
        <a:xfrm>
          <a:off x="4386231" y="1784122"/>
          <a:ext cx="3843575" cy="960893"/>
        </a:xfrm>
        <a:prstGeom prst="roundRect">
          <a:avLst>
            <a:gd name="adj" fmla="val 1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Nejlepší výzkumník</a:t>
          </a:r>
          <a:endParaRPr lang="en-US" sz="2600" kern="1200" dirty="0"/>
        </a:p>
      </dsp:txBody>
      <dsp:txXfrm>
        <a:off x="4414375" y="1812266"/>
        <a:ext cx="3787287" cy="904605"/>
      </dsp:txXfrm>
    </dsp:sp>
    <dsp:sp modelId="{62D7B0C2-308F-4899-B796-840022145676}">
      <dsp:nvSpPr>
        <dsp:cNvPr id="0" name=""/>
        <dsp:cNvSpPr/>
      </dsp:nvSpPr>
      <dsp:spPr>
        <a:xfrm rot="5400000">
          <a:off x="6223941" y="2829094"/>
          <a:ext cx="168156" cy="168156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B7A778-C7F5-4362-9E6F-440D48854726}">
      <dsp:nvSpPr>
        <dsp:cNvPr id="0" name=""/>
        <dsp:cNvSpPr/>
      </dsp:nvSpPr>
      <dsp:spPr>
        <a:xfrm>
          <a:off x="4386231" y="3081328"/>
          <a:ext cx="3843575" cy="960893"/>
        </a:xfrm>
        <a:prstGeom prst="roundRect">
          <a:avLst>
            <a:gd name="adj" fmla="val 1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Zhodnocení </a:t>
          </a:r>
          <a:r>
            <a:rPr lang="cs-CZ" sz="2600" kern="1200" smtClean="0"/>
            <a:t>podle IF </a:t>
          </a:r>
          <a:r>
            <a:rPr lang="cs-CZ" sz="2600" kern="1200" dirty="0" smtClean="0"/>
            <a:t>časopisů, kde publikovali</a:t>
          </a:r>
          <a:endParaRPr lang="en-US" sz="2600" kern="1200" dirty="0"/>
        </a:p>
      </dsp:txBody>
      <dsp:txXfrm>
        <a:off x="4414375" y="3109472"/>
        <a:ext cx="3787287" cy="90460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C72931-1A29-438A-AAB9-3B7567E49D5F}">
      <dsp:nvSpPr>
        <dsp:cNvPr id="0" name=""/>
        <dsp:cNvSpPr/>
      </dsp:nvSpPr>
      <dsp:spPr>
        <a:xfrm>
          <a:off x="4556" y="486915"/>
          <a:ext cx="3843575" cy="96089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/>
            <a:t>Úroveň /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/>
            <a:t>problematika :</a:t>
          </a:r>
          <a:endParaRPr lang="en-US" sz="2500" kern="1200" dirty="0"/>
        </a:p>
      </dsp:txBody>
      <dsp:txXfrm>
        <a:off x="32700" y="515059"/>
        <a:ext cx="3787287" cy="904605"/>
      </dsp:txXfrm>
    </dsp:sp>
    <dsp:sp modelId="{8B22BEAE-E50C-4958-BF72-D84EC20EBCED}">
      <dsp:nvSpPr>
        <dsp:cNvPr id="0" name=""/>
        <dsp:cNvSpPr/>
      </dsp:nvSpPr>
      <dsp:spPr>
        <a:xfrm rot="5400000">
          <a:off x="1842265" y="1531887"/>
          <a:ext cx="168156" cy="168156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5B2440-683C-4F8D-82CF-ED8E5B3CEF95}">
      <dsp:nvSpPr>
        <dsp:cNvPr id="0" name=""/>
        <dsp:cNvSpPr/>
      </dsp:nvSpPr>
      <dsp:spPr>
        <a:xfrm>
          <a:off x="4556" y="1784122"/>
          <a:ext cx="3843575" cy="960893"/>
        </a:xfrm>
        <a:prstGeom prst="roundRect">
          <a:avLst>
            <a:gd name="adj" fmla="val 1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Měřítko :</a:t>
          </a:r>
        </a:p>
      </dsp:txBody>
      <dsp:txXfrm>
        <a:off x="32700" y="1812266"/>
        <a:ext cx="3787287" cy="904605"/>
      </dsp:txXfrm>
    </dsp:sp>
    <dsp:sp modelId="{DA6B7F51-68FC-4E54-B2A6-E57725E1A304}">
      <dsp:nvSpPr>
        <dsp:cNvPr id="0" name=""/>
        <dsp:cNvSpPr/>
      </dsp:nvSpPr>
      <dsp:spPr>
        <a:xfrm rot="5400000">
          <a:off x="1842265" y="2829094"/>
          <a:ext cx="168156" cy="168156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814C36-9781-4542-BA9E-41B2FBA83CEB}">
      <dsp:nvSpPr>
        <dsp:cNvPr id="0" name=""/>
        <dsp:cNvSpPr/>
      </dsp:nvSpPr>
      <dsp:spPr>
        <a:xfrm>
          <a:off x="96167" y="3081328"/>
          <a:ext cx="3660351" cy="960893"/>
        </a:xfrm>
        <a:prstGeom prst="roundRect">
          <a:avLst>
            <a:gd name="adj" fmla="val 1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Bibliometrické provedení:</a:t>
          </a:r>
          <a:endParaRPr lang="en-US" sz="2100" kern="1200" dirty="0"/>
        </a:p>
      </dsp:txBody>
      <dsp:txXfrm>
        <a:off x="124311" y="3109472"/>
        <a:ext cx="3604063" cy="904605"/>
      </dsp:txXfrm>
    </dsp:sp>
    <dsp:sp modelId="{FA20B041-B2DB-4D83-ABE9-168A6D424FF1}">
      <dsp:nvSpPr>
        <dsp:cNvPr id="0" name=""/>
        <dsp:cNvSpPr/>
      </dsp:nvSpPr>
      <dsp:spPr>
        <a:xfrm>
          <a:off x="4386231" y="486915"/>
          <a:ext cx="3843575" cy="96089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/>
            <a:t>Nedostatečné zapojení do mezinárodního výzkumu</a:t>
          </a:r>
          <a:endParaRPr lang="en-US" sz="2500" kern="1200" dirty="0"/>
        </a:p>
      </dsp:txBody>
      <dsp:txXfrm>
        <a:off x="4414375" y="515059"/>
        <a:ext cx="3787287" cy="904605"/>
      </dsp:txXfrm>
    </dsp:sp>
    <dsp:sp modelId="{73B96F93-D579-4CCD-8E38-B55BBA7B1875}">
      <dsp:nvSpPr>
        <dsp:cNvPr id="0" name=""/>
        <dsp:cNvSpPr/>
      </dsp:nvSpPr>
      <dsp:spPr>
        <a:xfrm rot="5400000">
          <a:off x="6223941" y="1531887"/>
          <a:ext cx="168156" cy="168156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7F0E8D-BC1B-4DF2-A782-6C272D08B463}">
      <dsp:nvSpPr>
        <dsp:cNvPr id="0" name=""/>
        <dsp:cNvSpPr/>
      </dsp:nvSpPr>
      <dsp:spPr>
        <a:xfrm>
          <a:off x="4386231" y="1784122"/>
          <a:ext cx="3843575" cy="960893"/>
        </a:xfrm>
        <a:prstGeom prst="roundRect">
          <a:avLst>
            <a:gd name="adj" fmla="val 1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Publikování v mezinárodně uznávaných časopisech</a:t>
          </a:r>
          <a:endParaRPr lang="en-US" sz="2100" kern="1200" dirty="0"/>
        </a:p>
      </dsp:txBody>
      <dsp:txXfrm>
        <a:off x="4414375" y="1812266"/>
        <a:ext cx="3787287" cy="904605"/>
      </dsp:txXfrm>
    </dsp:sp>
    <dsp:sp modelId="{62D7B0C2-308F-4899-B796-840022145676}">
      <dsp:nvSpPr>
        <dsp:cNvPr id="0" name=""/>
        <dsp:cNvSpPr/>
      </dsp:nvSpPr>
      <dsp:spPr>
        <a:xfrm rot="5400000">
          <a:off x="6223941" y="2829094"/>
          <a:ext cx="168156" cy="168156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B7A778-C7F5-4362-9E6F-440D48854726}">
      <dsp:nvSpPr>
        <dsp:cNvPr id="0" name=""/>
        <dsp:cNvSpPr/>
      </dsp:nvSpPr>
      <dsp:spPr>
        <a:xfrm>
          <a:off x="4386231" y="3081328"/>
          <a:ext cx="3843575" cy="960893"/>
        </a:xfrm>
        <a:prstGeom prst="roundRect">
          <a:avLst>
            <a:gd name="adj" fmla="val 1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Počet článků publikovaných v prvním kvartilu dané vědní oblasti</a:t>
          </a:r>
          <a:endParaRPr lang="en-US" sz="2100" kern="1200" dirty="0"/>
        </a:p>
      </dsp:txBody>
      <dsp:txXfrm>
        <a:off x="4414375" y="3109472"/>
        <a:ext cx="3787287" cy="90460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C72931-1A29-438A-AAB9-3B7567E49D5F}">
      <dsp:nvSpPr>
        <dsp:cNvPr id="0" name=""/>
        <dsp:cNvSpPr/>
      </dsp:nvSpPr>
      <dsp:spPr>
        <a:xfrm>
          <a:off x="4556" y="486915"/>
          <a:ext cx="3843575" cy="96089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Úroveň /</a:t>
          </a: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problematika :</a:t>
          </a:r>
          <a:endParaRPr lang="en-US" sz="2600" kern="1200" dirty="0"/>
        </a:p>
      </dsp:txBody>
      <dsp:txXfrm>
        <a:off x="32700" y="515059"/>
        <a:ext cx="3787287" cy="904605"/>
      </dsp:txXfrm>
    </dsp:sp>
    <dsp:sp modelId="{8B22BEAE-E50C-4958-BF72-D84EC20EBCED}">
      <dsp:nvSpPr>
        <dsp:cNvPr id="0" name=""/>
        <dsp:cNvSpPr/>
      </dsp:nvSpPr>
      <dsp:spPr>
        <a:xfrm rot="5400000">
          <a:off x="1842265" y="1531887"/>
          <a:ext cx="168156" cy="168156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5B2440-683C-4F8D-82CF-ED8E5B3CEF95}">
      <dsp:nvSpPr>
        <dsp:cNvPr id="0" name=""/>
        <dsp:cNvSpPr/>
      </dsp:nvSpPr>
      <dsp:spPr>
        <a:xfrm>
          <a:off x="4556" y="1784122"/>
          <a:ext cx="3843575" cy="960893"/>
        </a:xfrm>
        <a:prstGeom prst="roundRect">
          <a:avLst>
            <a:gd name="adj" fmla="val 1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Měřítko :</a:t>
          </a:r>
        </a:p>
      </dsp:txBody>
      <dsp:txXfrm>
        <a:off x="32700" y="1812266"/>
        <a:ext cx="3787287" cy="904605"/>
      </dsp:txXfrm>
    </dsp:sp>
    <dsp:sp modelId="{DA6B7F51-68FC-4E54-B2A6-E57725E1A304}">
      <dsp:nvSpPr>
        <dsp:cNvPr id="0" name=""/>
        <dsp:cNvSpPr/>
      </dsp:nvSpPr>
      <dsp:spPr>
        <a:xfrm rot="5400000">
          <a:off x="1842265" y="2829094"/>
          <a:ext cx="168156" cy="168156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814C36-9781-4542-BA9E-41B2FBA83CEB}">
      <dsp:nvSpPr>
        <dsp:cNvPr id="0" name=""/>
        <dsp:cNvSpPr/>
      </dsp:nvSpPr>
      <dsp:spPr>
        <a:xfrm>
          <a:off x="96167" y="3081328"/>
          <a:ext cx="3660351" cy="960893"/>
        </a:xfrm>
        <a:prstGeom prst="roundRect">
          <a:avLst>
            <a:gd name="adj" fmla="val 1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Bibliometrické provedení:</a:t>
          </a:r>
          <a:endParaRPr lang="en-US" sz="2100" kern="1200" dirty="0"/>
        </a:p>
      </dsp:txBody>
      <dsp:txXfrm>
        <a:off x="124311" y="3109472"/>
        <a:ext cx="3604063" cy="904605"/>
      </dsp:txXfrm>
    </dsp:sp>
    <dsp:sp modelId="{FA20B041-B2DB-4D83-ABE9-168A6D424FF1}">
      <dsp:nvSpPr>
        <dsp:cNvPr id="0" name=""/>
        <dsp:cNvSpPr/>
      </dsp:nvSpPr>
      <dsp:spPr>
        <a:xfrm>
          <a:off x="4386231" y="486915"/>
          <a:ext cx="3843575" cy="96089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Neaktivní výzkumníci</a:t>
          </a:r>
          <a:endParaRPr lang="en-US" sz="2600" kern="1200" dirty="0"/>
        </a:p>
      </dsp:txBody>
      <dsp:txXfrm>
        <a:off x="4414375" y="515059"/>
        <a:ext cx="3787287" cy="904605"/>
      </dsp:txXfrm>
    </dsp:sp>
    <dsp:sp modelId="{73B96F93-D579-4CCD-8E38-B55BBA7B1875}">
      <dsp:nvSpPr>
        <dsp:cNvPr id="0" name=""/>
        <dsp:cNvSpPr/>
      </dsp:nvSpPr>
      <dsp:spPr>
        <a:xfrm rot="5400000">
          <a:off x="6223941" y="1531887"/>
          <a:ext cx="168156" cy="168156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7F0E8D-BC1B-4DF2-A782-6C272D08B463}">
      <dsp:nvSpPr>
        <dsp:cNvPr id="0" name=""/>
        <dsp:cNvSpPr/>
      </dsp:nvSpPr>
      <dsp:spPr>
        <a:xfrm>
          <a:off x="4386231" y="1784122"/>
          <a:ext cx="3843575" cy="960893"/>
        </a:xfrm>
        <a:prstGeom prst="roundRect">
          <a:avLst>
            <a:gd name="adj" fmla="val 1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Rozhodování o důležitých věcech, např. o přijímání nových výzkumníků</a:t>
          </a:r>
          <a:endParaRPr lang="en-US" sz="2100" kern="1200" dirty="0"/>
        </a:p>
      </dsp:txBody>
      <dsp:txXfrm>
        <a:off x="4414375" y="1812266"/>
        <a:ext cx="3787287" cy="904605"/>
      </dsp:txXfrm>
    </dsp:sp>
    <dsp:sp modelId="{62D7B0C2-308F-4899-B796-840022145676}">
      <dsp:nvSpPr>
        <dsp:cNvPr id="0" name=""/>
        <dsp:cNvSpPr/>
      </dsp:nvSpPr>
      <dsp:spPr>
        <a:xfrm rot="5400000">
          <a:off x="6223941" y="2829094"/>
          <a:ext cx="168156" cy="168156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B7A778-C7F5-4362-9E6F-440D48854726}">
      <dsp:nvSpPr>
        <dsp:cNvPr id="0" name=""/>
        <dsp:cNvSpPr/>
      </dsp:nvSpPr>
      <dsp:spPr>
        <a:xfrm>
          <a:off x="4386231" y="3081328"/>
          <a:ext cx="3843575" cy="960893"/>
        </a:xfrm>
        <a:prstGeom prst="roundRect">
          <a:avLst>
            <a:gd name="adj" fmla="val 1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Jmenování do přijímacích komisí jen těch, jež mají za poslecních x let &gt; y publikací</a:t>
          </a:r>
          <a:endParaRPr lang="en-US" sz="2100" kern="1200" dirty="0"/>
        </a:p>
      </dsp:txBody>
      <dsp:txXfrm>
        <a:off x="4414375" y="3109472"/>
        <a:ext cx="3787287" cy="90460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C72931-1A29-438A-AAB9-3B7567E49D5F}">
      <dsp:nvSpPr>
        <dsp:cNvPr id="0" name=""/>
        <dsp:cNvSpPr/>
      </dsp:nvSpPr>
      <dsp:spPr>
        <a:xfrm>
          <a:off x="4556" y="486915"/>
          <a:ext cx="3843575" cy="96089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Úroveň /</a:t>
          </a: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problematika :</a:t>
          </a:r>
          <a:endParaRPr lang="en-US" sz="2600" kern="1200" dirty="0"/>
        </a:p>
      </dsp:txBody>
      <dsp:txXfrm>
        <a:off x="32700" y="515059"/>
        <a:ext cx="3787287" cy="904605"/>
      </dsp:txXfrm>
    </dsp:sp>
    <dsp:sp modelId="{8B22BEAE-E50C-4958-BF72-D84EC20EBCED}">
      <dsp:nvSpPr>
        <dsp:cNvPr id="0" name=""/>
        <dsp:cNvSpPr/>
      </dsp:nvSpPr>
      <dsp:spPr>
        <a:xfrm rot="5400000">
          <a:off x="1842265" y="1531887"/>
          <a:ext cx="168156" cy="168156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5B2440-683C-4F8D-82CF-ED8E5B3CEF95}">
      <dsp:nvSpPr>
        <dsp:cNvPr id="0" name=""/>
        <dsp:cNvSpPr/>
      </dsp:nvSpPr>
      <dsp:spPr>
        <a:xfrm>
          <a:off x="4556" y="1784122"/>
          <a:ext cx="3843575" cy="960893"/>
        </a:xfrm>
        <a:prstGeom prst="roundRect">
          <a:avLst>
            <a:gd name="adj" fmla="val 1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Měřítko :</a:t>
          </a:r>
        </a:p>
      </dsp:txBody>
      <dsp:txXfrm>
        <a:off x="32700" y="1812266"/>
        <a:ext cx="3787287" cy="904605"/>
      </dsp:txXfrm>
    </dsp:sp>
    <dsp:sp modelId="{DA6B7F51-68FC-4E54-B2A6-E57725E1A304}">
      <dsp:nvSpPr>
        <dsp:cNvPr id="0" name=""/>
        <dsp:cNvSpPr/>
      </dsp:nvSpPr>
      <dsp:spPr>
        <a:xfrm rot="5400000">
          <a:off x="1842265" y="2829094"/>
          <a:ext cx="168156" cy="168156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814C36-9781-4542-BA9E-41B2FBA83CEB}">
      <dsp:nvSpPr>
        <dsp:cNvPr id="0" name=""/>
        <dsp:cNvSpPr/>
      </dsp:nvSpPr>
      <dsp:spPr>
        <a:xfrm>
          <a:off x="96167" y="3081328"/>
          <a:ext cx="3660351" cy="960893"/>
        </a:xfrm>
        <a:prstGeom prst="roundRect">
          <a:avLst>
            <a:gd name="adj" fmla="val 1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Bibliometrické provedení:</a:t>
          </a:r>
          <a:endParaRPr lang="en-US" sz="2100" kern="1200" dirty="0"/>
        </a:p>
      </dsp:txBody>
      <dsp:txXfrm>
        <a:off x="124311" y="3109472"/>
        <a:ext cx="3604063" cy="904605"/>
      </dsp:txXfrm>
    </dsp:sp>
    <dsp:sp modelId="{FA20B041-B2DB-4D83-ABE9-168A6D424FF1}">
      <dsp:nvSpPr>
        <dsp:cNvPr id="0" name=""/>
        <dsp:cNvSpPr/>
      </dsp:nvSpPr>
      <dsp:spPr>
        <a:xfrm>
          <a:off x="4386231" y="486915"/>
          <a:ext cx="3843575" cy="96089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Stimulace rozvoje výzkumu</a:t>
          </a:r>
          <a:endParaRPr lang="en-US" sz="2600" kern="1200" dirty="0"/>
        </a:p>
      </dsp:txBody>
      <dsp:txXfrm>
        <a:off x="4414375" y="515059"/>
        <a:ext cx="3787287" cy="904605"/>
      </dsp:txXfrm>
    </dsp:sp>
    <dsp:sp modelId="{73B96F93-D579-4CCD-8E38-B55BBA7B1875}">
      <dsp:nvSpPr>
        <dsp:cNvPr id="0" name=""/>
        <dsp:cNvSpPr/>
      </dsp:nvSpPr>
      <dsp:spPr>
        <a:xfrm rot="5400000">
          <a:off x="6223941" y="1531887"/>
          <a:ext cx="168156" cy="168156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7F0E8D-BC1B-4DF2-A782-6C272D08B463}">
      <dsp:nvSpPr>
        <dsp:cNvPr id="0" name=""/>
        <dsp:cNvSpPr/>
      </dsp:nvSpPr>
      <dsp:spPr>
        <a:xfrm>
          <a:off x="4386231" y="1784122"/>
          <a:ext cx="3843575" cy="960893"/>
        </a:xfrm>
        <a:prstGeom prst="roundRect">
          <a:avLst>
            <a:gd name="adj" fmla="val 1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Financování podle výzkumných výsledků</a:t>
          </a:r>
          <a:endParaRPr lang="en-US" sz="2100" kern="1200" dirty="0"/>
        </a:p>
      </dsp:txBody>
      <dsp:txXfrm>
        <a:off x="4414375" y="1812266"/>
        <a:ext cx="3787287" cy="904605"/>
      </dsp:txXfrm>
    </dsp:sp>
    <dsp:sp modelId="{62D7B0C2-308F-4899-B796-840022145676}">
      <dsp:nvSpPr>
        <dsp:cNvPr id="0" name=""/>
        <dsp:cNvSpPr/>
      </dsp:nvSpPr>
      <dsp:spPr>
        <a:xfrm rot="5400000">
          <a:off x="6223941" y="2829094"/>
          <a:ext cx="168156" cy="168156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B7A778-C7F5-4362-9E6F-440D48854726}">
      <dsp:nvSpPr>
        <dsp:cNvPr id="0" name=""/>
        <dsp:cNvSpPr/>
      </dsp:nvSpPr>
      <dsp:spPr>
        <a:xfrm>
          <a:off x="4386231" y="3081328"/>
          <a:ext cx="3843575" cy="960893"/>
        </a:xfrm>
        <a:prstGeom prst="roundRect">
          <a:avLst>
            <a:gd name="adj" fmla="val 1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Počet publikovaných článků, jejich normalizovaný impakt vzhledem k instituci</a:t>
          </a:r>
          <a:endParaRPr lang="en-US" sz="2100" kern="1200" dirty="0"/>
        </a:p>
      </dsp:txBody>
      <dsp:txXfrm>
        <a:off x="4414375" y="3109472"/>
        <a:ext cx="3787287" cy="9046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F437DE14-D363-499B-837F-A2DDF9829A2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0390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144A6A0D-52E2-4559-92BF-8519EA54B1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09090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Josef Janyska</a:t>
            </a:r>
          </a:p>
          <a:p>
            <a:r>
              <a:rPr lang="cs-CZ" dirty="0" smtClean="0"/>
              <a:t>Karel Stulik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4A6A0D-52E2-4559-92BF-8519EA54B135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32602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 txBox="1">
            <a:spLocks noGrp="1" noChangeArrowheads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r" eaLnBrk="1" hangingPunct="1"/>
            <a:fld id="{0888A328-5A96-4C07-815A-EA9C6B5D3850}" type="slidenum">
              <a:rPr lang="cs-CZ" sz="1200">
                <a:latin typeface="Arial" charset="0"/>
              </a:rPr>
              <a:pPr algn="r" eaLnBrk="1" hangingPunct="1"/>
              <a:t>27</a:t>
            </a:fld>
            <a:endParaRPr lang="cs-CZ" sz="1200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814692-0051-4CEA-ACA3-F3FC2D12245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4781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D35068-5FD1-4894-A3D4-642AFB9D7A5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9284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A46791-E127-44BD-9C5B-FCA661369F6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00511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1A8D11-2198-4F8E-9EDF-BC76E0E47F5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19836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093F76-74F6-44AC-98D4-6BD125CA0B7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56161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704564-EE0D-4E9D-B2AD-9D7E201A88F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02709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20950" y="1125538"/>
            <a:ext cx="31400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813425" y="1125538"/>
            <a:ext cx="3141663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C11A0F-AF4F-49DA-B5AF-668FE316CB6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37049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5C425C-469F-4936-95B0-F26B1E7472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65756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C96B8B-2D0B-4847-AA37-E0E9B79BCDB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42446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FAD275-1ACB-4FB0-8D57-AED01EB2E1D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19766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A953F6-384A-45C5-AC2B-E7EC1F7C9C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4090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94986" y="1002082"/>
            <a:ext cx="8229600" cy="603446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725" y="1640909"/>
            <a:ext cx="8234363" cy="452918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F343CD-7CD1-4BDA-90D3-43B397E9A3D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63685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9BCDB6-C63D-483F-9F46-6B08274A34F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75769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6BF9BD-C74F-40BD-BD02-5CE33844F8D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92018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7EBDD4-FAF1-48A1-B2A2-17A51714B1B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26727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2344738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1E5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cs-CZ">
              <a:latin typeface="Arial" charset="0"/>
            </a:endParaRPr>
          </a:p>
        </p:txBody>
      </p:sp>
      <p:pic>
        <p:nvPicPr>
          <p:cNvPr id="4" name="Picture 3" descr="titl C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0" descr="OPVK_MU_rg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7925" y="5248275"/>
            <a:ext cx="4205288" cy="801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221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517775" y="2728913"/>
            <a:ext cx="5688013" cy="2157412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343B6C-CA9E-41F3-9D4D-60A6F715DB9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858972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B11A81-B69D-4703-B7DF-8E23620F48A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366936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3C263D-A36E-4103-BC86-AB3BE2CC0C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117791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17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17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3DE989-3A64-4978-BC69-E62EB221FF0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118558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6AC1B3-C232-41DC-9929-FA73697A3A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253256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43D21-AB72-4489-8B78-AAC0817FDE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12409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BED612-B72C-44F6-B7A5-B4FC0A971A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1230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1E81AD-8B86-4AA6-9B36-020B477C0A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970793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1DDC76-DA7C-4F2E-99B6-34F1B280C3F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817630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B00AB3-FC11-46E8-9ABD-32EF68DC297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884181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0B5C06-55C6-4D85-9523-41E633F41E7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188262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2676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2676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578F0B-4A6A-4F5E-8356-75799470A50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294366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AD3F25-72A8-42B8-8970-6BE13AC40F7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663453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294AC2-7CF8-4D3D-BBB9-BFF337F2A60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55973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0F0E5C-E43A-44F8-8C3E-7DBDB8D500B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300963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84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84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6A4233-D682-4A27-8E57-8407CC3E703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206441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AFB146-E4E8-4B9C-B5AA-3BD91D1178F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057251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763E39-1B68-457D-B51B-C0A8C4587B4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5063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75913D-7A11-416F-BFC2-81B6BF444E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873160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0FD587-B033-4347-9F7B-50B8C78A1C3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741648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977994-54AA-4A93-8B87-8E3820E68C6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136534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F4A211-CEFA-45C3-A069-0C32B99C805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385533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06A01-B5B5-436B-AC3E-689ED8232A7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350828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16922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16922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6C9076-65A9-4DB6-AD30-AFD5244482D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4587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F830B4-CF4E-4CAC-B3B6-2C3CBB26E83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4369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6C2A18-95E3-4946-B038-82768F7818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4049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B34BD6-B6FE-42B8-8FD6-065A4FA59F5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8475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A09FEA-1C2B-4084-B360-270571E6E0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350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839C54-A988-4D0C-ADE2-DB131FF1CA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4259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3.emf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1E5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1027" name="Picture 12" descr="zahlavi CZ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85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85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FB897AC-2672-4B68-8F56-AE2A1A46ED6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1E5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051" name="Picture 10" descr="zahlavi CZ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20950" y="1125538"/>
            <a:ext cx="643413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06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D4EDF9A-F2A3-4617-98C7-60EDFE6BAA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1E5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3075" name="Picture 3" descr="zahlavi CZ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178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119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11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994FB13-D321-4A79-9D82-AFE6B7EA0EB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3080" name="Picture 16" descr="OPVK_MU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" y="4643438"/>
            <a:ext cx="5926138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1E5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4099" name="Picture 3" descr="zahlavi CZ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84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32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32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3BA5CE0-8F01-482E-B4BB-77523E9EB21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4103" name="Picture 11" descr="OPVK_MU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" y="3286125"/>
            <a:ext cx="8002588" cy="1525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4F7124D-5987-46E7-A20C-B948FC1BFC49}" type="slidenum">
              <a:rPr lang="cs-CZ"/>
              <a:pPr>
                <a:defRPr/>
              </a:pPr>
              <a:t>1</a:t>
            </a:fld>
            <a:endParaRPr lang="cs-CZ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Bibliometrie</a:t>
            </a:r>
            <a:r>
              <a:rPr lang="en-US" dirty="0" smtClean="0"/>
              <a:t> v </a:t>
            </a:r>
            <a:r>
              <a:rPr lang="en-US" dirty="0" err="1" smtClean="0"/>
              <a:t>praxi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sz="2000" dirty="0" smtClean="0"/>
              <a:t>Lucie Vavříková</a:t>
            </a:r>
            <a:endParaRPr lang="cs-CZ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 dat pro bibliometrii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Hlavní citační databáze (citační rejstříky)</a:t>
            </a:r>
          </a:p>
          <a:p>
            <a:pPr lvl="1"/>
            <a:r>
              <a:rPr lang="cs-CZ" dirty="0" smtClean="0"/>
              <a:t>Web of Science a časopisecké rejstříky Journal Citation </a:t>
            </a:r>
            <a:r>
              <a:rPr lang="cs-CZ" dirty="0"/>
              <a:t>Reports (Thomson Reuters)</a:t>
            </a:r>
          </a:p>
          <a:p>
            <a:pPr lvl="1"/>
            <a:r>
              <a:rPr lang="cs-CZ" dirty="0" smtClean="0"/>
              <a:t>Scopus (Elsevier)</a:t>
            </a:r>
          </a:p>
          <a:p>
            <a:r>
              <a:rPr lang="cs-CZ" dirty="0" smtClean="0"/>
              <a:t>Další zdroje</a:t>
            </a:r>
          </a:p>
          <a:p>
            <a:pPr lvl="1"/>
            <a:r>
              <a:rPr lang="cs-CZ" dirty="0" smtClean="0"/>
              <a:t>Google Scholar</a:t>
            </a:r>
          </a:p>
          <a:p>
            <a:pPr lvl="1"/>
            <a:r>
              <a:rPr lang="cs-CZ" dirty="0" smtClean="0"/>
              <a:t>Citeseer</a:t>
            </a:r>
          </a:p>
          <a:p>
            <a:pPr lvl="1"/>
            <a:r>
              <a:rPr lang="cs-CZ" dirty="0" smtClean="0"/>
              <a:t>Chorvatský citační rejstřík</a:t>
            </a:r>
          </a:p>
          <a:p>
            <a:pPr lvl="1"/>
            <a:r>
              <a:rPr lang="cs-CZ" dirty="0" smtClean="0"/>
              <a:t>Indický citační rejstřík</a:t>
            </a:r>
          </a:p>
          <a:p>
            <a:pPr lvl="1"/>
            <a:endParaRPr lang="cs-CZ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970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7BB0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Impakt faktor a jeho použití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Řada nevýhod </a:t>
            </a:r>
            <a:r>
              <a:rPr lang="cs-CZ" dirty="0" smtClean="0">
                <a:sym typeface="Wingdings" panose="05000000000000000000" pitchFamily="2" charset="2"/>
              </a:rPr>
              <a:t> motor rozvoje dalších indikátorů</a:t>
            </a:r>
          </a:p>
          <a:p>
            <a:r>
              <a:rPr lang="cs-CZ" dirty="0" smtClean="0">
                <a:sym typeface="Wingdings" panose="05000000000000000000" pitchFamily="2" charset="2"/>
              </a:rPr>
              <a:t>Kalkulace</a:t>
            </a:r>
          </a:p>
          <a:p>
            <a:pPr marL="0" indent="0">
              <a:buNone/>
            </a:pPr>
            <a:endParaRPr lang="cs-CZ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cs-CZ" dirty="0" smtClean="0">
                <a:sym typeface="Wingdings" panose="05000000000000000000" pitchFamily="2" charset="2"/>
              </a:rPr>
              <a:t>	Citace všech dokumentů</a:t>
            </a:r>
          </a:p>
          <a:p>
            <a:pPr marL="0" indent="0">
              <a:buNone/>
            </a:pPr>
            <a:r>
              <a:rPr lang="cs-CZ" dirty="0" smtClean="0">
                <a:sym typeface="Wingdings" panose="05000000000000000000" pitchFamily="2" charset="2"/>
              </a:rPr>
              <a:t>	Počet citovatelných dokumentů</a:t>
            </a:r>
          </a:p>
          <a:p>
            <a:pPr marL="0" indent="0">
              <a:buNone/>
            </a:pPr>
            <a:endParaRPr lang="cs-CZ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cs-CZ" dirty="0" smtClean="0">
              <a:sym typeface="Wingdings" panose="05000000000000000000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cxnSp>
        <p:nvCxnSpPr>
          <p:cNvPr id="6" name="Straight Connector 5"/>
          <p:cNvCxnSpPr/>
          <p:nvPr/>
        </p:nvCxnSpPr>
        <p:spPr bwMode="auto">
          <a:xfrm flipH="1">
            <a:off x="1610451" y="3343701"/>
            <a:ext cx="36576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1671618"/>
              </p:ext>
            </p:extLst>
          </p:nvPr>
        </p:nvGraphicFramePr>
        <p:xfrm>
          <a:off x="773373" y="4017370"/>
          <a:ext cx="6096000" cy="200152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Citovatelné jednotky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Necitovatelné jednotky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Articles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Letters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Reviews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Editorial Papers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Discussion Papers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Hexagon 7"/>
          <p:cNvSpPr/>
          <p:nvPr/>
        </p:nvSpPr>
        <p:spPr bwMode="auto">
          <a:xfrm>
            <a:off x="1746931" y="4449169"/>
            <a:ext cx="409418" cy="341194"/>
          </a:xfrm>
          <a:prstGeom prst="hexagon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9" name="Hexagon 8"/>
          <p:cNvSpPr/>
          <p:nvPr/>
        </p:nvSpPr>
        <p:spPr bwMode="auto">
          <a:xfrm>
            <a:off x="5063342" y="4430972"/>
            <a:ext cx="409418" cy="341194"/>
          </a:xfrm>
          <a:prstGeom prst="hexagon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782938" y="6406018"/>
            <a:ext cx="17469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Zdroj: H. Moed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388564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Impakt faktor a jeho použití – volné citace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Citace</a:t>
            </a:r>
            <a:r>
              <a:rPr lang="en-US" dirty="0"/>
              <a:t>			+ 	 +	   +	   </a:t>
            </a:r>
            <a:r>
              <a:rPr lang="en-US" dirty="0" smtClean="0"/>
              <a:t>+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Dokumenty		</a:t>
            </a:r>
            <a:r>
              <a:rPr lang="en-US" dirty="0" smtClean="0"/>
              <a:t>+ 	 +	   +	   +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en-US" dirty="0" err="1" smtClean="0"/>
              <a:t>Voln</a:t>
            </a:r>
            <a:r>
              <a:rPr lang="cs-CZ" dirty="0" smtClean="0"/>
              <a:t>é citace č. 2:</a:t>
            </a:r>
          </a:p>
          <a:p>
            <a:pPr marL="0" indent="0">
              <a:buNone/>
            </a:pPr>
            <a:r>
              <a:rPr lang="cs-CZ" dirty="0" smtClean="0"/>
              <a:t>- Šéfredaktor časopisu cituje v editorialu články z časopisu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805218" y="2661313"/>
            <a:ext cx="6605516" cy="1364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Hexagon 6"/>
          <p:cNvSpPr/>
          <p:nvPr/>
        </p:nvSpPr>
        <p:spPr bwMode="auto">
          <a:xfrm>
            <a:off x="3903267" y="2950190"/>
            <a:ext cx="409418" cy="341194"/>
          </a:xfrm>
          <a:prstGeom prst="hexagon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8" name="Hexagon 7"/>
          <p:cNvSpPr/>
          <p:nvPr/>
        </p:nvSpPr>
        <p:spPr bwMode="auto">
          <a:xfrm>
            <a:off x="2813738" y="2950190"/>
            <a:ext cx="409418" cy="341194"/>
          </a:xfrm>
          <a:prstGeom prst="hexagon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9" name="Hexagon 8"/>
          <p:cNvSpPr/>
          <p:nvPr/>
        </p:nvSpPr>
        <p:spPr bwMode="auto">
          <a:xfrm>
            <a:off x="4940596" y="2950190"/>
            <a:ext cx="409418" cy="341194"/>
          </a:xfrm>
          <a:prstGeom prst="hexagon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1" name="Hexagon 10"/>
          <p:cNvSpPr/>
          <p:nvPr/>
        </p:nvSpPr>
        <p:spPr bwMode="auto">
          <a:xfrm>
            <a:off x="5927776" y="2950190"/>
            <a:ext cx="409418" cy="341194"/>
          </a:xfrm>
          <a:prstGeom prst="hexagon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2" name="Hexagon 11"/>
          <p:cNvSpPr/>
          <p:nvPr/>
        </p:nvSpPr>
        <p:spPr bwMode="auto">
          <a:xfrm>
            <a:off x="6910520" y="2950190"/>
            <a:ext cx="409418" cy="341194"/>
          </a:xfrm>
          <a:prstGeom prst="hexagon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cxnSp>
        <p:nvCxnSpPr>
          <p:cNvPr id="14" name="Straight Connector 13"/>
          <p:cNvCxnSpPr/>
          <p:nvPr/>
        </p:nvCxnSpPr>
        <p:spPr bwMode="auto">
          <a:xfrm>
            <a:off x="4886004" y="2895598"/>
            <a:ext cx="532156" cy="461750"/>
          </a:xfrm>
          <a:prstGeom prst="lin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 bwMode="auto">
          <a:xfrm flipV="1">
            <a:off x="4858604" y="2922894"/>
            <a:ext cx="546002" cy="420806"/>
          </a:xfrm>
          <a:prstGeom prst="lin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 bwMode="auto">
          <a:xfrm>
            <a:off x="5886884" y="2922894"/>
            <a:ext cx="532156" cy="461750"/>
          </a:xfrm>
          <a:prstGeom prst="lin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 bwMode="auto">
          <a:xfrm flipV="1">
            <a:off x="5859484" y="2950190"/>
            <a:ext cx="546002" cy="420806"/>
          </a:xfrm>
          <a:prstGeom prst="lin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 bwMode="auto">
          <a:xfrm>
            <a:off x="6853960" y="2922894"/>
            <a:ext cx="532156" cy="461750"/>
          </a:xfrm>
          <a:prstGeom prst="lin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 bwMode="auto">
          <a:xfrm flipV="1">
            <a:off x="6826560" y="2950190"/>
            <a:ext cx="546002" cy="420806"/>
          </a:xfrm>
          <a:prstGeom prst="lin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 bwMode="auto">
          <a:xfrm>
            <a:off x="2868330" y="2017357"/>
            <a:ext cx="269891" cy="466536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3903267" y="1705970"/>
            <a:ext cx="269891" cy="777923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5017136" y="2353855"/>
            <a:ext cx="269891" cy="166612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5997539" y="2017358"/>
            <a:ext cx="269891" cy="466536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6964615" y="2150670"/>
            <a:ext cx="269891" cy="333223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782938" y="6392370"/>
            <a:ext cx="17469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Zdroj: H. Moed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758380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Impakt faktor - Gerontology journal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04" t="737" r="2930" b="2191"/>
          <a:stretch/>
        </p:blipFill>
        <p:spPr bwMode="auto">
          <a:xfrm>
            <a:off x="624173" y="1698580"/>
            <a:ext cx="7720013" cy="50636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470729" y="1110685"/>
            <a:ext cx="17469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Zdroj: H. Moed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61849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Impakt faktor - Gerontology journal - dekompozice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425" y="1665854"/>
            <a:ext cx="7283924" cy="4748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782938" y="6392370"/>
            <a:ext cx="17469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Zdroj: H. Moed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7799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Scopus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58 milionů záznamů, 22 000 časopisů</a:t>
            </a:r>
          </a:p>
          <a:p>
            <a:r>
              <a:rPr lang="cs-CZ" dirty="0" smtClean="0"/>
              <a:t>Producent Elsevier</a:t>
            </a:r>
          </a:p>
          <a:p>
            <a:r>
              <a:rPr lang="cs-CZ" dirty="0" smtClean="0"/>
              <a:t>Spuštěn v r. 2004</a:t>
            </a:r>
          </a:p>
          <a:p>
            <a:r>
              <a:rPr lang="cs-CZ" dirty="0" smtClean="0"/>
              <a:t>Obsahuje všechny obory, hlavní rozdělení má 27 kategorií</a:t>
            </a:r>
          </a:p>
          <a:p>
            <a:r>
              <a:rPr lang="cs-CZ" dirty="0" smtClean="0"/>
              <a:t>Author ID, Affiliation ID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3954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Scopus prakticky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přehled</a:t>
            </a:r>
          </a:p>
          <a:p>
            <a:pPr lvl="1"/>
            <a:r>
              <a:rPr lang="cs-CZ" dirty="0" smtClean="0"/>
              <a:t>Vyhledávání</a:t>
            </a:r>
          </a:p>
          <a:p>
            <a:pPr lvl="2"/>
            <a:r>
              <a:rPr lang="cs-CZ" dirty="0" smtClean="0"/>
              <a:t>Rejstříky autorů, institucí (propojení na ORCID)</a:t>
            </a:r>
          </a:p>
          <a:p>
            <a:pPr lvl="1"/>
            <a:r>
              <a:rPr lang="cs-CZ" dirty="0" smtClean="0"/>
              <a:t>Práce se záznamem</a:t>
            </a:r>
          </a:p>
          <a:p>
            <a:pPr lvl="1"/>
            <a:r>
              <a:rPr lang="cs-CZ" dirty="0" smtClean="0"/>
              <a:t>Analýza výsledků</a:t>
            </a:r>
          </a:p>
          <a:p>
            <a:pPr lvl="1"/>
            <a:r>
              <a:rPr lang="cs-CZ" dirty="0" smtClean="0"/>
              <a:t>Alerty</a:t>
            </a:r>
          </a:p>
          <a:p>
            <a:pPr lvl="1"/>
            <a:r>
              <a:rPr lang="cs-CZ" dirty="0" smtClean="0"/>
              <a:t>Scopus Title List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616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Scopus prakticky</a:t>
            </a:r>
            <a:br>
              <a:rPr lang="cs-CZ" dirty="0" smtClean="0"/>
            </a:br>
            <a:r>
              <a:rPr lang="cs-CZ" dirty="0" smtClean="0"/>
              <a:t> – vědec (knihovník, administrativní pracovník)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V </a:t>
            </a:r>
            <a:r>
              <a:rPr lang="cs-CZ" dirty="0"/>
              <a:t>jakém časopise publikovat</a:t>
            </a:r>
            <a:r>
              <a:rPr lang="cs-CZ" dirty="0" smtClean="0"/>
              <a:t>?</a:t>
            </a:r>
          </a:p>
          <a:p>
            <a:r>
              <a:rPr lang="cs-CZ" dirty="0" smtClean="0"/>
              <a:t>Grant, CV, docentura </a:t>
            </a:r>
          </a:p>
          <a:p>
            <a:pPr lvl="1"/>
            <a:r>
              <a:rPr lang="cs-CZ" dirty="0"/>
              <a:t>J</a:t>
            </a:r>
            <a:r>
              <a:rPr lang="cs-CZ" dirty="0" smtClean="0"/>
              <a:t>ak vyhledám své záznamy?</a:t>
            </a:r>
          </a:p>
          <a:p>
            <a:pPr lvl="1"/>
            <a:r>
              <a:rPr lang="cs-CZ" dirty="0"/>
              <a:t>J</a:t>
            </a:r>
            <a:r>
              <a:rPr lang="cs-CZ" dirty="0" smtClean="0"/>
              <a:t>ak zjistím jejich citovanost?</a:t>
            </a:r>
          </a:p>
          <a:p>
            <a:pPr lvl="1"/>
            <a:r>
              <a:rPr lang="cs-CZ" dirty="0" smtClean="0"/>
              <a:t>Jaký mám H-Index?</a:t>
            </a:r>
          </a:p>
          <a:p>
            <a:pPr lvl="1"/>
            <a:r>
              <a:rPr lang="cs-CZ" dirty="0" smtClean="0"/>
              <a:t>Jak si data ze Scopus přeberu?</a:t>
            </a:r>
          </a:p>
          <a:p>
            <a:r>
              <a:rPr lang="cs-CZ" dirty="0" smtClean="0"/>
              <a:t>Přehled o tématu</a:t>
            </a:r>
          </a:p>
          <a:p>
            <a:r>
              <a:rPr lang="cs-CZ" dirty="0"/>
              <a:t>Z</a:t>
            </a:r>
            <a:r>
              <a:rPr lang="cs-CZ" dirty="0" smtClean="0"/>
              <a:t>ůstat </a:t>
            </a:r>
            <a:r>
              <a:rPr lang="cs-CZ" dirty="0"/>
              <a:t>v obraze </a:t>
            </a:r>
            <a:r>
              <a:rPr lang="cs-CZ" dirty="0" smtClean="0"/>
              <a:t>– alerty</a:t>
            </a:r>
          </a:p>
          <a:p>
            <a:r>
              <a:rPr lang="cs-CZ" dirty="0" smtClean="0"/>
              <a:t>Propojení na další nástroje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4233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Scopus prakticky - oborové </a:t>
            </a:r>
            <a:r>
              <a:rPr lang="cs-CZ" dirty="0" smtClean="0"/>
              <a:t>rozdíly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Největším problémem bibliometrie jsou oborové rozdíly. Obory se vzájemně odlišují</a:t>
            </a:r>
          </a:p>
          <a:p>
            <a:pPr lvl="1"/>
            <a:r>
              <a:rPr lang="cs-CZ" dirty="0" smtClean="0"/>
              <a:t>Výstupy</a:t>
            </a:r>
          </a:p>
          <a:p>
            <a:pPr lvl="1"/>
            <a:r>
              <a:rPr lang="cs-CZ" dirty="0" smtClean="0"/>
              <a:t>Počty výstupů v dané časové periodě</a:t>
            </a:r>
          </a:p>
          <a:p>
            <a:pPr lvl="1"/>
            <a:r>
              <a:rPr lang="cs-CZ" dirty="0" smtClean="0"/>
              <a:t>Počty uváděných referencí</a:t>
            </a:r>
          </a:p>
          <a:p>
            <a:pPr lvl="1"/>
            <a:r>
              <a:rPr lang="cs-CZ" dirty="0" smtClean="0"/>
              <a:t>Způsobem spolupráce</a:t>
            </a:r>
          </a:p>
          <a:p>
            <a:pPr lvl="1"/>
            <a:r>
              <a:rPr lang="cs-CZ" dirty="0" smtClean="0"/>
              <a:t>Zvyklostmi v uvádění autorů</a:t>
            </a:r>
          </a:p>
          <a:p>
            <a:r>
              <a:rPr lang="cs-CZ" dirty="0" smtClean="0"/>
              <a:t>Důsledek</a:t>
            </a:r>
          </a:p>
          <a:p>
            <a:pPr lvl="1"/>
            <a:r>
              <a:rPr lang="cs-CZ" dirty="0" smtClean="0"/>
              <a:t>Podle typu oborů vědci vykazují zcela odlišné počty citací</a:t>
            </a:r>
          </a:p>
          <a:p>
            <a:r>
              <a:rPr lang="cs-CZ" dirty="0" smtClean="0"/>
              <a:t>Řešení – normalizace, normalizované </a:t>
            </a:r>
            <a:r>
              <a:rPr lang="cs-CZ" dirty="0" smtClean="0"/>
              <a:t>metriky</a:t>
            </a:r>
          </a:p>
          <a:p>
            <a:r>
              <a:rPr lang="cs-CZ" dirty="0" smtClean="0"/>
              <a:t>Prakticky – najděte nejvíc publ.vědce – obor?</a:t>
            </a:r>
            <a:endParaRPr lang="cs-CZ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6704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využití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Změna oborového profilu (státu, instituce)</a:t>
            </a:r>
          </a:p>
          <a:p>
            <a:r>
              <a:rPr lang="cs-CZ" dirty="0" smtClean="0"/>
              <a:t>Vytváření virtuálních týmů</a:t>
            </a:r>
          </a:p>
          <a:p>
            <a:r>
              <a:rPr lang="cs-CZ" dirty="0" smtClean="0"/>
              <a:t>Analýza spolupráce</a:t>
            </a:r>
          </a:p>
          <a:p>
            <a:r>
              <a:rPr lang="cs-CZ" dirty="0" smtClean="0"/>
              <a:t>Analýza silných stránek</a:t>
            </a:r>
          </a:p>
          <a:p>
            <a:r>
              <a:rPr lang="cs-CZ" dirty="0" smtClean="0"/>
              <a:t>Srovnání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8479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je bibliometrie – shrnutí</a:t>
            </a:r>
          </a:p>
          <a:p>
            <a:r>
              <a:rPr lang="cs-CZ" dirty="0" smtClean="0"/>
              <a:t>Uplatnění bibliometrie</a:t>
            </a:r>
          </a:p>
          <a:p>
            <a:r>
              <a:rPr lang="cs-CZ" dirty="0" smtClean="0"/>
              <a:t>Oborové rozdíly</a:t>
            </a:r>
          </a:p>
          <a:p>
            <a:r>
              <a:rPr lang="cs-CZ" dirty="0" smtClean="0"/>
              <a:t>Web of Science a Scopus</a:t>
            </a:r>
          </a:p>
          <a:p>
            <a:r>
              <a:rPr lang="cs-CZ" dirty="0" smtClean="0"/>
              <a:t>Další nástroje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1B11A81-B69D-4703-B7DF-8E23620F48AA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2078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hodnocení – č. </a:t>
            </a:r>
            <a:r>
              <a:rPr lang="cs-CZ" dirty="0"/>
              <a:t>1</a:t>
            </a:r>
            <a:r>
              <a:rPr lang="cs-CZ" dirty="0" smtClean="0"/>
              <a:t> 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657458"/>
              </p:ext>
            </p:extLst>
          </p:nvPr>
        </p:nvGraphicFramePr>
        <p:xfrm>
          <a:off x="611543" y="1641475"/>
          <a:ext cx="8234363" cy="45291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  <p:sp>
        <p:nvSpPr>
          <p:cNvPr id="6" name="TextBox 5"/>
          <p:cNvSpPr txBox="1"/>
          <p:nvPr/>
        </p:nvSpPr>
        <p:spPr>
          <a:xfrm>
            <a:off x="4326341" y="5308191"/>
            <a:ext cx="125559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?</a:t>
            </a:r>
            <a:endParaRPr lang="en-US" sz="8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76727" y="1009934"/>
            <a:ext cx="44355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287D"/>
                </a:solidFill>
                <a:latin typeface="+mj-lt"/>
                <a:ea typeface="+mj-ea"/>
                <a:cs typeface="+mj-cs"/>
              </a:rPr>
              <a:t>- </a:t>
            </a:r>
            <a:r>
              <a:rPr lang="cs-CZ" b="1" dirty="0" smtClean="0">
                <a:solidFill>
                  <a:srgbClr val="00287D"/>
                </a:solidFill>
                <a:latin typeface="+mj-lt"/>
                <a:ea typeface="+mj-ea"/>
                <a:cs typeface="+mj-cs"/>
              </a:rPr>
              <a:t>nesprávné použití </a:t>
            </a:r>
            <a:r>
              <a:rPr lang="cs-CZ" sz="1100" dirty="0" smtClean="0">
                <a:solidFill>
                  <a:srgbClr val="00287D"/>
                </a:solidFill>
                <a:latin typeface="+mj-lt"/>
                <a:ea typeface="+mj-ea"/>
                <a:cs typeface="+mj-cs"/>
              </a:rPr>
              <a:t>(dle mého názoru)</a:t>
            </a:r>
            <a:endParaRPr lang="en-US" dirty="0">
              <a:solidFill>
                <a:srgbClr val="00287D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82938" y="6392370"/>
            <a:ext cx="17469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Zdroj: H. Moed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620499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DC72931-1A29-438A-AAB9-3B7567E49D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CDC72931-1A29-438A-AAB9-3B7567E49D5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A20B041-B2DB-4D83-ABE9-168A6D424F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dgm id="{FA20B041-B2DB-4D83-ABE9-168A6D424FF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B22BEAE-E50C-4958-BF72-D84EC20EBC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graphicEl>
                                              <a:dgm id="{8B22BEAE-E50C-4958-BF72-D84EC20EBCE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75B2440-683C-4F8D-82CF-ED8E5B3CEF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graphicEl>
                                              <a:dgm id="{375B2440-683C-4F8D-82CF-ED8E5B3CEF9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A6B7F51-68FC-4E54-B2A6-E57725E1A3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graphicEl>
                                              <a:dgm id="{DA6B7F51-68FC-4E54-B2A6-E57725E1A30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D814C36-9781-4542-BA9E-41B2FBA83C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graphicEl>
                                              <a:dgm id="{0D814C36-9781-4542-BA9E-41B2FBA83CE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3B96F93-D579-4CCD-8E38-B55BBA7B18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graphicEl>
                                              <a:dgm id="{73B96F93-D579-4CCD-8E38-B55BBA7B187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D7F0E8D-BC1B-4DF2-A782-6C272D08B4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graphicEl>
                                              <a:dgm id="{4D7F0E8D-BC1B-4DF2-A782-6C272D08B46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2D7B0C2-308F-4899-B796-8400221456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graphicEl>
                                              <a:dgm id="{62D7B0C2-308F-4899-B796-84002214567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EB7A778-C7F5-4362-9E6F-440D488547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graphicEl>
                                              <a:dgm id="{0EB7A778-C7F5-4362-9E6F-440D4885472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lvlOne"/>
        </p:bldSub>
      </p:bldGraphic>
      <p:bldP spid="6" grpId="0"/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hodnocení – č. </a:t>
            </a:r>
            <a:r>
              <a:rPr lang="cs-CZ" dirty="0"/>
              <a:t>2</a:t>
            </a:r>
            <a:r>
              <a:rPr lang="cs-CZ" dirty="0" smtClean="0"/>
              <a:t> 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2585534"/>
              </p:ext>
            </p:extLst>
          </p:nvPr>
        </p:nvGraphicFramePr>
        <p:xfrm>
          <a:off x="611543" y="1641475"/>
          <a:ext cx="8234363" cy="45291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  <p:sp>
        <p:nvSpPr>
          <p:cNvPr id="6" name="TextBox 5"/>
          <p:cNvSpPr txBox="1"/>
          <p:nvPr/>
        </p:nvSpPr>
        <p:spPr>
          <a:xfrm>
            <a:off x="4326341" y="5308191"/>
            <a:ext cx="125559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?</a:t>
            </a:r>
            <a:endParaRPr lang="en-US" sz="8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94839" y="1009934"/>
            <a:ext cx="45583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287D"/>
                </a:solidFill>
                <a:latin typeface="+mj-lt"/>
                <a:ea typeface="+mj-ea"/>
                <a:cs typeface="+mj-cs"/>
              </a:rPr>
              <a:t>- o</a:t>
            </a:r>
            <a:r>
              <a:rPr lang="cs-CZ" b="1" dirty="0" smtClean="0">
                <a:solidFill>
                  <a:srgbClr val="00287D"/>
                </a:solidFill>
                <a:latin typeface="+mj-lt"/>
                <a:ea typeface="+mj-ea"/>
                <a:cs typeface="+mj-cs"/>
              </a:rPr>
              <a:t>bhajitelné použití </a:t>
            </a:r>
            <a:r>
              <a:rPr lang="cs-CZ" sz="1100" dirty="0" smtClean="0">
                <a:solidFill>
                  <a:srgbClr val="00287D"/>
                </a:solidFill>
                <a:latin typeface="+mj-lt"/>
                <a:ea typeface="+mj-ea"/>
                <a:cs typeface="+mj-cs"/>
              </a:rPr>
              <a:t>(dle mého názoru)</a:t>
            </a:r>
            <a:endParaRPr lang="en-US" dirty="0">
              <a:solidFill>
                <a:srgbClr val="00287D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82938" y="6392370"/>
            <a:ext cx="17469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Zdroj: H. Moed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952998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DC72931-1A29-438A-AAB9-3B7567E49D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CDC72931-1A29-438A-AAB9-3B7567E49D5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A20B041-B2DB-4D83-ABE9-168A6D424F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dgm id="{FA20B041-B2DB-4D83-ABE9-168A6D424FF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B22BEAE-E50C-4958-BF72-D84EC20EBC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graphicEl>
                                              <a:dgm id="{8B22BEAE-E50C-4958-BF72-D84EC20EBCE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75B2440-683C-4F8D-82CF-ED8E5B3CEF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graphicEl>
                                              <a:dgm id="{375B2440-683C-4F8D-82CF-ED8E5B3CEF9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A6B7F51-68FC-4E54-B2A6-E57725E1A3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graphicEl>
                                              <a:dgm id="{DA6B7F51-68FC-4E54-B2A6-E57725E1A30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D814C36-9781-4542-BA9E-41B2FBA83C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graphicEl>
                                              <a:dgm id="{0D814C36-9781-4542-BA9E-41B2FBA83CE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3B96F93-D579-4CCD-8E38-B55BBA7B18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graphicEl>
                                              <a:dgm id="{73B96F93-D579-4CCD-8E38-B55BBA7B187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D7F0E8D-BC1B-4DF2-A782-6C272D08B4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graphicEl>
                                              <a:dgm id="{4D7F0E8D-BC1B-4DF2-A782-6C272D08B46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2D7B0C2-308F-4899-B796-8400221456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graphicEl>
                                              <a:dgm id="{62D7B0C2-308F-4899-B796-84002214567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EB7A778-C7F5-4362-9E6F-440D488547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graphicEl>
                                              <a:dgm id="{0EB7A778-C7F5-4362-9E6F-440D4885472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lvlOne"/>
        </p:bldSub>
      </p:bldGraphic>
      <p:bldP spid="6" grpId="0"/>
      <p:bldP spid="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hodnocení – č. </a:t>
            </a:r>
            <a:r>
              <a:rPr lang="cs-CZ" dirty="0"/>
              <a:t>3</a:t>
            </a:r>
            <a:r>
              <a:rPr lang="cs-CZ" dirty="0" smtClean="0"/>
              <a:t> 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8386422"/>
              </p:ext>
            </p:extLst>
          </p:nvPr>
        </p:nvGraphicFramePr>
        <p:xfrm>
          <a:off x="611543" y="1641475"/>
          <a:ext cx="8234363" cy="45291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  <p:sp>
        <p:nvSpPr>
          <p:cNvPr id="6" name="TextBox 5"/>
          <p:cNvSpPr txBox="1"/>
          <p:nvPr/>
        </p:nvSpPr>
        <p:spPr>
          <a:xfrm>
            <a:off x="4326341" y="5308191"/>
            <a:ext cx="125559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?</a:t>
            </a:r>
            <a:endParaRPr lang="en-US" sz="8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94839" y="1009934"/>
            <a:ext cx="45583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287D"/>
                </a:solidFill>
                <a:latin typeface="+mj-lt"/>
                <a:ea typeface="+mj-ea"/>
                <a:cs typeface="+mj-cs"/>
              </a:rPr>
              <a:t>- o</a:t>
            </a:r>
            <a:r>
              <a:rPr lang="cs-CZ" b="1" dirty="0" smtClean="0">
                <a:solidFill>
                  <a:srgbClr val="00287D"/>
                </a:solidFill>
                <a:latin typeface="+mj-lt"/>
                <a:ea typeface="+mj-ea"/>
                <a:cs typeface="+mj-cs"/>
              </a:rPr>
              <a:t>bhajitelné použití </a:t>
            </a:r>
            <a:r>
              <a:rPr lang="cs-CZ" sz="1100" dirty="0" smtClean="0">
                <a:solidFill>
                  <a:srgbClr val="00287D"/>
                </a:solidFill>
                <a:latin typeface="+mj-lt"/>
                <a:ea typeface="+mj-ea"/>
                <a:cs typeface="+mj-cs"/>
              </a:rPr>
              <a:t>(dle mého názoru)</a:t>
            </a:r>
            <a:endParaRPr lang="en-US" dirty="0">
              <a:solidFill>
                <a:srgbClr val="00287D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82938" y="6392370"/>
            <a:ext cx="17469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Zdroj: H. Moed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727088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DC72931-1A29-438A-AAB9-3B7567E49D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CDC72931-1A29-438A-AAB9-3B7567E49D5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A20B041-B2DB-4D83-ABE9-168A6D424F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dgm id="{FA20B041-B2DB-4D83-ABE9-168A6D424FF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B22BEAE-E50C-4958-BF72-D84EC20EBC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graphicEl>
                                              <a:dgm id="{8B22BEAE-E50C-4958-BF72-D84EC20EBCE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75B2440-683C-4F8D-82CF-ED8E5B3CEF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graphicEl>
                                              <a:dgm id="{375B2440-683C-4F8D-82CF-ED8E5B3CEF9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A6B7F51-68FC-4E54-B2A6-E57725E1A3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graphicEl>
                                              <a:dgm id="{DA6B7F51-68FC-4E54-B2A6-E57725E1A30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D814C36-9781-4542-BA9E-41B2FBA83C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graphicEl>
                                              <a:dgm id="{0D814C36-9781-4542-BA9E-41B2FBA83CE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3B96F93-D579-4CCD-8E38-B55BBA7B18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graphicEl>
                                              <a:dgm id="{73B96F93-D579-4CCD-8E38-B55BBA7B187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D7F0E8D-BC1B-4DF2-A782-6C272D08B4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graphicEl>
                                              <a:dgm id="{4D7F0E8D-BC1B-4DF2-A782-6C272D08B46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2D7B0C2-308F-4899-B796-8400221456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graphicEl>
                                              <a:dgm id="{62D7B0C2-308F-4899-B796-84002214567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EB7A778-C7F5-4362-9E6F-440D488547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graphicEl>
                                              <a:dgm id="{0EB7A778-C7F5-4362-9E6F-440D4885472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lvlOne"/>
        </p:bldSub>
      </p:bldGraphic>
      <p:bldP spid="6" grpId="0"/>
      <p:bldP spid="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hodnocení – č. </a:t>
            </a:r>
            <a:r>
              <a:rPr lang="cs-CZ" dirty="0"/>
              <a:t>4</a:t>
            </a:r>
            <a:r>
              <a:rPr lang="cs-CZ" dirty="0" smtClean="0"/>
              <a:t> 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6633770"/>
              </p:ext>
            </p:extLst>
          </p:nvPr>
        </p:nvGraphicFramePr>
        <p:xfrm>
          <a:off x="611543" y="1641475"/>
          <a:ext cx="8234363" cy="45291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  <p:sp>
        <p:nvSpPr>
          <p:cNvPr id="6" name="TextBox 5"/>
          <p:cNvSpPr txBox="1"/>
          <p:nvPr/>
        </p:nvSpPr>
        <p:spPr>
          <a:xfrm>
            <a:off x="4326341" y="5308191"/>
            <a:ext cx="125559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?</a:t>
            </a:r>
            <a:endParaRPr lang="en-US" sz="8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94839" y="1009934"/>
            <a:ext cx="45583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287D"/>
                </a:solidFill>
                <a:latin typeface="+mj-lt"/>
                <a:ea typeface="+mj-ea"/>
                <a:cs typeface="+mj-cs"/>
              </a:rPr>
              <a:t>- o</a:t>
            </a:r>
            <a:r>
              <a:rPr lang="cs-CZ" b="1" dirty="0" smtClean="0">
                <a:solidFill>
                  <a:srgbClr val="00287D"/>
                </a:solidFill>
                <a:latin typeface="+mj-lt"/>
                <a:ea typeface="+mj-ea"/>
                <a:cs typeface="+mj-cs"/>
              </a:rPr>
              <a:t>bhajitelné použití </a:t>
            </a:r>
            <a:r>
              <a:rPr lang="cs-CZ" sz="1100" dirty="0" smtClean="0">
                <a:solidFill>
                  <a:srgbClr val="00287D"/>
                </a:solidFill>
                <a:latin typeface="+mj-lt"/>
                <a:ea typeface="+mj-ea"/>
                <a:cs typeface="+mj-cs"/>
              </a:rPr>
              <a:t>(dle mého názoru)</a:t>
            </a:r>
            <a:endParaRPr lang="en-US" dirty="0">
              <a:solidFill>
                <a:srgbClr val="00287D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82938" y="6392370"/>
            <a:ext cx="17469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Zdroj: H. Moed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727088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DC72931-1A29-438A-AAB9-3B7567E49D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CDC72931-1A29-438A-AAB9-3B7567E49D5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A20B041-B2DB-4D83-ABE9-168A6D424F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dgm id="{FA20B041-B2DB-4D83-ABE9-168A6D424FF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B22BEAE-E50C-4958-BF72-D84EC20EBC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graphicEl>
                                              <a:dgm id="{8B22BEAE-E50C-4958-BF72-D84EC20EBCE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75B2440-683C-4F8D-82CF-ED8E5B3CEF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graphicEl>
                                              <a:dgm id="{375B2440-683C-4F8D-82CF-ED8E5B3CEF9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A6B7F51-68FC-4E54-B2A6-E57725E1A3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graphicEl>
                                              <a:dgm id="{DA6B7F51-68FC-4E54-B2A6-E57725E1A30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D814C36-9781-4542-BA9E-41B2FBA83C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graphicEl>
                                              <a:dgm id="{0D814C36-9781-4542-BA9E-41B2FBA83CE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3B96F93-D579-4CCD-8E38-B55BBA7B18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graphicEl>
                                              <a:dgm id="{73B96F93-D579-4CCD-8E38-B55BBA7B187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D7F0E8D-BC1B-4DF2-A782-6C272D08B4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graphicEl>
                                              <a:dgm id="{4D7F0E8D-BC1B-4DF2-A782-6C272D08B46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2D7B0C2-308F-4899-B796-8400221456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graphicEl>
                                              <a:dgm id="{62D7B0C2-308F-4899-B796-84002214567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EB7A778-C7F5-4362-9E6F-440D488547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graphicEl>
                                              <a:dgm id="{0EB7A778-C7F5-4362-9E6F-440D4885472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lvlOne"/>
        </p:bldSub>
      </p:bldGraphic>
      <p:bldP spid="6" grpId="0"/>
      <p:bldP spid="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Srovnání Web of Science a Scopus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Pokrytí časopisů (množství, geografické a jazykové pokrytí)</a:t>
            </a:r>
          </a:p>
          <a:p>
            <a:r>
              <a:rPr lang="cs-CZ" dirty="0" smtClean="0"/>
              <a:t> Model - separátní moduly vs. Komplexní databáze</a:t>
            </a:r>
            <a:endParaRPr lang="cs-CZ" dirty="0" smtClean="0"/>
          </a:p>
          <a:p>
            <a:r>
              <a:rPr lang="cs-CZ" dirty="0" smtClean="0"/>
              <a:t>Oborové třídění</a:t>
            </a:r>
          </a:p>
          <a:p>
            <a:r>
              <a:rPr lang="cs-CZ" dirty="0" smtClean="0"/>
              <a:t>Uživatelské rozhraní</a:t>
            </a:r>
          </a:p>
          <a:p>
            <a:r>
              <a:rPr lang="cs-CZ" dirty="0" smtClean="0"/>
              <a:t>Indikátory</a:t>
            </a:r>
          </a:p>
          <a:p>
            <a:r>
              <a:rPr lang="cs-CZ" dirty="0" smtClean="0"/>
              <a:t>Volná </a:t>
            </a:r>
            <a:r>
              <a:rPr lang="cs-CZ" dirty="0" smtClean="0"/>
              <a:t>dostupnost dat</a:t>
            </a:r>
          </a:p>
          <a:p>
            <a:r>
              <a:rPr lang="cs-CZ" dirty="0" smtClean="0"/>
              <a:t>Aktualizace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2599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Nové směry hodnocení v rámci bibliometrie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Čtenářské / Uživatelské statistiky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Big data</a:t>
            </a:r>
          </a:p>
          <a:p>
            <a:r>
              <a:rPr lang="cs-CZ" dirty="0" smtClean="0"/>
              <a:t>Autor vs. Čtenář</a:t>
            </a:r>
          </a:p>
          <a:p>
            <a:r>
              <a:rPr lang="cs-CZ" dirty="0" smtClean="0"/>
              <a:t>Počet citací vs. </a:t>
            </a:r>
            <a:r>
              <a:rPr lang="cs-CZ" dirty="0"/>
              <a:t>p</a:t>
            </a:r>
            <a:r>
              <a:rPr lang="cs-CZ" dirty="0" smtClean="0"/>
              <a:t>očet stažení plného textu</a:t>
            </a:r>
          </a:p>
          <a:p>
            <a:r>
              <a:rPr lang="cs-CZ" dirty="0" smtClean="0"/>
              <a:t>Stažení je neformální použití</a:t>
            </a:r>
          </a:p>
          <a:p>
            <a:r>
              <a:rPr lang="cs-CZ" dirty="0" smtClean="0"/>
              <a:t>Vzájemná korelace?</a:t>
            </a:r>
          </a:p>
          <a:p>
            <a:pPr lvl="1"/>
            <a:r>
              <a:rPr lang="cs-CZ" dirty="0" smtClean="0"/>
              <a:t>Silnější v STM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1738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nástroje a portály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Google Scholar</a:t>
            </a:r>
          </a:p>
          <a:p>
            <a:r>
              <a:rPr lang="cs-CZ" dirty="0" smtClean="0"/>
              <a:t>Microsoft Academic Search</a:t>
            </a:r>
          </a:p>
          <a:p>
            <a:r>
              <a:rPr lang="cs-CZ" dirty="0" smtClean="0"/>
              <a:t>SciMago Journal Rank</a:t>
            </a:r>
          </a:p>
          <a:p>
            <a:r>
              <a:rPr lang="cs-CZ" dirty="0" smtClean="0"/>
              <a:t>Eigenfactor</a:t>
            </a:r>
          </a:p>
          <a:p>
            <a:r>
              <a:rPr lang="cs-CZ" dirty="0" smtClean="0"/>
              <a:t>Altmetrics</a:t>
            </a:r>
          </a:p>
          <a:p>
            <a:endParaRPr lang="cs-CZ" dirty="0"/>
          </a:p>
          <a:p>
            <a:r>
              <a:rPr lang="cs-CZ" dirty="0" smtClean="0"/>
              <a:t>Komerční</a:t>
            </a:r>
          </a:p>
          <a:p>
            <a:pPr lvl="1"/>
            <a:r>
              <a:rPr lang="cs-CZ" dirty="0" smtClean="0"/>
              <a:t>Incites od Thomson Reuters</a:t>
            </a:r>
          </a:p>
          <a:p>
            <a:pPr lvl="1"/>
            <a:r>
              <a:rPr lang="cs-CZ" dirty="0" smtClean="0"/>
              <a:t>SciVal od Elsevier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8658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4"/>
          <p:cNvSpPr txBox="1">
            <a:spLocks noGrp="1"/>
          </p:cNvSpPr>
          <p:nvPr/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extLst/>
        </p:spPr>
        <p:txBody>
          <a:bodyPr lIns="0" rIns="0" anchor="b"/>
          <a:lstStyle/>
          <a:p>
            <a:pPr algn="r">
              <a:defRPr/>
            </a:pPr>
            <a:fld id="{D6EBBD7F-BF15-4322-AC90-D874C712F2A4}" type="slidenum">
              <a:rPr lang="cs-CZ" sz="1200">
                <a:solidFill>
                  <a:srgbClr val="969696"/>
                </a:solidFill>
                <a:latin typeface="+mn-lt"/>
                <a:cs typeface="+mn-cs"/>
              </a:rPr>
              <a:pPr algn="r">
                <a:defRPr/>
              </a:pPr>
              <a:t>27</a:t>
            </a:fld>
            <a:endParaRPr lang="cs-CZ" sz="1200">
              <a:solidFill>
                <a:srgbClr val="969696"/>
              </a:solidFill>
              <a:latin typeface="+mn-lt"/>
              <a:cs typeface="+mn-cs"/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body" idx="4294967295"/>
          </p:nvPr>
        </p:nvSpPr>
        <p:spPr/>
        <p:txBody>
          <a:bodyPr anchor="b"/>
          <a:lstStyle/>
          <a:p>
            <a:pPr eaLnBrk="1" hangingPunct="1">
              <a:buFont typeface="Wingdings" pitchFamily="2" charset="2"/>
              <a:buNone/>
            </a:pPr>
            <a:r>
              <a:rPr lang="cs-CZ" sz="3200" b="1" smtClean="0">
                <a:solidFill>
                  <a:srgbClr val="00287D"/>
                </a:solidFill>
              </a:rPr>
              <a:t>Děkuji za pozornost.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Bibliometrie</a:t>
            </a:r>
            <a:r>
              <a:rPr lang="en-US" dirty="0" smtClean="0"/>
              <a:t> – </a:t>
            </a:r>
            <a:r>
              <a:rPr lang="en-US" dirty="0" err="1" smtClean="0"/>
              <a:t>opakov</a:t>
            </a:r>
            <a:r>
              <a:rPr lang="cs-CZ" dirty="0" smtClean="0"/>
              <a:t>ání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je bibliometrie?</a:t>
            </a:r>
          </a:p>
          <a:p>
            <a:endParaRPr lang="cs-CZ" dirty="0" smtClean="0"/>
          </a:p>
          <a:p>
            <a:r>
              <a:rPr lang="cs-CZ" dirty="0" smtClean="0"/>
              <a:t>Jaké je její uplatnění?</a:t>
            </a:r>
          </a:p>
          <a:p>
            <a:endParaRPr lang="cs-CZ" dirty="0" smtClean="0"/>
          </a:p>
          <a:p>
            <a:r>
              <a:rPr lang="cs-CZ" dirty="0" smtClean="0"/>
              <a:t>Kde (v jakých databázích, nástrojích) můžeme bibliometrické analýzy provádět?</a:t>
            </a:r>
          </a:p>
          <a:p>
            <a:endParaRPr lang="cs-CZ" dirty="0" smtClean="0"/>
          </a:p>
          <a:p>
            <a:r>
              <a:rPr lang="cs-CZ" dirty="0" smtClean="0"/>
              <a:t>Jaké používá bibliometrie indikátory?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2772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Uplatnění bibliometrie - akademické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Součást vědy o vědě – zkoumá a popisuje, jak věda, resp. vědecká komunikace funguje</a:t>
            </a:r>
          </a:p>
          <a:p>
            <a:endParaRPr lang="cs-CZ" dirty="0" smtClean="0"/>
          </a:p>
          <a:p>
            <a:r>
              <a:rPr lang="cs-CZ" dirty="0" smtClean="0"/>
              <a:t>mapování vědy</a:t>
            </a:r>
          </a:p>
          <a:p>
            <a:r>
              <a:rPr lang="cs-CZ" dirty="0" smtClean="0"/>
              <a:t>definice zákonů a indikátorů</a:t>
            </a:r>
          </a:p>
          <a:p>
            <a:pPr lvl="1"/>
            <a:r>
              <a:rPr lang="cs-CZ" dirty="0" smtClean="0"/>
              <a:t>paretovo rozložení (Lotka, Bradford, Zipf, aj.)</a:t>
            </a:r>
          </a:p>
          <a:p>
            <a:r>
              <a:rPr lang="cs-CZ" dirty="0" smtClean="0"/>
              <a:t>přenos znalostí a jejich odraz v psané komunikaci</a:t>
            </a:r>
          </a:p>
          <a:p>
            <a:r>
              <a:rPr lang="cs-CZ" dirty="0" smtClean="0"/>
              <a:t>historický vývoj vědy</a:t>
            </a:r>
            <a:endParaRPr lang="cs-CZ" dirty="0"/>
          </a:p>
          <a:p>
            <a:r>
              <a:rPr lang="cs-CZ" dirty="0" smtClean="0"/>
              <a:t>podmínky pro rozvoj vědy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7199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843" y="1068822"/>
            <a:ext cx="8238798" cy="5272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094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Uplatnění bibliometrie - praktické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Sledování, hodnocení a propagace vědy a jejích výsledků</a:t>
            </a:r>
          </a:p>
          <a:p>
            <a:r>
              <a:rPr lang="cs-CZ" dirty="0" smtClean="0"/>
              <a:t>Vědec</a:t>
            </a:r>
          </a:p>
          <a:p>
            <a:pPr lvl="1"/>
            <a:r>
              <a:rPr lang="cs-CZ" dirty="0" smtClean="0"/>
              <a:t>Výběr</a:t>
            </a:r>
            <a:r>
              <a:rPr lang="cs-CZ" dirty="0" smtClean="0"/>
              <a:t>,</a:t>
            </a:r>
            <a:r>
              <a:rPr lang="en-US" dirty="0" smtClean="0"/>
              <a:t> co </a:t>
            </a:r>
            <a:r>
              <a:rPr lang="cs-CZ" dirty="0" smtClean="0"/>
              <a:t>číst a kde publikovat</a:t>
            </a:r>
            <a:endParaRPr lang="cs-CZ" dirty="0" smtClean="0"/>
          </a:p>
          <a:p>
            <a:pPr lvl="1"/>
            <a:r>
              <a:rPr lang="cs-CZ" dirty="0" smtClean="0"/>
              <a:t>Report o činnosti - docentura/profesura, granty, CV</a:t>
            </a:r>
          </a:p>
          <a:p>
            <a:r>
              <a:rPr lang="cs-CZ" dirty="0" smtClean="0"/>
              <a:t>Instituce / součást instituce</a:t>
            </a:r>
          </a:p>
          <a:p>
            <a:pPr lvl="1"/>
            <a:r>
              <a:rPr lang="cs-CZ" dirty="0" smtClean="0"/>
              <a:t>Strategická analytika (slabé a silné stránky, hodnocení výzkumu, rozvoj spolupráce, </a:t>
            </a:r>
            <a:r>
              <a:rPr lang="en-US" dirty="0" err="1" smtClean="0"/>
              <a:t>struktura</a:t>
            </a:r>
            <a:r>
              <a:rPr lang="en-US" dirty="0" smtClean="0"/>
              <a:t> </a:t>
            </a:r>
            <a:r>
              <a:rPr lang="en-US" dirty="0" err="1" smtClean="0"/>
              <a:t>instituc</a:t>
            </a:r>
            <a:r>
              <a:rPr lang="cs-CZ" dirty="0" smtClean="0"/>
              <a:t>í.)</a:t>
            </a:r>
            <a:endParaRPr lang="cs-CZ" dirty="0" smtClean="0"/>
          </a:p>
          <a:p>
            <a:pPr lvl="1"/>
            <a:r>
              <a:rPr lang="cs-CZ" dirty="0" smtClean="0"/>
              <a:t>Prezentační analytika (výroční zpráva)</a:t>
            </a:r>
          </a:p>
          <a:p>
            <a:r>
              <a:rPr lang="cs-CZ" dirty="0" smtClean="0"/>
              <a:t>Stát</a:t>
            </a:r>
          </a:p>
          <a:p>
            <a:pPr lvl="1"/>
            <a:r>
              <a:rPr lang="cs-CZ" dirty="0" smtClean="0"/>
              <a:t>Analytika </a:t>
            </a:r>
            <a:r>
              <a:rPr lang="cs-CZ" dirty="0" smtClean="0"/>
              <a:t>- </a:t>
            </a:r>
            <a:r>
              <a:rPr lang="cs-CZ" dirty="0" smtClean="0"/>
              <a:t>podklady pro informované rozhodování – tvorba politik, mechanismů, rozdělování financí, zhodnocení </a:t>
            </a:r>
            <a:r>
              <a:rPr lang="cs-CZ" dirty="0" smtClean="0"/>
              <a:t>těchto nástrojů</a:t>
            </a:r>
            <a:endParaRPr lang="cs-CZ" dirty="0" smtClean="0"/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036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Bibliometrie v kontextu hodnocení výzkumu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i="1" dirty="0" smtClean="0"/>
              <a:t>In science, quantity and quality are correlated.</a:t>
            </a:r>
          </a:p>
          <a:p>
            <a:r>
              <a:rPr lang="cs-CZ" dirty="0"/>
              <a:t>D</a:t>
            </a:r>
            <a:r>
              <a:rPr lang="cs-CZ" dirty="0" smtClean="0"/>
              <a:t>vě </a:t>
            </a:r>
            <a:r>
              <a:rPr lang="cs-CZ" dirty="0" smtClean="0"/>
              <a:t>tradice</a:t>
            </a:r>
          </a:p>
          <a:p>
            <a:pPr lvl="1"/>
            <a:r>
              <a:rPr lang="cs-CZ" dirty="0" smtClean="0"/>
              <a:t>Recenzní řízení (peer review)</a:t>
            </a:r>
          </a:p>
          <a:p>
            <a:pPr lvl="1"/>
            <a:r>
              <a:rPr lang="cs-CZ" dirty="0" smtClean="0"/>
              <a:t>Princip zodpovědnosti (nástroj řízení výzkumu)</a:t>
            </a:r>
          </a:p>
          <a:p>
            <a:r>
              <a:rPr lang="cs-CZ" dirty="0" smtClean="0"/>
              <a:t>Časování - Ex ante / ex post</a:t>
            </a:r>
          </a:p>
          <a:p>
            <a:r>
              <a:rPr lang="cs-CZ" dirty="0" smtClean="0"/>
              <a:t>Metody</a:t>
            </a:r>
          </a:p>
          <a:p>
            <a:pPr lvl="1"/>
            <a:r>
              <a:rPr lang="cs-CZ" dirty="0" smtClean="0"/>
              <a:t>Recenzní řízení (peer review)</a:t>
            </a:r>
          </a:p>
          <a:p>
            <a:pPr lvl="1"/>
            <a:r>
              <a:rPr lang="cs-CZ" dirty="0" smtClean="0"/>
              <a:t>Bibliometrie, scientometrie</a:t>
            </a:r>
          </a:p>
          <a:p>
            <a:pPr lvl="1"/>
            <a:r>
              <a:rPr lang="cs-CZ" dirty="0" smtClean="0"/>
              <a:t>Ekonometrické metody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6" name="Left Arrow 5"/>
          <p:cNvSpPr/>
          <p:nvPr/>
        </p:nvSpPr>
        <p:spPr bwMode="auto">
          <a:xfrm>
            <a:off x="5536504" y="4340268"/>
            <a:ext cx="2805830" cy="1139869"/>
          </a:xfrm>
          <a:prstGeom prst="leftArrow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dirty="0">
                <a:solidFill>
                  <a:schemeClr val="tx1"/>
                </a:solidFill>
                <a:latin typeface="Tahoma" pitchFamily="34" charset="0"/>
              </a:rPr>
              <a:t> </a:t>
            </a:r>
            <a:r>
              <a:rPr lang="cs-CZ" dirty="0" smtClean="0">
                <a:solidFill>
                  <a:schemeClr val="tx1"/>
                </a:solidFill>
                <a:latin typeface="Tahoma" pitchFamily="34" charset="0"/>
              </a:rPr>
              <a:t> i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nformační věda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8192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Dimenze hodnocení vědy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2369779"/>
              </p:ext>
            </p:extLst>
          </p:nvPr>
        </p:nvGraphicFramePr>
        <p:xfrm>
          <a:off x="666133" y="1818899"/>
          <a:ext cx="8234365" cy="49377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421974"/>
                <a:gridCol w="1871772"/>
                <a:gridCol w="1646873"/>
                <a:gridCol w="1763039"/>
                <a:gridCol w="1530707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Jednotka hodnocení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Účel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Měřítko výstupu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Bibliometrické indikátory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Jiné indikátory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Individuální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Rozdělení</a:t>
                      </a:r>
                      <a:r>
                        <a:rPr lang="cs-CZ" baseline="0" dirty="0" smtClean="0"/>
                        <a:t> financí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Produktivita výzkumu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Publikace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Recenzní řízení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Výzkumná</a:t>
                      </a:r>
                      <a:r>
                        <a:rPr lang="cs-CZ" baseline="0" dirty="0" smtClean="0"/>
                        <a:t> skupina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Zlepšení výkonnosti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Kvalita, dopad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Citační impakt časopisu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Patenty, licence, spin-offy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Oddělení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Posílení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/>
                        <a:t>mezioborového výzkumu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Inovace, sociální prospěšnost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Reálný citační impakt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Pozvánky na konference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Instituce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Zapojení</a:t>
                      </a:r>
                      <a:r>
                        <a:rPr lang="cs-CZ" baseline="0" dirty="0" smtClean="0"/>
                        <a:t> do mezinárodního výzkumu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Udržitelnost,</a:t>
                      </a:r>
                      <a:r>
                        <a:rPr lang="cs-CZ" baseline="0" dirty="0" smtClean="0"/>
                        <a:t> rozsah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Mezinárodní</a:t>
                      </a:r>
                      <a:r>
                        <a:rPr lang="cs-CZ" baseline="0" dirty="0" smtClean="0"/>
                        <a:t> kopublikace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Příjmy z výzkumu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Oblast výzkumu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Tituly, najímání</a:t>
                      </a:r>
                      <a:r>
                        <a:rPr lang="cs-CZ" baseline="0" dirty="0" smtClean="0"/>
                        <a:t> výzkumníků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Infrastruktura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Citace</a:t>
                      </a:r>
                    </a:p>
                    <a:p>
                      <a:r>
                        <a:rPr lang="cs-CZ" dirty="0" smtClean="0"/>
                        <a:t>„prestiž“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Počet</a:t>
                      </a:r>
                      <a:r>
                        <a:rPr lang="cs-CZ" baseline="0" dirty="0" smtClean="0"/>
                        <a:t> ukončených PhD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sp>
        <p:nvSpPr>
          <p:cNvPr id="7" name="TextBox 6"/>
          <p:cNvSpPr txBox="1"/>
          <p:nvPr/>
        </p:nvSpPr>
        <p:spPr>
          <a:xfrm>
            <a:off x="7397087" y="1042448"/>
            <a:ext cx="17469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Zdroj: H. Moed</a:t>
            </a:r>
            <a:endParaRPr lang="en-US" sz="1600" dirty="0"/>
          </a:p>
        </p:txBody>
      </p:sp>
      <p:sp>
        <p:nvSpPr>
          <p:cNvPr id="8" name="Down Arrow 7"/>
          <p:cNvSpPr/>
          <p:nvPr/>
        </p:nvSpPr>
        <p:spPr bwMode="auto">
          <a:xfrm>
            <a:off x="122832" y="1842448"/>
            <a:ext cx="368489" cy="4913193"/>
          </a:xfrm>
          <a:prstGeom prst="downArrow">
            <a:avLst/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6004" y="1412123"/>
            <a:ext cx="40533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i="1" dirty="0" smtClean="0">
                <a:solidFill>
                  <a:srgbClr val="00287D"/>
                </a:solidFill>
              </a:rPr>
              <a:t>Číst shora dolů (po sloupcích)</a:t>
            </a:r>
            <a:endParaRPr lang="en-US" sz="1800" i="1" dirty="0">
              <a:solidFill>
                <a:srgbClr val="0028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4725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Indikátory vhodné k jednomu účelu mohou být naprosto nevhodné v jiném kontextu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Výběr indikátorů závisí na: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Jaké jednotky hodnotíme</a:t>
            </a:r>
          </a:p>
          <a:p>
            <a:r>
              <a:rPr lang="cs-CZ" dirty="0" smtClean="0"/>
              <a:t>Jaké aspekty hodnotíme</a:t>
            </a:r>
          </a:p>
          <a:p>
            <a:r>
              <a:rPr lang="cs-CZ" dirty="0" smtClean="0"/>
              <a:t>Proč se dané hodnocení dělá</a:t>
            </a:r>
          </a:p>
          <a:p>
            <a:r>
              <a:rPr lang="cs-CZ" dirty="0" smtClean="0"/>
              <a:t>Hypotézách a předpokladech o stavu hodnoceného systému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sp>
        <p:nvSpPr>
          <p:cNvPr id="5" name="TextBox 4"/>
          <p:cNvSpPr txBox="1"/>
          <p:nvPr/>
        </p:nvSpPr>
        <p:spPr>
          <a:xfrm>
            <a:off x="6782938" y="6392370"/>
            <a:ext cx="17469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Zdroj: H. Moed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68476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Směsi">
  <a:themeElements>
    <a:clrScheme name="1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Směsi">
  <a:themeElements>
    <a:clrScheme name="2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2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MU_PPTprezentace_sablona_CZ">
  <a:themeElements>
    <a:clrScheme name="1_MU_PPTprezentace_sablona_CZ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MU_PPTprezentace_sablona_CZ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MU_PPTprezentace_sablona_CZ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_PPTprezentace_sablona_CZ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_PPTprezentace_sablona_CZ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Směsi">
  <a:themeElements>
    <a:clrScheme name="3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3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3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MU_OPVK_PPTprezentace_CZ_sablona</Template>
  <TotalTime>5431</TotalTime>
  <Words>956</Words>
  <Application>Microsoft Office PowerPoint</Application>
  <PresentationFormat>On-screen Show (4:3)</PresentationFormat>
  <Paragraphs>270</Paragraphs>
  <Slides>27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1_Směsi</vt:lpstr>
      <vt:lpstr>2_Směsi</vt:lpstr>
      <vt:lpstr>1_MU_PPTprezentace_sablona_CZ</vt:lpstr>
      <vt:lpstr>3_Směsi</vt:lpstr>
      <vt:lpstr>Bibliometrie v praxi  Lucie Vavříková</vt:lpstr>
      <vt:lpstr>Agenda</vt:lpstr>
      <vt:lpstr>Bibliometrie – opakování</vt:lpstr>
      <vt:lpstr>Uplatnění bibliometrie - akademické</vt:lpstr>
      <vt:lpstr>PowerPoint Presentation</vt:lpstr>
      <vt:lpstr>Uplatnění bibliometrie - praktické</vt:lpstr>
      <vt:lpstr>Bibliometrie v kontextu hodnocení výzkumu</vt:lpstr>
      <vt:lpstr>Dimenze hodnocení vědy</vt:lpstr>
      <vt:lpstr>Indikátory vhodné k jednomu účelu mohou být naprosto nevhodné v jiném kontextu</vt:lpstr>
      <vt:lpstr>Zdroje dat pro bibliometrii</vt:lpstr>
      <vt:lpstr>Impakt faktor a jeho použití</vt:lpstr>
      <vt:lpstr>Impakt faktor a jeho použití – volné citace</vt:lpstr>
      <vt:lpstr>Impakt faktor - Gerontology journal</vt:lpstr>
      <vt:lpstr>Impakt faktor - Gerontology journal - dekompozice</vt:lpstr>
      <vt:lpstr>Scopus</vt:lpstr>
      <vt:lpstr>Scopus prakticky</vt:lpstr>
      <vt:lpstr>Scopus prakticky  – vědec (knihovník, administrativní pracovník)</vt:lpstr>
      <vt:lpstr>Scopus prakticky - oborové rozdíly</vt:lpstr>
      <vt:lpstr>Další využití</vt:lpstr>
      <vt:lpstr>Příklady hodnocení – č. 1 </vt:lpstr>
      <vt:lpstr>Příklady hodnocení – č. 2 </vt:lpstr>
      <vt:lpstr>Příklady hodnocení – č. 3 </vt:lpstr>
      <vt:lpstr>Příklady hodnocení – č. 4 </vt:lpstr>
      <vt:lpstr>Srovnání Web of Science a Scopus</vt:lpstr>
      <vt:lpstr>Nové směry hodnocení v rámci bibliometrie</vt:lpstr>
      <vt:lpstr>Další nástroje a portály</vt:lpstr>
      <vt:lpstr>PowerPoint Presentation</vt:lpstr>
    </vt:vector>
  </TitlesOfParts>
  <Company>UVT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Publicita pro projekt SITMU</dc:title>
  <dc:creator>Lucie Klimentová</dc:creator>
  <cp:lastModifiedBy>Reed Elsevier</cp:lastModifiedBy>
  <cp:revision>101</cp:revision>
  <cp:lastPrinted>1601-01-01T00:00:00Z</cp:lastPrinted>
  <dcterms:created xsi:type="dcterms:W3CDTF">2012-05-28T07:53:09Z</dcterms:created>
  <dcterms:modified xsi:type="dcterms:W3CDTF">2015-12-04T08:20:29Z</dcterms:modified>
</cp:coreProperties>
</file>