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7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1"/>
  </p:notesMasterIdLst>
  <p:sldIdLst>
    <p:sldId id="256" r:id="rId2"/>
    <p:sldId id="317" r:id="rId3"/>
    <p:sldId id="373" r:id="rId4"/>
    <p:sldId id="319" r:id="rId5"/>
    <p:sldId id="361" r:id="rId6"/>
    <p:sldId id="280" r:id="rId7"/>
    <p:sldId id="352" r:id="rId8"/>
    <p:sldId id="362" r:id="rId9"/>
    <p:sldId id="363" r:id="rId10"/>
    <p:sldId id="364" r:id="rId11"/>
    <p:sldId id="365" r:id="rId12"/>
    <p:sldId id="367" r:id="rId13"/>
    <p:sldId id="368" r:id="rId14"/>
    <p:sldId id="325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74" r:id="rId28"/>
    <p:sldId id="341" r:id="rId29"/>
    <p:sldId id="342" r:id="rId30"/>
    <p:sldId id="343" r:id="rId31"/>
    <p:sldId id="344" r:id="rId32"/>
    <p:sldId id="345" r:id="rId33"/>
    <p:sldId id="346" r:id="rId34"/>
    <p:sldId id="347" r:id="rId35"/>
    <p:sldId id="348" r:id="rId36"/>
    <p:sldId id="349" r:id="rId37"/>
    <p:sldId id="350" r:id="rId38"/>
    <p:sldId id="351" r:id="rId39"/>
    <p:sldId id="372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6111D5D-6010-4E89-9BCA-4ED9050B6021}">
          <p14:sldIdLst>
            <p14:sldId id="256"/>
            <p14:sldId id="317"/>
            <p14:sldId id="373"/>
            <p14:sldId id="319"/>
            <p14:sldId id="361"/>
            <p14:sldId id="280"/>
            <p14:sldId id="352"/>
            <p14:sldId id="362"/>
            <p14:sldId id="363"/>
            <p14:sldId id="364"/>
            <p14:sldId id="365"/>
            <p14:sldId id="367"/>
            <p14:sldId id="368"/>
            <p14:sldId id="325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74"/>
            <p14:sldId id="341"/>
            <p14:sldId id="342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3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2F6A4C-4835-41BE-82BF-ADD126C21827}" type="doc">
      <dgm:prSet loTypeId="urn:microsoft.com/office/officeart/2005/8/layout/bProcess4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D80D5544-2426-4A5F-9B1F-16E4B8AF836B}">
      <dgm:prSet phldrT="[Text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mtClean="0"/>
            <a:t>historie managementu</a:t>
          </a:r>
          <a:endParaRPr lang="cs-CZ" dirty="0"/>
        </a:p>
      </dgm:t>
    </dgm:pt>
    <dgm:pt modelId="{83F29B7A-31EF-401C-9894-31A6BE5D8D38}" type="parTrans" cxnId="{B2BDD951-87E6-4347-AF64-C5C8775620A4}">
      <dgm:prSet/>
      <dgm:spPr/>
      <dgm:t>
        <a:bodyPr/>
        <a:lstStyle/>
        <a:p>
          <a:endParaRPr lang="cs-CZ"/>
        </a:p>
      </dgm:t>
    </dgm:pt>
    <dgm:pt modelId="{C2FD7510-201C-43E3-A27B-5B819860EDD6}" type="sibTrans" cxnId="{B2BDD951-87E6-4347-AF64-C5C8775620A4}">
      <dgm:prSet/>
      <dgm:spPr/>
      <dgm:t>
        <a:bodyPr/>
        <a:lstStyle/>
        <a:p>
          <a:endParaRPr lang="cs-CZ"/>
        </a:p>
      </dgm:t>
    </dgm:pt>
    <dgm:pt modelId="{ED20CBD7-BEDF-4CEC-8E5B-EC90F1943CF9}">
      <dgm:prSet phldrT="[Text]"/>
      <dgm:spPr/>
      <dgm:t>
        <a:bodyPr/>
        <a:lstStyle/>
        <a:p>
          <a:r>
            <a:rPr lang="cs-CZ" dirty="0" smtClean="0"/>
            <a:t>ekonomika, knihovní zákon, kontext organizace</a:t>
          </a:r>
          <a:endParaRPr lang="cs-CZ" dirty="0"/>
        </a:p>
      </dgm:t>
    </dgm:pt>
    <dgm:pt modelId="{4C928F98-B8EB-423F-B3A7-822CC8A05C3B}" type="parTrans" cxnId="{80E9AD3A-B6BD-4204-9453-8CF7F3123B9E}">
      <dgm:prSet/>
      <dgm:spPr/>
      <dgm:t>
        <a:bodyPr/>
        <a:lstStyle/>
        <a:p>
          <a:endParaRPr lang="cs-CZ"/>
        </a:p>
      </dgm:t>
    </dgm:pt>
    <dgm:pt modelId="{97146B5A-46D4-4478-8FB7-CBE23197F3CF}" type="sibTrans" cxnId="{80E9AD3A-B6BD-4204-9453-8CF7F3123B9E}">
      <dgm:prSet/>
      <dgm:spPr/>
      <dgm:t>
        <a:bodyPr/>
        <a:lstStyle/>
        <a:p>
          <a:endParaRPr lang="cs-CZ"/>
        </a:p>
      </dgm:t>
    </dgm:pt>
    <dgm:pt modelId="{D7356C65-61B7-4CB8-8914-00E63F811723}">
      <dgm:prSet phldrT="[Text]"/>
      <dgm:spPr/>
      <dgm:t>
        <a:bodyPr/>
        <a:lstStyle/>
        <a:p>
          <a:r>
            <a:rPr lang="cs-CZ" dirty="0" smtClean="0"/>
            <a:t>ekonomie provozu, ROI</a:t>
          </a:r>
          <a:endParaRPr lang="cs-CZ" dirty="0"/>
        </a:p>
      </dgm:t>
    </dgm:pt>
    <dgm:pt modelId="{03C07408-1059-41E5-B09F-DDCE8650ECB4}" type="parTrans" cxnId="{61BB5E28-0EF8-4F4D-AE90-A69248296FF3}">
      <dgm:prSet/>
      <dgm:spPr/>
      <dgm:t>
        <a:bodyPr/>
        <a:lstStyle/>
        <a:p>
          <a:endParaRPr lang="cs-CZ"/>
        </a:p>
      </dgm:t>
    </dgm:pt>
    <dgm:pt modelId="{0D9862C1-4A1F-41DF-8026-B078CE513045}" type="sibTrans" cxnId="{61BB5E28-0EF8-4F4D-AE90-A69248296FF3}">
      <dgm:prSet/>
      <dgm:spPr/>
      <dgm:t>
        <a:bodyPr/>
        <a:lstStyle/>
        <a:p>
          <a:endParaRPr lang="cs-CZ"/>
        </a:p>
      </dgm:t>
    </dgm:pt>
    <dgm:pt modelId="{81A68280-0173-4C49-AF82-5C267A51855D}">
      <dgm:prSet phldrT="[Text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provoz v praxi – Ing. Nivnická</a:t>
          </a:r>
          <a:endParaRPr lang="cs-CZ" dirty="0"/>
        </a:p>
      </dgm:t>
    </dgm:pt>
    <dgm:pt modelId="{5D726BA3-B8FD-433E-9185-D3A835C7FE1A}" type="parTrans" cxnId="{B9753A9D-12B9-411C-9823-DED2983DF265}">
      <dgm:prSet/>
      <dgm:spPr/>
      <dgm:t>
        <a:bodyPr/>
        <a:lstStyle/>
        <a:p>
          <a:endParaRPr lang="cs-CZ"/>
        </a:p>
      </dgm:t>
    </dgm:pt>
    <dgm:pt modelId="{86AC8D92-2834-4ACD-96AF-9FB52A4F2CC4}" type="sibTrans" cxnId="{B9753A9D-12B9-411C-9823-DED2983DF265}">
      <dgm:prSet/>
      <dgm:spPr/>
      <dgm:t>
        <a:bodyPr/>
        <a:lstStyle/>
        <a:p>
          <a:endParaRPr lang="cs-CZ"/>
        </a:p>
      </dgm:t>
    </dgm:pt>
    <dgm:pt modelId="{47470D30-1084-4209-AAE1-BD2B64612B55}">
      <dgm:prSet phldrT="[Text]"/>
      <dgm:spPr/>
      <dgm:t>
        <a:bodyPr/>
        <a:lstStyle/>
        <a:p>
          <a:r>
            <a:rPr lang="cs-CZ" dirty="0" smtClean="0"/>
            <a:t>audit</a:t>
          </a:r>
          <a:endParaRPr lang="cs-CZ" dirty="0"/>
        </a:p>
      </dgm:t>
    </dgm:pt>
    <dgm:pt modelId="{755800D3-A0BF-4F28-B3F0-BF0801370BB3}" type="parTrans" cxnId="{CAEAE825-4906-44AC-B8C8-35645CDDB8CD}">
      <dgm:prSet/>
      <dgm:spPr/>
      <dgm:t>
        <a:bodyPr/>
        <a:lstStyle/>
        <a:p>
          <a:endParaRPr lang="cs-CZ"/>
        </a:p>
      </dgm:t>
    </dgm:pt>
    <dgm:pt modelId="{CE7C7660-E9C2-4472-B51A-643092124895}" type="sibTrans" cxnId="{CAEAE825-4906-44AC-B8C8-35645CDDB8CD}">
      <dgm:prSet/>
      <dgm:spPr/>
      <dgm:t>
        <a:bodyPr/>
        <a:lstStyle/>
        <a:p>
          <a:endParaRPr lang="cs-CZ"/>
        </a:p>
      </dgm:t>
    </dgm:pt>
    <dgm:pt modelId="{13825857-432D-4149-BB33-C839029425A0}">
      <dgm:prSet phldrT="[Text]"/>
      <dgm:spPr/>
      <dgm:t>
        <a:bodyPr/>
        <a:lstStyle/>
        <a:p>
          <a:r>
            <a:rPr lang="cs-CZ" dirty="0" smtClean="0"/>
            <a:t>řízení procesů</a:t>
          </a:r>
          <a:endParaRPr lang="cs-CZ" dirty="0"/>
        </a:p>
      </dgm:t>
    </dgm:pt>
    <dgm:pt modelId="{9B84A6D2-1DC2-435A-AFC3-F387CC62A05D}" type="parTrans" cxnId="{9ACD8DAC-3D53-413E-8492-B2180BD8DECB}">
      <dgm:prSet/>
      <dgm:spPr/>
      <dgm:t>
        <a:bodyPr/>
        <a:lstStyle/>
        <a:p>
          <a:endParaRPr lang="cs-CZ"/>
        </a:p>
      </dgm:t>
    </dgm:pt>
    <dgm:pt modelId="{4838F9A5-2640-4B89-ABC7-8886C2D96623}" type="sibTrans" cxnId="{9ACD8DAC-3D53-413E-8492-B2180BD8DECB}">
      <dgm:prSet/>
      <dgm:spPr/>
      <dgm:t>
        <a:bodyPr/>
        <a:lstStyle/>
        <a:p>
          <a:endParaRPr lang="cs-CZ"/>
        </a:p>
      </dgm:t>
    </dgm:pt>
    <dgm:pt modelId="{F1F13F95-4101-437F-A4B8-0CEEE720D46D}">
      <dgm:prSet phldrT="[Text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služby knihoven</a:t>
          </a:r>
        </a:p>
        <a:p>
          <a:r>
            <a:rPr lang="cs-CZ" dirty="0" smtClean="0"/>
            <a:t>Bc. </a:t>
          </a:r>
          <a:r>
            <a:rPr lang="cs-CZ" dirty="0" err="1" smtClean="0"/>
            <a:t>Chodounská</a:t>
          </a:r>
          <a:endParaRPr lang="cs-CZ" dirty="0"/>
        </a:p>
      </dgm:t>
    </dgm:pt>
    <dgm:pt modelId="{6BC61581-936B-4026-80AC-C50AC4B841E9}" type="parTrans" cxnId="{7EB33325-4026-4680-94CB-2564C340B0C0}">
      <dgm:prSet/>
      <dgm:spPr/>
      <dgm:t>
        <a:bodyPr/>
        <a:lstStyle/>
        <a:p>
          <a:endParaRPr lang="cs-CZ"/>
        </a:p>
      </dgm:t>
    </dgm:pt>
    <dgm:pt modelId="{FB057BB3-3392-49E5-A0D5-512FFFEEA34A}" type="sibTrans" cxnId="{7EB33325-4026-4680-94CB-2564C340B0C0}">
      <dgm:prSet/>
      <dgm:spPr/>
      <dgm:t>
        <a:bodyPr/>
        <a:lstStyle/>
        <a:p>
          <a:endParaRPr lang="cs-CZ"/>
        </a:p>
      </dgm:t>
    </dgm:pt>
    <dgm:pt modelId="{D1F30B51-F267-4D3D-9044-DC4C19531E0C}">
      <dgm:prSet phldrT="[Text]"/>
      <dgm:spPr/>
      <dgm:t>
        <a:bodyPr/>
        <a:lstStyle/>
        <a:p>
          <a:r>
            <a:rPr lang="cs-CZ" dirty="0" smtClean="0"/>
            <a:t>řízení inovací</a:t>
          </a:r>
          <a:endParaRPr lang="cs-CZ" dirty="0"/>
        </a:p>
      </dgm:t>
    </dgm:pt>
    <dgm:pt modelId="{C68500DF-650F-4FF0-AC74-B343EB54EEBA}" type="parTrans" cxnId="{1BF9BF4E-7A14-4274-BD59-350EE5B7C424}">
      <dgm:prSet/>
      <dgm:spPr/>
      <dgm:t>
        <a:bodyPr/>
        <a:lstStyle/>
        <a:p>
          <a:endParaRPr lang="cs-CZ"/>
        </a:p>
      </dgm:t>
    </dgm:pt>
    <dgm:pt modelId="{A967685F-EDA7-4DC2-A8D8-01CD2E3EF869}" type="sibTrans" cxnId="{1BF9BF4E-7A14-4274-BD59-350EE5B7C424}">
      <dgm:prSet/>
      <dgm:spPr/>
      <dgm:t>
        <a:bodyPr/>
        <a:lstStyle/>
        <a:p>
          <a:endParaRPr lang="cs-CZ"/>
        </a:p>
      </dgm:t>
    </dgm:pt>
    <dgm:pt modelId="{620EC772-05A1-42A0-BF34-8582D7D0A67E}">
      <dgm:prSet phldrT="[Text]"/>
      <dgm:spPr/>
      <dgm:t>
        <a:bodyPr/>
        <a:lstStyle/>
        <a:p>
          <a:r>
            <a:rPr lang="cs-CZ" dirty="0" smtClean="0"/>
            <a:t>řízení projektů</a:t>
          </a:r>
          <a:endParaRPr lang="cs-CZ" dirty="0"/>
        </a:p>
      </dgm:t>
    </dgm:pt>
    <dgm:pt modelId="{3CD396F2-6DE0-41C1-B364-B0E65C0FCB4D}" type="parTrans" cxnId="{66197D12-226A-448D-AE86-882E87068144}">
      <dgm:prSet/>
      <dgm:spPr/>
      <dgm:t>
        <a:bodyPr/>
        <a:lstStyle/>
        <a:p>
          <a:endParaRPr lang="cs-CZ"/>
        </a:p>
      </dgm:t>
    </dgm:pt>
    <dgm:pt modelId="{1F37C890-A674-436E-BF98-A5B11013A137}" type="sibTrans" cxnId="{66197D12-226A-448D-AE86-882E87068144}">
      <dgm:prSet/>
      <dgm:spPr/>
      <dgm:t>
        <a:bodyPr/>
        <a:lstStyle/>
        <a:p>
          <a:endParaRPr lang="cs-CZ"/>
        </a:p>
      </dgm:t>
    </dgm:pt>
    <dgm:pt modelId="{12933BE2-4B2E-4A82-945C-BC0031E0BC1F}">
      <dgm:prSet phldrT="[Text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lidé</a:t>
          </a:r>
        </a:p>
        <a:p>
          <a:r>
            <a:rPr lang="cs-CZ" dirty="0" smtClean="0"/>
            <a:t>test</a:t>
          </a:r>
          <a:endParaRPr lang="cs-CZ" dirty="0"/>
        </a:p>
      </dgm:t>
    </dgm:pt>
    <dgm:pt modelId="{5C18DF71-6BF2-4175-8305-CBD0DA5829B5}" type="parTrans" cxnId="{74F70BE8-048E-450D-B465-10FD61B0EAC0}">
      <dgm:prSet/>
      <dgm:spPr/>
      <dgm:t>
        <a:bodyPr/>
        <a:lstStyle/>
        <a:p>
          <a:endParaRPr lang="cs-CZ"/>
        </a:p>
      </dgm:t>
    </dgm:pt>
    <dgm:pt modelId="{C26A48F3-1243-4DB4-AF56-4B642AADD8BF}" type="sibTrans" cxnId="{74F70BE8-048E-450D-B465-10FD61B0EAC0}">
      <dgm:prSet/>
      <dgm:spPr/>
      <dgm:t>
        <a:bodyPr/>
        <a:lstStyle/>
        <a:p>
          <a:endParaRPr lang="cs-CZ"/>
        </a:p>
      </dgm:t>
    </dgm:pt>
    <dgm:pt modelId="{AE394AAF-FDED-456B-8F7F-5A88E9966730}">
      <dgm:prSet phldrT="[Text]"/>
      <dgm:spPr/>
      <dgm:t>
        <a:bodyPr/>
        <a:lstStyle/>
        <a:p>
          <a:r>
            <a:rPr lang="cs-CZ" dirty="0" smtClean="0"/>
            <a:t>manažer</a:t>
          </a:r>
          <a:endParaRPr lang="cs-CZ" dirty="0"/>
        </a:p>
      </dgm:t>
    </dgm:pt>
    <dgm:pt modelId="{AF965DAA-A587-42AD-AC2B-0683C4B088C3}" type="parTrans" cxnId="{0E4189C2-44CB-4CD5-BA7D-44D33C3980EF}">
      <dgm:prSet/>
      <dgm:spPr/>
      <dgm:t>
        <a:bodyPr/>
        <a:lstStyle/>
        <a:p>
          <a:endParaRPr lang="cs-CZ"/>
        </a:p>
      </dgm:t>
    </dgm:pt>
    <dgm:pt modelId="{1C85C7A5-09AA-456A-8AE7-658A0CA127D8}" type="sibTrans" cxnId="{0E4189C2-44CB-4CD5-BA7D-44D33C3980EF}">
      <dgm:prSet/>
      <dgm:spPr/>
      <dgm:t>
        <a:bodyPr/>
        <a:lstStyle/>
        <a:p>
          <a:endParaRPr lang="cs-CZ"/>
        </a:p>
      </dgm:t>
    </dgm:pt>
    <dgm:pt modelId="{CC404065-3DBF-46B3-BC99-5E0D611E767D}">
      <dgm:prSet phldrT="[Text]"/>
      <dgm:spPr/>
      <dgm:t>
        <a:bodyPr/>
        <a:lstStyle/>
        <a:p>
          <a:r>
            <a:rPr lang="cs-CZ" dirty="0" smtClean="0"/>
            <a:t>vize, strategie, strategický cyklus</a:t>
          </a:r>
          <a:endParaRPr lang="cs-CZ" dirty="0"/>
        </a:p>
      </dgm:t>
    </dgm:pt>
    <dgm:pt modelId="{3DDBFC88-8232-4452-B904-CAE4A22D6EBD}" type="parTrans" cxnId="{950CB90E-5629-4913-B56C-DA0F83D33110}">
      <dgm:prSet/>
      <dgm:spPr/>
      <dgm:t>
        <a:bodyPr/>
        <a:lstStyle/>
        <a:p>
          <a:endParaRPr lang="cs-CZ"/>
        </a:p>
      </dgm:t>
    </dgm:pt>
    <dgm:pt modelId="{4009CC26-EF7A-4D01-993B-9685C17492AD}" type="sibTrans" cxnId="{950CB90E-5629-4913-B56C-DA0F83D33110}">
      <dgm:prSet/>
      <dgm:spPr/>
      <dgm:t>
        <a:bodyPr/>
        <a:lstStyle/>
        <a:p>
          <a:endParaRPr lang="cs-CZ"/>
        </a:p>
      </dgm:t>
    </dgm:pt>
    <dgm:pt modelId="{07998C65-ABF1-4AD4-B804-700518982827}">
      <dgm:prSet phldrT="[Text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tvorba strategie</a:t>
          </a:r>
          <a:endParaRPr lang="cs-CZ" dirty="0"/>
        </a:p>
      </dgm:t>
    </dgm:pt>
    <dgm:pt modelId="{4D58C6CE-0A6D-42BC-A1BA-0FCAC20780F3}" type="parTrans" cxnId="{728F34DE-FF0C-4CF7-928F-4B9DE0732F75}">
      <dgm:prSet/>
      <dgm:spPr/>
      <dgm:t>
        <a:bodyPr/>
        <a:lstStyle/>
        <a:p>
          <a:endParaRPr lang="cs-CZ"/>
        </a:p>
      </dgm:t>
    </dgm:pt>
    <dgm:pt modelId="{1A0B17D1-14AE-4D37-AF75-BCCCB2B5B82F}" type="sibTrans" cxnId="{728F34DE-FF0C-4CF7-928F-4B9DE0732F75}">
      <dgm:prSet/>
      <dgm:spPr/>
      <dgm:t>
        <a:bodyPr/>
        <a:lstStyle/>
        <a:p>
          <a:endParaRPr lang="cs-CZ"/>
        </a:p>
      </dgm:t>
    </dgm:pt>
    <dgm:pt modelId="{A1074E2F-9A3F-4C92-9963-ABF75B685305}" type="pres">
      <dgm:prSet presAssocID="{672F6A4C-4835-41BE-82BF-ADD126C21827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156894E6-11F1-4FE8-BF8F-00A44944C52C}" type="pres">
      <dgm:prSet presAssocID="{D80D5544-2426-4A5F-9B1F-16E4B8AF836B}" presName="compNode" presStyleCnt="0"/>
      <dgm:spPr/>
    </dgm:pt>
    <dgm:pt modelId="{863122DF-4CDA-485D-9300-C8881B3983E4}" type="pres">
      <dgm:prSet presAssocID="{D80D5544-2426-4A5F-9B1F-16E4B8AF836B}" presName="dummyConnPt" presStyleCnt="0"/>
      <dgm:spPr/>
    </dgm:pt>
    <dgm:pt modelId="{123C473A-0DCC-499D-B331-BB38FBEA34DE}" type="pres">
      <dgm:prSet presAssocID="{D80D5544-2426-4A5F-9B1F-16E4B8AF836B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8CC8CF-91CE-41AF-80C5-3640139530A2}" type="pres">
      <dgm:prSet presAssocID="{C2FD7510-201C-43E3-A27B-5B819860EDD6}" presName="sibTrans" presStyleLbl="bgSibTrans2D1" presStyleIdx="0" presStyleCnt="12"/>
      <dgm:spPr/>
      <dgm:t>
        <a:bodyPr/>
        <a:lstStyle/>
        <a:p>
          <a:endParaRPr lang="cs-CZ"/>
        </a:p>
      </dgm:t>
    </dgm:pt>
    <dgm:pt modelId="{82854BA6-45D0-4224-9605-695049D36790}" type="pres">
      <dgm:prSet presAssocID="{ED20CBD7-BEDF-4CEC-8E5B-EC90F1943CF9}" presName="compNode" presStyleCnt="0"/>
      <dgm:spPr/>
    </dgm:pt>
    <dgm:pt modelId="{090F9020-3078-4A83-AA13-B609183CB9CA}" type="pres">
      <dgm:prSet presAssocID="{ED20CBD7-BEDF-4CEC-8E5B-EC90F1943CF9}" presName="dummyConnPt" presStyleCnt="0"/>
      <dgm:spPr/>
    </dgm:pt>
    <dgm:pt modelId="{700A1215-67E9-4F3A-8BD1-1EBACC6F90FB}" type="pres">
      <dgm:prSet presAssocID="{ED20CBD7-BEDF-4CEC-8E5B-EC90F1943CF9}" presName="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6CC2D4-FB82-4523-8E0C-6E761DB8B927}" type="pres">
      <dgm:prSet presAssocID="{97146B5A-46D4-4478-8FB7-CBE23197F3CF}" presName="sibTrans" presStyleLbl="bgSibTrans2D1" presStyleIdx="1" presStyleCnt="12"/>
      <dgm:spPr/>
      <dgm:t>
        <a:bodyPr/>
        <a:lstStyle/>
        <a:p>
          <a:endParaRPr lang="cs-CZ"/>
        </a:p>
      </dgm:t>
    </dgm:pt>
    <dgm:pt modelId="{74CA513C-6070-4286-852A-0216C3DFDCEE}" type="pres">
      <dgm:prSet presAssocID="{D7356C65-61B7-4CB8-8914-00E63F811723}" presName="compNode" presStyleCnt="0"/>
      <dgm:spPr/>
    </dgm:pt>
    <dgm:pt modelId="{DECC6DB2-EFD8-48F6-AE6D-9526777CBEA4}" type="pres">
      <dgm:prSet presAssocID="{D7356C65-61B7-4CB8-8914-00E63F811723}" presName="dummyConnPt" presStyleCnt="0"/>
      <dgm:spPr/>
    </dgm:pt>
    <dgm:pt modelId="{09EA9862-61D9-4AF2-AA9F-6A955E050F25}" type="pres">
      <dgm:prSet presAssocID="{D7356C65-61B7-4CB8-8914-00E63F811723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8879D5-2F7C-4E0E-8671-C00490C120D4}" type="pres">
      <dgm:prSet presAssocID="{0D9862C1-4A1F-41DF-8026-B078CE513045}" presName="sibTrans" presStyleLbl="bgSibTrans2D1" presStyleIdx="2" presStyleCnt="12"/>
      <dgm:spPr/>
      <dgm:t>
        <a:bodyPr/>
        <a:lstStyle/>
        <a:p>
          <a:endParaRPr lang="cs-CZ"/>
        </a:p>
      </dgm:t>
    </dgm:pt>
    <dgm:pt modelId="{2FB23B12-84DA-4BFE-BA4D-3E3FE32C0359}" type="pres">
      <dgm:prSet presAssocID="{81A68280-0173-4C49-AF82-5C267A51855D}" presName="compNode" presStyleCnt="0"/>
      <dgm:spPr/>
    </dgm:pt>
    <dgm:pt modelId="{14862C21-2C24-418A-9F6E-834655D0A462}" type="pres">
      <dgm:prSet presAssocID="{81A68280-0173-4C49-AF82-5C267A51855D}" presName="dummyConnPt" presStyleCnt="0"/>
      <dgm:spPr/>
    </dgm:pt>
    <dgm:pt modelId="{ABC1ED2C-0595-4A60-A44F-3796D9D30029}" type="pres">
      <dgm:prSet presAssocID="{81A68280-0173-4C49-AF82-5C267A51855D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2A1747-42D9-4933-9A40-595E54F18F1F}" type="pres">
      <dgm:prSet presAssocID="{86AC8D92-2834-4ACD-96AF-9FB52A4F2CC4}" presName="sibTrans" presStyleLbl="bgSibTrans2D1" presStyleIdx="3" presStyleCnt="12"/>
      <dgm:spPr/>
      <dgm:t>
        <a:bodyPr/>
        <a:lstStyle/>
        <a:p>
          <a:endParaRPr lang="cs-CZ"/>
        </a:p>
      </dgm:t>
    </dgm:pt>
    <dgm:pt modelId="{6559C51A-F247-433F-818D-2DE4FC04F5B4}" type="pres">
      <dgm:prSet presAssocID="{47470D30-1084-4209-AAE1-BD2B64612B55}" presName="compNode" presStyleCnt="0"/>
      <dgm:spPr/>
    </dgm:pt>
    <dgm:pt modelId="{0C65913F-0416-4A65-8BBC-8EF2566D59FD}" type="pres">
      <dgm:prSet presAssocID="{47470D30-1084-4209-AAE1-BD2B64612B55}" presName="dummyConnPt" presStyleCnt="0"/>
      <dgm:spPr/>
    </dgm:pt>
    <dgm:pt modelId="{0D1B8DA5-4D9C-46D7-8709-4E4B1289A0B2}" type="pres">
      <dgm:prSet presAssocID="{47470D30-1084-4209-AAE1-BD2B64612B55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7A2CEA-358D-488D-9357-ADEDEBC7795C}" type="pres">
      <dgm:prSet presAssocID="{CE7C7660-E9C2-4472-B51A-643092124895}" presName="sibTrans" presStyleLbl="bgSibTrans2D1" presStyleIdx="4" presStyleCnt="12"/>
      <dgm:spPr/>
      <dgm:t>
        <a:bodyPr/>
        <a:lstStyle/>
        <a:p>
          <a:endParaRPr lang="cs-CZ"/>
        </a:p>
      </dgm:t>
    </dgm:pt>
    <dgm:pt modelId="{DD76B06B-2F52-4177-9532-9B337DE1FF70}" type="pres">
      <dgm:prSet presAssocID="{13825857-432D-4149-BB33-C839029425A0}" presName="compNode" presStyleCnt="0"/>
      <dgm:spPr/>
    </dgm:pt>
    <dgm:pt modelId="{7C9B7A81-736A-4760-969C-71514B7ABE5A}" type="pres">
      <dgm:prSet presAssocID="{13825857-432D-4149-BB33-C839029425A0}" presName="dummyConnPt" presStyleCnt="0"/>
      <dgm:spPr/>
    </dgm:pt>
    <dgm:pt modelId="{52186787-F705-4132-B020-2AEBF88FB74A}" type="pres">
      <dgm:prSet presAssocID="{13825857-432D-4149-BB33-C839029425A0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C1742A-07D3-429C-977F-C6E8FCDB2D20}" type="pres">
      <dgm:prSet presAssocID="{4838F9A5-2640-4B89-ABC7-8886C2D96623}" presName="sibTrans" presStyleLbl="bgSibTrans2D1" presStyleIdx="5" presStyleCnt="12"/>
      <dgm:spPr/>
      <dgm:t>
        <a:bodyPr/>
        <a:lstStyle/>
        <a:p>
          <a:endParaRPr lang="cs-CZ"/>
        </a:p>
      </dgm:t>
    </dgm:pt>
    <dgm:pt modelId="{C0893D04-B5CB-499A-9403-375626BB7DBB}" type="pres">
      <dgm:prSet presAssocID="{F1F13F95-4101-437F-A4B8-0CEEE720D46D}" presName="compNode" presStyleCnt="0"/>
      <dgm:spPr/>
    </dgm:pt>
    <dgm:pt modelId="{DE3FD157-5CE5-40A6-8379-06CA88B8BCD7}" type="pres">
      <dgm:prSet presAssocID="{F1F13F95-4101-437F-A4B8-0CEEE720D46D}" presName="dummyConnPt" presStyleCnt="0"/>
      <dgm:spPr/>
    </dgm:pt>
    <dgm:pt modelId="{1C67A84E-5F1E-41B0-B5C5-473DE553E7E1}" type="pres">
      <dgm:prSet presAssocID="{F1F13F95-4101-437F-A4B8-0CEEE720D46D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824646-C3DD-49AF-A760-A7D283CE1B8F}" type="pres">
      <dgm:prSet presAssocID="{FB057BB3-3392-49E5-A0D5-512FFFEEA34A}" presName="sibTrans" presStyleLbl="bgSibTrans2D1" presStyleIdx="6" presStyleCnt="12"/>
      <dgm:spPr/>
      <dgm:t>
        <a:bodyPr/>
        <a:lstStyle/>
        <a:p>
          <a:endParaRPr lang="cs-CZ"/>
        </a:p>
      </dgm:t>
    </dgm:pt>
    <dgm:pt modelId="{284D8E9D-9F37-404D-8065-89EE5B7DAA3A}" type="pres">
      <dgm:prSet presAssocID="{D1F30B51-F267-4D3D-9044-DC4C19531E0C}" presName="compNode" presStyleCnt="0"/>
      <dgm:spPr/>
    </dgm:pt>
    <dgm:pt modelId="{961C1A11-1CEE-4F14-AB8D-A69AFAD66385}" type="pres">
      <dgm:prSet presAssocID="{D1F30B51-F267-4D3D-9044-DC4C19531E0C}" presName="dummyConnPt" presStyleCnt="0"/>
      <dgm:spPr/>
    </dgm:pt>
    <dgm:pt modelId="{7FCA9167-C1EA-4646-B10A-D5702932F69C}" type="pres">
      <dgm:prSet presAssocID="{D1F30B51-F267-4D3D-9044-DC4C19531E0C}" presName="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A3F2CD-39CB-4926-9853-063A6BC78FE2}" type="pres">
      <dgm:prSet presAssocID="{A967685F-EDA7-4DC2-A8D8-01CD2E3EF869}" presName="sibTrans" presStyleLbl="bgSibTrans2D1" presStyleIdx="7" presStyleCnt="12"/>
      <dgm:spPr/>
      <dgm:t>
        <a:bodyPr/>
        <a:lstStyle/>
        <a:p>
          <a:endParaRPr lang="cs-CZ"/>
        </a:p>
      </dgm:t>
    </dgm:pt>
    <dgm:pt modelId="{4570E5A2-2C9A-4B0C-BAEF-A27186A51C2C}" type="pres">
      <dgm:prSet presAssocID="{620EC772-05A1-42A0-BF34-8582D7D0A67E}" presName="compNode" presStyleCnt="0"/>
      <dgm:spPr/>
    </dgm:pt>
    <dgm:pt modelId="{7FE8A7FD-DD16-4D03-9055-798A2275F569}" type="pres">
      <dgm:prSet presAssocID="{620EC772-05A1-42A0-BF34-8582D7D0A67E}" presName="dummyConnPt" presStyleCnt="0"/>
      <dgm:spPr/>
    </dgm:pt>
    <dgm:pt modelId="{F77D95B2-0A92-40A3-B174-F016CE7BD1A0}" type="pres">
      <dgm:prSet presAssocID="{620EC772-05A1-42A0-BF34-8582D7D0A67E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7E7408-B04F-4ABA-ACDE-D13DE83D431B}" type="pres">
      <dgm:prSet presAssocID="{1F37C890-A674-436E-BF98-A5B11013A137}" presName="sibTrans" presStyleLbl="bgSibTrans2D1" presStyleIdx="8" presStyleCnt="12"/>
      <dgm:spPr/>
      <dgm:t>
        <a:bodyPr/>
        <a:lstStyle/>
        <a:p>
          <a:endParaRPr lang="cs-CZ"/>
        </a:p>
      </dgm:t>
    </dgm:pt>
    <dgm:pt modelId="{8606CD07-E55D-483D-8574-411661EFFEBE}" type="pres">
      <dgm:prSet presAssocID="{12933BE2-4B2E-4A82-945C-BC0031E0BC1F}" presName="compNode" presStyleCnt="0"/>
      <dgm:spPr/>
    </dgm:pt>
    <dgm:pt modelId="{A8708FEF-02B5-424E-8D49-143F403AD59B}" type="pres">
      <dgm:prSet presAssocID="{12933BE2-4B2E-4A82-945C-BC0031E0BC1F}" presName="dummyConnPt" presStyleCnt="0"/>
      <dgm:spPr/>
    </dgm:pt>
    <dgm:pt modelId="{F8364740-D2FC-4D1D-9250-757CBE312A51}" type="pres">
      <dgm:prSet presAssocID="{12933BE2-4B2E-4A82-945C-BC0031E0BC1F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4709F4-D149-4304-9B54-5D8B6DFC338F}" type="pres">
      <dgm:prSet presAssocID="{C26A48F3-1243-4DB4-AF56-4B642AADD8BF}" presName="sibTrans" presStyleLbl="bgSibTrans2D1" presStyleIdx="9" presStyleCnt="12"/>
      <dgm:spPr/>
      <dgm:t>
        <a:bodyPr/>
        <a:lstStyle/>
        <a:p>
          <a:endParaRPr lang="cs-CZ"/>
        </a:p>
      </dgm:t>
    </dgm:pt>
    <dgm:pt modelId="{24B4ED35-3EF0-4441-ADFC-18FDB537BAB8}" type="pres">
      <dgm:prSet presAssocID="{AE394AAF-FDED-456B-8F7F-5A88E9966730}" presName="compNode" presStyleCnt="0"/>
      <dgm:spPr/>
    </dgm:pt>
    <dgm:pt modelId="{CC72F648-B007-4157-88F4-0C365D879EB4}" type="pres">
      <dgm:prSet presAssocID="{AE394AAF-FDED-456B-8F7F-5A88E9966730}" presName="dummyConnPt" presStyleCnt="0"/>
      <dgm:spPr/>
    </dgm:pt>
    <dgm:pt modelId="{A1291934-5DE6-4943-A6ED-BFFFAEE8CFAC}" type="pres">
      <dgm:prSet presAssocID="{AE394AAF-FDED-456B-8F7F-5A88E9966730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9EEEF0-1746-4850-ABA7-1F708DEBE845}" type="pres">
      <dgm:prSet presAssocID="{1C85C7A5-09AA-456A-8AE7-658A0CA127D8}" presName="sibTrans" presStyleLbl="bgSibTrans2D1" presStyleIdx="10" presStyleCnt="12"/>
      <dgm:spPr/>
      <dgm:t>
        <a:bodyPr/>
        <a:lstStyle/>
        <a:p>
          <a:endParaRPr lang="cs-CZ"/>
        </a:p>
      </dgm:t>
    </dgm:pt>
    <dgm:pt modelId="{50089932-F3C6-440D-AB67-B129794F1318}" type="pres">
      <dgm:prSet presAssocID="{CC404065-3DBF-46B3-BC99-5E0D611E767D}" presName="compNode" presStyleCnt="0"/>
      <dgm:spPr/>
    </dgm:pt>
    <dgm:pt modelId="{9326A142-347D-4D95-A177-A79851B00649}" type="pres">
      <dgm:prSet presAssocID="{CC404065-3DBF-46B3-BC99-5E0D611E767D}" presName="dummyConnPt" presStyleCnt="0"/>
      <dgm:spPr/>
    </dgm:pt>
    <dgm:pt modelId="{7F7B87B5-2201-459B-ABD6-EC525D6DC0EC}" type="pres">
      <dgm:prSet presAssocID="{CC404065-3DBF-46B3-BC99-5E0D611E767D}" presName="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AF03B4-3947-49DE-965D-7F7A0C77A18F}" type="pres">
      <dgm:prSet presAssocID="{4009CC26-EF7A-4D01-993B-9685C17492AD}" presName="sibTrans" presStyleLbl="bgSibTrans2D1" presStyleIdx="11" presStyleCnt="12"/>
      <dgm:spPr/>
      <dgm:t>
        <a:bodyPr/>
        <a:lstStyle/>
        <a:p>
          <a:endParaRPr lang="cs-CZ"/>
        </a:p>
      </dgm:t>
    </dgm:pt>
    <dgm:pt modelId="{F21C5978-42C8-4DD7-BF2F-CBB6DD7243FC}" type="pres">
      <dgm:prSet presAssocID="{07998C65-ABF1-4AD4-B804-700518982827}" presName="compNode" presStyleCnt="0"/>
      <dgm:spPr/>
    </dgm:pt>
    <dgm:pt modelId="{F6A7CB40-C479-4C89-B4FF-6853CA99AED2}" type="pres">
      <dgm:prSet presAssocID="{07998C65-ABF1-4AD4-B804-700518982827}" presName="dummyConnPt" presStyleCnt="0"/>
      <dgm:spPr/>
    </dgm:pt>
    <dgm:pt modelId="{DC777069-5991-4992-8DC4-0C67240753FB}" type="pres">
      <dgm:prSet presAssocID="{07998C65-ABF1-4AD4-B804-700518982827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ECA4D5D-C61A-440C-B19D-BCEF25C849EC}" type="presOf" srcId="{CE7C7660-E9C2-4472-B51A-643092124895}" destId="{A87A2CEA-358D-488D-9357-ADEDEBC7795C}" srcOrd="0" destOrd="0" presId="urn:microsoft.com/office/officeart/2005/8/layout/bProcess4"/>
    <dgm:cxn modelId="{61BB5E28-0EF8-4F4D-AE90-A69248296FF3}" srcId="{672F6A4C-4835-41BE-82BF-ADD126C21827}" destId="{D7356C65-61B7-4CB8-8914-00E63F811723}" srcOrd="2" destOrd="0" parTransId="{03C07408-1059-41E5-B09F-DDCE8650ECB4}" sibTransId="{0D9862C1-4A1F-41DF-8026-B078CE513045}"/>
    <dgm:cxn modelId="{FA7F227F-FF6D-4DC4-BF02-370DB24E0B43}" type="presOf" srcId="{47470D30-1084-4209-AAE1-BD2B64612B55}" destId="{0D1B8DA5-4D9C-46D7-8709-4E4B1289A0B2}" srcOrd="0" destOrd="0" presId="urn:microsoft.com/office/officeart/2005/8/layout/bProcess4"/>
    <dgm:cxn modelId="{1E0556AD-CB25-4725-84CC-1A6EC7425B93}" type="presOf" srcId="{07998C65-ABF1-4AD4-B804-700518982827}" destId="{DC777069-5991-4992-8DC4-0C67240753FB}" srcOrd="0" destOrd="0" presId="urn:microsoft.com/office/officeart/2005/8/layout/bProcess4"/>
    <dgm:cxn modelId="{7EB33325-4026-4680-94CB-2564C340B0C0}" srcId="{672F6A4C-4835-41BE-82BF-ADD126C21827}" destId="{F1F13F95-4101-437F-A4B8-0CEEE720D46D}" srcOrd="6" destOrd="0" parTransId="{6BC61581-936B-4026-80AC-C50AC4B841E9}" sibTransId="{FB057BB3-3392-49E5-A0D5-512FFFEEA34A}"/>
    <dgm:cxn modelId="{B9753A9D-12B9-411C-9823-DED2983DF265}" srcId="{672F6A4C-4835-41BE-82BF-ADD126C21827}" destId="{81A68280-0173-4C49-AF82-5C267A51855D}" srcOrd="3" destOrd="0" parTransId="{5D726BA3-B8FD-433E-9185-D3A835C7FE1A}" sibTransId="{86AC8D92-2834-4ACD-96AF-9FB52A4F2CC4}"/>
    <dgm:cxn modelId="{1535ECE8-5245-4E87-97DB-493883CD3CA1}" type="presOf" srcId="{AE394AAF-FDED-456B-8F7F-5A88E9966730}" destId="{A1291934-5DE6-4943-A6ED-BFFFAEE8CFAC}" srcOrd="0" destOrd="0" presId="urn:microsoft.com/office/officeart/2005/8/layout/bProcess4"/>
    <dgm:cxn modelId="{CAEAE825-4906-44AC-B8C8-35645CDDB8CD}" srcId="{672F6A4C-4835-41BE-82BF-ADD126C21827}" destId="{47470D30-1084-4209-AAE1-BD2B64612B55}" srcOrd="4" destOrd="0" parTransId="{755800D3-A0BF-4F28-B3F0-BF0801370BB3}" sibTransId="{CE7C7660-E9C2-4472-B51A-643092124895}"/>
    <dgm:cxn modelId="{74F70BE8-048E-450D-B465-10FD61B0EAC0}" srcId="{672F6A4C-4835-41BE-82BF-ADD126C21827}" destId="{12933BE2-4B2E-4A82-945C-BC0031E0BC1F}" srcOrd="9" destOrd="0" parTransId="{5C18DF71-6BF2-4175-8305-CBD0DA5829B5}" sibTransId="{C26A48F3-1243-4DB4-AF56-4B642AADD8BF}"/>
    <dgm:cxn modelId="{455B7C66-D609-44B2-95FB-241DF860BFD5}" type="presOf" srcId="{FB057BB3-3392-49E5-A0D5-512FFFEEA34A}" destId="{A8824646-C3DD-49AF-A760-A7D283CE1B8F}" srcOrd="0" destOrd="0" presId="urn:microsoft.com/office/officeart/2005/8/layout/bProcess4"/>
    <dgm:cxn modelId="{11D60F25-95AA-4F6B-888E-D822C7E2DA10}" type="presOf" srcId="{12933BE2-4B2E-4A82-945C-BC0031E0BC1F}" destId="{F8364740-D2FC-4D1D-9250-757CBE312A51}" srcOrd="0" destOrd="0" presId="urn:microsoft.com/office/officeart/2005/8/layout/bProcess4"/>
    <dgm:cxn modelId="{BD496ECC-C7FC-4169-BBC2-070A93DA8EF3}" type="presOf" srcId="{97146B5A-46D4-4478-8FB7-CBE23197F3CF}" destId="{AE6CC2D4-FB82-4523-8E0C-6E761DB8B927}" srcOrd="0" destOrd="0" presId="urn:microsoft.com/office/officeart/2005/8/layout/bProcess4"/>
    <dgm:cxn modelId="{80E9AD3A-B6BD-4204-9453-8CF7F3123B9E}" srcId="{672F6A4C-4835-41BE-82BF-ADD126C21827}" destId="{ED20CBD7-BEDF-4CEC-8E5B-EC90F1943CF9}" srcOrd="1" destOrd="0" parTransId="{4C928F98-B8EB-423F-B3A7-822CC8A05C3B}" sibTransId="{97146B5A-46D4-4478-8FB7-CBE23197F3CF}"/>
    <dgm:cxn modelId="{B0A1CD19-B724-4356-893F-355046BD7670}" type="presOf" srcId="{D80D5544-2426-4A5F-9B1F-16E4B8AF836B}" destId="{123C473A-0DCC-499D-B331-BB38FBEA34DE}" srcOrd="0" destOrd="0" presId="urn:microsoft.com/office/officeart/2005/8/layout/bProcess4"/>
    <dgm:cxn modelId="{66197D12-226A-448D-AE86-882E87068144}" srcId="{672F6A4C-4835-41BE-82BF-ADD126C21827}" destId="{620EC772-05A1-42A0-BF34-8582D7D0A67E}" srcOrd="8" destOrd="0" parTransId="{3CD396F2-6DE0-41C1-B364-B0E65C0FCB4D}" sibTransId="{1F37C890-A674-436E-BF98-A5B11013A137}"/>
    <dgm:cxn modelId="{DEA0A96D-DAB4-4759-840E-32C9A1E7BA6C}" type="presOf" srcId="{C2FD7510-201C-43E3-A27B-5B819860EDD6}" destId="{AC8CC8CF-91CE-41AF-80C5-3640139530A2}" srcOrd="0" destOrd="0" presId="urn:microsoft.com/office/officeart/2005/8/layout/bProcess4"/>
    <dgm:cxn modelId="{EC4CFBCB-0B0A-4256-922A-D98DFDF2907A}" type="presOf" srcId="{81A68280-0173-4C49-AF82-5C267A51855D}" destId="{ABC1ED2C-0595-4A60-A44F-3796D9D30029}" srcOrd="0" destOrd="0" presId="urn:microsoft.com/office/officeart/2005/8/layout/bProcess4"/>
    <dgm:cxn modelId="{58237B63-769F-466B-8D57-30DF41FE214E}" type="presOf" srcId="{620EC772-05A1-42A0-BF34-8582D7D0A67E}" destId="{F77D95B2-0A92-40A3-B174-F016CE7BD1A0}" srcOrd="0" destOrd="0" presId="urn:microsoft.com/office/officeart/2005/8/layout/bProcess4"/>
    <dgm:cxn modelId="{A44C4D00-BF4C-4577-8A46-E2AA28F240F6}" type="presOf" srcId="{D1F30B51-F267-4D3D-9044-DC4C19531E0C}" destId="{7FCA9167-C1EA-4646-B10A-D5702932F69C}" srcOrd="0" destOrd="0" presId="urn:microsoft.com/office/officeart/2005/8/layout/bProcess4"/>
    <dgm:cxn modelId="{B34C78D2-998D-417D-B200-EBC7F3D83212}" type="presOf" srcId="{C26A48F3-1243-4DB4-AF56-4B642AADD8BF}" destId="{9A4709F4-D149-4304-9B54-5D8B6DFC338F}" srcOrd="0" destOrd="0" presId="urn:microsoft.com/office/officeart/2005/8/layout/bProcess4"/>
    <dgm:cxn modelId="{FB78B2F0-DAD6-4AA1-B517-5AFEE4164377}" type="presOf" srcId="{D7356C65-61B7-4CB8-8914-00E63F811723}" destId="{09EA9862-61D9-4AF2-AA9F-6A955E050F25}" srcOrd="0" destOrd="0" presId="urn:microsoft.com/office/officeart/2005/8/layout/bProcess4"/>
    <dgm:cxn modelId="{252B0469-4D5C-4F66-8960-60DB0D5C1E3D}" type="presOf" srcId="{F1F13F95-4101-437F-A4B8-0CEEE720D46D}" destId="{1C67A84E-5F1E-41B0-B5C5-473DE553E7E1}" srcOrd="0" destOrd="0" presId="urn:microsoft.com/office/officeart/2005/8/layout/bProcess4"/>
    <dgm:cxn modelId="{268F8D8A-4361-4BC7-AA61-3A3B576FB567}" type="presOf" srcId="{4009CC26-EF7A-4D01-993B-9685C17492AD}" destId="{CFAF03B4-3947-49DE-965D-7F7A0C77A18F}" srcOrd="0" destOrd="0" presId="urn:microsoft.com/office/officeart/2005/8/layout/bProcess4"/>
    <dgm:cxn modelId="{98CBE3A2-C1E1-405C-B775-6FA575CA9EA9}" type="presOf" srcId="{A967685F-EDA7-4DC2-A8D8-01CD2E3EF869}" destId="{4DA3F2CD-39CB-4926-9853-063A6BC78FE2}" srcOrd="0" destOrd="0" presId="urn:microsoft.com/office/officeart/2005/8/layout/bProcess4"/>
    <dgm:cxn modelId="{BE2A64D6-53FE-4BF8-B675-2B5E47946CA4}" type="presOf" srcId="{CC404065-3DBF-46B3-BC99-5E0D611E767D}" destId="{7F7B87B5-2201-459B-ABD6-EC525D6DC0EC}" srcOrd="0" destOrd="0" presId="urn:microsoft.com/office/officeart/2005/8/layout/bProcess4"/>
    <dgm:cxn modelId="{1BF9BF4E-7A14-4274-BD59-350EE5B7C424}" srcId="{672F6A4C-4835-41BE-82BF-ADD126C21827}" destId="{D1F30B51-F267-4D3D-9044-DC4C19531E0C}" srcOrd="7" destOrd="0" parTransId="{C68500DF-650F-4FF0-AC74-B343EB54EEBA}" sibTransId="{A967685F-EDA7-4DC2-A8D8-01CD2E3EF869}"/>
    <dgm:cxn modelId="{950CB90E-5629-4913-B56C-DA0F83D33110}" srcId="{672F6A4C-4835-41BE-82BF-ADD126C21827}" destId="{CC404065-3DBF-46B3-BC99-5E0D611E767D}" srcOrd="11" destOrd="0" parTransId="{3DDBFC88-8232-4452-B904-CAE4A22D6EBD}" sibTransId="{4009CC26-EF7A-4D01-993B-9685C17492AD}"/>
    <dgm:cxn modelId="{DEF9A695-6265-4CE5-AC22-3B278D401830}" type="presOf" srcId="{672F6A4C-4835-41BE-82BF-ADD126C21827}" destId="{A1074E2F-9A3F-4C92-9963-ABF75B685305}" srcOrd="0" destOrd="0" presId="urn:microsoft.com/office/officeart/2005/8/layout/bProcess4"/>
    <dgm:cxn modelId="{B336CE0F-1180-4379-8F3F-423825D1E0C4}" type="presOf" srcId="{1F37C890-A674-436E-BF98-A5B11013A137}" destId="{647E7408-B04F-4ABA-ACDE-D13DE83D431B}" srcOrd="0" destOrd="0" presId="urn:microsoft.com/office/officeart/2005/8/layout/bProcess4"/>
    <dgm:cxn modelId="{728F34DE-FF0C-4CF7-928F-4B9DE0732F75}" srcId="{672F6A4C-4835-41BE-82BF-ADD126C21827}" destId="{07998C65-ABF1-4AD4-B804-700518982827}" srcOrd="12" destOrd="0" parTransId="{4D58C6CE-0A6D-42BC-A1BA-0FCAC20780F3}" sibTransId="{1A0B17D1-14AE-4D37-AF75-BCCCB2B5B82F}"/>
    <dgm:cxn modelId="{60B9BFA1-76A2-4E41-8C5B-66D12BDC6001}" type="presOf" srcId="{ED20CBD7-BEDF-4CEC-8E5B-EC90F1943CF9}" destId="{700A1215-67E9-4F3A-8BD1-1EBACC6F90FB}" srcOrd="0" destOrd="0" presId="urn:microsoft.com/office/officeart/2005/8/layout/bProcess4"/>
    <dgm:cxn modelId="{23CE5A04-412F-4F45-A60C-957BB14FD5AC}" type="presOf" srcId="{1C85C7A5-09AA-456A-8AE7-658A0CA127D8}" destId="{F79EEEF0-1746-4850-ABA7-1F708DEBE845}" srcOrd="0" destOrd="0" presId="urn:microsoft.com/office/officeart/2005/8/layout/bProcess4"/>
    <dgm:cxn modelId="{1DC918C7-DCB4-43D8-A12E-F36B96A3A2E7}" type="presOf" srcId="{13825857-432D-4149-BB33-C839029425A0}" destId="{52186787-F705-4132-B020-2AEBF88FB74A}" srcOrd="0" destOrd="0" presId="urn:microsoft.com/office/officeart/2005/8/layout/bProcess4"/>
    <dgm:cxn modelId="{9ACD8DAC-3D53-413E-8492-B2180BD8DECB}" srcId="{672F6A4C-4835-41BE-82BF-ADD126C21827}" destId="{13825857-432D-4149-BB33-C839029425A0}" srcOrd="5" destOrd="0" parTransId="{9B84A6D2-1DC2-435A-AFC3-F387CC62A05D}" sibTransId="{4838F9A5-2640-4B89-ABC7-8886C2D96623}"/>
    <dgm:cxn modelId="{948ED670-DA01-42BC-BBF9-34D94D4A5008}" type="presOf" srcId="{4838F9A5-2640-4B89-ABC7-8886C2D96623}" destId="{CAC1742A-07D3-429C-977F-C6E8FCDB2D20}" srcOrd="0" destOrd="0" presId="urn:microsoft.com/office/officeart/2005/8/layout/bProcess4"/>
    <dgm:cxn modelId="{65F14802-31F4-4E84-BD9F-46CAC2831DFE}" type="presOf" srcId="{0D9862C1-4A1F-41DF-8026-B078CE513045}" destId="{688879D5-2F7C-4E0E-8671-C00490C120D4}" srcOrd="0" destOrd="0" presId="urn:microsoft.com/office/officeart/2005/8/layout/bProcess4"/>
    <dgm:cxn modelId="{0E4189C2-44CB-4CD5-BA7D-44D33C3980EF}" srcId="{672F6A4C-4835-41BE-82BF-ADD126C21827}" destId="{AE394AAF-FDED-456B-8F7F-5A88E9966730}" srcOrd="10" destOrd="0" parTransId="{AF965DAA-A587-42AD-AC2B-0683C4B088C3}" sibTransId="{1C85C7A5-09AA-456A-8AE7-658A0CA127D8}"/>
    <dgm:cxn modelId="{D040D7CF-1E90-4B24-B184-BD3525E7D245}" type="presOf" srcId="{86AC8D92-2834-4ACD-96AF-9FB52A4F2CC4}" destId="{A92A1747-42D9-4933-9A40-595E54F18F1F}" srcOrd="0" destOrd="0" presId="urn:microsoft.com/office/officeart/2005/8/layout/bProcess4"/>
    <dgm:cxn modelId="{B2BDD951-87E6-4347-AF64-C5C8775620A4}" srcId="{672F6A4C-4835-41BE-82BF-ADD126C21827}" destId="{D80D5544-2426-4A5F-9B1F-16E4B8AF836B}" srcOrd="0" destOrd="0" parTransId="{83F29B7A-31EF-401C-9894-31A6BE5D8D38}" sibTransId="{C2FD7510-201C-43E3-A27B-5B819860EDD6}"/>
    <dgm:cxn modelId="{77B33EB1-074C-45C0-AF3A-EA65C20357E6}" type="presParOf" srcId="{A1074E2F-9A3F-4C92-9963-ABF75B685305}" destId="{156894E6-11F1-4FE8-BF8F-00A44944C52C}" srcOrd="0" destOrd="0" presId="urn:microsoft.com/office/officeart/2005/8/layout/bProcess4"/>
    <dgm:cxn modelId="{E842B24A-9730-4799-91BE-485598FF46F7}" type="presParOf" srcId="{156894E6-11F1-4FE8-BF8F-00A44944C52C}" destId="{863122DF-4CDA-485D-9300-C8881B3983E4}" srcOrd="0" destOrd="0" presId="urn:microsoft.com/office/officeart/2005/8/layout/bProcess4"/>
    <dgm:cxn modelId="{45F45A06-CC2D-4A8F-B2F4-F36DBAF7DF8E}" type="presParOf" srcId="{156894E6-11F1-4FE8-BF8F-00A44944C52C}" destId="{123C473A-0DCC-499D-B331-BB38FBEA34DE}" srcOrd="1" destOrd="0" presId="urn:microsoft.com/office/officeart/2005/8/layout/bProcess4"/>
    <dgm:cxn modelId="{F8143734-5E22-434A-A2AD-660615EFD3F7}" type="presParOf" srcId="{A1074E2F-9A3F-4C92-9963-ABF75B685305}" destId="{AC8CC8CF-91CE-41AF-80C5-3640139530A2}" srcOrd="1" destOrd="0" presId="urn:microsoft.com/office/officeart/2005/8/layout/bProcess4"/>
    <dgm:cxn modelId="{CB9A3984-79AB-4A96-A674-A68E888CB595}" type="presParOf" srcId="{A1074E2F-9A3F-4C92-9963-ABF75B685305}" destId="{82854BA6-45D0-4224-9605-695049D36790}" srcOrd="2" destOrd="0" presId="urn:microsoft.com/office/officeart/2005/8/layout/bProcess4"/>
    <dgm:cxn modelId="{271754C3-DFD7-468B-81B0-0C56FC2045C6}" type="presParOf" srcId="{82854BA6-45D0-4224-9605-695049D36790}" destId="{090F9020-3078-4A83-AA13-B609183CB9CA}" srcOrd="0" destOrd="0" presId="urn:microsoft.com/office/officeart/2005/8/layout/bProcess4"/>
    <dgm:cxn modelId="{CAE4CA27-3781-447F-AC84-8ED6B92D030E}" type="presParOf" srcId="{82854BA6-45D0-4224-9605-695049D36790}" destId="{700A1215-67E9-4F3A-8BD1-1EBACC6F90FB}" srcOrd="1" destOrd="0" presId="urn:microsoft.com/office/officeart/2005/8/layout/bProcess4"/>
    <dgm:cxn modelId="{00EBABF8-B200-472D-8A2D-B4545B0A09DF}" type="presParOf" srcId="{A1074E2F-9A3F-4C92-9963-ABF75B685305}" destId="{AE6CC2D4-FB82-4523-8E0C-6E761DB8B927}" srcOrd="3" destOrd="0" presId="urn:microsoft.com/office/officeart/2005/8/layout/bProcess4"/>
    <dgm:cxn modelId="{71E44DFD-C716-4B34-A55F-F2ABDF154C2E}" type="presParOf" srcId="{A1074E2F-9A3F-4C92-9963-ABF75B685305}" destId="{74CA513C-6070-4286-852A-0216C3DFDCEE}" srcOrd="4" destOrd="0" presId="urn:microsoft.com/office/officeart/2005/8/layout/bProcess4"/>
    <dgm:cxn modelId="{F31E5B37-BB5B-42BC-AD0B-4AD756FDCE0C}" type="presParOf" srcId="{74CA513C-6070-4286-852A-0216C3DFDCEE}" destId="{DECC6DB2-EFD8-48F6-AE6D-9526777CBEA4}" srcOrd="0" destOrd="0" presId="urn:microsoft.com/office/officeart/2005/8/layout/bProcess4"/>
    <dgm:cxn modelId="{C9C290FD-28AE-4DC0-9803-7F3E23B13D05}" type="presParOf" srcId="{74CA513C-6070-4286-852A-0216C3DFDCEE}" destId="{09EA9862-61D9-4AF2-AA9F-6A955E050F25}" srcOrd="1" destOrd="0" presId="urn:microsoft.com/office/officeart/2005/8/layout/bProcess4"/>
    <dgm:cxn modelId="{E0C37327-9EED-4DC8-85F6-49A1DB75614F}" type="presParOf" srcId="{A1074E2F-9A3F-4C92-9963-ABF75B685305}" destId="{688879D5-2F7C-4E0E-8671-C00490C120D4}" srcOrd="5" destOrd="0" presId="urn:microsoft.com/office/officeart/2005/8/layout/bProcess4"/>
    <dgm:cxn modelId="{01566DC2-780B-4E95-A0AC-EAA086A8F4FD}" type="presParOf" srcId="{A1074E2F-9A3F-4C92-9963-ABF75B685305}" destId="{2FB23B12-84DA-4BFE-BA4D-3E3FE32C0359}" srcOrd="6" destOrd="0" presId="urn:microsoft.com/office/officeart/2005/8/layout/bProcess4"/>
    <dgm:cxn modelId="{BEA86313-AB7F-42FD-A3D8-3E9F8A08B237}" type="presParOf" srcId="{2FB23B12-84DA-4BFE-BA4D-3E3FE32C0359}" destId="{14862C21-2C24-418A-9F6E-834655D0A462}" srcOrd="0" destOrd="0" presId="urn:microsoft.com/office/officeart/2005/8/layout/bProcess4"/>
    <dgm:cxn modelId="{D448E67A-56E4-426B-A28C-11ECA05AE6DC}" type="presParOf" srcId="{2FB23B12-84DA-4BFE-BA4D-3E3FE32C0359}" destId="{ABC1ED2C-0595-4A60-A44F-3796D9D30029}" srcOrd="1" destOrd="0" presId="urn:microsoft.com/office/officeart/2005/8/layout/bProcess4"/>
    <dgm:cxn modelId="{C34A114A-B0CF-4A17-A693-679541C2D988}" type="presParOf" srcId="{A1074E2F-9A3F-4C92-9963-ABF75B685305}" destId="{A92A1747-42D9-4933-9A40-595E54F18F1F}" srcOrd="7" destOrd="0" presId="urn:microsoft.com/office/officeart/2005/8/layout/bProcess4"/>
    <dgm:cxn modelId="{1E18FC5E-8B74-4F6F-9FE6-4C113B20E8CF}" type="presParOf" srcId="{A1074E2F-9A3F-4C92-9963-ABF75B685305}" destId="{6559C51A-F247-433F-818D-2DE4FC04F5B4}" srcOrd="8" destOrd="0" presId="urn:microsoft.com/office/officeart/2005/8/layout/bProcess4"/>
    <dgm:cxn modelId="{FE81D3D8-0FB9-4972-A832-F218DF3908B1}" type="presParOf" srcId="{6559C51A-F247-433F-818D-2DE4FC04F5B4}" destId="{0C65913F-0416-4A65-8BBC-8EF2566D59FD}" srcOrd="0" destOrd="0" presId="urn:microsoft.com/office/officeart/2005/8/layout/bProcess4"/>
    <dgm:cxn modelId="{76759C6F-4F6F-430F-899D-C140863C0F65}" type="presParOf" srcId="{6559C51A-F247-433F-818D-2DE4FC04F5B4}" destId="{0D1B8DA5-4D9C-46D7-8709-4E4B1289A0B2}" srcOrd="1" destOrd="0" presId="urn:microsoft.com/office/officeart/2005/8/layout/bProcess4"/>
    <dgm:cxn modelId="{3F05AF35-C0BC-417B-B601-ED653B46AE80}" type="presParOf" srcId="{A1074E2F-9A3F-4C92-9963-ABF75B685305}" destId="{A87A2CEA-358D-488D-9357-ADEDEBC7795C}" srcOrd="9" destOrd="0" presId="urn:microsoft.com/office/officeart/2005/8/layout/bProcess4"/>
    <dgm:cxn modelId="{88C7202D-BF26-4E8A-B198-AC1EA487FF5E}" type="presParOf" srcId="{A1074E2F-9A3F-4C92-9963-ABF75B685305}" destId="{DD76B06B-2F52-4177-9532-9B337DE1FF70}" srcOrd="10" destOrd="0" presId="urn:microsoft.com/office/officeart/2005/8/layout/bProcess4"/>
    <dgm:cxn modelId="{3EC23331-F3E0-42E8-B5B4-1A5FCE12D966}" type="presParOf" srcId="{DD76B06B-2F52-4177-9532-9B337DE1FF70}" destId="{7C9B7A81-736A-4760-969C-71514B7ABE5A}" srcOrd="0" destOrd="0" presId="urn:microsoft.com/office/officeart/2005/8/layout/bProcess4"/>
    <dgm:cxn modelId="{C2396308-181C-4DB8-9C6A-A453A85FD701}" type="presParOf" srcId="{DD76B06B-2F52-4177-9532-9B337DE1FF70}" destId="{52186787-F705-4132-B020-2AEBF88FB74A}" srcOrd="1" destOrd="0" presId="urn:microsoft.com/office/officeart/2005/8/layout/bProcess4"/>
    <dgm:cxn modelId="{54F70EE5-497F-4217-B6F4-985F40CEF277}" type="presParOf" srcId="{A1074E2F-9A3F-4C92-9963-ABF75B685305}" destId="{CAC1742A-07D3-429C-977F-C6E8FCDB2D20}" srcOrd="11" destOrd="0" presId="urn:microsoft.com/office/officeart/2005/8/layout/bProcess4"/>
    <dgm:cxn modelId="{8273B512-37A0-40E2-9EFC-FC9FC8D2DE36}" type="presParOf" srcId="{A1074E2F-9A3F-4C92-9963-ABF75B685305}" destId="{C0893D04-B5CB-499A-9403-375626BB7DBB}" srcOrd="12" destOrd="0" presId="urn:microsoft.com/office/officeart/2005/8/layout/bProcess4"/>
    <dgm:cxn modelId="{B20DB678-FFC5-408E-A956-7DC3F9214BAA}" type="presParOf" srcId="{C0893D04-B5CB-499A-9403-375626BB7DBB}" destId="{DE3FD157-5CE5-40A6-8379-06CA88B8BCD7}" srcOrd="0" destOrd="0" presId="urn:microsoft.com/office/officeart/2005/8/layout/bProcess4"/>
    <dgm:cxn modelId="{3475B950-2822-4EB1-AB79-FC5859EAE26A}" type="presParOf" srcId="{C0893D04-B5CB-499A-9403-375626BB7DBB}" destId="{1C67A84E-5F1E-41B0-B5C5-473DE553E7E1}" srcOrd="1" destOrd="0" presId="urn:microsoft.com/office/officeart/2005/8/layout/bProcess4"/>
    <dgm:cxn modelId="{53858DC7-4339-434F-A3C5-EA7FBCFB7BA7}" type="presParOf" srcId="{A1074E2F-9A3F-4C92-9963-ABF75B685305}" destId="{A8824646-C3DD-49AF-A760-A7D283CE1B8F}" srcOrd="13" destOrd="0" presId="urn:microsoft.com/office/officeart/2005/8/layout/bProcess4"/>
    <dgm:cxn modelId="{32179641-F8AE-4256-987F-7B534FDD6B73}" type="presParOf" srcId="{A1074E2F-9A3F-4C92-9963-ABF75B685305}" destId="{284D8E9D-9F37-404D-8065-89EE5B7DAA3A}" srcOrd="14" destOrd="0" presId="urn:microsoft.com/office/officeart/2005/8/layout/bProcess4"/>
    <dgm:cxn modelId="{1A5F9D49-686B-44B3-8E6A-871E0460065A}" type="presParOf" srcId="{284D8E9D-9F37-404D-8065-89EE5B7DAA3A}" destId="{961C1A11-1CEE-4F14-AB8D-A69AFAD66385}" srcOrd="0" destOrd="0" presId="urn:microsoft.com/office/officeart/2005/8/layout/bProcess4"/>
    <dgm:cxn modelId="{0CF21F7B-5ADF-41A3-B225-7614FE22CF1A}" type="presParOf" srcId="{284D8E9D-9F37-404D-8065-89EE5B7DAA3A}" destId="{7FCA9167-C1EA-4646-B10A-D5702932F69C}" srcOrd="1" destOrd="0" presId="urn:microsoft.com/office/officeart/2005/8/layout/bProcess4"/>
    <dgm:cxn modelId="{02C64DBE-E5AC-4CD0-98DC-3A36E35BBCC5}" type="presParOf" srcId="{A1074E2F-9A3F-4C92-9963-ABF75B685305}" destId="{4DA3F2CD-39CB-4926-9853-063A6BC78FE2}" srcOrd="15" destOrd="0" presId="urn:microsoft.com/office/officeart/2005/8/layout/bProcess4"/>
    <dgm:cxn modelId="{3F07D6F0-4A28-4CD4-A9A3-258F47B49CD5}" type="presParOf" srcId="{A1074E2F-9A3F-4C92-9963-ABF75B685305}" destId="{4570E5A2-2C9A-4B0C-BAEF-A27186A51C2C}" srcOrd="16" destOrd="0" presId="urn:microsoft.com/office/officeart/2005/8/layout/bProcess4"/>
    <dgm:cxn modelId="{9127CF80-6BC1-4C17-A6C4-F9BA1C1B409F}" type="presParOf" srcId="{4570E5A2-2C9A-4B0C-BAEF-A27186A51C2C}" destId="{7FE8A7FD-DD16-4D03-9055-798A2275F569}" srcOrd="0" destOrd="0" presId="urn:microsoft.com/office/officeart/2005/8/layout/bProcess4"/>
    <dgm:cxn modelId="{B4151EC3-6C0A-4CA7-8C43-4913B5AB1582}" type="presParOf" srcId="{4570E5A2-2C9A-4B0C-BAEF-A27186A51C2C}" destId="{F77D95B2-0A92-40A3-B174-F016CE7BD1A0}" srcOrd="1" destOrd="0" presId="urn:microsoft.com/office/officeart/2005/8/layout/bProcess4"/>
    <dgm:cxn modelId="{D1C75DA2-B009-4C8A-B727-08E5CE1E90EF}" type="presParOf" srcId="{A1074E2F-9A3F-4C92-9963-ABF75B685305}" destId="{647E7408-B04F-4ABA-ACDE-D13DE83D431B}" srcOrd="17" destOrd="0" presId="urn:microsoft.com/office/officeart/2005/8/layout/bProcess4"/>
    <dgm:cxn modelId="{60B47C25-842E-4DC7-B557-C5FC36B8CF2E}" type="presParOf" srcId="{A1074E2F-9A3F-4C92-9963-ABF75B685305}" destId="{8606CD07-E55D-483D-8574-411661EFFEBE}" srcOrd="18" destOrd="0" presId="urn:microsoft.com/office/officeart/2005/8/layout/bProcess4"/>
    <dgm:cxn modelId="{CD882005-0640-4C76-B24A-7DFCCE4B9F26}" type="presParOf" srcId="{8606CD07-E55D-483D-8574-411661EFFEBE}" destId="{A8708FEF-02B5-424E-8D49-143F403AD59B}" srcOrd="0" destOrd="0" presId="urn:microsoft.com/office/officeart/2005/8/layout/bProcess4"/>
    <dgm:cxn modelId="{8D6F08E8-3D42-4C61-B42C-DAA76CBCDBAB}" type="presParOf" srcId="{8606CD07-E55D-483D-8574-411661EFFEBE}" destId="{F8364740-D2FC-4D1D-9250-757CBE312A51}" srcOrd="1" destOrd="0" presId="urn:microsoft.com/office/officeart/2005/8/layout/bProcess4"/>
    <dgm:cxn modelId="{37C7A495-5221-4136-B51D-8A504246C53A}" type="presParOf" srcId="{A1074E2F-9A3F-4C92-9963-ABF75B685305}" destId="{9A4709F4-D149-4304-9B54-5D8B6DFC338F}" srcOrd="19" destOrd="0" presId="urn:microsoft.com/office/officeart/2005/8/layout/bProcess4"/>
    <dgm:cxn modelId="{B9315A8F-D81C-4203-AB82-A3E3194AEE4A}" type="presParOf" srcId="{A1074E2F-9A3F-4C92-9963-ABF75B685305}" destId="{24B4ED35-3EF0-4441-ADFC-18FDB537BAB8}" srcOrd="20" destOrd="0" presId="urn:microsoft.com/office/officeart/2005/8/layout/bProcess4"/>
    <dgm:cxn modelId="{AAF04600-52F9-46AF-AABE-AA504AB17FB4}" type="presParOf" srcId="{24B4ED35-3EF0-4441-ADFC-18FDB537BAB8}" destId="{CC72F648-B007-4157-88F4-0C365D879EB4}" srcOrd="0" destOrd="0" presId="urn:microsoft.com/office/officeart/2005/8/layout/bProcess4"/>
    <dgm:cxn modelId="{58781F12-0511-4526-9F7A-33A0172B578A}" type="presParOf" srcId="{24B4ED35-3EF0-4441-ADFC-18FDB537BAB8}" destId="{A1291934-5DE6-4943-A6ED-BFFFAEE8CFAC}" srcOrd="1" destOrd="0" presId="urn:microsoft.com/office/officeart/2005/8/layout/bProcess4"/>
    <dgm:cxn modelId="{A28B3C9C-D473-4F00-89D1-EAFC1721075A}" type="presParOf" srcId="{A1074E2F-9A3F-4C92-9963-ABF75B685305}" destId="{F79EEEF0-1746-4850-ABA7-1F708DEBE845}" srcOrd="21" destOrd="0" presId="urn:microsoft.com/office/officeart/2005/8/layout/bProcess4"/>
    <dgm:cxn modelId="{B450F5DD-C3A9-4650-844E-82B5C66C91A1}" type="presParOf" srcId="{A1074E2F-9A3F-4C92-9963-ABF75B685305}" destId="{50089932-F3C6-440D-AB67-B129794F1318}" srcOrd="22" destOrd="0" presId="urn:microsoft.com/office/officeart/2005/8/layout/bProcess4"/>
    <dgm:cxn modelId="{6040EC24-38CB-4128-AB1E-F8939BBFE73D}" type="presParOf" srcId="{50089932-F3C6-440D-AB67-B129794F1318}" destId="{9326A142-347D-4D95-A177-A79851B00649}" srcOrd="0" destOrd="0" presId="urn:microsoft.com/office/officeart/2005/8/layout/bProcess4"/>
    <dgm:cxn modelId="{BBD260C2-A26D-4020-9890-7F9447C6635E}" type="presParOf" srcId="{50089932-F3C6-440D-AB67-B129794F1318}" destId="{7F7B87B5-2201-459B-ABD6-EC525D6DC0EC}" srcOrd="1" destOrd="0" presId="urn:microsoft.com/office/officeart/2005/8/layout/bProcess4"/>
    <dgm:cxn modelId="{F0DB7E34-D3AF-44D4-B7EF-3595B7DAFC48}" type="presParOf" srcId="{A1074E2F-9A3F-4C92-9963-ABF75B685305}" destId="{CFAF03B4-3947-49DE-965D-7F7A0C77A18F}" srcOrd="23" destOrd="0" presId="urn:microsoft.com/office/officeart/2005/8/layout/bProcess4"/>
    <dgm:cxn modelId="{9BC9EF60-7B3F-434B-86B2-EFD3B55DB936}" type="presParOf" srcId="{A1074E2F-9A3F-4C92-9963-ABF75B685305}" destId="{F21C5978-42C8-4DD7-BF2F-CBB6DD7243FC}" srcOrd="24" destOrd="0" presId="urn:microsoft.com/office/officeart/2005/8/layout/bProcess4"/>
    <dgm:cxn modelId="{AE4563EA-6780-4C9E-8549-2E838EB58AB9}" type="presParOf" srcId="{F21C5978-42C8-4DD7-BF2F-CBB6DD7243FC}" destId="{F6A7CB40-C479-4C89-B4FF-6853CA99AED2}" srcOrd="0" destOrd="0" presId="urn:microsoft.com/office/officeart/2005/8/layout/bProcess4"/>
    <dgm:cxn modelId="{BA5BB140-D87B-4CE6-8154-4F2CAFFE0562}" type="presParOf" srcId="{F21C5978-42C8-4DD7-BF2F-CBB6DD7243FC}" destId="{DC777069-5991-4992-8DC4-0C67240753FB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EA4F6B7-CDEC-4A40-8BCA-22FFB6E3D47B}" type="doc">
      <dgm:prSet loTypeId="urn:microsoft.com/office/officeart/2005/8/layout/arrow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53CDA3AC-5993-413C-8619-2FF95DFE94BE}">
      <dgm:prSet phldrT="[Text]"/>
      <dgm:spPr/>
      <dgm:t>
        <a:bodyPr/>
        <a:lstStyle/>
        <a:p>
          <a:r>
            <a:rPr lang="cs-CZ" dirty="0" smtClean="0"/>
            <a:t>podnik jako provázaný celek</a:t>
          </a:r>
        </a:p>
        <a:p>
          <a:r>
            <a:rPr lang="cs-CZ" dirty="0" smtClean="0"/>
            <a:t>definování manažerských funkcí</a:t>
          </a:r>
        </a:p>
        <a:p>
          <a:r>
            <a:rPr lang="cs-CZ" dirty="0" smtClean="0"/>
            <a:t>koncepce organizačních struktur</a:t>
          </a:r>
          <a:endParaRPr lang="cs-CZ" dirty="0"/>
        </a:p>
      </dgm:t>
    </dgm:pt>
    <dgm:pt modelId="{2BAD6E81-DD48-4C3B-BE35-1FBA1AA66F83}" type="parTrans" cxnId="{204F23E8-D117-4C04-8442-D49B36ED0358}">
      <dgm:prSet/>
      <dgm:spPr/>
      <dgm:t>
        <a:bodyPr/>
        <a:lstStyle/>
        <a:p>
          <a:endParaRPr lang="cs-CZ"/>
        </a:p>
      </dgm:t>
    </dgm:pt>
    <dgm:pt modelId="{8CADBED6-7740-4A8D-801B-6309C53832E9}" type="sibTrans" cxnId="{204F23E8-D117-4C04-8442-D49B36ED0358}">
      <dgm:prSet/>
      <dgm:spPr/>
      <dgm:t>
        <a:bodyPr/>
        <a:lstStyle/>
        <a:p>
          <a:endParaRPr lang="cs-CZ"/>
        </a:p>
      </dgm:t>
    </dgm:pt>
    <dgm:pt modelId="{A7F8077F-EE7B-4E8E-A871-823DCA863769}">
      <dgm:prSet phldrT="[Text]"/>
      <dgm:spPr/>
      <dgm:t>
        <a:bodyPr/>
        <a:lstStyle/>
        <a:p>
          <a:r>
            <a:rPr lang="cs-CZ" smtClean="0"/>
            <a:t>sevření řídící praxe do obecných schémat</a:t>
          </a:r>
          <a:endParaRPr lang="cs-CZ" dirty="0"/>
        </a:p>
      </dgm:t>
    </dgm:pt>
    <dgm:pt modelId="{507E1849-D93C-459C-B277-529302BF6D57}" type="parTrans" cxnId="{A6553AEC-6046-43D8-9DDF-3137198E1B0C}">
      <dgm:prSet/>
      <dgm:spPr/>
      <dgm:t>
        <a:bodyPr/>
        <a:lstStyle/>
        <a:p>
          <a:endParaRPr lang="cs-CZ"/>
        </a:p>
      </dgm:t>
    </dgm:pt>
    <dgm:pt modelId="{C35CDB4C-51A3-4501-8035-414CDACCAF09}" type="sibTrans" cxnId="{A6553AEC-6046-43D8-9DDF-3137198E1B0C}">
      <dgm:prSet/>
      <dgm:spPr/>
      <dgm:t>
        <a:bodyPr/>
        <a:lstStyle/>
        <a:p>
          <a:endParaRPr lang="cs-CZ"/>
        </a:p>
      </dgm:t>
    </dgm:pt>
    <dgm:pt modelId="{6267436D-AF03-44E8-9451-830B1EA87468}" type="pres">
      <dgm:prSet presAssocID="{7EA4F6B7-CDEC-4A40-8BCA-22FFB6E3D47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A64F040-ABD4-4324-8A37-13C5887CAB6E}" type="pres">
      <dgm:prSet presAssocID="{7EA4F6B7-CDEC-4A40-8BCA-22FFB6E3D47B}" presName="divider" presStyleLbl="fgShp" presStyleIdx="0" presStyleCnt="1"/>
      <dgm:spPr/>
    </dgm:pt>
    <dgm:pt modelId="{CB6081D0-91A0-4519-97B3-D0043AA86C13}" type="pres">
      <dgm:prSet presAssocID="{53CDA3AC-5993-413C-8619-2FF95DFE94BE}" presName="downArrow" presStyleLbl="node1" presStyleIdx="0" presStyleCnt="2"/>
      <dgm:spPr/>
    </dgm:pt>
    <dgm:pt modelId="{827AC502-F911-4181-B406-0BA6F9571E0E}" type="pres">
      <dgm:prSet presAssocID="{53CDA3AC-5993-413C-8619-2FF95DFE94BE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141C44-418E-4059-B61A-22330C53365B}" type="pres">
      <dgm:prSet presAssocID="{A7F8077F-EE7B-4E8E-A871-823DCA863769}" presName="upArrow" presStyleLbl="node1" presStyleIdx="1" presStyleCnt="2"/>
      <dgm:spPr/>
    </dgm:pt>
    <dgm:pt modelId="{5F3B9D21-12AC-4582-83C4-38240A5D3557}" type="pres">
      <dgm:prSet presAssocID="{A7F8077F-EE7B-4E8E-A871-823DCA863769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036A5B1-DDF5-42DD-836E-235BFC95E7EC}" type="presOf" srcId="{7EA4F6B7-CDEC-4A40-8BCA-22FFB6E3D47B}" destId="{6267436D-AF03-44E8-9451-830B1EA87468}" srcOrd="0" destOrd="0" presId="urn:microsoft.com/office/officeart/2005/8/layout/arrow3"/>
    <dgm:cxn modelId="{204F23E8-D117-4C04-8442-D49B36ED0358}" srcId="{7EA4F6B7-CDEC-4A40-8BCA-22FFB6E3D47B}" destId="{53CDA3AC-5993-413C-8619-2FF95DFE94BE}" srcOrd="0" destOrd="0" parTransId="{2BAD6E81-DD48-4C3B-BE35-1FBA1AA66F83}" sibTransId="{8CADBED6-7740-4A8D-801B-6309C53832E9}"/>
    <dgm:cxn modelId="{DAAC57AD-63D2-4693-B660-95C94B008826}" type="presOf" srcId="{53CDA3AC-5993-413C-8619-2FF95DFE94BE}" destId="{827AC502-F911-4181-B406-0BA6F9571E0E}" srcOrd="0" destOrd="0" presId="urn:microsoft.com/office/officeart/2005/8/layout/arrow3"/>
    <dgm:cxn modelId="{32563D40-37D7-44D4-99D3-AE9F321DF0C3}" type="presOf" srcId="{A7F8077F-EE7B-4E8E-A871-823DCA863769}" destId="{5F3B9D21-12AC-4582-83C4-38240A5D3557}" srcOrd="0" destOrd="0" presId="urn:microsoft.com/office/officeart/2005/8/layout/arrow3"/>
    <dgm:cxn modelId="{A6553AEC-6046-43D8-9DDF-3137198E1B0C}" srcId="{7EA4F6B7-CDEC-4A40-8BCA-22FFB6E3D47B}" destId="{A7F8077F-EE7B-4E8E-A871-823DCA863769}" srcOrd="1" destOrd="0" parTransId="{507E1849-D93C-459C-B277-529302BF6D57}" sibTransId="{C35CDB4C-51A3-4501-8035-414CDACCAF09}"/>
    <dgm:cxn modelId="{003B89C7-D166-4E48-9587-E23AF82FCE0A}" type="presParOf" srcId="{6267436D-AF03-44E8-9451-830B1EA87468}" destId="{4A64F040-ABD4-4324-8A37-13C5887CAB6E}" srcOrd="0" destOrd="0" presId="urn:microsoft.com/office/officeart/2005/8/layout/arrow3"/>
    <dgm:cxn modelId="{682A56AC-ABC1-4DF0-A939-7AFE04FB6426}" type="presParOf" srcId="{6267436D-AF03-44E8-9451-830B1EA87468}" destId="{CB6081D0-91A0-4519-97B3-D0043AA86C13}" srcOrd="1" destOrd="0" presId="urn:microsoft.com/office/officeart/2005/8/layout/arrow3"/>
    <dgm:cxn modelId="{14DECD4B-759B-4304-AC34-947556F4464E}" type="presParOf" srcId="{6267436D-AF03-44E8-9451-830B1EA87468}" destId="{827AC502-F911-4181-B406-0BA6F9571E0E}" srcOrd="2" destOrd="0" presId="urn:microsoft.com/office/officeart/2005/8/layout/arrow3"/>
    <dgm:cxn modelId="{91A6C01F-EAC5-481C-9E0E-63ACB026707A}" type="presParOf" srcId="{6267436D-AF03-44E8-9451-830B1EA87468}" destId="{89141C44-418E-4059-B61A-22330C53365B}" srcOrd="3" destOrd="0" presId="urn:microsoft.com/office/officeart/2005/8/layout/arrow3"/>
    <dgm:cxn modelId="{91068936-835C-443A-A670-065CE7DC6BB3}" type="presParOf" srcId="{6267436D-AF03-44E8-9451-830B1EA87468}" destId="{5F3B9D21-12AC-4582-83C4-38240A5D3557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CAEE266-34DC-478F-B566-2630A1D3250A}" type="doc">
      <dgm:prSet loTypeId="urn:microsoft.com/office/officeart/2005/8/layout/arrow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985AE283-6DFA-43A9-B10A-50819F757552}">
      <dgm:prSet phldrT="[Text]"/>
      <dgm:spPr/>
      <dgm:t>
        <a:bodyPr/>
        <a:lstStyle/>
        <a:p>
          <a:r>
            <a:rPr lang="cs-CZ" dirty="0" smtClean="0"/>
            <a:t>východisko pro pojetí organizačních řádů a norem</a:t>
          </a:r>
          <a:endParaRPr lang="cs-CZ" dirty="0"/>
        </a:p>
      </dgm:t>
    </dgm:pt>
    <dgm:pt modelId="{CEE0746D-19E8-411F-8039-312E527BCF88}" type="parTrans" cxnId="{01852A99-4933-47DE-B0F5-BA728D869F36}">
      <dgm:prSet/>
      <dgm:spPr/>
      <dgm:t>
        <a:bodyPr/>
        <a:lstStyle/>
        <a:p>
          <a:endParaRPr lang="cs-CZ"/>
        </a:p>
      </dgm:t>
    </dgm:pt>
    <dgm:pt modelId="{D41CB87A-8D14-4E65-BBDA-8943816DA5E2}" type="sibTrans" cxnId="{01852A99-4933-47DE-B0F5-BA728D869F36}">
      <dgm:prSet/>
      <dgm:spPr/>
      <dgm:t>
        <a:bodyPr/>
        <a:lstStyle/>
        <a:p>
          <a:endParaRPr lang="cs-CZ"/>
        </a:p>
      </dgm:t>
    </dgm:pt>
    <dgm:pt modelId="{C1433B5F-6C87-43DC-ACB0-FBB90F23942F}">
      <dgm:prSet phldrT="[Text]"/>
      <dgm:spPr/>
      <dgm:t>
        <a:bodyPr/>
        <a:lstStyle/>
        <a:p>
          <a:r>
            <a:rPr lang="cs-CZ" smtClean="0"/>
            <a:t>podceňování neformální stránky</a:t>
          </a:r>
          <a:endParaRPr lang="cs-CZ" dirty="0"/>
        </a:p>
      </dgm:t>
    </dgm:pt>
    <dgm:pt modelId="{48BA8312-2C38-4EF5-8AB0-8C8198E3EE52}" type="parTrans" cxnId="{32A8E17C-A989-48F3-96DA-E2D1092D5560}">
      <dgm:prSet/>
      <dgm:spPr/>
      <dgm:t>
        <a:bodyPr/>
        <a:lstStyle/>
        <a:p>
          <a:endParaRPr lang="cs-CZ"/>
        </a:p>
      </dgm:t>
    </dgm:pt>
    <dgm:pt modelId="{C4901500-B057-43C3-9B67-A0357FB9A86F}" type="sibTrans" cxnId="{32A8E17C-A989-48F3-96DA-E2D1092D5560}">
      <dgm:prSet/>
      <dgm:spPr/>
      <dgm:t>
        <a:bodyPr/>
        <a:lstStyle/>
        <a:p>
          <a:endParaRPr lang="cs-CZ"/>
        </a:p>
      </dgm:t>
    </dgm:pt>
    <dgm:pt modelId="{CB8F58E0-51EB-4EB2-A783-99ACECAF1DAA}" type="pres">
      <dgm:prSet presAssocID="{DCAEE266-34DC-478F-B566-2630A1D3250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27AA94A-7052-4A9E-AFEA-A77C0E329A13}" type="pres">
      <dgm:prSet presAssocID="{DCAEE266-34DC-478F-B566-2630A1D3250A}" presName="divider" presStyleLbl="fgShp" presStyleIdx="0" presStyleCnt="1"/>
      <dgm:spPr/>
    </dgm:pt>
    <dgm:pt modelId="{056AD064-7AA8-4BB5-8FD1-55A1749F06B3}" type="pres">
      <dgm:prSet presAssocID="{985AE283-6DFA-43A9-B10A-50819F757552}" presName="downArrow" presStyleLbl="node1" presStyleIdx="0" presStyleCnt="2"/>
      <dgm:spPr/>
    </dgm:pt>
    <dgm:pt modelId="{A8D57662-4EA2-45DC-A800-153072D4A730}" type="pres">
      <dgm:prSet presAssocID="{985AE283-6DFA-43A9-B10A-50819F757552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E1772B-5E6E-4A54-B678-0551F59489AA}" type="pres">
      <dgm:prSet presAssocID="{C1433B5F-6C87-43DC-ACB0-FBB90F23942F}" presName="upArrow" presStyleLbl="node1" presStyleIdx="1" presStyleCnt="2"/>
      <dgm:spPr/>
    </dgm:pt>
    <dgm:pt modelId="{93BE577D-D95D-4D0C-A4C5-8958E63A352E}" type="pres">
      <dgm:prSet presAssocID="{C1433B5F-6C87-43DC-ACB0-FBB90F23942F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1852A99-4933-47DE-B0F5-BA728D869F36}" srcId="{DCAEE266-34DC-478F-B566-2630A1D3250A}" destId="{985AE283-6DFA-43A9-B10A-50819F757552}" srcOrd="0" destOrd="0" parTransId="{CEE0746D-19E8-411F-8039-312E527BCF88}" sibTransId="{D41CB87A-8D14-4E65-BBDA-8943816DA5E2}"/>
    <dgm:cxn modelId="{6BD97A39-7EC9-4610-8901-5FA8135D1E73}" type="presOf" srcId="{C1433B5F-6C87-43DC-ACB0-FBB90F23942F}" destId="{93BE577D-D95D-4D0C-A4C5-8958E63A352E}" srcOrd="0" destOrd="0" presId="urn:microsoft.com/office/officeart/2005/8/layout/arrow3"/>
    <dgm:cxn modelId="{32A8E17C-A989-48F3-96DA-E2D1092D5560}" srcId="{DCAEE266-34DC-478F-B566-2630A1D3250A}" destId="{C1433B5F-6C87-43DC-ACB0-FBB90F23942F}" srcOrd="1" destOrd="0" parTransId="{48BA8312-2C38-4EF5-8AB0-8C8198E3EE52}" sibTransId="{C4901500-B057-43C3-9B67-A0357FB9A86F}"/>
    <dgm:cxn modelId="{63700A8A-182C-4DBB-B67C-6D3CAE3D3D8B}" type="presOf" srcId="{985AE283-6DFA-43A9-B10A-50819F757552}" destId="{A8D57662-4EA2-45DC-A800-153072D4A730}" srcOrd="0" destOrd="0" presId="urn:microsoft.com/office/officeart/2005/8/layout/arrow3"/>
    <dgm:cxn modelId="{2C539D77-5F8A-4211-A37F-46209DB1D615}" type="presOf" srcId="{DCAEE266-34DC-478F-B566-2630A1D3250A}" destId="{CB8F58E0-51EB-4EB2-A783-99ACECAF1DAA}" srcOrd="0" destOrd="0" presId="urn:microsoft.com/office/officeart/2005/8/layout/arrow3"/>
    <dgm:cxn modelId="{D12D2617-DBD7-4B32-8F5A-49FA1088179C}" type="presParOf" srcId="{CB8F58E0-51EB-4EB2-A783-99ACECAF1DAA}" destId="{F27AA94A-7052-4A9E-AFEA-A77C0E329A13}" srcOrd="0" destOrd="0" presId="urn:microsoft.com/office/officeart/2005/8/layout/arrow3"/>
    <dgm:cxn modelId="{F5A0416D-28D8-4811-885D-D152D02DFA11}" type="presParOf" srcId="{CB8F58E0-51EB-4EB2-A783-99ACECAF1DAA}" destId="{056AD064-7AA8-4BB5-8FD1-55A1749F06B3}" srcOrd="1" destOrd="0" presId="urn:microsoft.com/office/officeart/2005/8/layout/arrow3"/>
    <dgm:cxn modelId="{59A99F91-2D74-4043-9A16-8EC26B9B0004}" type="presParOf" srcId="{CB8F58E0-51EB-4EB2-A783-99ACECAF1DAA}" destId="{A8D57662-4EA2-45DC-A800-153072D4A730}" srcOrd="2" destOrd="0" presId="urn:microsoft.com/office/officeart/2005/8/layout/arrow3"/>
    <dgm:cxn modelId="{9ACD0F22-2001-48DF-905F-A83602679078}" type="presParOf" srcId="{CB8F58E0-51EB-4EB2-A783-99ACECAF1DAA}" destId="{74E1772B-5E6E-4A54-B678-0551F59489AA}" srcOrd="3" destOrd="0" presId="urn:microsoft.com/office/officeart/2005/8/layout/arrow3"/>
    <dgm:cxn modelId="{9D3CFD3F-602D-4E03-890E-65544E36FD14}" type="presParOf" srcId="{CB8F58E0-51EB-4EB2-A783-99ACECAF1DAA}" destId="{93BE577D-D95D-4D0C-A4C5-8958E63A352E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4EBD10B-801D-4BA2-A380-06180715EC8C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A7CB5342-99B7-4FAA-BF67-459CD5CFC813}">
      <dgm:prSet phldrT="[Text]" custT="1"/>
      <dgm:spPr/>
      <dgm:t>
        <a:bodyPr/>
        <a:lstStyle/>
        <a:p>
          <a:r>
            <a:rPr lang="cs-CZ" sz="2000" dirty="0" smtClean="0"/>
            <a:t>klasický</a:t>
          </a:r>
          <a:endParaRPr lang="cs-CZ" sz="2000" dirty="0"/>
        </a:p>
      </dgm:t>
    </dgm:pt>
    <dgm:pt modelId="{7EC6D6B2-F44E-473A-A75B-352C4D04ABA9}" type="parTrans" cxnId="{D68A56DD-92E5-4A03-8822-85F90A1CAFDB}">
      <dgm:prSet/>
      <dgm:spPr/>
      <dgm:t>
        <a:bodyPr/>
        <a:lstStyle/>
        <a:p>
          <a:endParaRPr lang="cs-CZ"/>
        </a:p>
      </dgm:t>
    </dgm:pt>
    <dgm:pt modelId="{2D6ECB38-C55C-4F5E-9164-E5AE00F1CE80}" type="sibTrans" cxnId="{D68A56DD-92E5-4A03-8822-85F90A1CAFDB}">
      <dgm:prSet/>
      <dgm:spPr/>
      <dgm:t>
        <a:bodyPr/>
        <a:lstStyle/>
        <a:p>
          <a:endParaRPr lang="cs-CZ"/>
        </a:p>
      </dgm:t>
    </dgm:pt>
    <dgm:pt modelId="{6E83EAB7-6792-4462-8043-A8D02FD1DD7B}">
      <dgm:prSet phldrT="[Text]" custT="1"/>
      <dgm:spPr/>
      <dgm:t>
        <a:bodyPr/>
        <a:lstStyle/>
        <a:p>
          <a:r>
            <a:rPr lang="cs-CZ" sz="2000" dirty="0" smtClean="0"/>
            <a:t>vědecké řízení</a:t>
          </a:r>
          <a:endParaRPr lang="cs-CZ" sz="2000" dirty="0"/>
        </a:p>
      </dgm:t>
    </dgm:pt>
    <dgm:pt modelId="{DDD7D2B9-90C7-4248-B3CF-CC2B615E42AB}" type="parTrans" cxnId="{8DFE64A0-A091-4ED9-9935-A897F73520F8}">
      <dgm:prSet/>
      <dgm:spPr/>
      <dgm:t>
        <a:bodyPr/>
        <a:lstStyle/>
        <a:p>
          <a:endParaRPr lang="cs-CZ"/>
        </a:p>
      </dgm:t>
    </dgm:pt>
    <dgm:pt modelId="{50195987-0F0B-4757-8881-AD42A86FCFA8}" type="sibTrans" cxnId="{8DFE64A0-A091-4ED9-9935-A897F73520F8}">
      <dgm:prSet/>
      <dgm:spPr/>
      <dgm:t>
        <a:bodyPr/>
        <a:lstStyle/>
        <a:p>
          <a:endParaRPr lang="cs-CZ"/>
        </a:p>
      </dgm:t>
    </dgm:pt>
    <dgm:pt modelId="{8343734F-FEB2-454C-B376-03ED68B7F28B}">
      <dgm:prSet phldrT="[Text]" custT="1"/>
      <dgm:spPr/>
      <dgm:t>
        <a:bodyPr/>
        <a:lstStyle/>
        <a:p>
          <a:r>
            <a:rPr lang="cs-CZ" sz="2000" dirty="0" smtClean="0"/>
            <a:t>procesní přístupy</a:t>
          </a:r>
          <a:endParaRPr lang="cs-CZ" sz="2000" dirty="0"/>
        </a:p>
      </dgm:t>
    </dgm:pt>
    <dgm:pt modelId="{5538E239-18E3-43BB-AB5F-C68ED8D0C14A}" type="parTrans" cxnId="{CBA76B17-2847-4A2B-A566-76F8112F67F6}">
      <dgm:prSet/>
      <dgm:spPr/>
      <dgm:t>
        <a:bodyPr/>
        <a:lstStyle/>
        <a:p>
          <a:endParaRPr lang="cs-CZ"/>
        </a:p>
      </dgm:t>
    </dgm:pt>
    <dgm:pt modelId="{617A9461-5DC7-40E8-9A8D-AD91A2BF6179}" type="sibTrans" cxnId="{CBA76B17-2847-4A2B-A566-76F8112F67F6}">
      <dgm:prSet/>
      <dgm:spPr/>
      <dgm:t>
        <a:bodyPr/>
        <a:lstStyle/>
        <a:p>
          <a:endParaRPr lang="cs-CZ"/>
        </a:p>
      </dgm:t>
    </dgm:pt>
    <dgm:pt modelId="{DF2AA5EC-CD77-473E-B8D2-66BFB04FDD76}">
      <dgm:prSet phldrT="[Text]" custT="1"/>
      <dgm:spPr/>
      <dgm:t>
        <a:bodyPr/>
        <a:lstStyle/>
        <a:p>
          <a:r>
            <a:rPr lang="cs-CZ" sz="2000" dirty="0" smtClean="0"/>
            <a:t>postindustriální trendy</a:t>
          </a:r>
          <a:endParaRPr lang="cs-CZ" sz="2000" dirty="0"/>
        </a:p>
      </dgm:t>
    </dgm:pt>
    <dgm:pt modelId="{5A3B0002-FB73-4112-8176-B50B226CF8B6}" type="parTrans" cxnId="{363F4C8F-19B6-4B9E-87C1-EF39A7058E7A}">
      <dgm:prSet/>
      <dgm:spPr/>
      <dgm:t>
        <a:bodyPr/>
        <a:lstStyle/>
        <a:p>
          <a:endParaRPr lang="cs-CZ"/>
        </a:p>
      </dgm:t>
    </dgm:pt>
    <dgm:pt modelId="{E7B653D4-A481-4585-B3AC-04B25CBEE297}" type="sibTrans" cxnId="{363F4C8F-19B6-4B9E-87C1-EF39A7058E7A}">
      <dgm:prSet/>
      <dgm:spPr/>
      <dgm:t>
        <a:bodyPr/>
        <a:lstStyle/>
        <a:p>
          <a:endParaRPr lang="cs-CZ"/>
        </a:p>
      </dgm:t>
    </dgm:pt>
    <dgm:pt modelId="{49D4E6BD-0E15-4E50-B935-4C3CAD4C8012}">
      <dgm:prSet phldrT="[Text]" custT="1"/>
      <dgm:spPr/>
      <dgm:t>
        <a:bodyPr/>
        <a:lstStyle/>
        <a:p>
          <a:r>
            <a:rPr lang="cs-CZ" sz="2000" dirty="0" smtClean="0"/>
            <a:t>manažerská revoluce</a:t>
          </a:r>
          <a:endParaRPr lang="cs-CZ" sz="2000" dirty="0"/>
        </a:p>
      </dgm:t>
    </dgm:pt>
    <dgm:pt modelId="{9AE80917-5310-44A6-958B-4030F429A339}" type="sibTrans" cxnId="{77CD188D-8A3E-4529-9262-7A2170480B66}">
      <dgm:prSet/>
      <dgm:spPr/>
      <dgm:t>
        <a:bodyPr/>
        <a:lstStyle/>
        <a:p>
          <a:endParaRPr lang="cs-CZ"/>
        </a:p>
      </dgm:t>
    </dgm:pt>
    <dgm:pt modelId="{A5CC6F6F-A22A-4FED-BA1D-F18A7C0F250C}" type="parTrans" cxnId="{77CD188D-8A3E-4529-9262-7A2170480B66}">
      <dgm:prSet/>
      <dgm:spPr/>
      <dgm:t>
        <a:bodyPr/>
        <a:lstStyle/>
        <a:p>
          <a:endParaRPr lang="cs-CZ"/>
        </a:p>
      </dgm:t>
    </dgm:pt>
    <dgm:pt modelId="{10F868C4-A861-4E50-8645-9B80CED8E077}">
      <dgm:prSet phldrT="[Text]" custT="1"/>
      <dgm:spPr/>
      <dgm:t>
        <a:bodyPr/>
        <a:lstStyle/>
        <a:p>
          <a:r>
            <a:rPr lang="cs-CZ" sz="2000" dirty="0" smtClean="0"/>
            <a:t>lidské vztahy</a:t>
          </a:r>
          <a:endParaRPr lang="cs-CZ" sz="2000" dirty="0"/>
        </a:p>
      </dgm:t>
    </dgm:pt>
    <dgm:pt modelId="{B475552D-8C13-4C1C-9765-99976217EBAD}" type="parTrans" cxnId="{B4149564-8C49-4073-A1FE-B79C6958CB93}">
      <dgm:prSet/>
      <dgm:spPr/>
      <dgm:t>
        <a:bodyPr/>
        <a:lstStyle/>
        <a:p>
          <a:endParaRPr lang="cs-CZ"/>
        </a:p>
      </dgm:t>
    </dgm:pt>
    <dgm:pt modelId="{1F489B85-9B23-43D2-9D5A-2FBB4AE0BEE2}" type="sibTrans" cxnId="{B4149564-8C49-4073-A1FE-B79C6958CB93}">
      <dgm:prSet/>
      <dgm:spPr/>
      <dgm:t>
        <a:bodyPr/>
        <a:lstStyle/>
        <a:p>
          <a:endParaRPr lang="cs-CZ"/>
        </a:p>
      </dgm:t>
    </dgm:pt>
    <dgm:pt modelId="{0D4D47B3-D939-4330-9E37-73C3B623FBF1}">
      <dgm:prSet phldrT="[Text]" custT="1"/>
      <dgm:spPr/>
      <dgm:t>
        <a:bodyPr/>
        <a:lstStyle/>
        <a:p>
          <a:r>
            <a:rPr lang="cs-CZ" sz="2000" dirty="0" smtClean="0"/>
            <a:t>správní řízení</a:t>
          </a:r>
          <a:endParaRPr lang="cs-CZ" sz="2000" dirty="0"/>
        </a:p>
      </dgm:t>
    </dgm:pt>
    <dgm:pt modelId="{C6593B98-B425-4504-869F-2FCE22499098}" type="parTrans" cxnId="{54A6CE87-2D30-42CB-8128-B0B85FD16316}">
      <dgm:prSet/>
      <dgm:spPr/>
      <dgm:t>
        <a:bodyPr/>
        <a:lstStyle/>
        <a:p>
          <a:endParaRPr lang="cs-CZ"/>
        </a:p>
      </dgm:t>
    </dgm:pt>
    <dgm:pt modelId="{032BD79A-93DB-4C8C-ACB7-A2FF5221FDA0}" type="sibTrans" cxnId="{54A6CE87-2D30-42CB-8128-B0B85FD16316}">
      <dgm:prSet/>
      <dgm:spPr/>
      <dgm:t>
        <a:bodyPr/>
        <a:lstStyle/>
        <a:p>
          <a:endParaRPr lang="cs-CZ"/>
        </a:p>
      </dgm:t>
    </dgm:pt>
    <dgm:pt modelId="{EB3B8F78-6E7E-4C07-938A-72848BAFDCAB}">
      <dgm:prSet phldrT="[Text]" custT="1"/>
      <dgm:spPr/>
      <dgm:t>
        <a:bodyPr/>
        <a:lstStyle/>
        <a:p>
          <a:r>
            <a:rPr lang="cs-CZ" sz="2000" dirty="0" smtClean="0"/>
            <a:t>byrokratické řízení</a:t>
          </a:r>
          <a:endParaRPr lang="cs-CZ" sz="2000" dirty="0"/>
        </a:p>
      </dgm:t>
    </dgm:pt>
    <dgm:pt modelId="{4D2940EB-D21E-483F-A1BD-118CE2A917DC}" type="parTrans" cxnId="{502780C2-828E-48EF-9D2D-A695BF0BD333}">
      <dgm:prSet/>
      <dgm:spPr/>
      <dgm:t>
        <a:bodyPr/>
        <a:lstStyle/>
        <a:p>
          <a:endParaRPr lang="cs-CZ"/>
        </a:p>
      </dgm:t>
    </dgm:pt>
    <dgm:pt modelId="{440ABB2D-BA69-4D6A-9E95-75EA67D2C9E3}" type="sibTrans" cxnId="{502780C2-828E-48EF-9D2D-A695BF0BD333}">
      <dgm:prSet/>
      <dgm:spPr/>
      <dgm:t>
        <a:bodyPr/>
        <a:lstStyle/>
        <a:p>
          <a:endParaRPr lang="cs-CZ"/>
        </a:p>
      </dgm:t>
    </dgm:pt>
    <dgm:pt modelId="{51FBCF2D-F77A-4A63-9613-13EBBEF15D85}">
      <dgm:prSet phldrT="[Text]" custT="1"/>
      <dgm:spPr/>
      <dgm:t>
        <a:bodyPr/>
        <a:lstStyle/>
        <a:p>
          <a:r>
            <a:rPr lang="cs-CZ" sz="2000" dirty="0" err="1" smtClean="0"/>
            <a:t>psychologicko</a:t>
          </a:r>
          <a:r>
            <a:rPr lang="cs-CZ" sz="2000" dirty="0" smtClean="0"/>
            <a:t> – sociální přístup</a:t>
          </a:r>
          <a:endParaRPr lang="cs-CZ" sz="2000" dirty="0"/>
        </a:p>
      </dgm:t>
    </dgm:pt>
    <dgm:pt modelId="{6A5B23B2-6C55-4C82-A3B2-675537F1034B}" type="parTrans" cxnId="{AEAA32DF-9277-4238-A66D-6AEAB4D9B6F4}">
      <dgm:prSet/>
      <dgm:spPr/>
      <dgm:t>
        <a:bodyPr/>
        <a:lstStyle/>
        <a:p>
          <a:endParaRPr lang="cs-CZ"/>
        </a:p>
      </dgm:t>
    </dgm:pt>
    <dgm:pt modelId="{8284C281-37CF-4D56-94A9-012AAA7FB1D7}" type="sibTrans" cxnId="{AEAA32DF-9277-4238-A66D-6AEAB4D9B6F4}">
      <dgm:prSet/>
      <dgm:spPr/>
      <dgm:t>
        <a:bodyPr/>
        <a:lstStyle/>
        <a:p>
          <a:endParaRPr lang="cs-CZ"/>
        </a:p>
      </dgm:t>
    </dgm:pt>
    <dgm:pt modelId="{D2CC192A-B75E-4A90-A971-6A6F9868BA03}">
      <dgm:prSet phldrT="[Text]" custT="1"/>
      <dgm:spPr/>
      <dgm:t>
        <a:bodyPr/>
        <a:lstStyle/>
        <a:p>
          <a:r>
            <a:rPr lang="cs-CZ" sz="2000" dirty="0" smtClean="0"/>
            <a:t>kvantitativní přístupy</a:t>
          </a:r>
          <a:endParaRPr lang="cs-CZ" sz="2000" dirty="0"/>
        </a:p>
      </dgm:t>
    </dgm:pt>
    <dgm:pt modelId="{9DCA5C33-3468-4DCE-A91F-4EA06AA2E998}" type="parTrans" cxnId="{BCF5C00F-5E71-435D-8A68-A6A559654D10}">
      <dgm:prSet/>
      <dgm:spPr/>
      <dgm:t>
        <a:bodyPr/>
        <a:lstStyle/>
        <a:p>
          <a:endParaRPr lang="cs-CZ"/>
        </a:p>
      </dgm:t>
    </dgm:pt>
    <dgm:pt modelId="{66D8C5A6-07A1-4AC9-8878-EAAFBCA1DAEF}" type="sibTrans" cxnId="{BCF5C00F-5E71-435D-8A68-A6A559654D10}">
      <dgm:prSet/>
      <dgm:spPr/>
      <dgm:t>
        <a:bodyPr/>
        <a:lstStyle/>
        <a:p>
          <a:endParaRPr lang="cs-CZ"/>
        </a:p>
      </dgm:t>
    </dgm:pt>
    <dgm:pt modelId="{28EDC055-510E-4768-BAD9-A2CA097CD508}">
      <dgm:prSet phldrT="[Text]" custT="1"/>
      <dgm:spPr/>
      <dgm:t>
        <a:bodyPr/>
        <a:lstStyle/>
        <a:p>
          <a:r>
            <a:rPr lang="cs-CZ" sz="2000" dirty="0" smtClean="0"/>
            <a:t>empirické přístupy</a:t>
          </a:r>
          <a:endParaRPr lang="cs-CZ" sz="2000" dirty="0"/>
        </a:p>
      </dgm:t>
    </dgm:pt>
    <dgm:pt modelId="{24389B3A-4CA4-41FB-BDFF-2A1BA0CC1D36}" type="parTrans" cxnId="{6BC89214-0489-4500-BA32-A78E23C5B4D1}">
      <dgm:prSet/>
      <dgm:spPr/>
      <dgm:t>
        <a:bodyPr/>
        <a:lstStyle/>
        <a:p>
          <a:endParaRPr lang="cs-CZ"/>
        </a:p>
      </dgm:t>
    </dgm:pt>
    <dgm:pt modelId="{16762E33-579A-41D3-B84F-837C5F1639EB}" type="sibTrans" cxnId="{6BC89214-0489-4500-BA32-A78E23C5B4D1}">
      <dgm:prSet/>
      <dgm:spPr/>
      <dgm:t>
        <a:bodyPr/>
        <a:lstStyle/>
        <a:p>
          <a:endParaRPr lang="cs-CZ"/>
        </a:p>
      </dgm:t>
    </dgm:pt>
    <dgm:pt modelId="{CDF3F440-DAC6-45FC-B70D-4CCDB2CCD0DC}">
      <dgm:prSet phldrT="[Text]" custT="1"/>
      <dgm:spPr/>
      <dgm:t>
        <a:bodyPr/>
        <a:lstStyle/>
        <a:p>
          <a:r>
            <a:rPr lang="cs-CZ" sz="2000" dirty="0" smtClean="0"/>
            <a:t>věk diskontinuity</a:t>
          </a:r>
          <a:endParaRPr lang="cs-CZ" sz="2000" dirty="0"/>
        </a:p>
      </dgm:t>
    </dgm:pt>
    <dgm:pt modelId="{8793BB33-B9C1-4A85-9F4F-D65C6B70686E}" type="parTrans" cxnId="{D861E25A-6657-43E3-AE1A-907A4F2AA99F}">
      <dgm:prSet/>
      <dgm:spPr/>
      <dgm:t>
        <a:bodyPr/>
        <a:lstStyle/>
        <a:p>
          <a:endParaRPr lang="cs-CZ"/>
        </a:p>
      </dgm:t>
    </dgm:pt>
    <dgm:pt modelId="{FDE8DE24-236A-44CE-8253-D32EE5D2A3BA}" type="sibTrans" cxnId="{D861E25A-6657-43E3-AE1A-907A4F2AA99F}">
      <dgm:prSet/>
      <dgm:spPr/>
      <dgm:t>
        <a:bodyPr/>
        <a:lstStyle/>
        <a:p>
          <a:endParaRPr lang="cs-CZ"/>
        </a:p>
      </dgm:t>
    </dgm:pt>
    <dgm:pt modelId="{A188AC5E-5832-4B81-96A2-C30A7AD2DBCE}">
      <dgm:prSet phldrT="[Text]" custT="1"/>
      <dgm:spPr/>
      <dgm:t>
        <a:bodyPr/>
        <a:lstStyle/>
        <a:p>
          <a:r>
            <a:rPr lang="cs-CZ" sz="2000" dirty="0" smtClean="0"/>
            <a:t>mnohočetnost</a:t>
          </a:r>
          <a:endParaRPr lang="cs-CZ" sz="2000" dirty="0"/>
        </a:p>
      </dgm:t>
    </dgm:pt>
    <dgm:pt modelId="{50D1E202-01E4-4872-9611-1B4D4577E0ED}" type="parTrans" cxnId="{7AA187A7-6399-413E-84F1-B43929CD4F40}">
      <dgm:prSet/>
      <dgm:spPr/>
      <dgm:t>
        <a:bodyPr/>
        <a:lstStyle/>
        <a:p>
          <a:endParaRPr lang="cs-CZ"/>
        </a:p>
      </dgm:t>
    </dgm:pt>
    <dgm:pt modelId="{9C26DAE0-8A24-4F15-9925-E1B13A2915C1}" type="sibTrans" cxnId="{7AA187A7-6399-413E-84F1-B43929CD4F40}">
      <dgm:prSet/>
      <dgm:spPr/>
      <dgm:t>
        <a:bodyPr/>
        <a:lstStyle/>
        <a:p>
          <a:endParaRPr lang="cs-CZ"/>
        </a:p>
      </dgm:t>
    </dgm:pt>
    <dgm:pt modelId="{C4F7EB47-B955-4DF7-8198-CFB554BBA15C}">
      <dgm:prSet phldrT="[Text]" custT="1"/>
      <dgm:spPr/>
      <dgm:t>
        <a:bodyPr/>
        <a:lstStyle/>
        <a:p>
          <a:r>
            <a:rPr lang="cs-CZ" sz="2000" dirty="0" smtClean="0"/>
            <a:t>globalizace</a:t>
          </a:r>
          <a:endParaRPr lang="cs-CZ" sz="2000" dirty="0"/>
        </a:p>
      </dgm:t>
    </dgm:pt>
    <dgm:pt modelId="{B76E9D39-184E-4886-B9F1-181FABFCE14F}" type="parTrans" cxnId="{FD65E5D7-F91E-4DF3-871F-DA1174A28017}">
      <dgm:prSet/>
      <dgm:spPr/>
      <dgm:t>
        <a:bodyPr/>
        <a:lstStyle/>
        <a:p>
          <a:endParaRPr lang="cs-CZ"/>
        </a:p>
      </dgm:t>
    </dgm:pt>
    <dgm:pt modelId="{DE2B221C-BDBA-4B69-A733-13634F91112A}" type="sibTrans" cxnId="{FD65E5D7-F91E-4DF3-871F-DA1174A28017}">
      <dgm:prSet/>
      <dgm:spPr/>
      <dgm:t>
        <a:bodyPr/>
        <a:lstStyle/>
        <a:p>
          <a:endParaRPr lang="cs-CZ"/>
        </a:p>
      </dgm:t>
    </dgm:pt>
    <dgm:pt modelId="{DFB25B00-6D0C-4CFE-8996-59AB8F89B37D}">
      <dgm:prSet phldrT="[Text]" custT="1"/>
      <dgm:spPr/>
      <dgm:t>
        <a:bodyPr/>
        <a:lstStyle/>
        <a:p>
          <a:r>
            <a:rPr lang="cs-CZ" sz="2000" dirty="0" smtClean="0"/>
            <a:t>empirické přístupy</a:t>
          </a:r>
          <a:endParaRPr lang="cs-CZ" sz="2000" dirty="0"/>
        </a:p>
      </dgm:t>
    </dgm:pt>
    <dgm:pt modelId="{93D1A7BA-7CF3-4412-B33A-FC71DA539ED2}" type="parTrans" cxnId="{DFD174ED-8B10-4825-AC86-31E0833E068C}">
      <dgm:prSet/>
      <dgm:spPr/>
      <dgm:t>
        <a:bodyPr/>
        <a:lstStyle/>
        <a:p>
          <a:endParaRPr lang="cs-CZ"/>
        </a:p>
      </dgm:t>
    </dgm:pt>
    <dgm:pt modelId="{A1DB47BE-17B4-4E1D-BADC-144664271B37}" type="sibTrans" cxnId="{DFD174ED-8B10-4825-AC86-31E0833E068C}">
      <dgm:prSet/>
      <dgm:spPr/>
      <dgm:t>
        <a:bodyPr/>
        <a:lstStyle/>
        <a:p>
          <a:endParaRPr lang="cs-CZ"/>
        </a:p>
      </dgm:t>
    </dgm:pt>
    <dgm:pt modelId="{C493B490-ADF1-4472-A373-C830D78CFDD5}" type="pres">
      <dgm:prSet presAssocID="{F4EBD10B-801D-4BA2-A380-06180715EC8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B32C5579-135B-4612-803C-4605FB0993B7}" type="pres">
      <dgm:prSet presAssocID="{A7CB5342-99B7-4FAA-BF67-459CD5CFC813}" presName="composite" presStyleCnt="0"/>
      <dgm:spPr/>
    </dgm:pt>
    <dgm:pt modelId="{95E1761D-7227-45C6-AA9B-679B6E362756}" type="pres">
      <dgm:prSet presAssocID="{A7CB5342-99B7-4FAA-BF67-459CD5CFC813}" presName="LShape" presStyleLbl="alignNode1" presStyleIdx="0" presStyleCnt="5"/>
      <dgm:spPr>
        <a:solidFill>
          <a:schemeClr val="tx1">
            <a:lumMod val="50000"/>
            <a:lumOff val="5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</dgm:pt>
    <dgm:pt modelId="{0D804A97-110B-45EC-A0D8-9C3B8CD776BF}" type="pres">
      <dgm:prSet presAssocID="{A7CB5342-99B7-4FAA-BF67-459CD5CFC813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1FDDCD-A7B8-4106-864D-2BA6794B2315}" type="pres">
      <dgm:prSet presAssocID="{A7CB5342-99B7-4FAA-BF67-459CD5CFC813}" presName="Triangle" presStyleLbl="alignNode1" presStyleIdx="1" presStyleCnt="5"/>
      <dgm:spPr>
        <a:solidFill>
          <a:schemeClr val="tx1">
            <a:lumMod val="50000"/>
            <a:lumOff val="5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</dgm:pt>
    <dgm:pt modelId="{152889AC-4B9A-4497-AC69-F36B399C575D}" type="pres">
      <dgm:prSet presAssocID="{2D6ECB38-C55C-4F5E-9164-E5AE00F1CE80}" presName="sibTrans" presStyleCnt="0"/>
      <dgm:spPr/>
    </dgm:pt>
    <dgm:pt modelId="{9B41F19E-8010-45F7-A9E2-A8B8821FE6CB}" type="pres">
      <dgm:prSet presAssocID="{2D6ECB38-C55C-4F5E-9164-E5AE00F1CE80}" presName="space" presStyleCnt="0"/>
      <dgm:spPr/>
    </dgm:pt>
    <dgm:pt modelId="{D9A47AB7-0E17-4D73-9BB1-C526A0CDE35E}" type="pres">
      <dgm:prSet presAssocID="{49D4E6BD-0E15-4E50-B935-4C3CAD4C8012}" presName="composite" presStyleCnt="0"/>
      <dgm:spPr/>
    </dgm:pt>
    <dgm:pt modelId="{9A0BB011-8F0F-4886-B1D1-B44C5B76CE79}" type="pres">
      <dgm:prSet presAssocID="{49D4E6BD-0E15-4E50-B935-4C3CAD4C8012}" presName="LShape" presStyleLbl="alignNode1" presStyleIdx="2" presStyleCnt="5"/>
      <dgm:spPr/>
    </dgm:pt>
    <dgm:pt modelId="{B21B6D57-B459-49B0-AD87-36651A0A638D}" type="pres">
      <dgm:prSet presAssocID="{49D4E6BD-0E15-4E50-B935-4C3CAD4C8012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FFCEF2-B9B6-48C9-8A60-275E5E8DDBDE}" type="pres">
      <dgm:prSet presAssocID="{49D4E6BD-0E15-4E50-B935-4C3CAD4C8012}" presName="Triangle" presStyleLbl="alignNode1" presStyleIdx="3" presStyleCnt="5"/>
      <dgm:spPr>
        <a:solidFill>
          <a:schemeClr val="tx1">
            <a:lumMod val="50000"/>
            <a:lumOff val="5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</dgm:pt>
    <dgm:pt modelId="{82EB33D3-EFF6-4274-88F5-68FA42547500}" type="pres">
      <dgm:prSet presAssocID="{9AE80917-5310-44A6-958B-4030F429A339}" presName="sibTrans" presStyleCnt="0"/>
      <dgm:spPr/>
    </dgm:pt>
    <dgm:pt modelId="{63CB81EE-78E5-47A8-87BE-1356164F9D10}" type="pres">
      <dgm:prSet presAssocID="{9AE80917-5310-44A6-958B-4030F429A339}" presName="space" presStyleCnt="0"/>
      <dgm:spPr/>
    </dgm:pt>
    <dgm:pt modelId="{AF5BA6F5-11CD-402E-91CE-159B29BAD88F}" type="pres">
      <dgm:prSet presAssocID="{DF2AA5EC-CD77-473E-B8D2-66BFB04FDD76}" presName="composite" presStyleCnt="0"/>
      <dgm:spPr/>
    </dgm:pt>
    <dgm:pt modelId="{911F8BCD-2D6D-41F9-92AE-AA1DB625FFA4}" type="pres">
      <dgm:prSet presAssocID="{DF2AA5EC-CD77-473E-B8D2-66BFB04FDD76}" presName="LShape" presStyleLbl="alignNode1" presStyleIdx="4" presStyleCnt="5"/>
      <dgm:spPr>
        <a:solidFill>
          <a:schemeClr val="tx1">
            <a:lumMod val="50000"/>
            <a:lumOff val="5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</dgm:pt>
    <dgm:pt modelId="{F7FEDB6C-B0B7-4DA2-AA44-475FE6604A63}" type="pres">
      <dgm:prSet presAssocID="{DF2AA5EC-CD77-473E-B8D2-66BFB04FDD76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76F757C-7F6E-495E-A1A7-F6D90B43C82A}" type="presOf" srcId="{0D4D47B3-D939-4330-9E37-73C3B623FBF1}" destId="{0D804A97-110B-45EC-A0D8-9C3B8CD776BF}" srcOrd="0" destOrd="3" presId="urn:microsoft.com/office/officeart/2009/3/layout/StepUpProcess"/>
    <dgm:cxn modelId="{CBA76B17-2847-4A2B-A566-76F8112F67F6}" srcId="{49D4E6BD-0E15-4E50-B935-4C3CAD4C8012}" destId="{8343734F-FEB2-454C-B376-03ED68B7F28B}" srcOrd="0" destOrd="0" parTransId="{5538E239-18E3-43BB-AB5F-C68ED8D0C14A}" sibTransId="{617A9461-5DC7-40E8-9A8D-AD91A2BF6179}"/>
    <dgm:cxn modelId="{2D2259D3-03F6-43A2-8D41-ED7EB0242CE4}" type="presOf" srcId="{DFB25B00-6D0C-4CFE-8996-59AB8F89B37D}" destId="{F7FEDB6C-B0B7-4DA2-AA44-475FE6604A63}" srcOrd="0" destOrd="4" presId="urn:microsoft.com/office/officeart/2009/3/layout/StepUpProcess"/>
    <dgm:cxn modelId="{E15EAF63-5A6F-4890-B305-32606954F9FD}" type="presOf" srcId="{CDF3F440-DAC6-45FC-B70D-4CCDB2CCD0DC}" destId="{F7FEDB6C-B0B7-4DA2-AA44-475FE6604A63}" srcOrd="0" destOrd="1" presId="urn:microsoft.com/office/officeart/2009/3/layout/StepUpProcess"/>
    <dgm:cxn modelId="{7B2F44B5-7042-4758-A4B3-48654A72BFB1}" type="presOf" srcId="{A188AC5E-5832-4B81-96A2-C30A7AD2DBCE}" destId="{F7FEDB6C-B0B7-4DA2-AA44-475FE6604A63}" srcOrd="0" destOrd="2" presId="urn:microsoft.com/office/officeart/2009/3/layout/StepUpProcess"/>
    <dgm:cxn modelId="{502780C2-828E-48EF-9D2D-A695BF0BD333}" srcId="{A7CB5342-99B7-4FAA-BF67-459CD5CFC813}" destId="{EB3B8F78-6E7E-4C07-938A-72848BAFDCAB}" srcOrd="3" destOrd="0" parTransId="{4D2940EB-D21E-483F-A1BD-118CE2A917DC}" sibTransId="{440ABB2D-BA69-4D6A-9E95-75EA67D2C9E3}"/>
    <dgm:cxn modelId="{54A6CE87-2D30-42CB-8128-B0B85FD16316}" srcId="{A7CB5342-99B7-4FAA-BF67-459CD5CFC813}" destId="{0D4D47B3-D939-4330-9E37-73C3B623FBF1}" srcOrd="2" destOrd="0" parTransId="{C6593B98-B425-4504-869F-2FCE22499098}" sibTransId="{032BD79A-93DB-4C8C-ACB7-A2FF5221FDA0}"/>
    <dgm:cxn modelId="{00155C79-3D8F-4ADD-AE41-A6E554CBD569}" type="presOf" srcId="{D2CC192A-B75E-4A90-A971-6A6F9868BA03}" destId="{B21B6D57-B459-49B0-AD87-36651A0A638D}" srcOrd="0" destOrd="3" presId="urn:microsoft.com/office/officeart/2009/3/layout/StepUpProcess"/>
    <dgm:cxn modelId="{8BC0F24D-C76F-455D-88BA-18C502C96CC0}" type="presOf" srcId="{F4EBD10B-801D-4BA2-A380-06180715EC8C}" destId="{C493B490-ADF1-4472-A373-C830D78CFDD5}" srcOrd="0" destOrd="0" presId="urn:microsoft.com/office/officeart/2009/3/layout/StepUpProcess"/>
    <dgm:cxn modelId="{77CD188D-8A3E-4529-9262-7A2170480B66}" srcId="{F4EBD10B-801D-4BA2-A380-06180715EC8C}" destId="{49D4E6BD-0E15-4E50-B935-4C3CAD4C8012}" srcOrd="1" destOrd="0" parTransId="{A5CC6F6F-A22A-4FED-BA1D-F18A7C0F250C}" sibTransId="{9AE80917-5310-44A6-958B-4030F429A339}"/>
    <dgm:cxn modelId="{BCF5C00F-5E71-435D-8A68-A6A559654D10}" srcId="{49D4E6BD-0E15-4E50-B935-4C3CAD4C8012}" destId="{D2CC192A-B75E-4A90-A971-6A6F9868BA03}" srcOrd="2" destOrd="0" parTransId="{9DCA5C33-3468-4DCE-A91F-4EA06AA2E998}" sibTransId="{66D8C5A6-07A1-4AC9-8878-EAAFBCA1DAEF}"/>
    <dgm:cxn modelId="{83388E4B-A3C9-4DDA-9BF6-F772F1DEB907}" type="presOf" srcId="{C4F7EB47-B955-4DF7-8198-CFB554BBA15C}" destId="{F7FEDB6C-B0B7-4DA2-AA44-475FE6604A63}" srcOrd="0" destOrd="3" presId="urn:microsoft.com/office/officeart/2009/3/layout/StepUpProcess"/>
    <dgm:cxn modelId="{C1D7B16C-79C4-472E-8727-7C8FF64ED73E}" type="presOf" srcId="{28EDC055-510E-4768-BAD9-A2CA097CD508}" destId="{B21B6D57-B459-49B0-AD87-36651A0A638D}" srcOrd="0" destOrd="4" presId="urn:microsoft.com/office/officeart/2009/3/layout/StepUpProcess"/>
    <dgm:cxn modelId="{5A5FE820-92AC-4140-B390-652646EB0474}" type="presOf" srcId="{8343734F-FEB2-454C-B376-03ED68B7F28B}" destId="{B21B6D57-B459-49B0-AD87-36651A0A638D}" srcOrd="0" destOrd="1" presId="urn:microsoft.com/office/officeart/2009/3/layout/StepUpProcess"/>
    <dgm:cxn modelId="{B4149564-8C49-4073-A1FE-B79C6958CB93}" srcId="{A7CB5342-99B7-4FAA-BF67-459CD5CFC813}" destId="{10F868C4-A861-4E50-8645-9B80CED8E077}" srcOrd="1" destOrd="0" parTransId="{B475552D-8C13-4C1C-9765-99976217EBAD}" sibTransId="{1F489B85-9B23-43D2-9D5A-2FBB4AE0BEE2}"/>
    <dgm:cxn modelId="{6BC89214-0489-4500-BA32-A78E23C5B4D1}" srcId="{49D4E6BD-0E15-4E50-B935-4C3CAD4C8012}" destId="{28EDC055-510E-4768-BAD9-A2CA097CD508}" srcOrd="3" destOrd="0" parTransId="{24389B3A-4CA4-41FB-BDFF-2A1BA0CC1D36}" sibTransId="{16762E33-579A-41D3-B84F-837C5F1639EB}"/>
    <dgm:cxn modelId="{7AA187A7-6399-413E-84F1-B43929CD4F40}" srcId="{DF2AA5EC-CD77-473E-B8D2-66BFB04FDD76}" destId="{A188AC5E-5832-4B81-96A2-C30A7AD2DBCE}" srcOrd="1" destOrd="0" parTransId="{50D1E202-01E4-4872-9611-1B4D4577E0ED}" sibTransId="{9C26DAE0-8A24-4F15-9925-E1B13A2915C1}"/>
    <dgm:cxn modelId="{DFD174ED-8B10-4825-AC86-31E0833E068C}" srcId="{DF2AA5EC-CD77-473E-B8D2-66BFB04FDD76}" destId="{DFB25B00-6D0C-4CFE-8996-59AB8F89B37D}" srcOrd="3" destOrd="0" parTransId="{93D1A7BA-7CF3-4412-B33A-FC71DA539ED2}" sibTransId="{A1DB47BE-17B4-4E1D-BADC-144664271B37}"/>
    <dgm:cxn modelId="{D971AA2A-3B78-419A-8642-1748A853FDA0}" type="presOf" srcId="{10F868C4-A861-4E50-8645-9B80CED8E077}" destId="{0D804A97-110B-45EC-A0D8-9C3B8CD776BF}" srcOrd="0" destOrd="2" presId="urn:microsoft.com/office/officeart/2009/3/layout/StepUpProcess"/>
    <dgm:cxn modelId="{D3C27F53-8DA4-40BA-8459-C5D43A3C5B20}" type="presOf" srcId="{DF2AA5EC-CD77-473E-B8D2-66BFB04FDD76}" destId="{F7FEDB6C-B0B7-4DA2-AA44-475FE6604A63}" srcOrd="0" destOrd="0" presId="urn:microsoft.com/office/officeart/2009/3/layout/StepUpProcess"/>
    <dgm:cxn modelId="{A4B36428-9705-48C8-A73F-364F85EC4EF0}" type="presOf" srcId="{51FBCF2D-F77A-4A63-9613-13EBBEF15D85}" destId="{B21B6D57-B459-49B0-AD87-36651A0A638D}" srcOrd="0" destOrd="2" presId="urn:microsoft.com/office/officeart/2009/3/layout/StepUpProcess"/>
    <dgm:cxn modelId="{270EF22E-D490-404E-8ECF-756E96E26860}" type="presOf" srcId="{6E83EAB7-6792-4462-8043-A8D02FD1DD7B}" destId="{0D804A97-110B-45EC-A0D8-9C3B8CD776BF}" srcOrd="0" destOrd="1" presId="urn:microsoft.com/office/officeart/2009/3/layout/StepUpProcess"/>
    <dgm:cxn modelId="{FD65E5D7-F91E-4DF3-871F-DA1174A28017}" srcId="{DF2AA5EC-CD77-473E-B8D2-66BFB04FDD76}" destId="{C4F7EB47-B955-4DF7-8198-CFB554BBA15C}" srcOrd="2" destOrd="0" parTransId="{B76E9D39-184E-4886-B9F1-181FABFCE14F}" sibTransId="{DE2B221C-BDBA-4B69-A733-13634F91112A}"/>
    <dgm:cxn modelId="{1A52BCDE-0CAD-4921-ACBF-530A3D965B4F}" type="presOf" srcId="{A7CB5342-99B7-4FAA-BF67-459CD5CFC813}" destId="{0D804A97-110B-45EC-A0D8-9C3B8CD776BF}" srcOrd="0" destOrd="0" presId="urn:microsoft.com/office/officeart/2009/3/layout/StepUpProcess"/>
    <dgm:cxn modelId="{D861E25A-6657-43E3-AE1A-907A4F2AA99F}" srcId="{DF2AA5EC-CD77-473E-B8D2-66BFB04FDD76}" destId="{CDF3F440-DAC6-45FC-B70D-4CCDB2CCD0DC}" srcOrd="0" destOrd="0" parTransId="{8793BB33-B9C1-4A85-9F4F-D65C6B70686E}" sibTransId="{FDE8DE24-236A-44CE-8253-D32EE5D2A3BA}"/>
    <dgm:cxn modelId="{A88A8A06-FCA8-43D8-8E0A-5D6CDEBE4FAA}" type="presOf" srcId="{49D4E6BD-0E15-4E50-B935-4C3CAD4C8012}" destId="{B21B6D57-B459-49B0-AD87-36651A0A638D}" srcOrd="0" destOrd="0" presId="urn:microsoft.com/office/officeart/2009/3/layout/StepUpProcess"/>
    <dgm:cxn modelId="{8DFE64A0-A091-4ED9-9935-A897F73520F8}" srcId="{A7CB5342-99B7-4FAA-BF67-459CD5CFC813}" destId="{6E83EAB7-6792-4462-8043-A8D02FD1DD7B}" srcOrd="0" destOrd="0" parTransId="{DDD7D2B9-90C7-4248-B3CF-CC2B615E42AB}" sibTransId="{50195987-0F0B-4757-8881-AD42A86FCFA8}"/>
    <dgm:cxn modelId="{AEAA32DF-9277-4238-A66D-6AEAB4D9B6F4}" srcId="{49D4E6BD-0E15-4E50-B935-4C3CAD4C8012}" destId="{51FBCF2D-F77A-4A63-9613-13EBBEF15D85}" srcOrd="1" destOrd="0" parTransId="{6A5B23B2-6C55-4C82-A3B2-675537F1034B}" sibTransId="{8284C281-37CF-4D56-94A9-012AAA7FB1D7}"/>
    <dgm:cxn modelId="{363F4C8F-19B6-4B9E-87C1-EF39A7058E7A}" srcId="{F4EBD10B-801D-4BA2-A380-06180715EC8C}" destId="{DF2AA5EC-CD77-473E-B8D2-66BFB04FDD76}" srcOrd="2" destOrd="0" parTransId="{5A3B0002-FB73-4112-8176-B50B226CF8B6}" sibTransId="{E7B653D4-A481-4585-B3AC-04B25CBEE297}"/>
    <dgm:cxn modelId="{D68A56DD-92E5-4A03-8822-85F90A1CAFDB}" srcId="{F4EBD10B-801D-4BA2-A380-06180715EC8C}" destId="{A7CB5342-99B7-4FAA-BF67-459CD5CFC813}" srcOrd="0" destOrd="0" parTransId="{7EC6D6B2-F44E-473A-A75B-352C4D04ABA9}" sibTransId="{2D6ECB38-C55C-4F5E-9164-E5AE00F1CE80}"/>
    <dgm:cxn modelId="{06641F90-9386-4E64-B822-7BDE22C1C49F}" type="presOf" srcId="{EB3B8F78-6E7E-4C07-938A-72848BAFDCAB}" destId="{0D804A97-110B-45EC-A0D8-9C3B8CD776BF}" srcOrd="0" destOrd="4" presId="urn:microsoft.com/office/officeart/2009/3/layout/StepUpProcess"/>
    <dgm:cxn modelId="{97EEFAB0-3AE4-4F38-BFE8-FCAE18B4098B}" type="presParOf" srcId="{C493B490-ADF1-4472-A373-C830D78CFDD5}" destId="{B32C5579-135B-4612-803C-4605FB0993B7}" srcOrd="0" destOrd="0" presId="urn:microsoft.com/office/officeart/2009/3/layout/StepUpProcess"/>
    <dgm:cxn modelId="{B298B7B9-3A15-4A61-8C30-4732E0AE3EA0}" type="presParOf" srcId="{B32C5579-135B-4612-803C-4605FB0993B7}" destId="{95E1761D-7227-45C6-AA9B-679B6E362756}" srcOrd="0" destOrd="0" presId="urn:microsoft.com/office/officeart/2009/3/layout/StepUpProcess"/>
    <dgm:cxn modelId="{B4E5AE41-762D-413A-B916-64C1F1278453}" type="presParOf" srcId="{B32C5579-135B-4612-803C-4605FB0993B7}" destId="{0D804A97-110B-45EC-A0D8-9C3B8CD776BF}" srcOrd="1" destOrd="0" presId="urn:microsoft.com/office/officeart/2009/3/layout/StepUpProcess"/>
    <dgm:cxn modelId="{2794B0D5-2A8F-4F4F-9DAC-FB1CCF2A1991}" type="presParOf" srcId="{B32C5579-135B-4612-803C-4605FB0993B7}" destId="{C31FDDCD-A7B8-4106-864D-2BA6794B2315}" srcOrd="2" destOrd="0" presId="urn:microsoft.com/office/officeart/2009/3/layout/StepUpProcess"/>
    <dgm:cxn modelId="{894062E2-B71D-46C0-B6D6-610A5C453BC6}" type="presParOf" srcId="{C493B490-ADF1-4472-A373-C830D78CFDD5}" destId="{152889AC-4B9A-4497-AC69-F36B399C575D}" srcOrd="1" destOrd="0" presId="urn:microsoft.com/office/officeart/2009/3/layout/StepUpProcess"/>
    <dgm:cxn modelId="{76BE5317-D3B1-4CBE-92E2-DFBB3EB36A4A}" type="presParOf" srcId="{152889AC-4B9A-4497-AC69-F36B399C575D}" destId="{9B41F19E-8010-45F7-A9E2-A8B8821FE6CB}" srcOrd="0" destOrd="0" presId="urn:microsoft.com/office/officeart/2009/3/layout/StepUpProcess"/>
    <dgm:cxn modelId="{2E0BD22B-F2FB-4570-A7CF-99E6FF5B89F8}" type="presParOf" srcId="{C493B490-ADF1-4472-A373-C830D78CFDD5}" destId="{D9A47AB7-0E17-4D73-9BB1-C526A0CDE35E}" srcOrd="2" destOrd="0" presId="urn:microsoft.com/office/officeart/2009/3/layout/StepUpProcess"/>
    <dgm:cxn modelId="{7B8DA5FF-E85F-4611-900B-AE28C89D0742}" type="presParOf" srcId="{D9A47AB7-0E17-4D73-9BB1-C526A0CDE35E}" destId="{9A0BB011-8F0F-4886-B1D1-B44C5B76CE79}" srcOrd="0" destOrd="0" presId="urn:microsoft.com/office/officeart/2009/3/layout/StepUpProcess"/>
    <dgm:cxn modelId="{7E516745-951C-4FBF-AC3F-06CA0793C425}" type="presParOf" srcId="{D9A47AB7-0E17-4D73-9BB1-C526A0CDE35E}" destId="{B21B6D57-B459-49B0-AD87-36651A0A638D}" srcOrd="1" destOrd="0" presId="urn:microsoft.com/office/officeart/2009/3/layout/StepUpProcess"/>
    <dgm:cxn modelId="{9F547125-7837-4FA1-8393-CE8E8EE6F5D7}" type="presParOf" srcId="{D9A47AB7-0E17-4D73-9BB1-C526A0CDE35E}" destId="{61FFCEF2-B9B6-48C9-8A60-275E5E8DDBDE}" srcOrd="2" destOrd="0" presId="urn:microsoft.com/office/officeart/2009/3/layout/StepUpProcess"/>
    <dgm:cxn modelId="{DEA65CD5-1615-4780-8F0E-27B026F82F66}" type="presParOf" srcId="{C493B490-ADF1-4472-A373-C830D78CFDD5}" destId="{82EB33D3-EFF6-4274-88F5-68FA42547500}" srcOrd="3" destOrd="0" presId="urn:microsoft.com/office/officeart/2009/3/layout/StepUpProcess"/>
    <dgm:cxn modelId="{0F972C6F-356F-45F4-959E-77575198870D}" type="presParOf" srcId="{82EB33D3-EFF6-4274-88F5-68FA42547500}" destId="{63CB81EE-78E5-47A8-87BE-1356164F9D10}" srcOrd="0" destOrd="0" presId="urn:microsoft.com/office/officeart/2009/3/layout/StepUpProcess"/>
    <dgm:cxn modelId="{14795B46-62D4-4BF7-9F81-7605A9B752E0}" type="presParOf" srcId="{C493B490-ADF1-4472-A373-C830D78CFDD5}" destId="{AF5BA6F5-11CD-402E-91CE-159B29BAD88F}" srcOrd="4" destOrd="0" presId="urn:microsoft.com/office/officeart/2009/3/layout/StepUpProcess"/>
    <dgm:cxn modelId="{E1736D1C-4234-443F-BF7B-D885827DA6AE}" type="presParOf" srcId="{AF5BA6F5-11CD-402E-91CE-159B29BAD88F}" destId="{911F8BCD-2D6D-41F9-92AE-AA1DB625FFA4}" srcOrd="0" destOrd="0" presId="urn:microsoft.com/office/officeart/2009/3/layout/StepUpProcess"/>
    <dgm:cxn modelId="{E4FA5315-CC1D-428C-B18C-7826D1036CC1}" type="presParOf" srcId="{AF5BA6F5-11CD-402E-91CE-159B29BAD88F}" destId="{F7FEDB6C-B0B7-4DA2-AA44-475FE6604A6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97EFEFA-FC5C-4E3F-BC16-3E7174E7ADA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E9B4BC14-1BDD-41DB-92F0-5AC2C6996EAB}">
      <dgm:prSet phldrT="[Text]"/>
      <dgm:spPr/>
      <dgm:t>
        <a:bodyPr/>
        <a:lstStyle/>
        <a:p>
          <a:r>
            <a:rPr lang="cs-CZ" dirty="0" smtClean="0"/>
            <a:t>procesní </a:t>
          </a:r>
          <a:endParaRPr lang="cs-CZ" dirty="0"/>
        </a:p>
      </dgm:t>
    </dgm:pt>
    <dgm:pt modelId="{FCB6D819-E0F2-4A62-8DE3-8E0EC01660AC}" type="parTrans" cxnId="{7A4DCC57-7B66-4EF3-B1F4-FE9E02F21AF8}">
      <dgm:prSet/>
      <dgm:spPr/>
      <dgm:t>
        <a:bodyPr/>
        <a:lstStyle/>
        <a:p>
          <a:endParaRPr lang="cs-CZ"/>
        </a:p>
      </dgm:t>
    </dgm:pt>
    <dgm:pt modelId="{5B8E389F-C744-40CF-990B-4FF02F8AA397}" type="sibTrans" cxnId="{7A4DCC57-7B66-4EF3-B1F4-FE9E02F21AF8}">
      <dgm:prSet/>
      <dgm:spPr/>
      <dgm:t>
        <a:bodyPr/>
        <a:lstStyle/>
        <a:p>
          <a:endParaRPr lang="cs-CZ"/>
        </a:p>
      </dgm:t>
    </dgm:pt>
    <dgm:pt modelId="{8F1826C8-0CEC-4DCF-9F10-632798417006}">
      <dgm:prSet phldrT="[Text]"/>
      <dgm:spPr/>
      <dgm:t>
        <a:bodyPr/>
        <a:lstStyle/>
        <a:p>
          <a:r>
            <a:rPr lang="cs-CZ" dirty="0" smtClean="0"/>
            <a:t>psychologicko-sociální</a:t>
          </a:r>
          <a:endParaRPr lang="cs-CZ" dirty="0"/>
        </a:p>
      </dgm:t>
    </dgm:pt>
    <dgm:pt modelId="{53609118-7FF8-4317-98F4-322AA6D31E67}" type="parTrans" cxnId="{0BD3F8B3-4A56-4CE9-AE46-F7C78A7B5313}">
      <dgm:prSet/>
      <dgm:spPr/>
      <dgm:t>
        <a:bodyPr/>
        <a:lstStyle/>
        <a:p>
          <a:endParaRPr lang="cs-CZ"/>
        </a:p>
      </dgm:t>
    </dgm:pt>
    <dgm:pt modelId="{D3A352BF-B71A-451D-BD4D-F15F19B4746B}" type="sibTrans" cxnId="{0BD3F8B3-4A56-4CE9-AE46-F7C78A7B5313}">
      <dgm:prSet/>
      <dgm:spPr/>
      <dgm:t>
        <a:bodyPr/>
        <a:lstStyle/>
        <a:p>
          <a:endParaRPr lang="cs-CZ"/>
        </a:p>
      </dgm:t>
    </dgm:pt>
    <dgm:pt modelId="{3EE9A5A9-02FC-4F4B-BE25-02A21B2964B8}">
      <dgm:prSet phldrT="[Text]"/>
      <dgm:spPr/>
      <dgm:t>
        <a:bodyPr/>
        <a:lstStyle/>
        <a:p>
          <a:r>
            <a:rPr lang="cs-CZ" dirty="0" smtClean="0"/>
            <a:t>systémový</a:t>
          </a:r>
          <a:endParaRPr lang="cs-CZ" dirty="0"/>
        </a:p>
      </dgm:t>
    </dgm:pt>
    <dgm:pt modelId="{DE17D540-F1B1-484D-BB03-4D6F75007982}" type="parTrans" cxnId="{E0C6B603-A32F-4DE9-879E-B131AD803B81}">
      <dgm:prSet/>
      <dgm:spPr/>
      <dgm:t>
        <a:bodyPr/>
        <a:lstStyle/>
        <a:p>
          <a:endParaRPr lang="cs-CZ"/>
        </a:p>
      </dgm:t>
    </dgm:pt>
    <dgm:pt modelId="{4A5610D5-EA5A-45CB-8991-D0D719FED072}" type="sibTrans" cxnId="{E0C6B603-A32F-4DE9-879E-B131AD803B81}">
      <dgm:prSet/>
      <dgm:spPr/>
      <dgm:t>
        <a:bodyPr/>
        <a:lstStyle/>
        <a:p>
          <a:endParaRPr lang="cs-CZ"/>
        </a:p>
      </dgm:t>
    </dgm:pt>
    <dgm:pt modelId="{7B8BDB78-10E7-461C-BA72-572FF1FA284C}">
      <dgm:prSet phldrT="[Text]"/>
      <dgm:spPr/>
      <dgm:t>
        <a:bodyPr/>
        <a:lstStyle/>
        <a:p>
          <a:r>
            <a:rPr lang="cs-CZ" dirty="0" smtClean="0"/>
            <a:t>kvantitativní</a:t>
          </a:r>
          <a:endParaRPr lang="cs-CZ" dirty="0"/>
        </a:p>
      </dgm:t>
    </dgm:pt>
    <dgm:pt modelId="{6BC339D7-D5AA-4AB1-8CAC-FECE60625685}" type="parTrans" cxnId="{0F9362AF-29E3-45B1-A9EA-4197DE48812C}">
      <dgm:prSet/>
      <dgm:spPr/>
      <dgm:t>
        <a:bodyPr/>
        <a:lstStyle/>
        <a:p>
          <a:endParaRPr lang="cs-CZ"/>
        </a:p>
      </dgm:t>
    </dgm:pt>
    <dgm:pt modelId="{FA902886-BB84-44AB-BFD8-BAA0F4817675}" type="sibTrans" cxnId="{0F9362AF-29E3-45B1-A9EA-4197DE48812C}">
      <dgm:prSet/>
      <dgm:spPr/>
      <dgm:t>
        <a:bodyPr/>
        <a:lstStyle/>
        <a:p>
          <a:endParaRPr lang="cs-CZ"/>
        </a:p>
      </dgm:t>
    </dgm:pt>
    <dgm:pt modelId="{5222898E-CF2B-4880-924D-D359EFFDF617}">
      <dgm:prSet phldrT="[Text]"/>
      <dgm:spPr/>
      <dgm:t>
        <a:bodyPr/>
        <a:lstStyle/>
        <a:p>
          <a:r>
            <a:rPr lang="cs-CZ" dirty="0" smtClean="0"/>
            <a:t>empirický</a:t>
          </a:r>
          <a:endParaRPr lang="cs-CZ" dirty="0"/>
        </a:p>
      </dgm:t>
    </dgm:pt>
    <dgm:pt modelId="{568EED88-5CDC-48EF-9B84-085E4A474E32}" type="parTrans" cxnId="{DEFAFA05-48AA-4593-93BE-082007DFF892}">
      <dgm:prSet/>
      <dgm:spPr/>
      <dgm:t>
        <a:bodyPr/>
        <a:lstStyle/>
        <a:p>
          <a:endParaRPr lang="cs-CZ"/>
        </a:p>
      </dgm:t>
    </dgm:pt>
    <dgm:pt modelId="{8AB5F216-82EE-4108-8203-CA76D4FE80AC}" type="sibTrans" cxnId="{DEFAFA05-48AA-4593-93BE-082007DFF892}">
      <dgm:prSet/>
      <dgm:spPr/>
      <dgm:t>
        <a:bodyPr/>
        <a:lstStyle/>
        <a:p>
          <a:endParaRPr lang="cs-CZ"/>
        </a:p>
      </dgm:t>
    </dgm:pt>
    <dgm:pt modelId="{D487FACC-6762-4252-8EBD-0FF6827E82C0}" type="pres">
      <dgm:prSet presAssocID="{397EFEFA-FC5C-4E3F-BC16-3E7174E7ADA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167490D-7E43-490D-AC11-B2D8FC184EF1}" type="pres">
      <dgm:prSet presAssocID="{E9B4BC14-1BDD-41DB-92F0-5AC2C6996EA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481F8E-DEFF-42CB-B2E8-307BD9D14DCD}" type="pres">
      <dgm:prSet presAssocID="{5B8E389F-C744-40CF-990B-4FF02F8AA397}" presName="sibTrans" presStyleCnt="0"/>
      <dgm:spPr/>
    </dgm:pt>
    <dgm:pt modelId="{4ABC302D-73F7-4CAF-B74D-5579124ED2F7}" type="pres">
      <dgm:prSet presAssocID="{8F1826C8-0CEC-4DCF-9F10-63279841700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34514E-027A-41D0-A8C3-0BFD4262DC36}" type="pres">
      <dgm:prSet presAssocID="{D3A352BF-B71A-451D-BD4D-F15F19B4746B}" presName="sibTrans" presStyleCnt="0"/>
      <dgm:spPr/>
    </dgm:pt>
    <dgm:pt modelId="{4740D36C-9F7E-4E46-9BA1-6FFBB514EA0D}" type="pres">
      <dgm:prSet presAssocID="{3EE9A5A9-02FC-4F4B-BE25-02A21B2964B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DC82964-EB81-4F07-8592-E662F5D12577}" type="pres">
      <dgm:prSet presAssocID="{4A5610D5-EA5A-45CB-8991-D0D719FED072}" presName="sibTrans" presStyleCnt="0"/>
      <dgm:spPr/>
    </dgm:pt>
    <dgm:pt modelId="{69688BCC-0A5A-4C95-B60D-D8DC172E79F2}" type="pres">
      <dgm:prSet presAssocID="{7B8BDB78-10E7-461C-BA72-572FF1FA284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B74955-A076-4CC4-AAE4-8FB2B931F339}" type="pres">
      <dgm:prSet presAssocID="{FA902886-BB84-44AB-BFD8-BAA0F4817675}" presName="sibTrans" presStyleCnt="0"/>
      <dgm:spPr/>
    </dgm:pt>
    <dgm:pt modelId="{39DC4A8B-5BA4-4E93-8B7F-03B37305E088}" type="pres">
      <dgm:prSet presAssocID="{5222898E-CF2B-4880-924D-D359EFFDF61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F9362AF-29E3-45B1-A9EA-4197DE48812C}" srcId="{397EFEFA-FC5C-4E3F-BC16-3E7174E7ADAD}" destId="{7B8BDB78-10E7-461C-BA72-572FF1FA284C}" srcOrd="3" destOrd="0" parTransId="{6BC339D7-D5AA-4AB1-8CAC-FECE60625685}" sibTransId="{FA902886-BB84-44AB-BFD8-BAA0F4817675}"/>
    <dgm:cxn modelId="{E46F6E9A-80EC-4D20-B3CB-4BBE4F5AC27A}" type="presOf" srcId="{7B8BDB78-10E7-461C-BA72-572FF1FA284C}" destId="{69688BCC-0A5A-4C95-B60D-D8DC172E79F2}" srcOrd="0" destOrd="0" presId="urn:microsoft.com/office/officeart/2005/8/layout/default"/>
    <dgm:cxn modelId="{5032F98F-BEB1-48D6-8B6B-840A4E2257C9}" type="presOf" srcId="{8F1826C8-0CEC-4DCF-9F10-632798417006}" destId="{4ABC302D-73F7-4CAF-B74D-5579124ED2F7}" srcOrd="0" destOrd="0" presId="urn:microsoft.com/office/officeart/2005/8/layout/default"/>
    <dgm:cxn modelId="{F3932049-38DF-4838-AA8D-B178CBDBD763}" type="presOf" srcId="{5222898E-CF2B-4880-924D-D359EFFDF617}" destId="{39DC4A8B-5BA4-4E93-8B7F-03B37305E088}" srcOrd="0" destOrd="0" presId="urn:microsoft.com/office/officeart/2005/8/layout/default"/>
    <dgm:cxn modelId="{2AA33264-AEB8-425C-9576-37FB97DC8C94}" type="presOf" srcId="{397EFEFA-FC5C-4E3F-BC16-3E7174E7ADAD}" destId="{D487FACC-6762-4252-8EBD-0FF6827E82C0}" srcOrd="0" destOrd="0" presId="urn:microsoft.com/office/officeart/2005/8/layout/default"/>
    <dgm:cxn modelId="{7A4DCC57-7B66-4EF3-B1F4-FE9E02F21AF8}" srcId="{397EFEFA-FC5C-4E3F-BC16-3E7174E7ADAD}" destId="{E9B4BC14-1BDD-41DB-92F0-5AC2C6996EAB}" srcOrd="0" destOrd="0" parTransId="{FCB6D819-E0F2-4A62-8DE3-8E0EC01660AC}" sibTransId="{5B8E389F-C744-40CF-990B-4FF02F8AA397}"/>
    <dgm:cxn modelId="{ECCC0AF5-C1C8-4495-9C71-615CC29A2AB8}" type="presOf" srcId="{E9B4BC14-1BDD-41DB-92F0-5AC2C6996EAB}" destId="{B167490D-7E43-490D-AC11-B2D8FC184EF1}" srcOrd="0" destOrd="0" presId="urn:microsoft.com/office/officeart/2005/8/layout/default"/>
    <dgm:cxn modelId="{DEFAFA05-48AA-4593-93BE-082007DFF892}" srcId="{397EFEFA-FC5C-4E3F-BC16-3E7174E7ADAD}" destId="{5222898E-CF2B-4880-924D-D359EFFDF617}" srcOrd="4" destOrd="0" parTransId="{568EED88-5CDC-48EF-9B84-085E4A474E32}" sibTransId="{8AB5F216-82EE-4108-8203-CA76D4FE80AC}"/>
    <dgm:cxn modelId="{0BD3F8B3-4A56-4CE9-AE46-F7C78A7B5313}" srcId="{397EFEFA-FC5C-4E3F-BC16-3E7174E7ADAD}" destId="{8F1826C8-0CEC-4DCF-9F10-632798417006}" srcOrd="1" destOrd="0" parTransId="{53609118-7FF8-4317-98F4-322AA6D31E67}" sibTransId="{D3A352BF-B71A-451D-BD4D-F15F19B4746B}"/>
    <dgm:cxn modelId="{E0C6B603-A32F-4DE9-879E-B131AD803B81}" srcId="{397EFEFA-FC5C-4E3F-BC16-3E7174E7ADAD}" destId="{3EE9A5A9-02FC-4F4B-BE25-02A21B2964B8}" srcOrd="2" destOrd="0" parTransId="{DE17D540-F1B1-484D-BB03-4D6F75007982}" sibTransId="{4A5610D5-EA5A-45CB-8991-D0D719FED072}"/>
    <dgm:cxn modelId="{7B51BB4A-64BE-440A-B27B-5C39FCA263A4}" type="presOf" srcId="{3EE9A5A9-02FC-4F4B-BE25-02A21B2964B8}" destId="{4740D36C-9F7E-4E46-9BA1-6FFBB514EA0D}" srcOrd="0" destOrd="0" presId="urn:microsoft.com/office/officeart/2005/8/layout/default"/>
    <dgm:cxn modelId="{029F9EC4-5961-40C0-9507-1CD23068D918}" type="presParOf" srcId="{D487FACC-6762-4252-8EBD-0FF6827E82C0}" destId="{B167490D-7E43-490D-AC11-B2D8FC184EF1}" srcOrd="0" destOrd="0" presId="urn:microsoft.com/office/officeart/2005/8/layout/default"/>
    <dgm:cxn modelId="{391527A2-54BE-4910-9D04-F7BFC0C1AEB4}" type="presParOf" srcId="{D487FACC-6762-4252-8EBD-0FF6827E82C0}" destId="{65481F8E-DEFF-42CB-B2E8-307BD9D14DCD}" srcOrd="1" destOrd="0" presId="urn:microsoft.com/office/officeart/2005/8/layout/default"/>
    <dgm:cxn modelId="{F5B40806-D777-436C-8F0B-E44BA171887D}" type="presParOf" srcId="{D487FACC-6762-4252-8EBD-0FF6827E82C0}" destId="{4ABC302D-73F7-4CAF-B74D-5579124ED2F7}" srcOrd="2" destOrd="0" presId="urn:microsoft.com/office/officeart/2005/8/layout/default"/>
    <dgm:cxn modelId="{99D15C18-C0C5-49E7-A32E-EAEB071DE7CC}" type="presParOf" srcId="{D487FACC-6762-4252-8EBD-0FF6827E82C0}" destId="{0B34514E-027A-41D0-A8C3-0BFD4262DC36}" srcOrd="3" destOrd="0" presId="urn:microsoft.com/office/officeart/2005/8/layout/default"/>
    <dgm:cxn modelId="{666EF3A0-1CD8-425E-B147-9985C1B21B36}" type="presParOf" srcId="{D487FACC-6762-4252-8EBD-0FF6827E82C0}" destId="{4740D36C-9F7E-4E46-9BA1-6FFBB514EA0D}" srcOrd="4" destOrd="0" presId="urn:microsoft.com/office/officeart/2005/8/layout/default"/>
    <dgm:cxn modelId="{25A1AB85-AB56-49B5-9F9F-8CC3CF86DAB1}" type="presParOf" srcId="{D487FACC-6762-4252-8EBD-0FF6827E82C0}" destId="{FDC82964-EB81-4F07-8592-E662F5D12577}" srcOrd="5" destOrd="0" presId="urn:microsoft.com/office/officeart/2005/8/layout/default"/>
    <dgm:cxn modelId="{8520F3B8-56CF-4B5E-84AB-D17597093783}" type="presParOf" srcId="{D487FACC-6762-4252-8EBD-0FF6827E82C0}" destId="{69688BCC-0A5A-4C95-B60D-D8DC172E79F2}" srcOrd="6" destOrd="0" presId="urn:microsoft.com/office/officeart/2005/8/layout/default"/>
    <dgm:cxn modelId="{F110A804-77AA-40E3-A9A8-A5B9BCEAA848}" type="presParOf" srcId="{D487FACC-6762-4252-8EBD-0FF6827E82C0}" destId="{9BB74955-A076-4CC4-AAE4-8FB2B931F339}" srcOrd="7" destOrd="0" presId="urn:microsoft.com/office/officeart/2005/8/layout/default"/>
    <dgm:cxn modelId="{D9FF04C5-92EA-49B3-B20F-EBC4552510B3}" type="presParOf" srcId="{D487FACC-6762-4252-8EBD-0FF6827E82C0}" destId="{39DC4A8B-5BA4-4E93-8B7F-03B37305E08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4EBD10B-801D-4BA2-A380-06180715EC8C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A7CB5342-99B7-4FAA-BF67-459CD5CFC813}">
      <dgm:prSet phldrT="[Text]" custT="1"/>
      <dgm:spPr/>
      <dgm:t>
        <a:bodyPr/>
        <a:lstStyle/>
        <a:p>
          <a:r>
            <a:rPr lang="cs-CZ" sz="2000" dirty="0" smtClean="0"/>
            <a:t>klasický</a:t>
          </a:r>
          <a:endParaRPr lang="cs-CZ" sz="2000" dirty="0"/>
        </a:p>
      </dgm:t>
    </dgm:pt>
    <dgm:pt modelId="{7EC6D6B2-F44E-473A-A75B-352C4D04ABA9}" type="parTrans" cxnId="{D68A56DD-92E5-4A03-8822-85F90A1CAFDB}">
      <dgm:prSet/>
      <dgm:spPr/>
      <dgm:t>
        <a:bodyPr/>
        <a:lstStyle/>
        <a:p>
          <a:endParaRPr lang="cs-CZ"/>
        </a:p>
      </dgm:t>
    </dgm:pt>
    <dgm:pt modelId="{2D6ECB38-C55C-4F5E-9164-E5AE00F1CE80}" type="sibTrans" cxnId="{D68A56DD-92E5-4A03-8822-85F90A1CAFDB}">
      <dgm:prSet/>
      <dgm:spPr/>
      <dgm:t>
        <a:bodyPr/>
        <a:lstStyle/>
        <a:p>
          <a:endParaRPr lang="cs-CZ"/>
        </a:p>
      </dgm:t>
    </dgm:pt>
    <dgm:pt modelId="{6E83EAB7-6792-4462-8043-A8D02FD1DD7B}">
      <dgm:prSet phldrT="[Text]" custT="1"/>
      <dgm:spPr/>
      <dgm:t>
        <a:bodyPr/>
        <a:lstStyle/>
        <a:p>
          <a:r>
            <a:rPr lang="cs-CZ" sz="2000" dirty="0" smtClean="0"/>
            <a:t>vědecké řízení</a:t>
          </a:r>
          <a:endParaRPr lang="cs-CZ" sz="2000" dirty="0"/>
        </a:p>
      </dgm:t>
    </dgm:pt>
    <dgm:pt modelId="{DDD7D2B9-90C7-4248-B3CF-CC2B615E42AB}" type="parTrans" cxnId="{8DFE64A0-A091-4ED9-9935-A897F73520F8}">
      <dgm:prSet/>
      <dgm:spPr/>
      <dgm:t>
        <a:bodyPr/>
        <a:lstStyle/>
        <a:p>
          <a:endParaRPr lang="cs-CZ"/>
        </a:p>
      </dgm:t>
    </dgm:pt>
    <dgm:pt modelId="{50195987-0F0B-4757-8881-AD42A86FCFA8}" type="sibTrans" cxnId="{8DFE64A0-A091-4ED9-9935-A897F73520F8}">
      <dgm:prSet/>
      <dgm:spPr/>
      <dgm:t>
        <a:bodyPr/>
        <a:lstStyle/>
        <a:p>
          <a:endParaRPr lang="cs-CZ"/>
        </a:p>
      </dgm:t>
    </dgm:pt>
    <dgm:pt modelId="{8343734F-FEB2-454C-B376-03ED68B7F28B}">
      <dgm:prSet phldrT="[Text]" custT="1"/>
      <dgm:spPr/>
      <dgm:t>
        <a:bodyPr/>
        <a:lstStyle/>
        <a:p>
          <a:r>
            <a:rPr lang="cs-CZ" sz="2000" dirty="0" smtClean="0"/>
            <a:t>procesní přístupy</a:t>
          </a:r>
          <a:endParaRPr lang="cs-CZ" sz="2000" dirty="0"/>
        </a:p>
      </dgm:t>
    </dgm:pt>
    <dgm:pt modelId="{5538E239-18E3-43BB-AB5F-C68ED8D0C14A}" type="parTrans" cxnId="{CBA76B17-2847-4A2B-A566-76F8112F67F6}">
      <dgm:prSet/>
      <dgm:spPr/>
      <dgm:t>
        <a:bodyPr/>
        <a:lstStyle/>
        <a:p>
          <a:endParaRPr lang="cs-CZ"/>
        </a:p>
      </dgm:t>
    </dgm:pt>
    <dgm:pt modelId="{617A9461-5DC7-40E8-9A8D-AD91A2BF6179}" type="sibTrans" cxnId="{CBA76B17-2847-4A2B-A566-76F8112F67F6}">
      <dgm:prSet/>
      <dgm:spPr/>
      <dgm:t>
        <a:bodyPr/>
        <a:lstStyle/>
        <a:p>
          <a:endParaRPr lang="cs-CZ"/>
        </a:p>
      </dgm:t>
    </dgm:pt>
    <dgm:pt modelId="{DF2AA5EC-CD77-473E-B8D2-66BFB04FDD76}">
      <dgm:prSet phldrT="[Text]" custT="1"/>
      <dgm:spPr/>
      <dgm:t>
        <a:bodyPr/>
        <a:lstStyle/>
        <a:p>
          <a:r>
            <a:rPr lang="cs-CZ" sz="2000" dirty="0" smtClean="0"/>
            <a:t>postindustriální trendy</a:t>
          </a:r>
          <a:endParaRPr lang="cs-CZ" sz="2000" dirty="0"/>
        </a:p>
      </dgm:t>
    </dgm:pt>
    <dgm:pt modelId="{5A3B0002-FB73-4112-8176-B50B226CF8B6}" type="parTrans" cxnId="{363F4C8F-19B6-4B9E-87C1-EF39A7058E7A}">
      <dgm:prSet/>
      <dgm:spPr/>
      <dgm:t>
        <a:bodyPr/>
        <a:lstStyle/>
        <a:p>
          <a:endParaRPr lang="cs-CZ"/>
        </a:p>
      </dgm:t>
    </dgm:pt>
    <dgm:pt modelId="{E7B653D4-A481-4585-B3AC-04B25CBEE297}" type="sibTrans" cxnId="{363F4C8F-19B6-4B9E-87C1-EF39A7058E7A}">
      <dgm:prSet/>
      <dgm:spPr/>
      <dgm:t>
        <a:bodyPr/>
        <a:lstStyle/>
        <a:p>
          <a:endParaRPr lang="cs-CZ"/>
        </a:p>
      </dgm:t>
    </dgm:pt>
    <dgm:pt modelId="{49D4E6BD-0E15-4E50-B935-4C3CAD4C8012}">
      <dgm:prSet phldrT="[Text]" custT="1"/>
      <dgm:spPr/>
      <dgm:t>
        <a:bodyPr/>
        <a:lstStyle/>
        <a:p>
          <a:r>
            <a:rPr lang="cs-CZ" sz="2000" dirty="0" smtClean="0"/>
            <a:t>manažerská revoluce</a:t>
          </a:r>
          <a:endParaRPr lang="cs-CZ" sz="2000" dirty="0"/>
        </a:p>
      </dgm:t>
    </dgm:pt>
    <dgm:pt modelId="{9AE80917-5310-44A6-958B-4030F429A339}" type="sibTrans" cxnId="{77CD188D-8A3E-4529-9262-7A2170480B66}">
      <dgm:prSet/>
      <dgm:spPr/>
      <dgm:t>
        <a:bodyPr/>
        <a:lstStyle/>
        <a:p>
          <a:endParaRPr lang="cs-CZ"/>
        </a:p>
      </dgm:t>
    </dgm:pt>
    <dgm:pt modelId="{A5CC6F6F-A22A-4FED-BA1D-F18A7C0F250C}" type="parTrans" cxnId="{77CD188D-8A3E-4529-9262-7A2170480B66}">
      <dgm:prSet/>
      <dgm:spPr/>
      <dgm:t>
        <a:bodyPr/>
        <a:lstStyle/>
        <a:p>
          <a:endParaRPr lang="cs-CZ"/>
        </a:p>
      </dgm:t>
    </dgm:pt>
    <dgm:pt modelId="{10F868C4-A861-4E50-8645-9B80CED8E077}">
      <dgm:prSet phldrT="[Text]" custT="1"/>
      <dgm:spPr/>
      <dgm:t>
        <a:bodyPr/>
        <a:lstStyle/>
        <a:p>
          <a:r>
            <a:rPr lang="cs-CZ" sz="2000" dirty="0" smtClean="0"/>
            <a:t>lidské vztahy</a:t>
          </a:r>
          <a:endParaRPr lang="cs-CZ" sz="2000" dirty="0"/>
        </a:p>
      </dgm:t>
    </dgm:pt>
    <dgm:pt modelId="{B475552D-8C13-4C1C-9765-99976217EBAD}" type="parTrans" cxnId="{B4149564-8C49-4073-A1FE-B79C6958CB93}">
      <dgm:prSet/>
      <dgm:spPr/>
      <dgm:t>
        <a:bodyPr/>
        <a:lstStyle/>
        <a:p>
          <a:endParaRPr lang="cs-CZ"/>
        </a:p>
      </dgm:t>
    </dgm:pt>
    <dgm:pt modelId="{1F489B85-9B23-43D2-9D5A-2FBB4AE0BEE2}" type="sibTrans" cxnId="{B4149564-8C49-4073-A1FE-B79C6958CB93}">
      <dgm:prSet/>
      <dgm:spPr/>
      <dgm:t>
        <a:bodyPr/>
        <a:lstStyle/>
        <a:p>
          <a:endParaRPr lang="cs-CZ"/>
        </a:p>
      </dgm:t>
    </dgm:pt>
    <dgm:pt modelId="{0D4D47B3-D939-4330-9E37-73C3B623FBF1}">
      <dgm:prSet phldrT="[Text]" custT="1"/>
      <dgm:spPr/>
      <dgm:t>
        <a:bodyPr/>
        <a:lstStyle/>
        <a:p>
          <a:r>
            <a:rPr lang="cs-CZ" sz="2000" dirty="0" smtClean="0"/>
            <a:t>správní řízení</a:t>
          </a:r>
          <a:endParaRPr lang="cs-CZ" sz="2000" dirty="0"/>
        </a:p>
      </dgm:t>
    </dgm:pt>
    <dgm:pt modelId="{C6593B98-B425-4504-869F-2FCE22499098}" type="parTrans" cxnId="{54A6CE87-2D30-42CB-8128-B0B85FD16316}">
      <dgm:prSet/>
      <dgm:spPr/>
      <dgm:t>
        <a:bodyPr/>
        <a:lstStyle/>
        <a:p>
          <a:endParaRPr lang="cs-CZ"/>
        </a:p>
      </dgm:t>
    </dgm:pt>
    <dgm:pt modelId="{032BD79A-93DB-4C8C-ACB7-A2FF5221FDA0}" type="sibTrans" cxnId="{54A6CE87-2D30-42CB-8128-B0B85FD16316}">
      <dgm:prSet/>
      <dgm:spPr/>
      <dgm:t>
        <a:bodyPr/>
        <a:lstStyle/>
        <a:p>
          <a:endParaRPr lang="cs-CZ"/>
        </a:p>
      </dgm:t>
    </dgm:pt>
    <dgm:pt modelId="{EB3B8F78-6E7E-4C07-938A-72848BAFDCAB}">
      <dgm:prSet phldrT="[Text]" custT="1"/>
      <dgm:spPr/>
      <dgm:t>
        <a:bodyPr/>
        <a:lstStyle/>
        <a:p>
          <a:r>
            <a:rPr lang="cs-CZ" sz="2000" dirty="0" smtClean="0"/>
            <a:t>byrokratické řízení</a:t>
          </a:r>
          <a:endParaRPr lang="cs-CZ" sz="2000" dirty="0"/>
        </a:p>
      </dgm:t>
    </dgm:pt>
    <dgm:pt modelId="{4D2940EB-D21E-483F-A1BD-118CE2A917DC}" type="parTrans" cxnId="{502780C2-828E-48EF-9D2D-A695BF0BD333}">
      <dgm:prSet/>
      <dgm:spPr/>
      <dgm:t>
        <a:bodyPr/>
        <a:lstStyle/>
        <a:p>
          <a:endParaRPr lang="cs-CZ"/>
        </a:p>
      </dgm:t>
    </dgm:pt>
    <dgm:pt modelId="{440ABB2D-BA69-4D6A-9E95-75EA67D2C9E3}" type="sibTrans" cxnId="{502780C2-828E-48EF-9D2D-A695BF0BD333}">
      <dgm:prSet/>
      <dgm:spPr/>
      <dgm:t>
        <a:bodyPr/>
        <a:lstStyle/>
        <a:p>
          <a:endParaRPr lang="cs-CZ"/>
        </a:p>
      </dgm:t>
    </dgm:pt>
    <dgm:pt modelId="{51FBCF2D-F77A-4A63-9613-13EBBEF15D85}">
      <dgm:prSet phldrT="[Text]" custT="1"/>
      <dgm:spPr/>
      <dgm:t>
        <a:bodyPr/>
        <a:lstStyle/>
        <a:p>
          <a:r>
            <a:rPr lang="cs-CZ" sz="2000" dirty="0" err="1" smtClean="0"/>
            <a:t>psychologicko</a:t>
          </a:r>
          <a:r>
            <a:rPr lang="cs-CZ" sz="2000" dirty="0" smtClean="0"/>
            <a:t> – sociální přístup</a:t>
          </a:r>
          <a:endParaRPr lang="cs-CZ" sz="2000" dirty="0"/>
        </a:p>
      </dgm:t>
    </dgm:pt>
    <dgm:pt modelId="{6A5B23B2-6C55-4C82-A3B2-675537F1034B}" type="parTrans" cxnId="{AEAA32DF-9277-4238-A66D-6AEAB4D9B6F4}">
      <dgm:prSet/>
      <dgm:spPr/>
      <dgm:t>
        <a:bodyPr/>
        <a:lstStyle/>
        <a:p>
          <a:endParaRPr lang="cs-CZ"/>
        </a:p>
      </dgm:t>
    </dgm:pt>
    <dgm:pt modelId="{8284C281-37CF-4D56-94A9-012AAA7FB1D7}" type="sibTrans" cxnId="{AEAA32DF-9277-4238-A66D-6AEAB4D9B6F4}">
      <dgm:prSet/>
      <dgm:spPr/>
      <dgm:t>
        <a:bodyPr/>
        <a:lstStyle/>
        <a:p>
          <a:endParaRPr lang="cs-CZ"/>
        </a:p>
      </dgm:t>
    </dgm:pt>
    <dgm:pt modelId="{D2CC192A-B75E-4A90-A971-6A6F9868BA03}">
      <dgm:prSet phldrT="[Text]" custT="1"/>
      <dgm:spPr/>
      <dgm:t>
        <a:bodyPr/>
        <a:lstStyle/>
        <a:p>
          <a:r>
            <a:rPr lang="cs-CZ" sz="2000" dirty="0" smtClean="0"/>
            <a:t>kvantitativní přístupy</a:t>
          </a:r>
          <a:endParaRPr lang="cs-CZ" sz="2000" dirty="0"/>
        </a:p>
      </dgm:t>
    </dgm:pt>
    <dgm:pt modelId="{9DCA5C33-3468-4DCE-A91F-4EA06AA2E998}" type="parTrans" cxnId="{BCF5C00F-5E71-435D-8A68-A6A559654D10}">
      <dgm:prSet/>
      <dgm:spPr/>
      <dgm:t>
        <a:bodyPr/>
        <a:lstStyle/>
        <a:p>
          <a:endParaRPr lang="cs-CZ"/>
        </a:p>
      </dgm:t>
    </dgm:pt>
    <dgm:pt modelId="{66D8C5A6-07A1-4AC9-8878-EAAFBCA1DAEF}" type="sibTrans" cxnId="{BCF5C00F-5E71-435D-8A68-A6A559654D10}">
      <dgm:prSet/>
      <dgm:spPr/>
      <dgm:t>
        <a:bodyPr/>
        <a:lstStyle/>
        <a:p>
          <a:endParaRPr lang="cs-CZ"/>
        </a:p>
      </dgm:t>
    </dgm:pt>
    <dgm:pt modelId="{28EDC055-510E-4768-BAD9-A2CA097CD508}">
      <dgm:prSet phldrT="[Text]" custT="1"/>
      <dgm:spPr/>
      <dgm:t>
        <a:bodyPr/>
        <a:lstStyle/>
        <a:p>
          <a:r>
            <a:rPr lang="cs-CZ" sz="2000" dirty="0" smtClean="0"/>
            <a:t>empirické přístupy</a:t>
          </a:r>
          <a:endParaRPr lang="cs-CZ" sz="2000" dirty="0"/>
        </a:p>
      </dgm:t>
    </dgm:pt>
    <dgm:pt modelId="{24389B3A-4CA4-41FB-BDFF-2A1BA0CC1D36}" type="parTrans" cxnId="{6BC89214-0489-4500-BA32-A78E23C5B4D1}">
      <dgm:prSet/>
      <dgm:spPr/>
      <dgm:t>
        <a:bodyPr/>
        <a:lstStyle/>
        <a:p>
          <a:endParaRPr lang="cs-CZ"/>
        </a:p>
      </dgm:t>
    </dgm:pt>
    <dgm:pt modelId="{16762E33-579A-41D3-B84F-837C5F1639EB}" type="sibTrans" cxnId="{6BC89214-0489-4500-BA32-A78E23C5B4D1}">
      <dgm:prSet/>
      <dgm:spPr/>
      <dgm:t>
        <a:bodyPr/>
        <a:lstStyle/>
        <a:p>
          <a:endParaRPr lang="cs-CZ"/>
        </a:p>
      </dgm:t>
    </dgm:pt>
    <dgm:pt modelId="{CDF3F440-DAC6-45FC-B70D-4CCDB2CCD0DC}">
      <dgm:prSet phldrT="[Text]" custT="1"/>
      <dgm:spPr/>
      <dgm:t>
        <a:bodyPr/>
        <a:lstStyle/>
        <a:p>
          <a:r>
            <a:rPr lang="cs-CZ" sz="2000" dirty="0" smtClean="0"/>
            <a:t>věk diskontinuity</a:t>
          </a:r>
          <a:endParaRPr lang="cs-CZ" sz="2000" dirty="0"/>
        </a:p>
      </dgm:t>
    </dgm:pt>
    <dgm:pt modelId="{8793BB33-B9C1-4A85-9F4F-D65C6B70686E}" type="parTrans" cxnId="{D861E25A-6657-43E3-AE1A-907A4F2AA99F}">
      <dgm:prSet/>
      <dgm:spPr/>
      <dgm:t>
        <a:bodyPr/>
        <a:lstStyle/>
        <a:p>
          <a:endParaRPr lang="cs-CZ"/>
        </a:p>
      </dgm:t>
    </dgm:pt>
    <dgm:pt modelId="{FDE8DE24-236A-44CE-8253-D32EE5D2A3BA}" type="sibTrans" cxnId="{D861E25A-6657-43E3-AE1A-907A4F2AA99F}">
      <dgm:prSet/>
      <dgm:spPr/>
      <dgm:t>
        <a:bodyPr/>
        <a:lstStyle/>
        <a:p>
          <a:endParaRPr lang="cs-CZ"/>
        </a:p>
      </dgm:t>
    </dgm:pt>
    <dgm:pt modelId="{A188AC5E-5832-4B81-96A2-C30A7AD2DBCE}">
      <dgm:prSet phldrT="[Text]" custT="1"/>
      <dgm:spPr/>
      <dgm:t>
        <a:bodyPr/>
        <a:lstStyle/>
        <a:p>
          <a:r>
            <a:rPr lang="cs-CZ" sz="2000" dirty="0" smtClean="0"/>
            <a:t>mnohočetnost</a:t>
          </a:r>
          <a:endParaRPr lang="cs-CZ" sz="2000" dirty="0"/>
        </a:p>
      </dgm:t>
    </dgm:pt>
    <dgm:pt modelId="{50D1E202-01E4-4872-9611-1B4D4577E0ED}" type="parTrans" cxnId="{7AA187A7-6399-413E-84F1-B43929CD4F40}">
      <dgm:prSet/>
      <dgm:spPr/>
      <dgm:t>
        <a:bodyPr/>
        <a:lstStyle/>
        <a:p>
          <a:endParaRPr lang="cs-CZ"/>
        </a:p>
      </dgm:t>
    </dgm:pt>
    <dgm:pt modelId="{9C26DAE0-8A24-4F15-9925-E1B13A2915C1}" type="sibTrans" cxnId="{7AA187A7-6399-413E-84F1-B43929CD4F40}">
      <dgm:prSet/>
      <dgm:spPr/>
      <dgm:t>
        <a:bodyPr/>
        <a:lstStyle/>
        <a:p>
          <a:endParaRPr lang="cs-CZ"/>
        </a:p>
      </dgm:t>
    </dgm:pt>
    <dgm:pt modelId="{C4F7EB47-B955-4DF7-8198-CFB554BBA15C}">
      <dgm:prSet phldrT="[Text]" custT="1"/>
      <dgm:spPr/>
      <dgm:t>
        <a:bodyPr/>
        <a:lstStyle/>
        <a:p>
          <a:r>
            <a:rPr lang="cs-CZ" sz="2000" dirty="0" smtClean="0"/>
            <a:t>globalizace</a:t>
          </a:r>
          <a:endParaRPr lang="cs-CZ" sz="2000" dirty="0"/>
        </a:p>
      </dgm:t>
    </dgm:pt>
    <dgm:pt modelId="{B76E9D39-184E-4886-B9F1-181FABFCE14F}" type="parTrans" cxnId="{FD65E5D7-F91E-4DF3-871F-DA1174A28017}">
      <dgm:prSet/>
      <dgm:spPr/>
      <dgm:t>
        <a:bodyPr/>
        <a:lstStyle/>
        <a:p>
          <a:endParaRPr lang="cs-CZ"/>
        </a:p>
      </dgm:t>
    </dgm:pt>
    <dgm:pt modelId="{DE2B221C-BDBA-4B69-A733-13634F91112A}" type="sibTrans" cxnId="{FD65E5D7-F91E-4DF3-871F-DA1174A28017}">
      <dgm:prSet/>
      <dgm:spPr/>
      <dgm:t>
        <a:bodyPr/>
        <a:lstStyle/>
        <a:p>
          <a:endParaRPr lang="cs-CZ"/>
        </a:p>
      </dgm:t>
    </dgm:pt>
    <dgm:pt modelId="{DFB25B00-6D0C-4CFE-8996-59AB8F89B37D}">
      <dgm:prSet phldrT="[Text]" custT="1"/>
      <dgm:spPr/>
      <dgm:t>
        <a:bodyPr/>
        <a:lstStyle/>
        <a:p>
          <a:r>
            <a:rPr lang="cs-CZ" sz="2000" dirty="0" smtClean="0"/>
            <a:t>empirické přístupy</a:t>
          </a:r>
          <a:endParaRPr lang="cs-CZ" sz="2000" dirty="0"/>
        </a:p>
      </dgm:t>
    </dgm:pt>
    <dgm:pt modelId="{93D1A7BA-7CF3-4412-B33A-FC71DA539ED2}" type="parTrans" cxnId="{DFD174ED-8B10-4825-AC86-31E0833E068C}">
      <dgm:prSet/>
      <dgm:spPr/>
      <dgm:t>
        <a:bodyPr/>
        <a:lstStyle/>
        <a:p>
          <a:endParaRPr lang="cs-CZ"/>
        </a:p>
      </dgm:t>
    </dgm:pt>
    <dgm:pt modelId="{A1DB47BE-17B4-4E1D-BADC-144664271B37}" type="sibTrans" cxnId="{DFD174ED-8B10-4825-AC86-31E0833E068C}">
      <dgm:prSet/>
      <dgm:spPr/>
      <dgm:t>
        <a:bodyPr/>
        <a:lstStyle/>
        <a:p>
          <a:endParaRPr lang="cs-CZ"/>
        </a:p>
      </dgm:t>
    </dgm:pt>
    <dgm:pt modelId="{C493B490-ADF1-4472-A373-C830D78CFDD5}" type="pres">
      <dgm:prSet presAssocID="{F4EBD10B-801D-4BA2-A380-06180715EC8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B32C5579-135B-4612-803C-4605FB0993B7}" type="pres">
      <dgm:prSet presAssocID="{A7CB5342-99B7-4FAA-BF67-459CD5CFC813}" presName="composite" presStyleCnt="0"/>
      <dgm:spPr/>
    </dgm:pt>
    <dgm:pt modelId="{95E1761D-7227-45C6-AA9B-679B6E362756}" type="pres">
      <dgm:prSet presAssocID="{A7CB5342-99B7-4FAA-BF67-459CD5CFC813}" presName="LShape" presStyleLbl="alignNode1" presStyleIdx="0" presStyleCnt="5"/>
      <dgm:spPr>
        <a:solidFill>
          <a:schemeClr val="tx1">
            <a:lumMod val="50000"/>
            <a:lumOff val="5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</dgm:pt>
    <dgm:pt modelId="{0D804A97-110B-45EC-A0D8-9C3B8CD776BF}" type="pres">
      <dgm:prSet presAssocID="{A7CB5342-99B7-4FAA-BF67-459CD5CFC813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1FDDCD-A7B8-4106-864D-2BA6794B2315}" type="pres">
      <dgm:prSet presAssocID="{A7CB5342-99B7-4FAA-BF67-459CD5CFC813}" presName="Triangle" presStyleLbl="alignNode1" presStyleIdx="1" presStyleCnt="5"/>
      <dgm:spPr>
        <a:solidFill>
          <a:schemeClr val="tx1">
            <a:lumMod val="50000"/>
            <a:lumOff val="5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</dgm:pt>
    <dgm:pt modelId="{152889AC-4B9A-4497-AC69-F36B399C575D}" type="pres">
      <dgm:prSet presAssocID="{2D6ECB38-C55C-4F5E-9164-E5AE00F1CE80}" presName="sibTrans" presStyleCnt="0"/>
      <dgm:spPr/>
    </dgm:pt>
    <dgm:pt modelId="{9B41F19E-8010-45F7-A9E2-A8B8821FE6CB}" type="pres">
      <dgm:prSet presAssocID="{2D6ECB38-C55C-4F5E-9164-E5AE00F1CE80}" presName="space" presStyleCnt="0"/>
      <dgm:spPr/>
    </dgm:pt>
    <dgm:pt modelId="{D9A47AB7-0E17-4D73-9BB1-C526A0CDE35E}" type="pres">
      <dgm:prSet presAssocID="{49D4E6BD-0E15-4E50-B935-4C3CAD4C8012}" presName="composite" presStyleCnt="0"/>
      <dgm:spPr/>
    </dgm:pt>
    <dgm:pt modelId="{9A0BB011-8F0F-4886-B1D1-B44C5B76CE79}" type="pres">
      <dgm:prSet presAssocID="{49D4E6BD-0E15-4E50-B935-4C3CAD4C8012}" presName="LShape" presStyleLbl="alignNode1" presStyleIdx="2" presStyleCnt="5"/>
      <dgm:spPr>
        <a:solidFill>
          <a:schemeClr val="tx1">
            <a:lumMod val="50000"/>
            <a:lumOff val="5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</dgm:pt>
    <dgm:pt modelId="{B21B6D57-B459-49B0-AD87-36651A0A638D}" type="pres">
      <dgm:prSet presAssocID="{49D4E6BD-0E15-4E50-B935-4C3CAD4C8012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FFCEF2-B9B6-48C9-8A60-275E5E8DDBDE}" type="pres">
      <dgm:prSet presAssocID="{49D4E6BD-0E15-4E50-B935-4C3CAD4C8012}" presName="Triangle" presStyleLbl="alignNode1" presStyleIdx="3" presStyleCnt="5"/>
      <dgm:spPr>
        <a:solidFill>
          <a:schemeClr val="tx1">
            <a:lumMod val="50000"/>
            <a:lumOff val="5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</dgm:pt>
    <dgm:pt modelId="{82EB33D3-EFF6-4274-88F5-68FA42547500}" type="pres">
      <dgm:prSet presAssocID="{9AE80917-5310-44A6-958B-4030F429A339}" presName="sibTrans" presStyleCnt="0"/>
      <dgm:spPr/>
    </dgm:pt>
    <dgm:pt modelId="{63CB81EE-78E5-47A8-87BE-1356164F9D10}" type="pres">
      <dgm:prSet presAssocID="{9AE80917-5310-44A6-958B-4030F429A339}" presName="space" presStyleCnt="0"/>
      <dgm:spPr/>
    </dgm:pt>
    <dgm:pt modelId="{AF5BA6F5-11CD-402E-91CE-159B29BAD88F}" type="pres">
      <dgm:prSet presAssocID="{DF2AA5EC-CD77-473E-B8D2-66BFB04FDD76}" presName="composite" presStyleCnt="0"/>
      <dgm:spPr/>
    </dgm:pt>
    <dgm:pt modelId="{911F8BCD-2D6D-41F9-92AE-AA1DB625FFA4}" type="pres">
      <dgm:prSet presAssocID="{DF2AA5EC-CD77-473E-B8D2-66BFB04FDD76}" presName="LShape" presStyleLbl="alignNode1" presStyleIdx="4" presStyleCnt="5"/>
      <dgm:spPr>
        <a:solidFill>
          <a:schemeClr val="accent4"/>
        </a:solidFill>
        <a:ln>
          <a:solidFill>
            <a:schemeClr val="accent4"/>
          </a:solidFill>
        </a:ln>
      </dgm:spPr>
    </dgm:pt>
    <dgm:pt modelId="{F7FEDB6C-B0B7-4DA2-AA44-475FE6604A63}" type="pres">
      <dgm:prSet presAssocID="{DF2AA5EC-CD77-473E-B8D2-66BFB04FDD76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BA76B17-2847-4A2B-A566-76F8112F67F6}" srcId="{49D4E6BD-0E15-4E50-B935-4C3CAD4C8012}" destId="{8343734F-FEB2-454C-B376-03ED68B7F28B}" srcOrd="0" destOrd="0" parTransId="{5538E239-18E3-43BB-AB5F-C68ED8D0C14A}" sibTransId="{617A9461-5DC7-40E8-9A8D-AD91A2BF6179}"/>
    <dgm:cxn modelId="{0AC067EE-31EE-442A-BF94-B56AD67528AE}" type="presOf" srcId="{6E83EAB7-6792-4462-8043-A8D02FD1DD7B}" destId="{0D804A97-110B-45EC-A0D8-9C3B8CD776BF}" srcOrd="0" destOrd="1" presId="urn:microsoft.com/office/officeart/2009/3/layout/StepUpProcess"/>
    <dgm:cxn modelId="{03475C89-32E9-49BD-AAB7-11256C3DF2A4}" type="presOf" srcId="{EB3B8F78-6E7E-4C07-938A-72848BAFDCAB}" destId="{0D804A97-110B-45EC-A0D8-9C3B8CD776BF}" srcOrd="0" destOrd="4" presId="urn:microsoft.com/office/officeart/2009/3/layout/StepUpProcess"/>
    <dgm:cxn modelId="{EA1FC1C7-4B21-4F58-910D-70994B51499F}" type="presOf" srcId="{A7CB5342-99B7-4FAA-BF67-459CD5CFC813}" destId="{0D804A97-110B-45EC-A0D8-9C3B8CD776BF}" srcOrd="0" destOrd="0" presId="urn:microsoft.com/office/officeart/2009/3/layout/StepUpProcess"/>
    <dgm:cxn modelId="{FEFF206F-C523-444C-A225-8BA589FE73A3}" type="presOf" srcId="{DF2AA5EC-CD77-473E-B8D2-66BFB04FDD76}" destId="{F7FEDB6C-B0B7-4DA2-AA44-475FE6604A63}" srcOrd="0" destOrd="0" presId="urn:microsoft.com/office/officeart/2009/3/layout/StepUpProcess"/>
    <dgm:cxn modelId="{502780C2-828E-48EF-9D2D-A695BF0BD333}" srcId="{A7CB5342-99B7-4FAA-BF67-459CD5CFC813}" destId="{EB3B8F78-6E7E-4C07-938A-72848BAFDCAB}" srcOrd="3" destOrd="0" parTransId="{4D2940EB-D21E-483F-A1BD-118CE2A917DC}" sibTransId="{440ABB2D-BA69-4D6A-9E95-75EA67D2C9E3}"/>
    <dgm:cxn modelId="{54A6CE87-2D30-42CB-8128-B0B85FD16316}" srcId="{A7CB5342-99B7-4FAA-BF67-459CD5CFC813}" destId="{0D4D47B3-D939-4330-9E37-73C3B623FBF1}" srcOrd="2" destOrd="0" parTransId="{C6593B98-B425-4504-869F-2FCE22499098}" sibTransId="{032BD79A-93DB-4C8C-ACB7-A2FF5221FDA0}"/>
    <dgm:cxn modelId="{77CD188D-8A3E-4529-9262-7A2170480B66}" srcId="{F4EBD10B-801D-4BA2-A380-06180715EC8C}" destId="{49D4E6BD-0E15-4E50-B935-4C3CAD4C8012}" srcOrd="1" destOrd="0" parTransId="{A5CC6F6F-A22A-4FED-BA1D-F18A7C0F250C}" sibTransId="{9AE80917-5310-44A6-958B-4030F429A339}"/>
    <dgm:cxn modelId="{BCF5C00F-5E71-435D-8A68-A6A559654D10}" srcId="{49D4E6BD-0E15-4E50-B935-4C3CAD4C8012}" destId="{D2CC192A-B75E-4A90-A971-6A6F9868BA03}" srcOrd="2" destOrd="0" parTransId="{9DCA5C33-3468-4DCE-A91F-4EA06AA2E998}" sibTransId="{66D8C5A6-07A1-4AC9-8878-EAAFBCA1DAEF}"/>
    <dgm:cxn modelId="{4E7E45B9-6909-4635-A46B-A1461BDCE6F2}" type="presOf" srcId="{C4F7EB47-B955-4DF7-8198-CFB554BBA15C}" destId="{F7FEDB6C-B0B7-4DA2-AA44-475FE6604A63}" srcOrd="0" destOrd="3" presId="urn:microsoft.com/office/officeart/2009/3/layout/StepUpProcess"/>
    <dgm:cxn modelId="{65A45335-E17A-42DF-9807-F1DCE903774A}" type="presOf" srcId="{D2CC192A-B75E-4A90-A971-6A6F9868BA03}" destId="{B21B6D57-B459-49B0-AD87-36651A0A638D}" srcOrd="0" destOrd="3" presId="urn:microsoft.com/office/officeart/2009/3/layout/StepUpProcess"/>
    <dgm:cxn modelId="{BD0DB2C2-D786-4A45-8447-7DEE305B66CF}" type="presOf" srcId="{DFB25B00-6D0C-4CFE-8996-59AB8F89B37D}" destId="{F7FEDB6C-B0B7-4DA2-AA44-475FE6604A63}" srcOrd="0" destOrd="4" presId="urn:microsoft.com/office/officeart/2009/3/layout/StepUpProcess"/>
    <dgm:cxn modelId="{B4149564-8C49-4073-A1FE-B79C6958CB93}" srcId="{A7CB5342-99B7-4FAA-BF67-459CD5CFC813}" destId="{10F868C4-A861-4E50-8645-9B80CED8E077}" srcOrd="1" destOrd="0" parTransId="{B475552D-8C13-4C1C-9765-99976217EBAD}" sibTransId="{1F489B85-9B23-43D2-9D5A-2FBB4AE0BEE2}"/>
    <dgm:cxn modelId="{6BC89214-0489-4500-BA32-A78E23C5B4D1}" srcId="{49D4E6BD-0E15-4E50-B935-4C3CAD4C8012}" destId="{28EDC055-510E-4768-BAD9-A2CA097CD508}" srcOrd="3" destOrd="0" parTransId="{24389B3A-4CA4-41FB-BDFF-2A1BA0CC1D36}" sibTransId="{16762E33-579A-41D3-B84F-837C5F1639EB}"/>
    <dgm:cxn modelId="{7AA187A7-6399-413E-84F1-B43929CD4F40}" srcId="{DF2AA5EC-CD77-473E-B8D2-66BFB04FDD76}" destId="{A188AC5E-5832-4B81-96A2-C30A7AD2DBCE}" srcOrd="1" destOrd="0" parTransId="{50D1E202-01E4-4872-9611-1B4D4577E0ED}" sibTransId="{9C26DAE0-8A24-4F15-9925-E1B13A2915C1}"/>
    <dgm:cxn modelId="{DFD174ED-8B10-4825-AC86-31E0833E068C}" srcId="{DF2AA5EC-CD77-473E-B8D2-66BFB04FDD76}" destId="{DFB25B00-6D0C-4CFE-8996-59AB8F89B37D}" srcOrd="3" destOrd="0" parTransId="{93D1A7BA-7CF3-4412-B33A-FC71DA539ED2}" sibTransId="{A1DB47BE-17B4-4E1D-BADC-144664271B37}"/>
    <dgm:cxn modelId="{66FE57CB-7659-4662-8137-1ED3242F7CCD}" type="presOf" srcId="{F4EBD10B-801D-4BA2-A380-06180715EC8C}" destId="{C493B490-ADF1-4472-A373-C830D78CFDD5}" srcOrd="0" destOrd="0" presId="urn:microsoft.com/office/officeart/2009/3/layout/StepUpProcess"/>
    <dgm:cxn modelId="{FD65E5D7-F91E-4DF3-871F-DA1174A28017}" srcId="{DF2AA5EC-CD77-473E-B8D2-66BFB04FDD76}" destId="{C4F7EB47-B955-4DF7-8198-CFB554BBA15C}" srcOrd="2" destOrd="0" parTransId="{B76E9D39-184E-4886-B9F1-181FABFCE14F}" sibTransId="{DE2B221C-BDBA-4B69-A733-13634F91112A}"/>
    <dgm:cxn modelId="{D861E25A-6657-43E3-AE1A-907A4F2AA99F}" srcId="{DF2AA5EC-CD77-473E-B8D2-66BFB04FDD76}" destId="{CDF3F440-DAC6-45FC-B70D-4CCDB2CCD0DC}" srcOrd="0" destOrd="0" parTransId="{8793BB33-B9C1-4A85-9F4F-D65C6B70686E}" sibTransId="{FDE8DE24-236A-44CE-8253-D32EE5D2A3BA}"/>
    <dgm:cxn modelId="{148E4A6E-F58D-41EB-A526-B28FD527892B}" type="presOf" srcId="{A188AC5E-5832-4B81-96A2-C30A7AD2DBCE}" destId="{F7FEDB6C-B0B7-4DA2-AA44-475FE6604A63}" srcOrd="0" destOrd="2" presId="urn:microsoft.com/office/officeart/2009/3/layout/StepUpProcess"/>
    <dgm:cxn modelId="{8DFE64A0-A091-4ED9-9935-A897F73520F8}" srcId="{A7CB5342-99B7-4FAA-BF67-459CD5CFC813}" destId="{6E83EAB7-6792-4462-8043-A8D02FD1DD7B}" srcOrd="0" destOrd="0" parTransId="{DDD7D2B9-90C7-4248-B3CF-CC2B615E42AB}" sibTransId="{50195987-0F0B-4757-8881-AD42A86FCFA8}"/>
    <dgm:cxn modelId="{AEAA32DF-9277-4238-A66D-6AEAB4D9B6F4}" srcId="{49D4E6BD-0E15-4E50-B935-4C3CAD4C8012}" destId="{51FBCF2D-F77A-4A63-9613-13EBBEF15D85}" srcOrd="1" destOrd="0" parTransId="{6A5B23B2-6C55-4C82-A3B2-675537F1034B}" sibTransId="{8284C281-37CF-4D56-94A9-012AAA7FB1D7}"/>
    <dgm:cxn modelId="{4AE153B5-9B2B-4C90-A251-051F87C00B34}" type="presOf" srcId="{49D4E6BD-0E15-4E50-B935-4C3CAD4C8012}" destId="{B21B6D57-B459-49B0-AD87-36651A0A638D}" srcOrd="0" destOrd="0" presId="urn:microsoft.com/office/officeart/2009/3/layout/StepUpProcess"/>
    <dgm:cxn modelId="{9681B8F0-E7D6-4614-BBE3-7CCCF83BD777}" type="presOf" srcId="{51FBCF2D-F77A-4A63-9613-13EBBEF15D85}" destId="{B21B6D57-B459-49B0-AD87-36651A0A638D}" srcOrd="0" destOrd="2" presId="urn:microsoft.com/office/officeart/2009/3/layout/StepUpProcess"/>
    <dgm:cxn modelId="{363F4C8F-19B6-4B9E-87C1-EF39A7058E7A}" srcId="{F4EBD10B-801D-4BA2-A380-06180715EC8C}" destId="{DF2AA5EC-CD77-473E-B8D2-66BFB04FDD76}" srcOrd="2" destOrd="0" parTransId="{5A3B0002-FB73-4112-8176-B50B226CF8B6}" sibTransId="{E7B653D4-A481-4585-B3AC-04B25CBEE297}"/>
    <dgm:cxn modelId="{D68A56DD-92E5-4A03-8822-85F90A1CAFDB}" srcId="{F4EBD10B-801D-4BA2-A380-06180715EC8C}" destId="{A7CB5342-99B7-4FAA-BF67-459CD5CFC813}" srcOrd="0" destOrd="0" parTransId="{7EC6D6B2-F44E-473A-A75B-352C4D04ABA9}" sibTransId="{2D6ECB38-C55C-4F5E-9164-E5AE00F1CE80}"/>
    <dgm:cxn modelId="{9CD5F4BB-35CC-48E1-9029-08CE038094A4}" type="presOf" srcId="{0D4D47B3-D939-4330-9E37-73C3B623FBF1}" destId="{0D804A97-110B-45EC-A0D8-9C3B8CD776BF}" srcOrd="0" destOrd="3" presId="urn:microsoft.com/office/officeart/2009/3/layout/StepUpProcess"/>
    <dgm:cxn modelId="{77491EAA-8982-414D-826B-4D91798A37B1}" type="presOf" srcId="{CDF3F440-DAC6-45FC-B70D-4CCDB2CCD0DC}" destId="{F7FEDB6C-B0B7-4DA2-AA44-475FE6604A63}" srcOrd="0" destOrd="1" presId="urn:microsoft.com/office/officeart/2009/3/layout/StepUpProcess"/>
    <dgm:cxn modelId="{6735EEF1-4955-47DA-9DD5-D5C724242C62}" type="presOf" srcId="{10F868C4-A861-4E50-8645-9B80CED8E077}" destId="{0D804A97-110B-45EC-A0D8-9C3B8CD776BF}" srcOrd="0" destOrd="2" presId="urn:microsoft.com/office/officeart/2009/3/layout/StepUpProcess"/>
    <dgm:cxn modelId="{D073CBE7-FBE3-411B-88E2-ED5209257FD0}" type="presOf" srcId="{8343734F-FEB2-454C-B376-03ED68B7F28B}" destId="{B21B6D57-B459-49B0-AD87-36651A0A638D}" srcOrd="0" destOrd="1" presId="urn:microsoft.com/office/officeart/2009/3/layout/StepUpProcess"/>
    <dgm:cxn modelId="{4F5C4271-5AE4-43C1-96BC-71E05FB4959B}" type="presOf" srcId="{28EDC055-510E-4768-BAD9-A2CA097CD508}" destId="{B21B6D57-B459-49B0-AD87-36651A0A638D}" srcOrd="0" destOrd="4" presId="urn:microsoft.com/office/officeart/2009/3/layout/StepUpProcess"/>
    <dgm:cxn modelId="{A660FE14-A930-4031-B358-A4B5BFCAC0FD}" type="presParOf" srcId="{C493B490-ADF1-4472-A373-C830D78CFDD5}" destId="{B32C5579-135B-4612-803C-4605FB0993B7}" srcOrd="0" destOrd="0" presId="urn:microsoft.com/office/officeart/2009/3/layout/StepUpProcess"/>
    <dgm:cxn modelId="{32F06FE8-9D68-4950-BF85-DD7950D3B96C}" type="presParOf" srcId="{B32C5579-135B-4612-803C-4605FB0993B7}" destId="{95E1761D-7227-45C6-AA9B-679B6E362756}" srcOrd="0" destOrd="0" presId="urn:microsoft.com/office/officeart/2009/3/layout/StepUpProcess"/>
    <dgm:cxn modelId="{A2DBB7BD-8111-4235-9971-7169FF9495DE}" type="presParOf" srcId="{B32C5579-135B-4612-803C-4605FB0993B7}" destId="{0D804A97-110B-45EC-A0D8-9C3B8CD776BF}" srcOrd="1" destOrd="0" presId="urn:microsoft.com/office/officeart/2009/3/layout/StepUpProcess"/>
    <dgm:cxn modelId="{D14E61B6-FDB5-4AC4-B898-1D93702D2FD7}" type="presParOf" srcId="{B32C5579-135B-4612-803C-4605FB0993B7}" destId="{C31FDDCD-A7B8-4106-864D-2BA6794B2315}" srcOrd="2" destOrd="0" presId="urn:microsoft.com/office/officeart/2009/3/layout/StepUpProcess"/>
    <dgm:cxn modelId="{D454C330-49B6-41F6-A0EC-07B65254E537}" type="presParOf" srcId="{C493B490-ADF1-4472-A373-C830D78CFDD5}" destId="{152889AC-4B9A-4497-AC69-F36B399C575D}" srcOrd="1" destOrd="0" presId="urn:microsoft.com/office/officeart/2009/3/layout/StepUpProcess"/>
    <dgm:cxn modelId="{95CD6E44-90CC-4FB6-96F8-DE252857EEBA}" type="presParOf" srcId="{152889AC-4B9A-4497-AC69-F36B399C575D}" destId="{9B41F19E-8010-45F7-A9E2-A8B8821FE6CB}" srcOrd="0" destOrd="0" presId="urn:microsoft.com/office/officeart/2009/3/layout/StepUpProcess"/>
    <dgm:cxn modelId="{0E3C1FF9-5FD8-4393-B0FA-8DEFAB9F734D}" type="presParOf" srcId="{C493B490-ADF1-4472-A373-C830D78CFDD5}" destId="{D9A47AB7-0E17-4D73-9BB1-C526A0CDE35E}" srcOrd="2" destOrd="0" presId="urn:microsoft.com/office/officeart/2009/3/layout/StepUpProcess"/>
    <dgm:cxn modelId="{8454F9C8-0B20-4496-BCC2-031F8D8E32EF}" type="presParOf" srcId="{D9A47AB7-0E17-4D73-9BB1-C526A0CDE35E}" destId="{9A0BB011-8F0F-4886-B1D1-B44C5B76CE79}" srcOrd="0" destOrd="0" presId="urn:microsoft.com/office/officeart/2009/3/layout/StepUpProcess"/>
    <dgm:cxn modelId="{4F788961-04F1-4444-A613-2CC04050E0AD}" type="presParOf" srcId="{D9A47AB7-0E17-4D73-9BB1-C526A0CDE35E}" destId="{B21B6D57-B459-49B0-AD87-36651A0A638D}" srcOrd="1" destOrd="0" presId="urn:microsoft.com/office/officeart/2009/3/layout/StepUpProcess"/>
    <dgm:cxn modelId="{CAF17BE8-046D-4DBE-BB78-A24FF807E10A}" type="presParOf" srcId="{D9A47AB7-0E17-4D73-9BB1-C526A0CDE35E}" destId="{61FFCEF2-B9B6-48C9-8A60-275E5E8DDBDE}" srcOrd="2" destOrd="0" presId="urn:microsoft.com/office/officeart/2009/3/layout/StepUpProcess"/>
    <dgm:cxn modelId="{BCB93B3C-1342-4E42-B442-6EF8D93AE3BA}" type="presParOf" srcId="{C493B490-ADF1-4472-A373-C830D78CFDD5}" destId="{82EB33D3-EFF6-4274-88F5-68FA42547500}" srcOrd="3" destOrd="0" presId="urn:microsoft.com/office/officeart/2009/3/layout/StepUpProcess"/>
    <dgm:cxn modelId="{1852FD9F-8910-48F4-813B-3FD668ACD026}" type="presParOf" srcId="{82EB33D3-EFF6-4274-88F5-68FA42547500}" destId="{63CB81EE-78E5-47A8-87BE-1356164F9D10}" srcOrd="0" destOrd="0" presId="urn:microsoft.com/office/officeart/2009/3/layout/StepUpProcess"/>
    <dgm:cxn modelId="{0362B2EC-C8D1-478B-9DE0-E7AD683C8E10}" type="presParOf" srcId="{C493B490-ADF1-4472-A373-C830D78CFDD5}" destId="{AF5BA6F5-11CD-402E-91CE-159B29BAD88F}" srcOrd="4" destOrd="0" presId="urn:microsoft.com/office/officeart/2009/3/layout/StepUpProcess"/>
    <dgm:cxn modelId="{F91439EA-13D5-4705-9198-6E6BDCBD3266}" type="presParOf" srcId="{AF5BA6F5-11CD-402E-91CE-159B29BAD88F}" destId="{911F8BCD-2D6D-41F9-92AE-AA1DB625FFA4}" srcOrd="0" destOrd="0" presId="urn:microsoft.com/office/officeart/2009/3/layout/StepUpProcess"/>
    <dgm:cxn modelId="{2A114898-F49A-483A-A361-C6373DBFFEB9}" type="presParOf" srcId="{AF5BA6F5-11CD-402E-91CE-159B29BAD88F}" destId="{F7FEDB6C-B0B7-4DA2-AA44-475FE6604A6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6F3824-5027-4BDE-9805-815FD8A3B868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464E471-AEC6-43F0-A277-AE4A074B4855}">
      <dgm:prSet phldrT="[Text]"/>
      <dgm:spPr/>
      <dgm:t>
        <a:bodyPr/>
        <a:lstStyle/>
        <a:p>
          <a:r>
            <a:rPr lang="cs-CZ" dirty="0" smtClean="0"/>
            <a:t>poslání a strategie</a:t>
          </a:r>
          <a:endParaRPr lang="cs-CZ" dirty="0"/>
        </a:p>
      </dgm:t>
    </dgm:pt>
    <dgm:pt modelId="{A5233D68-5410-4817-A25C-17818ED1596C}" type="parTrans" cxnId="{87C77BBE-BFEB-45DE-987C-AD138CA7FFFB}">
      <dgm:prSet/>
      <dgm:spPr/>
      <dgm:t>
        <a:bodyPr/>
        <a:lstStyle/>
        <a:p>
          <a:endParaRPr lang="cs-CZ"/>
        </a:p>
      </dgm:t>
    </dgm:pt>
    <dgm:pt modelId="{0A6E83EE-2DDA-4D84-A80A-1A54DFC8F078}" type="sibTrans" cxnId="{87C77BBE-BFEB-45DE-987C-AD138CA7FFFB}">
      <dgm:prSet/>
      <dgm:spPr/>
      <dgm:t>
        <a:bodyPr/>
        <a:lstStyle/>
        <a:p>
          <a:endParaRPr lang="cs-CZ"/>
        </a:p>
      </dgm:t>
    </dgm:pt>
    <dgm:pt modelId="{D0D69BB1-1920-4F04-9A94-11C1F48414ED}">
      <dgm:prSet phldrT="[Text]"/>
      <dgm:spPr/>
      <dgm:t>
        <a:bodyPr/>
        <a:lstStyle/>
        <a:p>
          <a:r>
            <a:rPr lang="cs-CZ" dirty="0" smtClean="0"/>
            <a:t>organizační struktura</a:t>
          </a:r>
          <a:endParaRPr lang="cs-CZ" dirty="0"/>
        </a:p>
      </dgm:t>
    </dgm:pt>
    <dgm:pt modelId="{614A311B-28A4-479C-B9A5-A1BD2F1F2143}" type="parTrans" cxnId="{37951441-A44C-4029-A10B-7FDAE98C64F7}">
      <dgm:prSet/>
      <dgm:spPr/>
      <dgm:t>
        <a:bodyPr/>
        <a:lstStyle/>
        <a:p>
          <a:endParaRPr lang="cs-CZ"/>
        </a:p>
      </dgm:t>
    </dgm:pt>
    <dgm:pt modelId="{8734EBD1-98CD-4F69-A67F-2CED06FE430C}" type="sibTrans" cxnId="{37951441-A44C-4029-A10B-7FDAE98C64F7}">
      <dgm:prSet/>
      <dgm:spPr/>
      <dgm:t>
        <a:bodyPr/>
        <a:lstStyle/>
        <a:p>
          <a:endParaRPr lang="cs-CZ"/>
        </a:p>
      </dgm:t>
    </dgm:pt>
    <dgm:pt modelId="{06FD65F9-E3EB-452D-882D-5D5854E77114}">
      <dgm:prSet phldrT="[Text]"/>
      <dgm:spPr/>
      <dgm:t>
        <a:bodyPr/>
        <a:lstStyle/>
        <a:p>
          <a:r>
            <a:rPr lang="cs-CZ" dirty="0" smtClean="0"/>
            <a:t>řízení lidských zdrojů</a:t>
          </a:r>
          <a:endParaRPr lang="cs-CZ" dirty="0"/>
        </a:p>
      </dgm:t>
    </dgm:pt>
    <dgm:pt modelId="{1A59BA4C-C1A4-4548-B75B-0B0CC81260D5}" type="parTrans" cxnId="{01DBF14D-73DD-48C2-A05C-F64E14132C2B}">
      <dgm:prSet/>
      <dgm:spPr/>
      <dgm:t>
        <a:bodyPr/>
        <a:lstStyle/>
        <a:p>
          <a:endParaRPr lang="cs-CZ"/>
        </a:p>
      </dgm:t>
    </dgm:pt>
    <dgm:pt modelId="{4D440822-B885-47CE-837C-88D0C734FEF6}" type="sibTrans" cxnId="{01DBF14D-73DD-48C2-A05C-F64E14132C2B}">
      <dgm:prSet/>
      <dgm:spPr/>
      <dgm:t>
        <a:bodyPr/>
        <a:lstStyle/>
        <a:p>
          <a:endParaRPr lang="cs-CZ"/>
        </a:p>
      </dgm:t>
    </dgm:pt>
    <dgm:pt modelId="{B6F9081C-5F7F-4E6D-948D-51BFFFE367C2}" type="pres">
      <dgm:prSet presAssocID="{286F3824-5027-4BDE-9805-815FD8A3B868}" presName="compositeShape" presStyleCnt="0">
        <dgm:presLayoutVars>
          <dgm:chMax val="7"/>
          <dgm:dir/>
          <dgm:resizeHandles val="exact"/>
        </dgm:presLayoutVars>
      </dgm:prSet>
      <dgm:spPr/>
    </dgm:pt>
    <dgm:pt modelId="{D00F2911-34B9-4AF0-A7BE-5F3775E67168}" type="pres">
      <dgm:prSet presAssocID="{286F3824-5027-4BDE-9805-815FD8A3B868}" presName="wedge1" presStyleLbl="node1" presStyleIdx="0" presStyleCnt="3"/>
      <dgm:spPr/>
      <dgm:t>
        <a:bodyPr/>
        <a:lstStyle/>
        <a:p>
          <a:endParaRPr lang="cs-CZ"/>
        </a:p>
      </dgm:t>
    </dgm:pt>
    <dgm:pt modelId="{BF3CE54C-9DB1-4051-A44E-A778EC05C4F0}" type="pres">
      <dgm:prSet presAssocID="{286F3824-5027-4BDE-9805-815FD8A3B868}" presName="dummy1a" presStyleCnt="0"/>
      <dgm:spPr/>
    </dgm:pt>
    <dgm:pt modelId="{BA399249-4D8C-465D-9B2D-9FF7FE9BFFE3}" type="pres">
      <dgm:prSet presAssocID="{286F3824-5027-4BDE-9805-815FD8A3B868}" presName="dummy1b" presStyleCnt="0"/>
      <dgm:spPr/>
    </dgm:pt>
    <dgm:pt modelId="{FB398716-91EE-42BB-B2F9-6111DB69005B}" type="pres">
      <dgm:prSet presAssocID="{286F3824-5027-4BDE-9805-815FD8A3B86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8B481E-117B-4667-A074-EC4263FF4137}" type="pres">
      <dgm:prSet presAssocID="{286F3824-5027-4BDE-9805-815FD8A3B868}" presName="wedge2" presStyleLbl="node1" presStyleIdx="1" presStyleCnt="3"/>
      <dgm:spPr/>
      <dgm:t>
        <a:bodyPr/>
        <a:lstStyle/>
        <a:p>
          <a:endParaRPr lang="cs-CZ"/>
        </a:p>
      </dgm:t>
    </dgm:pt>
    <dgm:pt modelId="{86B6B188-71B1-4DBA-BB09-E128B9A10B8B}" type="pres">
      <dgm:prSet presAssocID="{286F3824-5027-4BDE-9805-815FD8A3B868}" presName="dummy2a" presStyleCnt="0"/>
      <dgm:spPr/>
    </dgm:pt>
    <dgm:pt modelId="{04AE49E3-3558-4337-810B-DDD8CED9FDC3}" type="pres">
      <dgm:prSet presAssocID="{286F3824-5027-4BDE-9805-815FD8A3B868}" presName="dummy2b" presStyleCnt="0"/>
      <dgm:spPr/>
    </dgm:pt>
    <dgm:pt modelId="{7A5829F0-5B13-40EE-A5F5-2BE14D605DE0}" type="pres">
      <dgm:prSet presAssocID="{286F3824-5027-4BDE-9805-815FD8A3B86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35E415-B24E-40E0-B6B1-D6B2C3DACD6D}" type="pres">
      <dgm:prSet presAssocID="{286F3824-5027-4BDE-9805-815FD8A3B868}" presName="wedge3" presStyleLbl="node1" presStyleIdx="2" presStyleCnt="3"/>
      <dgm:spPr/>
      <dgm:t>
        <a:bodyPr/>
        <a:lstStyle/>
        <a:p>
          <a:endParaRPr lang="cs-CZ"/>
        </a:p>
      </dgm:t>
    </dgm:pt>
    <dgm:pt modelId="{CB9ECCF2-1CAC-4E4A-BDCF-DC716012CBDB}" type="pres">
      <dgm:prSet presAssocID="{286F3824-5027-4BDE-9805-815FD8A3B868}" presName="dummy3a" presStyleCnt="0"/>
      <dgm:spPr/>
    </dgm:pt>
    <dgm:pt modelId="{56F5F8B0-8026-4438-937E-B0F665C6CEC1}" type="pres">
      <dgm:prSet presAssocID="{286F3824-5027-4BDE-9805-815FD8A3B868}" presName="dummy3b" presStyleCnt="0"/>
      <dgm:spPr/>
    </dgm:pt>
    <dgm:pt modelId="{F7A38A21-0781-4319-99D2-3E6B9CF8BD37}" type="pres">
      <dgm:prSet presAssocID="{286F3824-5027-4BDE-9805-815FD8A3B86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468751-3BA9-4343-A2B4-2A6D21B2774C}" type="pres">
      <dgm:prSet presAssocID="{0A6E83EE-2DDA-4D84-A80A-1A54DFC8F078}" presName="arrowWedge1" presStyleLbl="fgSibTrans2D1" presStyleIdx="0" presStyleCnt="3"/>
      <dgm:spPr/>
    </dgm:pt>
    <dgm:pt modelId="{C5CF073D-FE18-43E1-907D-86D20DC4DDB0}" type="pres">
      <dgm:prSet presAssocID="{8734EBD1-98CD-4F69-A67F-2CED06FE430C}" presName="arrowWedge2" presStyleLbl="fgSibTrans2D1" presStyleIdx="1" presStyleCnt="3"/>
      <dgm:spPr/>
    </dgm:pt>
    <dgm:pt modelId="{A12230AD-FD75-4A0E-80A6-DB530E55C2FF}" type="pres">
      <dgm:prSet presAssocID="{4D440822-B885-47CE-837C-88D0C734FEF6}" presName="arrowWedge3" presStyleLbl="fgSibTrans2D1" presStyleIdx="2" presStyleCnt="3"/>
      <dgm:spPr/>
    </dgm:pt>
  </dgm:ptLst>
  <dgm:cxnLst>
    <dgm:cxn modelId="{8C2DDADA-2AD2-47AC-9674-8440D5EEE262}" type="presOf" srcId="{06FD65F9-E3EB-452D-882D-5D5854E77114}" destId="{B435E415-B24E-40E0-B6B1-D6B2C3DACD6D}" srcOrd="0" destOrd="0" presId="urn:microsoft.com/office/officeart/2005/8/layout/cycle8"/>
    <dgm:cxn modelId="{87C77BBE-BFEB-45DE-987C-AD138CA7FFFB}" srcId="{286F3824-5027-4BDE-9805-815FD8A3B868}" destId="{2464E471-AEC6-43F0-A277-AE4A074B4855}" srcOrd="0" destOrd="0" parTransId="{A5233D68-5410-4817-A25C-17818ED1596C}" sibTransId="{0A6E83EE-2DDA-4D84-A80A-1A54DFC8F078}"/>
    <dgm:cxn modelId="{37951441-A44C-4029-A10B-7FDAE98C64F7}" srcId="{286F3824-5027-4BDE-9805-815FD8A3B868}" destId="{D0D69BB1-1920-4F04-9A94-11C1F48414ED}" srcOrd="1" destOrd="0" parTransId="{614A311B-28A4-479C-B9A5-A1BD2F1F2143}" sibTransId="{8734EBD1-98CD-4F69-A67F-2CED06FE430C}"/>
    <dgm:cxn modelId="{6B86EBC7-60AA-4C04-920C-DFE1BAAC2702}" type="presOf" srcId="{D0D69BB1-1920-4F04-9A94-11C1F48414ED}" destId="{BF8B481E-117B-4667-A074-EC4263FF4137}" srcOrd="0" destOrd="0" presId="urn:microsoft.com/office/officeart/2005/8/layout/cycle8"/>
    <dgm:cxn modelId="{B9B5E413-F271-4D39-9C0D-2793EC73EB13}" type="presOf" srcId="{2464E471-AEC6-43F0-A277-AE4A074B4855}" destId="{D00F2911-34B9-4AF0-A7BE-5F3775E67168}" srcOrd="0" destOrd="0" presId="urn:microsoft.com/office/officeart/2005/8/layout/cycle8"/>
    <dgm:cxn modelId="{8F2C9424-0F07-427F-8E01-F641BE95CDE7}" type="presOf" srcId="{06FD65F9-E3EB-452D-882D-5D5854E77114}" destId="{F7A38A21-0781-4319-99D2-3E6B9CF8BD37}" srcOrd="1" destOrd="0" presId="urn:microsoft.com/office/officeart/2005/8/layout/cycle8"/>
    <dgm:cxn modelId="{01B9953C-31F5-47AD-A68F-2758CF61116B}" type="presOf" srcId="{D0D69BB1-1920-4F04-9A94-11C1F48414ED}" destId="{7A5829F0-5B13-40EE-A5F5-2BE14D605DE0}" srcOrd="1" destOrd="0" presId="urn:microsoft.com/office/officeart/2005/8/layout/cycle8"/>
    <dgm:cxn modelId="{4D4C402B-7A58-4984-AF8F-0E439FFE20FA}" type="presOf" srcId="{2464E471-AEC6-43F0-A277-AE4A074B4855}" destId="{FB398716-91EE-42BB-B2F9-6111DB69005B}" srcOrd="1" destOrd="0" presId="urn:microsoft.com/office/officeart/2005/8/layout/cycle8"/>
    <dgm:cxn modelId="{01DBF14D-73DD-48C2-A05C-F64E14132C2B}" srcId="{286F3824-5027-4BDE-9805-815FD8A3B868}" destId="{06FD65F9-E3EB-452D-882D-5D5854E77114}" srcOrd="2" destOrd="0" parTransId="{1A59BA4C-C1A4-4548-B75B-0B0CC81260D5}" sibTransId="{4D440822-B885-47CE-837C-88D0C734FEF6}"/>
    <dgm:cxn modelId="{A9DB1C8A-DBCE-432F-97EC-41C203A174E2}" type="presOf" srcId="{286F3824-5027-4BDE-9805-815FD8A3B868}" destId="{B6F9081C-5F7F-4E6D-948D-51BFFFE367C2}" srcOrd="0" destOrd="0" presId="urn:microsoft.com/office/officeart/2005/8/layout/cycle8"/>
    <dgm:cxn modelId="{DF48376F-32A2-4883-9760-DD82AE411407}" type="presParOf" srcId="{B6F9081C-5F7F-4E6D-948D-51BFFFE367C2}" destId="{D00F2911-34B9-4AF0-A7BE-5F3775E67168}" srcOrd="0" destOrd="0" presId="urn:microsoft.com/office/officeart/2005/8/layout/cycle8"/>
    <dgm:cxn modelId="{F52E31D5-F9C1-43F1-8AFF-0C766131B4F1}" type="presParOf" srcId="{B6F9081C-5F7F-4E6D-948D-51BFFFE367C2}" destId="{BF3CE54C-9DB1-4051-A44E-A778EC05C4F0}" srcOrd="1" destOrd="0" presId="urn:microsoft.com/office/officeart/2005/8/layout/cycle8"/>
    <dgm:cxn modelId="{62CF826D-7247-4FFF-AF0D-C311DBE55F19}" type="presParOf" srcId="{B6F9081C-5F7F-4E6D-948D-51BFFFE367C2}" destId="{BA399249-4D8C-465D-9B2D-9FF7FE9BFFE3}" srcOrd="2" destOrd="0" presId="urn:microsoft.com/office/officeart/2005/8/layout/cycle8"/>
    <dgm:cxn modelId="{1038CB85-F407-451E-8D4E-CC9BA4CD4779}" type="presParOf" srcId="{B6F9081C-5F7F-4E6D-948D-51BFFFE367C2}" destId="{FB398716-91EE-42BB-B2F9-6111DB69005B}" srcOrd="3" destOrd="0" presId="urn:microsoft.com/office/officeart/2005/8/layout/cycle8"/>
    <dgm:cxn modelId="{919AB9E9-E5A3-45B1-A493-AFD39C87578A}" type="presParOf" srcId="{B6F9081C-5F7F-4E6D-948D-51BFFFE367C2}" destId="{BF8B481E-117B-4667-A074-EC4263FF4137}" srcOrd="4" destOrd="0" presId="urn:microsoft.com/office/officeart/2005/8/layout/cycle8"/>
    <dgm:cxn modelId="{BF7EB20C-B3C5-4A88-ABF0-62FC885B598D}" type="presParOf" srcId="{B6F9081C-5F7F-4E6D-948D-51BFFFE367C2}" destId="{86B6B188-71B1-4DBA-BB09-E128B9A10B8B}" srcOrd="5" destOrd="0" presId="urn:microsoft.com/office/officeart/2005/8/layout/cycle8"/>
    <dgm:cxn modelId="{66F8B5B6-27C7-4A90-9C4E-CF8D968E71C9}" type="presParOf" srcId="{B6F9081C-5F7F-4E6D-948D-51BFFFE367C2}" destId="{04AE49E3-3558-4337-810B-DDD8CED9FDC3}" srcOrd="6" destOrd="0" presId="urn:microsoft.com/office/officeart/2005/8/layout/cycle8"/>
    <dgm:cxn modelId="{324CDFC3-AA56-42B9-A764-19FA64A82927}" type="presParOf" srcId="{B6F9081C-5F7F-4E6D-948D-51BFFFE367C2}" destId="{7A5829F0-5B13-40EE-A5F5-2BE14D605DE0}" srcOrd="7" destOrd="0" presId="urn:microsoft.com/office/officeart/2005/8/layout/cycle8"/>
    <dgm:cxn modelId="{D9F979CA-02B9-4A2B-A06C-623D68E784BE}" type="presParOf" srcId="{B6F9081C-5F7F-4E6D-948D-51BFFFE367C2}" destId="{B435E415-B24E-40E0-B6B1-D6B2C3DACD6D}" srcOrd="8" destOrd="0" presId="urn:microsoft.com/office/officeart/2005/8/layout/cycle8"/>
    <dgm:cxn modelId="{2A895D81-F17A-4352-B681-7BF5D2A692C0}" type="presParOf" srcId="{B6F9081C-5F7F-4E6D-948D-51BFFFE367C2}" destId="{CB9ECCF2-1CAC-4E4A-BDCF-DC716012CBDB}" srcOrd="9" destOrd="0" presId="urn:microsoft.com/office/officeart/2005/8/layout/cycle8"/>
    <dgm:cxn modelId="{E3A150F0-6EA5-4CF7-837F-5158A19079D0}" type="presParOf" srcId="{B6F9081C-5F7F-4E6D-948D-51BFFFE367C2}" destId="{56F5F8B0-8026-4438-937E-B0F665C6CEC1}" srcOrd="10" destOrd="0" presId="urn:microsoft.com/office/officeart/2005/8/layout/cycle8"/>
    <dgm:cxn modelId="{84C0276B-586D-4D1A-98A3-E3EF4BD836EB}" type="presParOf" srcId="{B6F9081C-5F7F-4E6D-948D-51BFFFE367C2}" destId="{F7A38A21-0781-4319-99D2-3E6B9CF8BD37}" srcOrd="11" destOrd="0" presId="urn:microsoft.com/office/officeart/2005/8/layout/cycle8"/>
    <dgm:cxn modelId="{4316D1F7-F25F-4FD2-A8B8-129E36C162FC}" type="presParOf" srcId="{B6F9081C-5F7F-4E6D-948D-51BFFFE367C2}" destId="{06468751-3BA9-4343-A2B4-2A6D21B2774C}" srcOrd="12" destOrd="0" presId="urn:microsoft.com/office/officeart/2005/8/layout/cycle8"/>
    <dgm:cxn modelId="{5701D229-FDCD-424E-A574-3B6214427BBE}" type="presParOf" srcId="{B6F9081C-5F7F-4E6D-948D-51BFFFE367C2}" destId="{C5CF073D-FE18-43E1-907D-86D20DC4DDB0}" srcOrd="13" destOrd="0" presId="urn:microsoft.com/office/officeart/2005/8/layout/cycle8"/>
    <dgm:cxn modelId="{A5D912C4-46B3-41F3-9D6E-9A0E3447E179}" type="presParOf" srcId="{B6F9081C-5F7F-4E6D-948D-51BFFFE367C2}" destId="{A12230AD-FD75-4A0E-80A6-DB530E55C2FF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68172C-7A27-48DD-A3F5-BB2EA6724DF4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6B215C-818F-4C5D-97DE-AC7A73F35EBF}">
      <dgm:prSet phldrT="[Text]"/>
      <dgm:spPr/>
      <dgm:t>
        <a:bodyPr/>
        <a:lstStyle/>
        <a:p>
          <a:r>
            <a:rPr lang="cs-CZ" dirty="0" smtClean="0"/>
            <a:t>proces řízení</a:t>
          </a:r>
          <a:endParaRPr lang="cs-CZ" dirty="0"/>
        </a:p>
      </dgm:t>
    </dgm:pt>
    <dgm:pt modelId="{E6D7882E-049A-4BDC-995D-202F270B66C8}" type="parTrans" cxnId="{6F352961-9E6F-4EE3-98B3-EC7DCE3DEE91}">
      <dgm:prSet/>
      <dgm:spPr/>
      <dgm:t>
        <a:bodyPr/>
        <a:lstStyle/>
        <a:p>
          <a:endParaRPr lang="cs-CZ"/>
        </a:p>
      </dgm:t>
    </dgm:pt>
    <dgm:pt modelId="{F2A5013C-9ED2-480D-89F6-B937DCB1CE62}" type="sibTrans" cxnId="{6F352961-9E6F-4EE3-98B3-EC7DCE3DEE91}">
      <dgm:prSet/>
      <dgm:spPr/>
      <dgm:t>
        <a:bodyPr/>
        <a:lstStyle/>
        <a:p>
          <a:endParaRPr lang="cs-CZ"/>
        </a:p>
      </dgm:t>
    </dgm:pt>
    <dgm:pt modelId="{AD3AA18D-25D5-4B61-8701-590124C2EFBE}">
      <dgm:prSet phldrT="[Text]"/>
      <dgm:spPr/>
      <dgm:t>
        <a:bodyPr/>
        <a:lstStyle/>
        <a:p>
          <a:r>
            <a:rPr lang="cs-CZ" dirty="0" smtClean="0"/>
            <a:t>řídící pracovníci</a:t>
          </a:r>
          <a:endParaRPr lang="cs-CZ" dirty="0"/>
        </a:p>
      </dgm:t>
    </dgm:pt>
    <dgm:pt modelId="{DA2E4B4B-3732-4569-A0E7-F5630AD8BE01}" type="parTrans" cxnId="{ED403A55-6A7D-42EA-8512-545D2CBEB925}">
      <dgm:prSet/>
      <dgm:spPr/>
      <dgm:t>
        <a:bodyPr/>
        <a:lstStyle/>
        <a:p>
          <a:endParaRPr lang="cs-CZ"/>
        </a:p>
      </dgm:t>
    </dgm:pt>
    <dgm:pt modelId="{03A24E3F-286B-4B4F-B9B5-40E8577B95C7}" type="sibTrans" cxnId="{ED403A55-6A7D-42EA-8512-545D2CBEB925}">
      <dgm:prSet/>
      <dgm:spPr/>
      <dgm:t>
        <a:bodyPr/>
        <a:lstStyle/>
        <a:p>
          <a:endParaRPr lang="cs-CZ"/>
        </a:p>
      </dgm:t>
    </dgm:pt>
    <dgm:pt modelId="{779CEC6A-4905-4879-AD9B-F27CB07288F6}">
      <dgm:prSet phldrT="[Text]"/>
      <dgm:spPr/>
      <dgm:t>
        <a:bodyPr/>
        <a:lstStyle/>
        <a:p>
          <a:r>
            <a:rPr lang="cs-CZ" dirty="0" smtClean="0"/>
            <a:t>věda o řízení</a:t>
          </a:r>
          <a:endParaRPr lang="cs-CZ" dirty="0"/>
        </a:p>
      </dgm:t>
    </dgm:pt>
    <dgm:pt modelId="{A7412E8E-10A7-423F-A61E-B24EED25BF7B}" type="parTrans" cxnId="{280DD807-33B5-4AB0-92B7-553F95CB0E96}">
      <dgm:prSet/>
      <dgm:spPr/>
      <dgm:t>
        <a:bodyPr/>
        <a:lstStyle/>
        <a:p>
          <a:endParaRPr lang="cs-CZ"/>
        </a:p>
      </dgm:t>
    </dgm:pt>
    <dgm:pt modelId="{3F56523F-8D5B-4D78-A2EC-16FACAAFE573}" type="sibTrans" cxnId="{280DD807-33B5-4AB0-92B7-553F95CB0E96}">
      <dgm:prSet/>
      <dgm:spPr/>
      <dgm:t>
        <a:bodyPr/>
        <a:lstStyle/>
        <a:p>
          <a:endParaRPr lang="cs-CZ"/>
        </a:p>
      </dgm:t>
    </dgm:pt>
    <dgm:pt modelId="{EDE96892-7C60-4070-994C-C6F04D083CCC}">
      <dgm:prSet phldrT="[Text]"/>
      <dgm:spPr/>
      <dgm:t>
        <a:bodyPr/>
        <a:lstStyle/>
        <a:p>
          <a:r>
            <a:rPr lang="cs-CZ" dirty="0" smtClean="0"/>
            <a:t>kolektiv řídících pracovníků</a:t>
          </a:r>
          <a:endParaRPr lang="cs-CZ" dirty="0"/>
        </a:p>
      </dgm:t>
    </dgm:pt>
    <dgm:pt modelId="{73E6BA2E-5891-4CF0-AEB0-5B663C1F9564}" type="parTrans" cxnId="{B2CACB1F-3638-45F5-9139-DAECB983DE1E}">
      <dgm:prSet/>
      <dgm:spPr/>
      <dgm:t>
        <a:bodyPr/>
        <a:lstStyle/>
        <a:p>
          <a:endParaRPr lang="cs-CZ"/>
        </a:p>
      </dgm:t>
    </dgm:pt>
    <dgm:pt modelId="{EB088840-4DC8-4919-A3ED-649D236FB1C0}" type="sibTrans" cxnId="{B2CACB1F-3638-45F5-9139-DAECB983DE1E}">
      <dgm:prSet/>
      <dgm:spPr/>
      <dgm:t>
        <a:bodyPr/>
        <a:lstStyle/>
        <a:p>
          <a:endParaRPr lang="cs-CZ"/>
        </a:p>
      </dgm:t>
    </dgm:pt>
    <dgm:pt modelId="{E60D8447-06EF-46D5-8BA0-F4C80CD85668}" type="pres">
      <dgm:prSet presAssocID="{2F68172C-7A27-48DD-A3F5-BB2EA6724DF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5DDC3758-BF8C-40A2-8A56-15E2C91EE676}" type="pres">
      <dgm:prSet presAssocID="{AF6B215C-818F-4C5D-97DE-AC7A73F35EBF}" presName="composite" presStyleCnt="0"/>
      <dgm:spPr/>
    </dgm:pt>
    <dgm:pt modelId="{DF03FF3A-4088-4B13-B58D-8820F4583767}" type="pres">
      <dgm:prSet presAssocID="{AF6B215C-818F-4C5D-97DE-AC7A73F35EBF}" presName="LShape" presStyleLbl="alignNode1" presStyleIdx="0" presStyleCnt="7"/>
      <dgm:spPr/>
    </dgm:pt>
    <dgm:pt modelId="{F4993496-86E6-479D-B37B-8EB59FAA8888}" type="pres">
      <dgm:prSet presAssocID="{AF6B215C-818F-4C5D-97DE-AC7A73F35EBF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4AD704-A59D-41DE-88AF-CB29AE0126AE}" type="pres">
      <dgm:prSet presAssocID="{AF6B215C-818F-4C5D-97DE-AC7A73F35EBF}" presName="Triangle" presStyleLbl="alignNode1" presStyleIdx="1" presStyleCnt="7"/>
      <dgm:spPr/>
    </dgm:pt>
    <dgm:pt modelId="{38138399-6EEC-4E75-80FB-CEF09397C803}" type="pres">
      <dgm:prSet presAssocID="{F2A5013C-9ED2-480D-89F6-B937DCB1CE62}" presName="sibTrans" presStyleCnt="0"/>
      <dgm:spPr/>
    </dgm:pt>
    <dgm:pt modelId="{269D0DFA-1184-4D30-8960-507BE1BD2924}" type="pres">
      <dgm:prSet presAssocID="{F2A5013C-9ED2-480D-89F6-B937DCB1CE62}" presName="space" presStyleCnt="0"/>
      <dgm:spPr/>
    </dgm:pt>
    <dgm:pt modelId="{0D01DB3B-9F60-46E1-AECC-E15EC5C8A871}" type="pres">
      <dgm:prSet presAssocID="{AD3AA18D-25D5-4B61-8701-590124C2EFBE}" presName="composite" presStyleCnt="0"/>
      <dgm:spPr/>
    </dgm:pt>
    <dgm:pt modelId="{CF7DD4ED-D6A5-4C2F-A20F-8476AA848795}" type="pres">
      <dgm:prSet presAssocID="{AD3AA18D-25D5-4B61-8701-590124C2EFBE}" presName="LShape" presStyleLbl="alignNode1" presStyleIdx="2" presStyleCnt="7"/>
      <dgm:spPr/>
    </dgm:pt>
    <dgm:pt modelId="{CF2E49CF-B76B-45B3-A8B0-9B9860BC05D4}" type="pres">
      <dgm:prSet presAssocID="{AD3AA18D-25D5-4B61-8701-590124C2EFBE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EBFC14-78C8-4DEA-82A3-45944CD1FC0B}" type="pres">
      <dgm:prSet presAssocID="{AD3AA18D-25D5-4B61-8701-590124C2EFBE}" presName="Triangle" presStyleLbl="alignNode1" presStyleIdx="3" presStyleCnt="7"/>
      <dgm:spPr/>
    </dgm:pt>
    <dgm:pt modelId="{F9F2E6A8-A5B2-4D5C-9CCA-0097C7037C61}" type="pres">
      <dgm:prSet presAssocID="{03A24E3F-286B-4B4F-B9B5-40E8577B95C7}" presName="sibTrans" presStyleCnt="0"/>
      <dgm:spPr/>
    </dgm:pt>
    <dgm:pt modelId="{71830E17-B07F-4394-A7BC-68CBA247EC6D}" type="pres">
      <dgm:prSet presAssocID="{03A24E3F-286B-4B4F-B9B5-40E8577B95C7}" presName="space" presStyleCnt="0"/>
      <dgm:spPr/>
    </dgm:pt>
    <dgm:pt modelId="{B9235CDA-6F20-4E4F-B648-2B22429017F3}" type="pres">
      <dgm:prSet presAssocID="{EDE96892-7C60-4070-994C-C6F04D083CCC}" presName="composite" presStyleCnt="0"/>
      <dgm:spPr/>
    </dgm:pt>
    <dgm:pt modelId="{9602CF6A-CC0F-4D77-A7BA-28B74B47B463}" type="pres">
      <dgm:prSet presAssocID="{EDE96892-7C60-4070-994C-C6F04D083CCC}" presName="LShape" presStyleLbl="alignNode1" presStyleIdx="4" presStyleCnt="7"/>
      <dgm:spPr/>
    </dgm:pt>
    <dgm:pt modelId="{88FF1AFE-A212-4391-B9F5-1A7957294E31}" type="pres">
      <dgm:prSet presAssocID="{EDE96892-7C60-4070-994C-C6F04D083CCC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08BBA2-6329-41B6-B3D0-9FA1878E73DB}" type="pres">
      <dgm:prSet presAssocID="{EDE96892-7C60-4070-994C-C6F04D083CCC}" presName="Triangle" presStyleLbl="alignNode1" presStyleIdx="5" presStyleCnt="7"/>
      <dgm:spPr/>
    </dgm:pt>
    <dgm:pt modelId="{3A6413AF-03BA-471E-A00F-B5D0861C0474}" type="pres">
      <dgm:prSet presAssocID="{EB088840-4DC8-4919-A3ED-649D236FB1C0}" presName="sibTrans" presStyleCnt="0"/>
      <dgm:spPr/>
    </dgm:pt>
    <dgm:pt modelId="{51133540-C404-479D-99B6-FC9A1CFEB264}" type="pres">
      <dgm:prSet presAssocID="{EB088840-4DC8-4919-A3ED-649D236FB1C0}" presName="space" presStyleCnt="0"/>
      <dgm:spPr/>
    </dgm:pt>
    <dgm:pt modelId="{6267A1F4-C04A-4C11-B803-FF8E3AACF2D6}" type="pres">
      <dgm:prSet presAssocID="{779CEC6A-4905-4879-AD9B-F27CB07288F6}" presName="composite" presStyleCnt="0"/>
      <dgm:spPr/>
    </dgm:pt>
    <dgm:pt modelId="{908EABB9-0B2B-4C0B-A7D9-3AD6683247CF}" type="pres">
      <dgm:prSet presAssocID="{779CEC6A-4905-4879-AD9B-F27CB07288F6}" presName="LShape" presStyleLbl="alignNode1" presStyleIdx="6" presStyleCnt="7"/>
      <dgm:spPr/>
    </dgm:pt>
    <dgm:pt modelId="{35300DF9-1E69-481B-AFF3-07EBA32726FB}" type="pres">
      <dgm:prSet presAssocID="{779CEC6A-4905-4879-AD9B-F27CB07288F6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D403A55-6A7D-42EA-8512-545D2CBEB925}" srcId="{2F68172C-7A27-48DD-A3F5-BB2EA6724DF4}" destId="{AD3AA18D-25D5-4B61-8701-590124C2EFBE}" srcOrd="1" destOrd="0" parTransId="{DA2E4B4B-3732-4569-A0E7-F5630AD8BE01}" sibTransId="{03A24E3F-286B-4B4F-B9B5-40E8577B95C7}"/>
    <dgm:cxn modelId="{A30B9F5A-F36C-45A2-8481-3465C862FC47}" type="presOf" srcId="{EDE96892-7C60-4070-994C-C6F04D083CCC}" destId="{88FF1AFE-A212-4391-B9F5-1A7957294E31}" srcOrd="0" destOrd="0" presId="urn:microsoft.com/office/officeart/2009/3/layout/StepUpProcess"/>
    <dgm:cxn modelId="{B9A6668F-8358-4AFF-8A4F-E04F6B75DE70}" type="presOf" srcId="{AF6B215C-818F-4C5D-97DE-AC7A73F35EBF}" destId="{F4993496-86E6-479D-B37B-8EB59FAA8888}" srcOrd="0" destOrd="0" presId="urn:microsoft.com/office/officeart/2009/3/layout/StepUpProcess"/>
    <dgm:cxn modelId="{6F352961-9E6F-4EE3-98B3-EC7DCE3DEE91}" srcId="{2F68172C-7A27-48DD-A3F5-BB2EA6724DF4}" destId="{AF6B215C-818F-4C5D-97DE-AC7A73F35EBF}" srcOrd="0" destOrd="0" parTransId="{E6D7882E-049A-4BDC-995D-202F270B66C8}" sibTransId="{F2A5013C-9ED2-480D-89F6-B937DCB1CE62}"/>
    <dgm:cxn modelId="{F8D5C7B5-382F-4AB1-8328-69DB387EA3A5}" type="presOf" srcId="{779CEC6A-4905-4879-AD9B-F27CB07288F6}" destId="{35300DF9-1E69-481B-AFF3-07EBA32726FB}" srcOrd="0" destOrd="0" presId="urn:microsoft.com/office/officeart/2009/3/layout/StepUpProcess"/>
    <dgm:cxn modelId="{8FD2F484-9B93-49C9-B552-2C8A6145446D}" type="presOf" srcId="{2F68172C-7A27-48DD-A3F5-BB2EA6724DF4}" destId="{E60D8447-06EF-46D5-8BA0-F4C80CD85668}" srcOrd="0" destOrd="0" presId="urn:microsoft.com/office/officeart/2009/3/layout/StepUpProcess"/>
    <dgm:cxn modelId="{8B706579-6B9F-44A1-A94A-169B02F447C3}" type="presOf" srcId="{AD3AA18D-25D5-4B61-8701-590124C2EFBE}" destId="{CF2E49CF-B76B-45B3-A8B0-9B9860BC05D4}" srcOrd="0" destOrd="0" presId="urn:microsoft.com/office/officeart/2009/3/layout/StepUpProcess"/>
    <dgm:cxn modelId="{280DD807-33B5-4AB0-92B7-553F95CB0E96}" srcId="{2F68172C-7A27-48DD-A3F5-BB2EA6724DF4}" destId="{779CEC6A-4905-4879-AD9B-F27CB07288F6}" srcOrd="3" destOrd="0" parTransId="{A7412E8E-10A7-423F-A61E-B24EED25BF7B}" sibTransId="{3F56523F-8D5B-4D78-A2EC-16FACAAFE573}"/>
    <dgm:cxn modelId="{B2CACB1F-3638-45F5-9139-DAECB983DE1E}" srcId="{2F68172C-7A27-48DD-A3F5-BB2EA6724DF4}" destId="{EDE96892-7C60-4070-994C-C6F04D083CCC}" srcOrd="2" destOrd="0" parTransId="{73E6BA2E-5891-4CF0-AEB0-5B663C1F9564}" sibTransId="{EB088840-4DC8-4919-A3ED-649D236FB1C0}"/>
    <dgm:cxn modelId="{0614DD67-2B6B-4A10-928F-6A07AD779936}" type="presParOf" srcId="{E60D8447-06EF-46D5-8BA0-F4C80CD85668}" destId="{5DDC3758-BF8C-40A2-8A56-15E2C91EE676}" srcOrd="0" destOrd="0" presId="urn:microsoft.com/office/officeart/2009/3/layout/StepUpProcess"/>
    <dgm:cxn modelId="{F05B5861-0BEA-477B-AABF-C5FDFA7DBA0A}" type="presParOf" srcId="{5DDC3758-BF8C-40A2-8A56-15E2C91EE676}" destId="{DF03FF3A-4088-4B13-B58D-8820F4583767}" srcOrd="0" destOrd="0" presId="urn:microsoft.com/office/officeart/2009/3/layout/StepUpProcess"/>
    <dgm:cxn modelId="{17249D11-F532-49BE-866F-E4585E2916D1}" type="presParOf" srcId="{5DDC3758-BF8C-40A2-8A56-15E2C91EE676}" destId="{F4993496-86E6-479D-B37B-8EB59FAA8888}" srcOrd="1" destOrd="0" presId="urn:microsoft.com/office/officeart/2009/3/layout/StepUpProcess"/>
    <dgm:cxn modelId="{49E06020-65DB-472F-9BCA-098CBDC92650}" type="presParOf" srcId="{5DDC3758-BF8C-40A2-8A56-15E2C91EE676}" destId="{5E4AD704-A59D-41DE-88AF-CB29AE0126AE}" srcOrd="2" destOrd="0" presId="urn:microsoft.com/office/officeart/2009/3/layout/StepUpProcess"/>
    <dgm:cxn modelId="{A138704D-EC03-471A-99B5-35E25CCEE34A}" type="presParOf" srcId="{E60D8447-06EF-46D5-8BA0-F4C80CD85668}" destId="{38138399-6EEC-4E75-80FB-CEF09397C803}" srcOrd="1" destOrd="0" presId="urn:microsoft.com/office/officeart/2009/3/layout/StepUpProcess"/>
    <dgm:cxn modelId="{7A5A01AF-342F-408C-B279-F106BE6EDE49}" type="presParOf" srcId="{38138399-6EEC-4E75-80FB-CEF09397C803}" destId="{269D0DFA-1184-4D30-8960-507BE1BD2924}" srcOrd="0" destOrd="0" presId="urn:microsoft.com/office/officeart/2009/3/layout/StepUpProcess"/>
    <dgm:cxn modelId="{C4910669-3998-4420-A3BB-1EE0E7BBC544}" type="presParOf" srcId="{E60D8447-06EF-46D5-8BA0-F4C80CD85668}" destId="{0D01DB3B-9F60-46E1-AECC-E15EC5C8A871}" srcOrd="2" destOrd="0" presId="urn:microsoft.com/office/officeart/2009/3/layout/StepUpProcess"/>
    <dgm:cxn modelId="{E5ADE1B0-5D95-48CD-9FA6-5F338DBDD786}" type="presParOf" srcId="{0D01DB3B-9F60-46E1-AECC-E15EC5C8A871}" destId="{CF7DD4ED-D6A5-4C2F-A20F-8476AA848795}" srcOrd="0" destOrd="0" presId="urn:microsoft.com/office/officeart/2009/3/layout/StepUpProcess"/>
    <dgm:cxn modelId="{F6633AA6-BA9F-4256-9C4D-012D4A656AF4}" type="presParOf" srcId="{0D01DB3B-9F60-46E1-AECC-E15EC5C8A871}" destId="{CF2E49CF-B76B-45B3-A8B0-9B9860BC05D4}" srcOrd="1" destOrd="0" presId="urn:microsoft.com/office/officeart/2009/3/layout/StepUpProcess"/>
    <dgm:cxn modelId="{167C8878-43E4-4722-A44D-AD22A34B814A}" type="presParOf" srcId="{0D01DB3B-9F60-46E1-AECC-E15EC5C8A871}" destId="{10EBFC14-78C8-4DEA-82A3-45944CD1FC0B}" srcOrd="2" destOrd="0" presId="urn:microsoft.com/office/officeart/2009/3/layout/StepUpProcess"/>
    <dgm:cxn modelId="{68DFCF7C-E637-4917-9538-701D53E5F514}" type="presParOf" srcId="{E60D8447-06EF-46D5-8BA0-F4C80CD85668}" destId="{F9F2E6A8-A5B2-4D5C-9CCA-0097C7037C61}" srcOrd="3" destOrd="0" presId="urn:microsoft.com/office/officeart/2009/3/layout/StepUpProcess"/>
    <dgm:cxn modelId="{B6BD288C-D97B-4825-AE38-A48347FEFD6B}" type="presParOf" srcId="{F9F2E6A8-A5B2-4D5C-9CCA-0097C7037C61}" destId="{71830E17-B07F-4394-A7BC-68CBA247EC6D}" srcOrd="0" destOrd="0" presId="urn:microsoft.com/office/officeart/2009/3/layout/StepUpProcess"/>
    <dgm:cxn modelId="{C87DDFD3-AB3D-480F-B492-3DE890CB281C}" type="presParOf" srcId="{E60D8447-06EF-46D5-8BA0-F4C80CD85668}" destId="{B9235CDA-6F20-4E4F-B648-2B22429017F3}" srcOrd="4" destOrd="0" presId="urn:microsoft.com/office/officeart/2009/3/layout/StepUpProcess"/>
    <dgm:cxn modelId="{AED20174-297E-4994-A624-0A40D848633D}" type="presParOf" srcId="{B9235CDA-6F20-4E4F-B648-2B22429017F3}" destId="{9602CF6A-CC0F-4D77-A7BA-28B74B47B463}" srcOrd="0" destOrd="0" presId="urn:microsoft.com/office/officeart/2009/3/layout/StepUpProcess"/>
    <dgm:cxn modelId="{32A46C87-18A6-4D00-8001-EE96A6DE5812}" type="presParOf" srcId="{B9235CDA-6F20-4E4F-B648-2B22429017F3}" destId="{88FF1AFE-A212-4391-B9F5-1A7957294E31}" srcOrd="1" destOrd="0" presId="urn:microsoft.com/office/officeart/2009/3/layout/StepUpProcess"/>
    <dgm:cxn modelId="{C8338666-6BAE-4BC5-837D-5CF1868B02BB}" type="presParOf" srcId="{B9235CDA-6F20-4E4F-B648-2B22429017F3}" destId="{4608BBA2-6329-41B6-B3D0-9FA1878E73DB}" srcOrd="2" destOrd="0" presId="urn:microsoft.com/office/officeart/2009/3/layout/StepUpProcess"/>
    <dgm:cxn modelId="{739E2BE0-0078-4DB9-A66F-136381C7FB62}" type="presParOf" srcId="{E60D8447-06EF-46D5-8BA0-F4C80CD85668}" destId="{3A6413AF-03BA-471E-A00F-B5D0861C0474}" srcOrd="5" destOrd="0" presId="urn:microsoft.com/office/officeart/2009/3/layout/StepUpProcess"/>
    <dgm:cxn modelId="{B4F99893-A05B-4E54-ACB8-DB80828BD6B0}" type="presParOf" srcId="{3A6413AF-03BA-471E-A00F-B5D0861C0474}" destId="{51133540-C404-479D-99B6-FC9A1CFEB264}" srcOrd="0" destOrd="0" presId="urn:microsoft.com/office/officeart/2009/3/layout/StepUpProcess"/>
    <dgm:cxn modelId="{B5DFAC7C-2846-46FD-B908-DE52EE3235CA}" type="presParOf" srcId="{E60D8447-06EF-46D5-8BA0-F4C80CD85668}" destId="{6267A1F4-C04A-4C11-B803-FF8E3AACF2D6}" srcOrd="6" destOrd="0" presId="urn:microsoft.com/office/officeart/2009/3/layout/StepUpProcess"/>
    <dgm:cxn modelId="{DE598A11-4AAE-47EB-88B3-D66B3B84DD40}" type="presParOf" srcId="{6267A1F4-C04A-4C11-B803-FF8E3AACF2D6}" destId="{908EABB9-0B2B-4C0B-A7D9-3AD6683247CF}" srcOrd="0" destOrd="0" presId="urn:microsoft.com/office/officeart/2009/3/layout/StepUpProcess"/>
    <dgm:cxn modelId="{88D7FAF3-8A16-4B63-832B-9B57057D1613}" type="presParOf" srcId="{6267A1F4-C04A-4C11-B803-FF8E3AACF2D6}" destId="{35300DF9-1E69-481B-AFF3-07EBA32726F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295B82-7ECE-4969-B646-EB9A3FA8714B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86C4FA5-3381-411D-A4D9-48F4A7C3356B}">
      <dgm:prSet phldrT="[Text]"/>
      <dgm:spPr/>
      <dgm:t>
        <a:bodyPr/>
        <a:lstStyle/>
        <a:p>
          <a:r>
            <a:rPr lang="cs-CZ" dirty="0" smtClean="0"/>
            <a:t>rozhodování</a:t>
          </a:r>
          <a:endParaRPr lang="cs-CZ" dirty="0"/>
        </a:p>
      </dgm:t>
    </dgm:pt>
    <dgm:pt modelId="{C5AC0F1E-E48C-44FE-80C2-3D2006266CA1}" type="parTrans" cxnId="{6D0B0B54-C8C5-4966-BB72-814B150CDC0E}">
      <dgm:prSet/>
      <dgm:spPr/>
      <dgm:t>
        <a:bodyPr/>
        <a:lstStyle/>
        <a:p>
          <a:endParaRPr lang="cs-CZ"/>
        </a:p>
      </dgm:t>
    </dgm:pt>
    <dgm:pt modelId="{C381C3F7-5EB2-41DD-B6EC-9A6F103AED3B}" type="sibTrans" cxnId="{6D0B0B54-C8C5-4966-BB72-814B150CDC0E}">
      <dgm:prSet/>
      <dgm:spPr/>
      <dgm:t>
        <a:bodyPr/>
        <a:lstStyle/>
        <a:p>
          <a:endParaRPr lang="cs-CZ"/>
        </a:p>
      </dgm:t>
    </dgm:pt>
    <dgm:pt modelId="{519AB5A1-4ED8-440C-863D-34F079B49296}">
      <dgm:prSet phldrT="[Text]"/>
      <dgm:spPr/>
      <dgm:t>
        <a:bodyPr/>
        <a:lstStyle/>
        <a:p>
          <a:r>
            <a:rPr lang="cs-CZ" dirty="0" smtClean="0"/>
            <a:t>ovlivňování</a:t>
          </a:r>
          <a:endParaRPr lang="cs-CZ" dirty="0"/>
        </a:p>
      </dgm:t>
    </dgm:pt>
    <dgm:pt modelId="{6FB83BD9-8CA1-430D-8B74-8C5C85D13608}" type="parTrans" cxnId="{932DF84B-CB1E-45E5-94E9-046D38EC0ED2}">
      <dgm:prSet/>
      <dgm:spPr/>
      <dgm:t>
        <a:bodyPr/>
        <a:lstStyle/>
        <a:p>
          <a:endParaRPr lang="cs-CZ"/>
        </a:p>
      </dgm:t>
    </dgm:pt>
    <dgm:pt modelId="{07A38C37-5BAE-4580-8C4E-C54E1EA1394E}" type="sibTrans" cxnId="{932DF84B-CB1E-45E5-94E9-046D38EC0ED2}">
      <dgm:prSet/>
      <dgm:spPr/>
      <dgm:t>
        <a:bodyPr/>
        <a:lstStyle/>
        <a:p>
          <a:endParaRPr lang="cs-CZ"/>
        </a:p>
      </dgm:t>
    </dgm:pt>
    <dgm:pt modelId="{88249C9B-6AF7-43CB-83B5-E65AB51FB3B3}">
      <dgm:prSet phldrT="[Text]"/>
      <dgm:spPr/>
      <dgm:t>
        <a:bodyPr/>
        <a:lstStyle/>
        <a:p>
          <a:r>
            <a:rPr lang="cs-CZ" dirty="0" smtClean="0"/>
            <a:t>kontrolování</a:t>
          </a:r>
          <a:endParaRPr lang="cs-CZ" dirty="0"/>
        </a:p>
      </dgm:t>
    </dgm:pt>
    <dgm:pt modelId="{EFF37515-7736-4EE9-8B6C-CBE2BE40A51E}" type="parTrans" cxnId="{18FB5FC4-981A-4308-8F90-9C73BB2D64BF}">
      <dgm:prSet/>
      <dgm:spPr/>
      <dgm:t>
        <a:bodyPr/>
        <a:lstStyle/>
        <a:p>
          <a:endParaRPr lang="cs-CZ"/>
        </a:p>
      </dgm:t>
    </dgm:pt>
    <dgm:pt modelId="{D8254401-325B-43C5-B02D-5416A2ACFE92}" type="sibTrans" cxnId="{18FB5FC4-981A-4308-8F90-9C73BB2D64BF}">
      <dgm:prSet/>
      <dgm:spPr/>
      <dgm:t>
        <a:bodyPr/>
        <a:lstStyle/>
        <a:p>
          <a:endParaRPr lang="cs-CZ"/>
        </a:p>
      </dgm:t>
    </dgm:pt>
    <dgm:pt modelId="{E9CFF979-BB32-420A-A28E-47A7690EB81C}" type="pres">
      <dgm:prSet presAssocID="{F8295B82-7ECE-4969-B646-EB9A3FA8714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F6019FE-B621-4F0C-8157-821EAF1AAF35}" type="pres">
      <dgm:prSet presAssocID="{286C4FA5-3381-411D-A4D9-48F4A7C3356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D3AEBF6-99F5-42C6-BB46-68B16C38CA90}" type="pres">
      <dgm:prSet presAssocID="{286C4FA5-3381-411D-A4D9-48F4A7C3356B}" presName="spNode" presStyleCnt="0"/>
      <dgm:spPr/>
    </dgm:pt>
    <dgm:pt modelId="{B481F101-DA19-44AF-A8A4-602858D29FE6}" type="pres">
      <dgm:prSet presAssocID="{C381C3F7-5EB2-41DD-B6EC-9A6F103AED3B}" presName="sibTrans" presStyleLbl="sibTrans1D1" presStyleIdx="0" presStyleCnt="3"/>
      <dgm:spPr/>
      <dgm:t>
        <a:bodyPr/>
        <a:lstStyle/>
        <a:p>
          <a:endParaRPr lang="cs-CZ"/>
        </a:p>
      </dgm:t>
    </dgm:pt>
    <dgm:pt modelId="{6415F1AF-FDA6-4F9E-A36E-9B21D2B7F367}" type="pres">
      <dgm:prSet presAssocID="{519AB5A1-4ED8-440C-863D-34F079B4929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BEEC93-2E73-443D-B6FD-65791C4319CD}" type="pres">
      <dgm:prSet presAssocID="{519AB5A1-4ED8-440C-863D-34F079B49296}" presName="spNode" presStyleCnt="0"/>
      <dgm:spPr/>
    </dgm:pt>
    <dgm:pt modelId="{A3A9B1D3-23B7-4D7D-9576-14D4829E88D4}" type="pres">
      <dgm:prSet presAssocID="{07A38C37-5BAE-4580-8C4E-C54E1EA1394E}" presName="sibTrans" presStyleLbl="sibTrans1D1" presStyleIdx="1" presStyleCnt="3"/>
      <dgm:spPr/>
      <dgm:t>
        <a:bodyPr/>
        <a:lstStyle/>
        <a:p>
          <a:endParaRPr lang="cs-CZ"/>
        </a:p>
      </dgm:t>
    </dgm:pt>
    <dgm:pt modelId="{6F7C66F9-CE14-4F10-B10A-A3CB4E23973F}" type="pres">
      <dgm:prSet presAssocID="{88249C9B-6AF7-43CB-83B5-E65AB51FB3B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7455C4-A878-45B6-AABD-8F2E1B90EB19}" type="pres">
      <dgm:prSet presAssocID="{88249C9B-6AF7-43CB-83B5-E65AB51FB3B3}" presName="spNode" presStyleCnt="0"/>
      <dgm:spPr/>
    </dgm:pt>
    <dgm:pt modelId="{552BF0CE-A49F-4A45-BD63-DD9595AEA3D4}" type="pres">
      <dgm:prSet presAssocID="{D8254401-325B-43C5-B02D-5416A2ACFE92}" presName="sibTrans" presStyleLbl="sibTrans1D1" presStyleIdx="2" presStyleCnt="3"/>
      <dgm:spPr/>
      <dgm:t>
        <a:bodyPr/>
        <a:lstStyle/>
        <a:p>
          <a:endParaRPr lang="cs-CZ"/>
        </a:p>
      </dgm:t>
    </dgm:pt>
  </dgm:ptLst>
  <dgm:cxnLst>
    <dgm:cxn modelId="{18FB5FC4-981A-4308-8F90-9C73BB2D64BF}" srcId="{F8295B82-7ECE-4969-B646-EB9A3FA8714B}" destId="{88249C9B-6AF7-43CB-83B5-E65AB51FB3B3}" srcOrd="2" destOrd="0" parTransId="{EFF37515-7736-4EE9-8B6C-CBE2BE40A51E}" sibTransId="{D8254401-325B-43C5-B02D-5416A2ACFE92}"/>
    <dgm:cxn modelId="{932DF84B-CB1E-45E5-94E9-046D38EC0ED2}" srcId="{F8295B82-7ECE-4969-B646-EB9A3FA8714B}" destId="{519AB5A1-4ED8-440C-863D-34F079B49296}" srcOrd="1" destOrd="0" parTransId="{6FB83BD9-8CA1-430D-8B74-8C5C85D13608}" sibTransId="{07A38C37-5BAE-4580-8C4E-C54E1EA1394E}"/>
    <dgm:cxn modelId="{4E56F381-9E4F-4FFF-A236-709CF641FD6C}" type="presOf" srcId="{286C4FA5-3381-411D-A4D9-48F4A7C3356B}" destId="{2F6019FE-B621-4F0C-8157-821EAF1AAF35}" srcOrd="0" destOrd="0" presId="urn:microsoft.com/office/officeart/2005/8/layout/cycle5"/>
    <dgm:cxn modelId="{6D0B0B54-C8C5-4966-BB72-814B150CDC0E}" srcId="{F8295B82-7ECE-4969-B646-EB9A3FA8714B}" destId="{286C4FA5-3381-411D-A4D9-48F4A7C3356B}" srcOrd="0" destOrd="0" parTransId="{C5AC0F1E-E48C-44FE-80C2-3D2006266CA1}" sibTransId="{C381C3F7-5EB2-41DD-B6EC-9A6F103AED3B}"/>
    <dgm:cxn modelId="{50F16ECF-7130-484C-9CB1-E73549A8ACF2}" type="presOf" srcId="{07A38C37-5BAE-4580-8C4E-C54E1EA1394E}" destId="{A3A9B1D3-23B7-4D7D-9576-14D4829E88D4}" srcOrd="0" destOrd="0" presId="urn:microsoft.com/office/officeart/2005/8/layout/cycle5"/>
    <dgm:cxn modelId="{29A92D38-641A-44BE-9725-0A05D683053F}" type="presOf" srcId="{C381C3F7-5EB2-41DD-B6EC-9A6F103AED3B}" destId="{B481F101-DA19-44AF-A8A4-602858D29FE6}" srcOrd="0" destOrd="0" presId="urn:microsoft.com/office/officeart/2005/8/layout/cycle5"/>
    <dgm:cxn modelId="{EB3ECED5-7D40-4D07-B2EC-B3974CE39970}" type="presOf" srcId="{F8295B82-7ECE-4969-B646-EB9A3FA8714B}" destId="{E9CFF979-BB32-420A-A28E-47A7690EB81C}" srcOrd="0" destOrd="0" presId="urn:microsoft.com/office/officeart/2005/8/layout/cycle5"/>
    <dgm:cxn modelId="{47B39580-0AAA-40A9-BBD4-242F3E87C5BF}" type="presOf" srcId="{88249C9B-6AF7-43CB-83B5-E65AB51FB3B3}" destId="{6F7C66F9-CE14-4F10-B10A-A3CB4E23973F}" srcOrd="0" destOrd="0" presId="urn:microsoft.com/office/officeart/2005/8/layout/cycle5"/>
    <dgm:cxn modelId="{2AABC141-20E6-47FD-BE8D-7998BEB1649C}" type="presOf" srcId="{D8254401-325B-43C5-B02D-5416A2ACFE92}" destId="{552BF0CE-A49F-4A45-BD63-DD9595AEA3D4}" srcOrd="0" destOrd="0" presId="urn:microsoft.com/office/officeart/2005/8/layout/cycle5"/>
    <dgm:cxn modelId="{D83E5A44-821C-4F40-BDE3-54D6142F68C2}" type="presOf" srcId="{519AB5A1-4ED8-440C-863D-34F079B49296}" destId="{6415F1AF-FDA6-4F9E-A36E-9B21D2B7F367}" srcOrd="0" destOrd="0" presId="urn:microsoft.com/office/officeart/2005/8/layout/cycle5"/>
    <dgm:cxn modelId="{0FC23848-E1FD-4437-9F8F-7C4512D94150}" type="presParOf" srcId="{E9CFF979-BB32-420A-A28E-47A7690EB81C}" destId="{2F6019FE-B621-4F0C-8157-821EAF1AAF35}" srcOrd="0" destOrd="0" presId="urn:microsoft.com/office/officeart/2005/8/layout/cycle5"/>
    <dgm:cxn modelId="{832C1956-5D70-4643-A529-126A2FD0BD59}" type="presParOf" srcId="{E9CFF979-BB32-420A-A28E-47A7690EB81C}" destId="{5D3AEBF6-99F5-42C6-BB46-68B16C38CA90}" srcOrd="1" destOrd="0" presId="urn:microsoft.com/office/officeart/2005/8/layout/cycle5"/>
    <dgm:cxn modelId="{8546501A-2BBD-4BE1-B28C-0BF4CADF2FF9}" type="presParOf" srcId="{E9CFF979-BB32-420A-A28E-47A7690EB81C}" destId="{B481F101-DA19-44AF-A8A4-602858D29FE6}" srcOrd="2" destOrd="0" presId="urn:microsoft.com/office/officeart/2005/8/layout/cycle5"/>
    <dgm:cxn modelId="{765A52B7-5A07-4593-88C5-0B0396C2A510}" type="presParOf" srcId="{E9CFF979-BB32-420A-A28E-47A7690EB81C}" destId="{6415F1AF-FDA6-4F9E-A36E-9B21D2B7F367}" srcOrd="3" destOrd="0" presId="urn:microsoft.com/office/officeart/2005/8/layout/cycle5"/>
    <dgm:cxn modelId="{8851A18A-0112-48E1-8F3E-F130B6BEC36A}" type="presParOf" srcId="{E9CFF979-BB32-420A-A28E-47A7690EB81C}" destId="{ABBEEC93-2E73-443D-B6FD-65791C4319CD}" srcOrd="4" destOrd="0" presId="urn:microsoft.com/office/officeart/2005/8/layout/cycle5"/>
    <dgm:cxn modelId="{A432B561-DD5A-4956-9352-64E30381A31D}" type="presParOf" srcId="{E9CFF979-BB32-420A-A28E-47A7690EB81C}" destId="{A3A9B1D3-23B7-4D7D-9576-14D4829E88D4}" srcOrd="5" destOrd="0" presId="urn:microsoft.com/office/officeart/2005/8/layout/cycle5"/>
    <dgm:cxn modelId="{4C1BA64F-651A-43BB-AADF-989D2A915B15}" type="presParOf" srcId="{E9CFF979-BB32-420A-A28E-47A7690EB81C}" destId="{6F7C66F9-CE14-4F10-B10A-A3CB4E23973F}" srcOrd="6" destOrd="0" presId="urn:microsoft.com/office/officeart/2005/8/layout/cycle5"/>
    <dgm:cxn modelId="{FEA2C631-22EA-4E0B-97DC-3C91B07B08CB}" type="presParOf" srcId="{E9CFF979-BB32-420A-A28E-47A7690EB81C}" destId="{797455C4-A878-45B6-AABD-8F2E1B90EB19}" srcOrd="7" destOrd="0" presId="urn:microsoft.com/office/officeart/2005/8/layout/cycle5"/>
    <dgm:cxn modelId="{30F14655-2742-49DE-86B1-EB6D78EEC7BE}" type="presParOf" srcId="{E9CFF979-BB32-420A-A28E-47A7690EB81C}" destId="{552BF0CE-A49F-4A45-BD63-DD9595AEA3D4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45FC99-A6D8-424F-966A-4562CE27E342}" type="doc">
      <dgm:prSet loTypeId="urn:microsoft.com/office/officeart/2005/8/layout/hierarchy6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553732F8-CC37-43F2-BF71-6FB50583A4E4}">
      <dgm:prSet phldrT="[Text]" custT="1"/>
      <dgm:spPr/>
      <dgm:t>
        <a:bodyPr/>
        <a:lstStyle/>
        <a:p>
          <a:r>
            <a:rPr lang="cs-CZ" sz="1800" dirty="0" smtClean="0"/>
            <a:t>vrcholoví manažeři</a:t>
          </a:r>
          <a:endParaRPr lang="cs-CZ" sz="1800" dirty="0"/>
        </a:p>
      </dgm:t>
    </dgm:pt>
    <dgm:pt modelId="{12A71BD0-2919-490B-919B-78DA59D34852}" type="parTrans" cxnId="{76DAE0DF-A659-4F91-AB46-8C5E63C8F144}">
      <dgm:prSet/>
      <dgm:spPr/>
      <dgm:t>
        <a:bodyPr/>
        <a:lstStyle/>
        <a:p>
          <a:endParaRPr lang="cs-CZ"/>
        </a:p>
      </dgm:t>
    </dgm:pt>
    <dgm:pt modelId="{FCBE8CEB-5CE3-4E66-953F-9CA9BADD3A06}" type="sibTrans" cxnId="{76DAE0DF-A659-4F91-AB46-8C5E63C8F144}">
      <dgm:prSet/>
      <dgm:spPr/>
      <dgm:t>
        <a:bodyPr/>
        <a:lstStyle/>
        <a:p>
          <a:endParaRPr lang="cs-CZ"/>
        </a:p>
      </dgm:t>
    </dgm:pt>
    <dgm:pt modelId="{8A317CD2-26E5-42EE-AD14-D98101EEEA7D}">
      <dgm:prSet phldrT="[Text]" custT="1"/>
      <dgm:spPr/>
      <dgm:t>
        <a:bodyPr/>
        <a:lstStyle/>
        <a:p>
          <a:r>
            <a:rPr lang="cs-CZ" sz="1800" dirty="0" smtClean="0"/>
            <a:t>střední manažeři</a:t>
          </a:r>
          <a:endParaRPr lang="cs-CZ" sz="1800" dirty="0"/>
        </a:p>
      </dgm:t>
    </dgm:pt>
    <dgm:pt modelId="{B2C2E776-2156-4DD7-B01D-8313BB51DDC4}" type="parTrans" cxnId="{7C0B754A-9D61-4254-93DE-65DA45D0B8A5}">
      <dgm:prSet/>
      <dgm:spPr/>
      <dgm:t>
        <a:bodyPr/>
        <a:lstStyle/>
        <a:p>
          <a:endParaRPr lang="cs-CZ"/>
        </a:p>
      </dgm:t>
    </dgm:pt>
    <dgm:pt modelId="{51A5DD10-B09E-4DA6-9F26-A58A2D5DC2FF}" type="sibTrans" cxnId="{7C0B754A-9D61-4254-93DE-65DA45D0B8A5}">
      <dgm:prSet/>
      <dgm:spPr/>
      <dgm:t>
        <a:bodyPr/>
        <a:lstStyle/>
        <a:p>
          <a:endParaRPr lang="cs-CZ"/>
        </a:p>
      </dgm:t>
    </dgm:pt>
    <dgm:pt modelId="{B7ACA153-E4BE-4E73-ABBA-E95D16692071}">
      <dgm:prSet phldrT="[Text]" custT="1"/>
      <dgm:spPr/>
      <dgm:t>
        <a:bodyPr/>
        <a:lstStyle/>
        <a:p>
          <a:r>
            <a:rPr lang="cs-CZ" sz="1800" dirty="0" smtClean="0"/>
            <a:t>střední manažeři</a:t>
          </a:r>
          <a:endParaRPr lang="cs-CZ" sz="1800" dirty="0"/>
        </a:p>
      </dgm:t>
    </dgm:pt>
    <dgm:pt modelId="{7D04C6F2-8217-4375-BC78-C1BC4FAA880F}" type="parTrans" cxnId="{39683085-4FC4-48DE-9C71-19DEF4E73650}">
      <dgm:prSet/>
      <dgm:spPr/>
      <dgm:t>
        <a:bodyPr/>
        <a:lstStyle/>
        <a:p>
          <a:endParaRPr lang="cs-CZ"/>
        </a:p>
      </dgm:t>
    </dgm:pt>
    <dgm:pt modelId="{D8887AF1-354F-4AFD-BCF7-D41CACE8624E}" type="sibTrans" cxnId="{39683085-4FC4-48DE-9C71-19DEF4E73650}">
      <dgm:prSet/>
      <dgm:spPr/>
      <dgm:t>
        <a:bodyPr/>
        <a:lstStyle/>
        <a:p>
          <a:endParaRPr lang="cs-CZ"/>
        </a:p>
      </dgm:t>
    </dgm:pt>
    <dgm:pt modelId="{FCD97DF2-056C-47F5-8EF9-E886987EE8DE}">
      <dgm:prSet phldrT="[Text]" custT="1"/>
      <dgm:spPr/>
      <dgm:t>
        <a:bodyPr/>
        <a:lstStyle/>
        <a:p>
          <a:r>
            <a:rPr lang="cs-CZ" sz="1800" dirty="0" smtClean="0"/>
            <a:t>manažer první linie</a:t>
          </a:r>
          <a:endParaRPr lang="cs-CZ" sz="1800" dirty="0"/>
        </a:p>
      </dgm:t>
    </dgm:pt>
    <dgm:pt modelId="{1F03C159-8740-4BE7-B843-F6E3DEAC0E69}" type="parTrans" cxnId="{82C2097C-1ADD-44E6-A66C-22F872EEB50B}">
      <dgm:prSet/>
      <dgm:spPr/>
      <dgm:t>
        <a:bodyPr/>
        <a:lstStyle/>
        <a:p>
          <a:endParaRPr lang="cs-CZ"/>
        </a:p>
      </dgm:t>
    </dgm:pt>
    <dgm:pt modelId="{B24812D8-C89E-4AF7-8A9E-CCCF035D88F0}" type="sibTrans" cxnId="{82C2097C-1ADD-44E6-A66C-22F872EEB50B}">
      <dgm:prSet/>
      <dgm:spPr/>
      <dgm:t>
        <a:bodyPr/>
        <a:lstStyle/>
        <a:p>
          <a:endParaRPr lang="cs-CZ"/>
        </a:p>
      </dgm:t>
    </dgm:pt>
    <dgm:pt modelId="{A9B96D3A-BA4E-4D12-929C-86F5B3366A78}">
      <dgm:prSet phldrT="[Text]" custT="1"/>
      <dgm:spPr/>
      <dgm:t>
        <a:bodyPr/>
        <a:lstStyle/>
        <a:p>
          <a:r>
            <a:rPr lang="cs-CZ" sz="1800" dirty="0" smtClean="0"/>
            <a:t>manažer první linie</a:t>
          </a:r>
          <a:endParaRPr lang="cs-CZ" sz="1800" dirty="0"/>
        </a:p>
      </dgm:t>
    </dgm:pt>
    <dgm:pt modelId="{D974F9C6-1CD3-4060-91BC-93CDDF720BCA}" type="parTrans" cxnId="{7A9B7808-8B96-4F46-8E17-D3F5C9A9D728}">
      <dgm:prSet/>
      <dgm:spPr/>
      <dgm:t>
        <a:bodyPr/>
        <a:lstStyle/>
        <a:p>
          <a:endParaRPr lang="cs-CZ"/>
        </a:p>
      </dgm:t>
    </dgm:pt>
    <dgm:pt modelId="{0BBA9BE0-D687-4EC5-92D4-DE7673654576}" type="sibTrans" cxnId="{7A9B7808-8B96-4F46-8E17-D3F5C9A9D728}">
      <dgm:prSet/>
      <dgm:spPr/>
      <dgm:t>
        <a:bodyPr/>
        <a:lstStyle/>
        <a:p>
          <a:endParaRPr lang="cs-CZ"/>
        </a:p>
      </dgm:t>
    </dgm:pt>
    <dgm:pt modelId="{B40C7DF2-426A-4541-AA4A-87F5C24A0806}">
      <dgm:prSet phldrT="[Text]" custT="1"/>
      <dgm:spPr/>
      <dgm:t>
        <a:bodyPr/>
        <a:lstStyle/>
        <a:p>
          <a:r>
            <a:rPr lang="cs-CZ" sz="1800" dirty="0" smtClean="0"/>
            <a:t>manažer první linie</a:t>
          </a:r>
          <a:endParaRPr lang="cs-CZ" sz="1800" dirty="0"/>
        </a:p>
      </dgm:t>
    </dgm:pt>
    <dgm:pt modelId="{42A61291-9FD0-4639-B404-3D9E26A5F44E}" type="parTrans" cxnId="{187F6589-0110-48F6-8F56-270106A70659}">
      <dgm:prSet/>
      <dgm:spPr/>
      <dgm:t>
        <a:bodyPr/>
        <a:lstStyle/>
        <a:p>
          <a:endParaRPr lang="cs-CZ"/>
        </a:p>
      </dgm:t>
    </dgm:pt>
    <dgm:pt modelId="{B8B01225-B8DA-4010-BCD7-FC99AD1DE796}" type="sibTrans" cxnId="{187F6589-0110-48F6-8F56-270106A70659}">
      <dgm:prSet/>
      <dgm:spPr/>
      <dgm:t>
        <a:bodyPr/>
        <a:lstStyle/>
        <a:p>
          <a:endParaRPr lang="cs-CZ"/>
        </a:p>
      </dgm:t>
    </dgm:pt>
    <dgm:pt modelId="{9F3813AA-D854-4040-995E-AD493011BAAB}">
      <dgm:prSet phldrT="[Text]" custT="1"/>
      <dgm:spPr/>
      <dgm:t>
        <a:bodyPr/>
        <a:lstStyle/>
        <a:p>
          <a:r>
            <a:rPr lang="cs-CZ" sz="1800" dirty="0" smtClean="0"/>
            <a:t>manažer první linie</a:t>
          </a:r>
          <a:endParaRPr lang="cs-CZ" sz="1800" dirty="0"/>
        </a:p>
      </dgm:t>
    </dgm:pt>
    <dgm:pt modelId="{9EE90039-357C-4C0D-89F3-FC714E4595CF}" type="parTrans" cxnId="{C69F4DFF-4DE2-4C6D-9D2E-812E6668810B}">
      <dgm:prSet/>
      <dgm:spPr/>
      <dgm:t>
        <a:bodyPr/>
        <a:lstStyle/>
        <a:p>
          <a:endParaRPr lang="cs-CZ"/>
        </a:p>
      </dgm:t>
    </dgm:pt>
    <dgm:pt modelId="{5756007D-8F61-43A5-A40A-5B8704347C64}" type="sibTrans" cxnId="{C69F4DFF-4DE2-4C6D-9D2E-812E6668810B}">
      <dgm:prSet/>
      <dgm:spPr/>
      <dgm:t>
        <a:bodyPr/>
        <a:lstStyle/>
        <a:p>
          <a:endParaRPr lang="cs-CZ"/>
        </a:p>
      </dgm:t>
    </dgm:pt>
    <dgm:pt modelId="{D9750C87-B63D-4188-958B-0A0A2ECA9F66}" type="pres">
      <dgm:prSet presAssocID="{6C45FC99-A6D8-424F-966A-4562CE27E34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66E165-7325-4242-97E2-F10CFEF3E607}" type="pres">
      <dgm:prSet presAssocID="{6C45FC99-A6D8-424F-966A-4562CE27E342}" presName="hierFlow" presStyleCnt="0"/>
      <dgm:spPr/>
    </dgm:pt>
    <dgm:pt modelId="{6ECBB45C-A9B9-4103-BF51-0BA1AF89B1DE}" type="pres">
      <dgm:prSet presAssocID="{6C45FC99-A6D8-424F-966A-4562CE27E34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3B9D1C7-2859-48E2-A536-3773DA9FAA70}" type="pres">
      <dgm:prSet presAssocID="{553732F8-CC37-43F2-BF71-6FB50583A4E4}" presName="Name14" presStyleCnt="0"/>
      <dgm:spPr/>
    </dgm:pt>
    <dgm:pt modelId="{D1A823B1-BC90-4698-8684-13DE211C7CEF}" type="pres">
      <dgm:prSet presAssocID="{553732F8-CC37-43F2-BF71-6FB50583A4E4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0807D85-CFDC-4FE6-AEC3-AF57E73B21CD}" type="pres">
      <dgm:prSet presAssocID="{553732F8-CC37-43F2-BF71-6FB50583A4E4}" presName="hierChild2" presStyleCnt="0"/>
      <dgm:spPr/>
    </dgm:pt>
    <dgm:pt modelId="{CF10F823-1554-4F61-BD78-3D4A2EAF460D}" type="pres">
      <dgm:prSet presAssocID="{B2C2E776-2156-4DD7-B01D-8313BB51DDC4}" presName="Name19" presStyleLbl="parChTrans1D2" presStyleIdx="0" presStyleCnt="2"/>
      <dgm:spPr/>
      <dgm:t>
        <a:bodyPr/>
        <a:lstStyle/>
        <a:p>
          <a:endParaRPr lang="cs-CZ"/>
        </a:p>
      </dgm:t>
    </dgm:pt>
    <dgm:pt modelId="{A142EA7C-1E8F-4C85-8050-2508DFEAE14F}" type="pres">
      <dgm:prSet presAssocID="{8A317CD2-26E5-42EE-AD14-D98101EEEA7D}" presName="Name21" presStyleCnt="0"/>
      <dgm:spPr/>
    </dgm:pt>
    <dgm:pt modelId="{89505D49-9252-4A1D-9096-9837664A8B08}" type="pres">
      <dgm:prSet presAssocID="{8A317CD2-26E5-42EE-AD14-D98101EEEA7D}" presName="level2Shape" presStyleLbl="node2" presStyleIdx="0" presStyleCnt="2"/>
      <dgm:spPr/>
      <dgm:t>
        <a:bodyPr/>
        <a:lstStyle/>
        <a:p>
          <a:endParaRPr lang="cs-CZ"/>
        </a:p>
      </dgm:t>
    </dgm:pt>
    <dgm:pt modelId="{1A36B73F-FE54-4A31-8A82-E46BFA9A3BF6}" type="pres">
      <dgm:prSet presAssocID="{8A317CD2-26E5-42EE-AD14-D98101EEEA7D}" presName="hierChild3" presStyleCnt="0"/>
      <dgm:spPr/>
    </dgm:pt>
    <dgm:pt modelId="{5F1A5C14-890B-4B54-8F1D-78AD55C49C63}" type="pres">
      <dgm:prSet presAssocID="{42A61291-9FD0-4639-B404-3D9E26A5F44E}" presName="Name19" presStyleLbl="parChTrans1D3" presStyleIdx="0" presStyleCnt="4"/>
      <dgm:spPr/>
      <dgm:t>
        <a:bodyPr/>
        <a:lstStyle/>
        <a:p>
          <a:endParaRPr lang="cs-CZ"/>
        </a:p>
      </dgm:t>
    </dgm:pt>
    <dgm:pt modelId="{8FA0CA5B-6A24-469A-9957-40B3EC743488}" type="pres">
      <dgm:prSet presAssocID="{B40C7DF2-426A-4541-AA4A-87F5C24A0806}" presName="Name21" presStyleCnt="0"/>
      <dgm:spPr/>
    </dgm:pt>
    <dgm:pt modelId="{45FFAA30-A7FD-43B0-B2B5-9849C63CC638}" type="pres">
      <dgm:prSet presAssocID="{B40C7DF2-426A-4541-AA4A-87F5C24A0806}" presName="level2Shape" presStyleLbl="node3" presStyleIdx="0" presStyleCnt="4"/>
      <dgm:spPr/>
      <dgm:t>
        <a:bodyPr/>
        <a:lstStyle/>
        <a:p>
          <a:endParaRPr lang="cs-CZ"/>
        </a:p>
      </dgm:t>
    </dgm:pt>
    <dgm:pt modelId="{C0C53B6C-D734-4A39-B9F0-AD7B909ECE0F}" type="pres">
      <dgm:prSet presAssocID="{B40C7DF2-426A-4541-AA4A-87F5C24A0806}" presName="hierChild3" presStyleCnt="0"/>
      <dgm:spPr/>
    </dgm:pt>
    <dgm:pt modelId="{8C5448A2-DA7B-4488-995B-E7D43821105F}" type="pres">
      <dgm:prSet presAssocID="{9EE90039-357C-4C0D-89F3-FC714E4595CF}" presName="Name19" presStyleLbl="parChTrans1D3" presStyleIdx="1" presStyleCnt="4"/>
      <dgm:spPr/>
      <dgm:t>
        <a:bodyPr/>
        <a:lstStyle/>
        <a:p>
          <a:endParaRPr lang="cs-CZ"/>
        </a:p>
      </dgm:t>
    </dgm:pt>
    <dgm:pt modelId="{AF1928C3-862A-4E64-8348-B33024E85594}" type="pres">
      <dgm:prSet presAssocID="{9F3813AA-D854-4040-995E-AD493011BAAB}" presName="Name21" presStyleCnt="0"/>
      <dgm:spPr/>
    </dgm:pt>
    <dgm:pt modelId="{1EED2D61-0773-4107-B548-612AF11FFE5B}" type="pres">
      <dgm:prSet presAssocID="{9F3813AA-D854-4040-995E-AD493011BAAB}" presName="level2Shape" presStyleLbl="node3" presStyleIdx="1" presStyleCnt="4"/>
      <dgm:spPr/>
      <dgm:t>
        <a:bodyPr/>
        <a:lstStyle/>
        <a:p>
          <a:endParaRPr lang="cs-CZ"/>
        </a:p>
      </dgm:t>
    </dgm:pt>
    <dgm:pt modelId="{E74974D3-063E-4C86-8A97-CFADFB1EA778}" type="pres">
      <dgm:prSet presAssocID="{9F3813AA-D854-4040-995E-AD493011BAAB}" presName="hierChild3" presStyleCnt="0"/>
      <dgm:spPr/>
    </dgm:pt>
    <dgm:pt modelId="{5A802133-C787-4180-8CFC-A114E3923B22}" type="pres">
      <dgm:prSet presAssocID="{7D04C6F2-8217-4375-BC78-C1BC4FAA880F}" presName="Name19" presStyleLbl="parChTrans1D2" presStyleIdx="1" presStyleCnt="2"/>
      <dgm:spPr/>
      <dgm:t>
        <a:bodyPr/>
        <a:lstStyle/>
        <a:p>
          <a:endParaRPr lang="cs-CZ"/>
        </a:p>
      </dgm:t>
    </dgm:pt>
    <dgm:pt modelId="{C1B6C604-5EC6-4B07-89BA-E296FB35DB72}" type="pres">
      <dgm:prSet presAssocID="{B7ACA153-E4BE-4E73-ABBA-E95D16692071}" presName="Name21" presStyleCnt="0"/>
      <dgm:spPr/>
    </dgm:pt>
    <dgm:pt modelId="{BBCE06EE-2BE9-4E46-88AE-D2669BE82892}" type="pres">
      <dgm:prSet presAssocID="{B7ACA153-E4BE-4E73-ABBA-E95D16692071}" presName="level2Shape" presStyleLbl="node2" presStyleIdx="1" presStyleCnt="2"/>
      <dgm:spPr/>
      <dgm:t>
        <a:bodyPr/>
        <a:lstStyle/>
        <a:p>
          <a:endParaRPr lang="cs-CZ"/>
        </a:p>
      </dgm:t>
    </dgm:pt>
    <dgm:pt modelId="{0AAD706D-19F6-4A90-A17F-898606AB1FDA}" type="pres">
      <dgm:prSet presAssocID="{B7ACA153-E4BE-4E73-ABBA-E95D16692071}" presName="hierChild3" presStyleCnt="0"/>
      <dgm:spPr/>
    </dgm:pt>
    <dgm:pt modelId="{3A271084-4A02-444A-B95E-694D55C6881B}" type="pres">
      <dgm:prSet presAssocID="{1F03C159-8740-4BE7-B843-F6E3DEAC0E69}" presName="Name19" presStyleLbl="parChTrans1D3" presStyleIdx="2" presStyleCnt="4"/>
      <dgm:spPr/>
      <dgm:t>
        <a:bodyPr/>
        <a:lstStyle/>
        <a:p>
          <a:endParaRPr lang="cs-CZ"/>
        </a:p>
      </dgm:t>
    </dgm:pt>
    <dgm:pt modelId="{62F50272-8A34-4C49-B4A8-070511E04A6E}" type="pres">
      <dgm:prSet presAssocID="{FCD97DF2-056C-47F5-8EF9-E886987EE8DE}" presName="Name21" presStyleCnt="0"/>
      <dgm:spPr/>
    </dgm:pt>
    <dgm:pt modelId="{A09F6B6D-E267-408B-BAB5-C74EDDA04476}" type="pres">
      <dgm:prSet presAssocID="{FCD97DF2-056C-47F5-8EF9-E886987EE8DE}" presName="level2Shape" presStyleLbl="node3" presStyleIdx="2" presStyleCnt="4"/>
      <dgm:spPr/>
      <dgm:t>
        <a:bodyPr/>
        <a:lstStyle/>
        <a:p>
          <a:endParaRPr lang="cs-CZ"/>
        </a:p>
      </dgm:t>
    </dgm:pt>
    <dgm:pt modelId="{F1613179-3B86-4633-AF0E-8FC1DAC3047A}" type="pres">
      <dgm:prSet presAssocID="{FCD97DF2-056C-47F5-8EF9-E886987EE8DE}" presName="hierChild3" presStyleCnt="0"/>
      <dgm:spPr/>
    </dgm:pt>
    <dgm:pt modelId="{4DFF1E15-1E59-42CD-9653-11466D8ECC44}" type="pres">
      <dgm:prSet presAssocID="{D974F9C6-1CD3-4060-91BC-93CDDF720BCA}" presName="Name19" presStyleLbl="parChTrans1D3" presStyleIdx="3" presStyleCnt="4"/>
      <dgm:spPr/>
      <dgm:t>
        <a:bodyPr/>
        <a:lstStyle/>
        <a:p>
          <a:endParaRPr lang="cs-CZ"/>
        </a:p>
      </dgm:t>
    </dgm:pt>
    <dgm:pt modelId="{6581CDFF-9375-4D20-9EA3-36A6AA1CD037}" type="pres">
      <dgm:prSet presAssocID="{A9B96D3A-BA4E-4D12-929C-86F5B3366A78}" presName="Name21" presStyleCnt="0"/>
      <dgm:spPr/>
    </dgm:pt>
    <dgm:pt modelId="{40C514D2-C38C-4A0A-9066-091782F32A7D}" type="pres">
      <dgm:prSet presAssocID="{A9B96D3A-BA4E-4D12-929C-86F5B3366A78}" presName="level2Shape" presStyleLbl="node3" presStyleIdx="3" presStyleCnt="4"/>
      <dgm:spPr/>
      <dgm:t>
        <a:bodyPr/>
        <a:lstStyle/>
        <a:p>
          <a:endParaRPr lang="cs-CZ"/>
        </a:p>
      </dgm:t>
    </dgm:pt>
    <dgm:pt modelId="{9C2EA5C1-FFBD-4AEC-8807-502FF44D5061}" type="pres">
      <dgm:prSet presAssocID="{A9B96D3A-BA4E-4D12-929C-86F5B3366A78}" presName="hierChild3" presStyleCnt="0"/>
      <dgm:spPr/>
    </dgm:pt>
    <dgm:pt modelId="{28F234C1-A94B-44E9-9AA7-1792BBBA2E54}" type="pres">
      <dgm:prSet presAssocID="{6C45FC99-A6D8-424F-966A-4562CE27E342}" presName="bgShapesFlow" presStyleCnt="0"/>
      <dgm:spPr/>
    </dgm:pt>
  </dgm:ptLst>
  <dgm:cxnLst>
    <dgm:cxn modelId="{7A9B7808-8B96-4F46-8E17-D3F5C9A9D728}" srcId="{B7ACA153-E4BE-4E73-ABBA-E95D16692071}" destId="{A9B96D3A-BA4E-4D12-929C-86F5B3366A78}" srcOrd="1" destOrd="0" parTransId="{D974F9C6-1CD3-4060-91BC-93CDDF720BCA}" sibTransId="{0BBA9BE0-D687-4EC5-92D4-DE7673654576}"/>
    <dgm:cxn modelId="{DD61B7FE-6796-4F78-A9D2-447632F17AE4}" type="presOf" srcId="{9EE90039-357C-4C0D-89F3-FC714E4595CF}" destId="{8C5448A2-DA7B-4488-995B-E7D43821105F}" srcOrd="0" destOrd="0" presId="urn:microsoft.com/office/officeart/2005/8/layout/hierarchy6"/>
    <dgm:cxn modelId="{1C4EC3C5-72E4-4724-B9F4-7C0C3BA67C06}" type="presOf" srcId="{6C45FC99-A6D8-424F-966A-4562CE27E342}" destId="{D9750C87-B63D-4188-958B-0A0A2ECA9F66}" srcOrd="0" destOrd="0" presId="urn:microsoft.com/office/officeart/2005/8/layout/hierarchy6"/>
    <dgm:cxn modelId="{187F6589-0110-48F6-8F56-270106A70659}" srcId="{8A317CD2-26E5-42EE-AD14-D98101EEEA7D}" destId="{B40C7DF2-426A-4541-AA4A-87F5C24A0806}" srcOrd="0" destOrd="0" parTransId="{42A61291-9FD0-4639-B404-3D9E26A5F44E}" sibTransId="{B8B01225-B8DA-4010-BCD7-FC99AD1DE796}"/>
    <dgm:cxn modelId="{3627D98A-BE84-49A5-A250-27E4D9868CC7}" type="presOf" srcId="{B7ACA153-E4BE-4E73-ABBA-E95D16692071}" destId="{BBCE06EE-2BE9-4E46-88AE-D2669BE82892}" srcOrd="0" destOrd="0" presId="urn:microsoft.com/office/officeart/2005/8/layout/hierarchy6"/>
    <dgm:cxn modelId="{8E9FFEB7-F2D2-4291-B483-DECEFA975D94}" type="presOf" srcId="{B40C7DF2-426A-4541-AA4A-87F5C24A0806}" destId="{45FFAA30-A7FD-43B0-B2B5-9849C63CC638}" srcOrd="0" destOrd="0" presId="urn:microsoft.com/office/officeart/2005/8/layout/hierarchy6"/>
    <dgm:cxn modelId="{F37B6707-82C9-4D6F-BD94-54425ABF9F0F}" type="presOf" srcId="{1F03C159-8740-4BE7-B843-F6E3DEAC0E69}" destId="{3A271084-4A02-444A-B95E-694D55C6881B}" srcOrd="0" destOrd="0" presId="urn:microsoft.com/office/officeart/2005/8/layout/hierarchy6"/>
    <dgm:cxn modelId="{AF2870C5-10B2-4CF2-879A-02D02EA9F304}" type="presOf" srcId="{D974F9C6-1CD3-4060-91BC-93CDDF720BCA}" destId="{4DFF1E15-1E59-42CD-9653-11466D8ECC44}" srcOrd="0" destOrd="0" presId="urn:microsoft.com/office/officeart/2005/8/layout/hierarchy6"/>
    <dgm:cxn modelId="{8F8D547C-5082-477F-8857-22EA06B3325E}" type="presOf" srcId="{B2C2E776-2156-4DD7-B01D-8313BB51DDC4}" destId="{CF10F823-1554-4F61-BD78-3D4A2EAF460D}" srcOrd="0" destOrd="0" presId="urn:microsoft.com/office/officeart/2005/8/layout/hierarchy6"/>
    <dgm:cxn modelId="{76DAE0DF-A659-4F91-AB46-8C5E63C8F144}" srcId="{6C45FC99-A6D8-424F-966A-4562CE27E342}" destId="{553732F8-CC37-43F2-BF71-6FB50583A4E4}" srcOrd="0" destOrd="0" parTransId="{12A71BD0-2919-490B-919B-78DA59D34852}" sibTransId="{FCBE8CEB-5CE3-4E66-953F-9CA9BADD3A06}"/>
    <dgm:cxn modelId="{5C7D34B2-53F1-4434-9B6E-46AAD7DE9F67}" type="presOf" srcId="{9F3813AA-D854-4040-995E-AD493011BAAB}" destId="{1EED2D61-0773-4107-B548-612AF11FFE5B}" srcOrd="0" destOrd="0" presId="urn:microsoft.com/office/officeart/2005/8/layout/hierarchy6"/>
    <dgm:cxn modelId="{0EF2EBAF-BD3C-4175-8370-834D21DC0237}" type="presOf" srcId="{FCD97DF2-056C-47F5-8EF9-E886987EE8DE}" destId="{A09F6B6D-E267-408B-BAB5-C74EDDA04476}" srcOrd="0" destOrd="0" presId="urn:microsoft.com/office/officeart/2005/8/layout/hierarchy6"/>
    <dgm:cxn modelId="{62966B16-30DF-44CA-8C26-DE7237E2E09C}" type="presOf" srcId="{A9B96D3A-BA4E-4D12-929C-86F5B3366A78}" destId="{40C514D2-C38C-4A0A-9066-091782F32A7D}" srcOrd="0" destOrd="0" presId="urn:microsoft.com/office/officeart/2005/8/layout/hierarchy6"/>
    <dgm:cxn modelId="{77B0F641-CA22-4C2C-938A-E2EBBAB02DA2}" type="presOf" srcId="{42A61291-9FD0-4639-B404-3D9E26A5F44E}" destId="{5F1A5C14-890B-4B54-8F1D-78AD55C49C63}" srcOrd="0" destOrd="0" presId="urn:microsoft.com/office/officeart/2005/8/layout/hierarchy6"/>
    <dgm:cxn modelId="{CD101840-BD66-4004-81F9-2381931B7422}" type="presOf" srcId="{8A317CD2-26E5-42EE-AD14-D98101EEEA7D}" destId="{89505D49-9252-4A1D-9096-9837664A8B08}" srcOrd="0" destOrd="0" presId="urn:microsoft.com/office/officeart/2005/8/layout/hierarchy6"/>
    <dgm:cxn modelId="{82C2097C-1ADD-44E6-A66C-22F872EEB50B}" srcId="{B7ACA153-E4BE-4E73-ABBA-E95D16692071}" destId="{FCD97DF2-056C-47F5-8EF9-E886987EE8DE}" srcOrd="0" destOrd="0" parTransId="{1F03C159-8740-4BE7-B843-F6E3DEAC0E69}" sibTransId="{B24812D8-C89E-4AF7-8A9E-CCCF035D88F0}"/>
    <dgm:cxn modelId="{7C0B754A-9D61-4254-93DE-65DA45D0B8A5}" srcId="{553732F8-CC37-43F2-BF71-6FB50583A4E4}" destId="{8A317CD2-26E5-42EE-AD14-D98101EEEA7D}" srcOrd="0" destOrd="0" parTransId="{B2C2E776-2156-4DD7-B01D-8313BB51DDC4}" sibTransId="{51A5DD10-B09E-4DA6-9F26-A58A2D5DC2FF}"/>
    <dgm:cxn modelId="{C69F4DFF-4DE2-4C6D-9D2E-812E6668810B}" srcId="{8A317CD2-26E5-42EE-AD14-D98101EEEA7D}" destId="{9F3813AA-D854-4040-995E-AD493011BAAB}" srcOrd="1" destOrd="0" parTransId="{9EE90039-357C-4C0D-89F3-FC714E4595CF}" sibTransId="{5756007D-8F61-43A5-A40A-5B8704347C64}"/>
    <dgm:cxn modelId="{C2B4DCF4-5A97-4E4C-9093-E1D7858688ED}" type="presOf" srcId="{553732F8-CC37-43F2-BF71-6FB50583A4E4}" destId="{D1A823B1-BC90-4698-8684-13DE211C7CEF}" srcOrd="0" destOrd="0" presId="urn:microsoft.com/office/officeart/2005/8/layout/hierarchy6"/>
    <dgm:cxn modelId="{39683085-4FC4-48DE-9C71-19DEF4E73650}" srcId="{553732F8-CC37-43F2-BF71-6FB50583A4E4}" destId="{B7ACA153-E4BE-4E73-ABBA-E95D16692071}" srcOrd="1" destOrd="0" parTransId="{7D04C6F2-8217-4375-BC78-C1BC4FAA880F}" sibTransId="{D8887AF1-354F-4AFD-BCF7-D41CACE8624E}"/>
    <dgm:cxn modelId="{C5FD30A0-52DF-4A42-AE3F-17C05695FDA3}" type="presOf" srcId="{7D04C6F2-8217-4375-BC78-C1BC4FAA880F}" destId="{5A802133-C787-4180-8CFC-A114E3923B22}" srcOrd="0" destOrd="0" presId="urn:microsoft.com/office/officeart/2005/8/layout/hierarchy6"/>
    <dgm:cxn modelId="{36669C7D-EB89-48A8-A267-655BAC43E2FF}" type="presParOf" srcId="{D9750C87-B63D-4188-958B-0A0A2ECA9F66}" destId="{C766E165-7325-4242-97E2-F10CFEF3E607}" srcOrd="0" destOrd="0" presId="urn:microsoft.com/office/officeart/2005/8/layout/hierarchy6"/>
    <dgm:cxn modelId="{83114496-E343-47EB-A96F-04996DEAB924}" type="presParOf" srcId="{C766E165-7325-4242-97E2-F10CFEF3E607}" destId="{6ECBB45C-A9B9-4103-BF51-0BA1AF89B1DE}" srcOrd="0" destOrd="0" presId="urn:microsoft.com/office/officeart/2005/8/layout/hierarchy6"/>
    <dgm:cxn modelId="{4DEF85F7-A84A-45F9-A992-104EBB7C4826}" type="presParOf" srcId="{6ECBB45C-A9B9-4103-BF51-0BA1AF89B1DE}" destId="{E3B9D1C7-2859-48E2-A536-3773DA9FAA70}" srcOrd="0" destOrd="0" presId="urn:microsoft.com/office/officeart/2005/8/layout/hierarchy6"/>
    <dgm:cxn modelId="{33DE2019-DF9F-49AA-9B21-23C5F3FA04C3}" type="presParOf" srcId="{E3B9D1C7-2859-48E2-A536-3773DA9FAA70}" destId="{D1A823B1-BC90-4698-8684-13DE211C7CEF}" srcOrd="0" destOrd="0" presId="urn:microsoft.com/office/officeart/2005/8/layout/hierarchy6"/>
    <dgm:cxn modelId="{6AA85F47-CE5F-491F-9E91-6B0917DE2870}" type="presParOf" srcId="{E3B9D1C7-2859-48E2-A536-3773DA9FAA70}" destId="{70807D85-CFDC-4FE6-AEC3-AF57E73B21CD}" srcOrd="1" destOrd="0" presId="urn:microsoft.com/office/officeart/2005/8/layout/hierarchy6"/>
    <dgm:cxn modelId="{72501317-C4A3-476B-AB11-25466EEFBC97}" type="presParOf" srcId="{70807D85-CFDC-4FE6-AEC3-AF57E73B21CD}" destId="{CF10F823-1554-4F61-BD78-3D4A2EAF460D}" srcOrd="0" destOrd="0" presId="urn:microsoft.com/office/officeart/2005/8/layout/hierarchy6"/>
    <dgm:cxn modelId="{F70628E4-D656-4CEA-A88F-85211F2908B9}" type="presParOf" srcId="{70807D85-CFDC-4FE6-AEC3-AF57E73B21CD}" destId="{A142EA7C-1E8F-4C85-8050-2508DFEAE14F}" srcOrd="1" destOrd="0" presId="urn:microsoft.com/office/officeart/2005/8/layout/hierarchy6"/>
    <dgm:cxn modelId="{245C03ED-133C-414F-A611-77AFC54A3E6C}" type="presParOf" srcId="{A142EA7C-1E8F-4C85-8050-2508DFEAE14F}" destId="{89505D49-9252-4A1D-9096-9837664A8B08}" srcOrd="0" destOrd="0" presId="urn:microsoft.com/office/officeart/2005/8/layout/hierarchy6"/>
    <dgm:cxn modelId="{717D1C2D-2D0A-4175-9EE6-ABF9132950EF}" type="presParOf" srcId="{A142EA7C-1E8F-4C85-8050-2508DFEAE14F}" destId="{1A36B73F-FE54-4A31-8A82-E46BFA9A3BF6}" srcOrd="1" destOrd="0" presId="urn:microsoft.com/office/officeart/2005/8/layout/hierarchy6"/>
    <dgm:cxn modelId="{E48B35B4-1516-4D74-B625-D1466D85ADCF}" type="presParOf" srcId="{1A36B73F-FE54-4A31-8A82-E46BFA9A3BF6}" destId="{5F1A5C14-890B-4B54-8F1D-78AD55C49C63}" srcOrd="0" destOrd="0" presId="urn:microsoft.com/office/officeart/2005/8/layout/hierarchy6"/>
    <dgm:cxn modelId="{7383BEC2-3348-4EB0-91B8-B1748201FFE8}" type="presParOf" srcId="{1A36B73F-FE54-4A31-8A82-E46BFA9A3BF6}" destId="{8FA0CA5B-6A24-469A-9957-40B3EC743488}" srcOrd="1" destOrd="0" presId="urn:microsoft.com/office/officeart/2005/8/layout/hierarchy6"/>
    <dgm:cxn modelId="{68EBD1F3-5666-4CEA-9881-4115D1BFD7A9}" type="presParOf" srcId="{8FA0CA5B-6A24-469A-9957-40B3EC743488}" destId="{45FFAA30-A7FD-43B0-B2B5-9849C63CC638}" srcOrd="0" destOrd="0" presId="urn:microsoft.com/office/officeart/2005/8/layout/hierarchy6"/>
    <dgm:cxn modelId="{D1A7174B-EC7B-4BBD-B08A-87401D28AA9E}" type="presParOf" srcId="{8FA0CA5B-6A24-469A-9957-40B3EC743488}" destId="{C0C53B6C-D734-4A39-B9F0-AD7B909ECE0F}" srcOrd="1" destOrd="0" presId="urn:microsoft.com/office/officeart/2005/8/layout/hierarchy6"/>
    <dgm:cxn modelId="{B169DDEB-2A3C-46BE-A131-41866C668AC6}" type="presParOf" srcId="{1A36B73F-FE54-4A31-8A82-E46BFA9A3BF6}" destId="{8C5448A2-DA7B-4488-995B-E7D43821105F}" srcOrd="2" destOrd="0" presId="urn:microsoft.com/office/officeart/2005/8/layout/hierarchy6"/>
    <dgm:cxn modelId="{E028C97F-AFEE-409A-AB8F-CE476EEE882C}" type="presParOf" srcId="{1A36B73F-FE54-4A31-8A82-E46BFA9A3BF6}" destId="{AF1928C3-862A-4E64-8348-B33024E85594}" srcOrd="3" destOrd="0" presId="urn:microsoft.com/office/officeart/2005/8/layout/hierarchy6"/>
    <dgm:cxn modelId="{8A27EBD0-16EB-43BF-8D8F-4396688AAD07}" type="presParOf" srcId="{AF1928C3-862A-4E64-8348-B33024E85594}" destId="{1EED2D61-0773-4107-B548-612AF11FFE5B}" srcOrd="0" destOrd="0" presId="urn:microsoft.com/office/officeart/2005/8/layout/hierarchy6"/>
    <dgm:cxn modelId="{9E3C0AD4-7BE6-4D4A-BD14-BCAB96A4F299}" type="presParOf" srcId="{AF1928C3-862A-4E64-8348-B33024E85594}" destId="{E74974D3-063E-4C86-8A97-CFADFB1EA778}" srcOrd="1" destOrd="0" presId="urn:microsoft.com/office/officeart/2005/8/layout/hierarchy6"/>
    <dgm:cxn modelId="{3D0811DA-DE36-4AF6-A2F0-E8526618CBE5}" type="presParOf" srcId="{70807D85-CFDC-4FE6-AEC3-AF57E73B21CD}" destId="{5A802133-C787-4180-8CFC-A114E3923B22}" srcOrd="2" destOrd="0" presId="urn:microsoft.com/office/officeart/2005/8/layout/hierarchy6"/>
    <dgm:cxn modelId="{653580CB-8584-417D-9E9A-E5F47C01CFA1}" type="presParOf" srcId="{70807D85-CFDC-4FE6-AEC3-AF57E73B21CD}" destId="{C1B6C604-5EC6-4B07-89BA-E296FB35DB72}" srcOrd="3" destOrd="0" presId="urn:microsoft.com/office/officeart/2005/8/layout/hierarchy6"/>
    <dgm:cxn modelId="{63EFCF5F-657B-4383-8A4A-38813E417B76}" type="presParOf" srcId="{C1B6C604-5EC6-4B07-89BA-E296FB35DB72}" destId="{BBCE06EE-2BE9-4E46-88AE-D2669BE82892}" srcOrd="0" destOrd="0" presId="urn:microsoft.com/office/officeart/2005/8/layout/hierarchy6"/>
    <dgm:cxn modelId="{0AA845A5-3C71-45D6-8447-BD21C7075C60}" type="presParOf" srcId="{C1B6C604-5EC6-4B07-89BA-E296FB35DB72}" destId="{0AAD706D-19F6-4A90-A17F-898606AB1FDA}" srcOrd="1" destOrd="0" presId="urn:microsoft.com/office/officeart/2005/8/layout/hierarchy6"/>
    <dgm:cxn modelId="{855C5FD8-92C9-4125-A699-534EFC0E505D}" type="presParOf" srcId="{0AAD706D-19F6-4A90-A17F-898606AB1FDA}" destId="{3A271084-4A02-444A-B95E-694D55C6881B}" srcOrd="0" destOrd="0" presId="urn:microsoft.com/office/officeart/2005/8/layout/hierarchy6"/>
    <dgm:cxn modelId="{85347F3C-E542-4215-B3D5-528CA5B77FCE}" type="presParOf" srcId="{0AAD706D-19F6-4A90-A17F-898606AB1FDA}" destId="{62F50272-8A34-4C49-B4A8-070511E04A6E}" srcOrd="1" destOrd="0" presId="urn:microsoft.com/office/officeart/2005/8/layout/hierarchy6"/>
    <dgm:cxn modelId="{10DB22F3-0BE3-488B-A940-E9CC275C5822}" type="presParOf" srcId="{62F50272-8A34-4C49-B4A8-070511E04A6E}" destId="{A09F6B6D-E267-408B-BAB5-C74EDDA04476}" srcOrd="0" destOrd="0" presId="urn:microsoft.com/office/officeart/2005/8/layout/hierarchy6"/>
    <dgm:cxn modelId="{84FB9203-8F5F-4361-A09C-507B7BC6FF15}" type="presParOf" srcId="{62F50272-8A34-4C49-B4A8-070511E04A6E}" destId="{F1613179-3B86-4633-AF0E-8FC1DAC3047A}" srcOrd="1" destOrd="0" presId="urn:microsoft.com/office/officeart/2005/8/layout/hierarchy6"/>
    <dgm:cxn modelId="{FADD8829-2BCE-492C-9BAC-FAE585E3D399}" type="presParOf" srcId="{0AAD706D-19F6-4A90-A17F-898606AB1FDA}" destId="{4DFF1E15-1E59-42CD-9653-11466D8ECC44}" srcOrd="2" destOrd="0" presId="urn:microsoft.com/office/officeart/2005/8/layout/hierarchy6"/>
    <dgm:cxn modelId="{F1A8B910-17E1-4AEC-8962-5C68B97D993F}" type="presParOf" srcId="{0AAD706D-19F6-4A90-A17F-898606AB1FDA}" destId="{6581CDFF-9375-4D20-9EA3-36A6AA1CD037}" srcOrd="3" destOrd="0" presId="urn:microsoft.com/office/officeart/2005/8/layout/hierarchy6"/>
    <dgm:cxn modelId="{C3090B8F-DAF4-436D-A9E6-E178AC0EBA37}" type="presParOf" srcId="{6581CDFF-9375-4D20-9EA3-36A6AA1CD037}" destId="{40C514D2-C38C-4A0A-9066-091782F32A7D}" srcOrd="0" destOrd="0" presId="urn:microsoft.com/office/officeart/2005/8/layout/hierarchy6"/>
    <dgm:cxn modelId="{6435BDC3-912C-4120-A112-0C1036D709A1}" type="presParOf" srcId="{6581CDFF-9375-4D20-9EA3-36A6AA1CD037}" destId="{9C2EA5C1-FFBD-4AEC-8807-502FF44D5061}" srcOrd="1" destOrd="0" presId="urn:microsoft.com/office/officeart/2005/8/layout/hierarchy6"/>
    <dgm:cxn modelId="{DED94B59-FDAB-4E28-9019-A6D4DD44AD20}" type="presParOf" srcId="{D9750C87-B63D-4188-958B-0A0A2ECA9F66}" destId="{28F234C1-A94B-44E9-9AA7-1792BBBA2E5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EBD10B-801D-4BA2-A380-06180715EC8C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A7CB5342-99B7-4FAA-BF67-459CD5CFC813}">
      <dgm:prSet phldrT="[Text]" custT="1"/>
      <dgm:spPr/>
      <dgm:t>
        <a:bodyPr/>
        <a:lstStyle/>
        <a:p>
          <a:r>
            <a:rPr lang="cs-CZ" sz="2000" dirty="0" smtClean="0"/>
            <a:t>klasický</a:t>
          </a:r>
          <a:endParaRPr lang="cs-CZ" sz="2000" dirty="0"/>
        </a:p>
      </dgm:t>
    </dgm:pt>
    <dgm:pt modelId="{7EC6D6B2-F44E-473A-A75B-352C4D04ABA9}" type="parTrans" cxnId="{D68A56DD-92E5-4A03-8822-85F90A1CAFDB}">
      <dgm:prSet/>
      <dgm:spPr/>
      <dgm:t>
        <a:bodyPr/>
        <a:lstStyle/>
        <a:p>
          <a:endParaRPr lang="cs-CZ"/>
        </a:p>
      </dgm:t>
    </dgm:pt>
    <dgm:pt modelId="{2D6ECB38-C55C-4F5E-9164-E5AE00F1CE80}" type="sibTrans" cxnId="{D68A56DD-92E5-4A03-8822-85F90A1CAFDB}">
      <dgm:prSet/>
      <dgm:spPr/>
      <dgm:t>
        <a:bodyPr/>
        <a:lstStyle/>
        <a:p>
          <a:endParaRPr lang="cs-CZ"/>
        </a:p>
      </dgm:t>
    </dgm:pt>
    <dgm:pt modelId="{6E83EAB7-6792-4462-8043-A8D02FD1DD7B}">
      <dgm:prSet phldrT="[Text]" custT="1"/>
      <dgm:spPr/>
      <dgm:t>
        <a:bodyPr/>
        <a:lstStyle/>
        <a:p>
          <a:r>
            <a:rPr lang="cs-CZ" sz="2000" dirty="0" smtClean="0"/>
            <a:t>vědecké řízení</a:t>
          </a:r>
          <a:endParaRPr lang="cs-CZ" sz="2000" dirty="0"/>
        </a:p>
      </dgm:t>
    </dgm:pt>
    <dgm:pt modelId="{DDD7D2B9-90C7-4248-B3CF-CC2B615E42AB}" type="parTrans" cxnId="{8DFE64A0-A091-4ED9-9935-A897F73520F8}">
      <dgm:prSet/>
      <dgm:spPr/>
      <dgm:t>
        <a:bodyPr/>
        <a:lstStyle/>
        <a:p>
          <a:endParaRPr lang="cs-CZ"/>
        </a:p>
      </dgm:t>
    </dgm:pt>
    <dgm:pt modelId="{50195987-0F0B-4757-8881-AD42A86FCFA8}" type="sibTrans" cxnId="{8DFE64A0-A091-4ED9-9935-A897F73520F8}">
      <dgm:prSet/>
      <dgm:spPr/>
      <dgm:t>
        <a:bodyPr/>
        <a:lstStyle/>
        <a:p>
          <a:endParaRPr lang="cs-CZ"/>
        </a:p>
      </dgm:t>
    </dgm:pt>
    <dgm:pt modelId="{8343734F-FEB2-454C-B376-03ED68B7F28B}">
      <dgm:prSet phldrT="[Text]" custT="1"/>
      <dgm:spPr/>
      <dgm:t>
        <a:bodyPr/>
        <a:lstStyle/>
        <a:p>
          <a:r>
            <a:rPr lang="cs-CZ" sz="2000" dirty="0" smtClean="0"/>
            <a:t>procesní přístupy</a:t>
          </a:r>
          <a:endParaRPr lang="cs-CZ" sz="2000" dirty="0"/>
        </a:p>
      </dgm:t>
    </dgm:pt>
    <dgm:pt modelId="{5538E239-18E3-43BB-AB5F-C68ED8D0C14A}" type="parTrans" cxnId="{CBA76B17-2847-4A2B-A566-76F8112F67F6}">
      <dgm:prSet/>
      <dgm:spPr/>
      <dgm:t>
        <a:bodyPr/>
        <a:lstStyle/>
        <a:p>
          <a:endParaRPr lang="cs-CZ"/>
        </a:p>
      </dgm:t>
    </dgm:pt>
    <dgm:pt modelId="{617A9461-5DC7-40E8-9A8D-AD91A2BF6179}" type="sibTrans" cxnId="{CBA76B17-2847-4A2B-A566-76F8112F67F6}">
      <dgm:prSet/>
      <dgm:spPr/>
      <dgm:t>
        <a:bodyPr/>
        <a:lstStyle/>
        <a:p>
          <a:endParaRPr lang="cs-CZ"/>
        </a:p>
      </dgm:t>
    </dgm:pt>
    <dgm:pt modelId="{DF2AA5EC-CD77-473E-B8D2-66BFB04FDD76}">
      <dgm:prSet phldrT="[Text]" custT="1"/>
      <dgm:spPr/>
      <dgm:t>
        <a:bodyPr/>
        <a:lstStyle/>
        <a:p>
          <a:r>
            <a:rPr lang="cs-CZ" sz="2000" dirty="0" smtClean="0"/>
            <a:t>postindustriální trendy</a:t>
          </a:r>
          <a:endParaRPr lang="cs-CZ" sz="2000" dirty="0"/>
        </a:p>
      </dgm:t>
    </dgm:pt>
    <dgm:pt modelId="{5A3B0002-FB73-4112-8176-B50B226CF8B6}" type="parTrans" cxnId="{363F4C8F-19B6-4B9E-87C1-EF39A7058E7A}">
      <dgm:prSet/>
      <dgm:spPr/>
      <dgm:t>
        <a:bodyPr/>
        <a:lstStyle/>
        <a:p>
          <a:endParaRPr lang="cs-CZ"/>
        </a:p>
      </dgm:t>
    </dgm:pt>
    <dgm:pt modelId="{E7B653D4-A481-4585-B3AC-04B25CBEE297}" type="sibTrans" cxnId="{363F4C8F-19B6-4B9E-87C1-EF39A7058E7A}">
      <dgm:prSet/>
      <dgm:spPr/>
      <dgm:t>
        <a:bodyPr/>
        <a:lstStyle/>
        <a:p>
          <a:endParaRPr lang="cs-CZ"/>
        </a:p>
      </dgm:t>
    </dgm:pt>
    <dgm:pt modelId="{49D4E6BD-0E15-4E50-B935-4C3CAD4C8012}">
      <dgm:prSet phldrT="[Text]" custT="1"/>
      <dgm:spPr/>
      <dgm:t>
        <a:bodyPr/>
        <a:lstStyle/>
        <a:p>
          <a:r>
            <a:rPr lang="cs-CZ" sz="2000" dirty="0" smtClean="0"/>
            <a:t>manažerská revoluce</a:t>
          </a:r>
          <a:endParaRPr lang="cs-CZ" sz="2000" dirty="0"/>
        </a:p>
      </dgm:t>
    </dgm:pt>
    <dgm:pt modelId="{9AE80917-5310-44A6-958B-4030F429A339}" type="sibTrans" cxnId="{77CD188D-8A3E-4529-9262-7A2170480B66}">
      <dgm:prSet/>
      <dgm:spPr/>
      <dgm:t>
        <a:bodyPr/>
        <a:lstStyle/>
        <a:p>
          <a:endParaRPr lang="cs-CZ"/>
        </a:p>
      </dgm:t>
    </dgm:pt>
    <dgm:pt modelId="{A5CC6F6F-A22A-4FED-BA1D-F18A7C0F250C}" type="parTrans" cxnId="{77CD188D-8A3E-4529-9262-7A2170480B66}">
      <dgm:prSet/>
      <dgm:spPr/>
      <dgm:t>
        <a:bodyPr/>
        <a:lstStyle/>
        <a:p>
          <a:endParaRPr lang="cs-CZ"/>
        </a:p>
      </dgm:t>
    </dgm:pt>
    <dgm:pt modelId="{10F868C4-A861-4E50-8645-9B80CED8E077}">
      <dgm:prSet phldrT="[Text]" custT="1"/>
      <dgm:spPr/>
      <dgm:t>
        <a:bodyPr/>
        <a:lstStyle/>
        <a:p>
          <a:r>
            <a:rPr lang="cs-CZ" sz="2000" dirty="0" smtClean="0"/>
            <a:t>lidské vztahy</a:t>
          </a:r>
          <a:endParaRPr lang="cs-CZ" sz="2000" dirty="0"/>
        </a:p>
      </dgm:t>
    </dgm:pt>
    <dgm:pt modelId="{B475552D-8C13-4C1C-9765-99976217EBAD}" type="parTrans" cxnId="{B4149564-8C49-4073-A1FE-B79C6958CB93}">
      <dgm:prSet/>
      <dgm:spPr/>
      <dgm:t>
        <a:bodyPr/>
        <a:lstStyle/>
        <a:p>
          <a:endParaRPr lang="cs-CZ"/>
        </a:p>
      </dgm:t>
    </dgm:pt>
    <dgm:pt modelId="{1F489B85-9B23-43D2-9D5A-2FBB4AE0BEE2}" type="sibTrans" cxnId="{B4149564-8C49-4073-A1FE-B79C6958CB93}">
      <dgm:prSet/>
      <dgm:spPr/>
      <dgm:t>
        <a:bodyPr/>
        <a:lstStyle/>
        <a:p>
          <a:endParaRPr lang="cs-CZ"/>
        </a:p>
      </dgm:t>
    </dgm:pt>
    <dgm:pt modelId="{0D4D47B3-D939-4330-9E37-73C3B623FBF1}">
      <dgm:prSet phldrT="[Text]" custT="1"/>
      <dgm:spPr/>
      <dgm:t>
        <a:bodyPr/>
        <a:lstStyle/>
        <a:p>
          <a:r>
            <a:rPr lang="cs-CZ" sz="2000" dirty="0" smtClean="0"/>
            <a:t>správní řízení</a:t>
          </a:r>
          <a:endParaRPr lang="cs-CZ" sz="2000" dirty="0"/>
        </a:p>
      </dgm:t>
    </dgm:pt>
    <dgm:pt modelId="{C6593B98-B425-4504-869F-2FCE22499098}" type="parTrans" cxnId="{54A6CE87-2D30-42CB-8128-B0B85FD16316}">
      <dgm:prSet/>
      <dgm:spPr/>
      <dgm:t>
        <a:bodyPr/>
        <a:lstStyle/>
        <a:p>
          <a:endParaRPr lang="cs-CZ"/>
        </a:p>
      </dgm:t>
    </dgm:pt>
    <dgm:pt modelId="{032BD79A-93DB-4C8C-ACB7-A2FF5221FDA0}" type="sibTrans" cxnId="{54A6CE87-2D30-42CB-8128-B0B85FD16316}">
      <dgm:prSet/>
      <dgm:spPr/>
      <dgm:t>
        <a:bodyPr/>
        <a:lstStyle/>
        <a:p>
          <a:endParaRPr lang="cs-CZ"/>
        </a:p>
      </dgm:t>
    </dgm:pt>
    <dgm:pt modelId="{EB3B8F78-6E7E-4C07-938A-72848BAFDCAB}">
      <dgm:prSet phldrT="[Text]" custT="1"/>
      <dgm:spPr/>
      <dgm:t>
        <a:bodyPr/>
        <a:lstStyle/>
        <a:p>
          <a:r>
            <a:rPr lang="cs-CZ" sz="2000" dirty="0" smtClean="0"/>
            <a:t>byrokratické řízení</a:t>
          </a:r>
          <a:endParaRPr lang="cs-CZ" sz="2000" dirty="0"/>
        </a:p>
      </dgm:t>
    </dgm:pt>
    <dgm:pt modelId="{4D2940EB-D21E-483F-A1BD-118CE2A917DC}" type="parTrans" cxnId="{502780C2-828E-48EF-9D2D-A695BF0BD333}">
      <dgm:prSet/>
      <dgm:spPr/>
      <dgm:t>
        <a:bodyPr/>
        <a:lstStyle/>
        <a:p>
          <a:endParaRPr lang="cs-CZ"/>
        </a:p>
      </dgm:t>
    </dgm:pt>
    <dgm:pt modelId="{440ABB2D-BA69-4D6A-9E95-75EA67D2C9E3}" type="sibTrans" cxnId="{502780C2-828E-48EF-9D2D-A695BF0BD333}">
      <dgm:prSet/>
      <dgm:spPr/>
      <dgm:t>
        <a:bodyPr/>
        <a:lstStyle/>
        <a:p>
          <a:endParaRPr lang="cs-CZ"/>
        </a:p>
      </dgm:t>
    </dgm:pt>
    <dgm:pt modelId="{51FBCF2D-F77A-4A63-9613-13EBBEF15D85}">
      <dgm:prSet phldrT="[Text]" custT="1"/>
      <dgm:spPr/>
      <dgm:t>
        <a:bodyPr/>
        <a:lstStyle/>
        <a:p>
          <a:r>
            <a:rPr lang="cs-CZ" sz="2000" dirty="0" smtClean="0"/>
            <a:t>psychologicko-  sociální přístup</a:t>
          </a:r>
          <a:endParaRPr lang="cs-CZ" sz="2000" dirty="0"/>
        </a:p>
      </dgm:t>
    </dgm:pt>
    <dgm:pt modelId="{6A5B23B2-6C55-4C82-A3B2-675537F1034B}" type="parTrans" cxnId="{AEAA32DF-9277-4238-A66D-6AEAB4D9B6F4}">
      <dgm:prSet/>
      <dgm:spPr/>
      <dgm:t>
        <a:bodyPr/>
        <a:lstStyle/>
        <a:p>
          <a:endParaRPr lang="cs-CZ"/>
        </a:p>
      </dgm:t>
    </dgm:pt>
    <dgm:pt modelId="{8284C281-37CF-4D56-94A9-012AAA7FB1D7}" type="sibTrans" cxnId="{AEAA32DF-9277-4238-A66D-6AEAB4D9B6F4}">
      <dgm:prSet/>
      <dgm:spPr/>
      <dgm:t>
        <a:bodyPr/>
        <a:lstStyle/>
        <a:p>
          <a:endParaRPr lang="cs-CZ"/>
        </a:p>
      </dgm:t>
    </dgm:pt>
    <dgm:pt modelId="{D2CC192A-B75E-4A90-A971-6A6F9868BA03}">
      <dgm:prSet phldrT="[Text]" custT="1"/>
      <dgm:spPr/>
      <dgm:t>
        <a:bodyPr/>
        <a:lstStyle/>
        <a:p>
          <a:r>
            <a:rPr lang="cs-CZ" sz="2000" dirty="0" smtClean="0"/>
            <a:t>kvantitativní přístupy</a:t>
          </a:r>
          <a:endParaRPr lang="cs-CZ" sz="2000" dirty="0"/>
        </a:p>
      </dgm:t>
    </dgm:pt>
    <dgm:pt modelId="{9DCA5C33-3468-4DCE-A91F-4EA06AA2E998}" type="parTrans" cxnId="{BCF5C00F-5E71-435D-8A68-A6A559654D10}">
      <dgm:prSet/>
      <dgm:spPr/>
      <dgm:t>
        <a:bodyPr/>
        <a:lstStyle/>
        <a:p>
          <a:endParaRPr lang="cs-CZ"/>
        </a:p>
      </dgm:t>
    </dgm:pt>
    <dgm:pt modelId="{66D8C5A6-07A1-4AC9-8878-EAAFBCA1DAEF}" type="sibTrans" cxnId="{BCF5C00F-5E71-435D-8A68-A6A559654D10}">
      <dgm:prSet/>
      <dgm:spPr/>
      <dgm:t>
        <a:bodyPr/>
        <a:lstStyle/>
        <a:p>
          <a:endParaRPr lang="cs-CZ"/>
        </a:p>
      </dgm:t>
    </dgm:pt>
    <dgm:pt modelId="{28EDC055-510E-4768-BAD9-A2CA097CD508}">
      <dgm:prSet phldrT="[Text]" custT="1"/>
      <dgm:spPr/>
      <dgm:t>
        <a:bodyPr/>
        <a:lstStyle/>
        <a:p>
          <a:r>
            <a:rPr lang="cs-CZ" sz="2000" dirty="0" smtClean="0"/>
            <a:t>empirické přístupy</a:t>
          </a:r>
          <a:endParaRPr lang="cs-CZ" sz="2000" dirty="0"/>
        </a:p>
      </dgm:t>
    </dgm:pt>
    <dgm:pt modelId="{24389B3A-4CA4-41FB-BDFF-2A1BA0CC1D36}" type="parTrans" cxnId="{6BC89214-0489-4500-BA32-A78E23C5B4D1}">
      <dgm:prSet/>
      <dgm:spPr/>
      <dgm:t>
        <a:bodyPr/>
        <a:lstStyle/>
        <a:p>
          <a:endParaRPr lang="cs-CZ"/>
        </a:p>
      </dgm:t>
    </dgm:pt>
    <dgm:pt modelId="{16762E33-579A-41D3-B84F-837C5F1639EB}" type="sibTrans" cxnId="{6BC89214-0489-4500-BA32-A78E23C5B4D1}">
      <dgm:prSet/>
      <dgm:spPr/>
      <dgm:t>
        <a:bodyPr/>
        <a:lstStyle/>
        <a:p>
          <a:endParaRPr lang="cs-CZ"/>
        </a:p>
      </dgm:t>
    </dgm:pt>
    <dgm:pt modelId="{CDF3F440-DAC6-45FC-B70D-4CCDB2CCD0DC}">
      <dgm:prSet phldrT="[Text]" custT="1"/>
      <dgm:spPr/>
      <dgm:t>
        <a:bodyPr/>
        <a:lstStyle/>
        <a:p>
          <a:r>
            <a:rPr lang="cs-CZ" sz="2000" dirty="0" smtClean="0"/>
            <a:t>věk diskontinuity</a:t>
          </a:r>
          <a:endParaRPr lang="cs-CZ" sz="2000" dirty="0"/>
        </a:p>
      </dgm:t>
    </dgm:pt>
    <dgm:pt modelId="{8793BB33-B9C1-4A85-9F4F-D65C6B70686E}" type="parTrans" cxnId="{D861E25A-6657-43E3-AE1A-907A4F2AA99F}">
      <dgm:prSet/>
      <dgm:spPr/>
      <dgm:t>
        <a:bodyPr/>
        <a:lstStyle/>
        <a:p>
          <a:endParaRPr lang="cs-CZ"/>
        </a:p>
      </dgm:t>
    </dgm:pt>
    <dgm:pt modelId="{FDE8DE24-236A-44CE-8253-D32EE5D2A3BA}" type="sibTrans" cxnId="{D861E25A-6657-43E3-AE1A-907A4F2AA99F}">
      <dgm:prSet/>
      <dgm:spPr/>
      <dgm:t>
        <a:bodyPr/>
        <a:lstStyle/>
        <a:p>
          <a:endParaRPr lang="cs-CZ"/>
        </a:p>
      </dgm:t>
    </dgm:pt>
    <dgm:pt modelId="{A188AC5E-5832-4B81-96A2-C30A7AD2DBCE}">
      <dgm:prSet phldrT="[Text]" custT="1"/>
      <dgm:spPr/>
      <dgm:t>
        <a:bodyPr/>
        <a:lstStyle/>
        <a:p>
          <a:r>
            <a:rPr lang="cs-CZ" sz="2000" dirty="0" smtClean="0"/>
            <a:t>mnohočetnost</a:t>
          </a:r>
          <a:endParaRPr lang="cs-CZ" sz="2000" dirty="0"/>
        </a:p>
      </dgm:t>
    </dgm:pt>
    <dgm:pt modelId="{50D1E202-01E4-4872-9611-1B4D4577E0ED}" type="parTrans" cxnId="{7AA187A7-6399-413E-84F1-B43929CD4F40}">
      <dgm:prSet/>
      <dgm:spPr/>
      <dgm:t>
        <a:bodyPr/>
        <a:lstStyle/>
        <a:p>
          <a:endParaRPr lang="cs-CZ"/>
        </a:p>
      </dgm:t>
    </dgm:pt>
    <dgm:pt modelId="{9C26DAE0-8A24-4F15-9925-E1B13A2915C1}" type="sibTrans" cxnId="{7AA187A7-6399-413E-84F1-B43929CD4F40}">
      <dgm:prSet/>
      <dgm:spPr/>
      <dgm:t>
        <a:bodyPr/>
        <a:lstStyle/>
        <a:p>
          <a:endParaRPr lang="cs-CZ"/>
        </a:p>
      </dgm:t>
    </dgm:pt>
    <dgm:pt modelId="{C4F7EB47-B955-4DF7-8198-CFB554BBA15C}">
      <dgm:prSet phldrT="[Text]" custT="1"/>
      <dgm:spPr/>
      <dgm:t>
        <a:bodyPr/>
        <a:lstStyle/>
        <a:p>
          <a:r>
            <a:rPr lang="cs-CZ" sz="2000" dirty="0" smtClean="0"/>
            <a:t>globalizace</a:t>
          </a:r>
          <a:endParaRPr lang="cs-CZ" sz="2000" dirty="0"/>
        </a:p>
      </dgm:t>
    </dgm:pt>
    <dgm:pt modelId="{B76E9D39-184E-4886-B9F1-181FABFCE14F}" type="parTrans" cxnId="{FD65E5D7-F91E-4DF3-871F-DA1174A28017}">
      <dgm:prSet/>
      <dgm:spPr/>
      <dgm:t>
        <a:bodyPr/>
        <a:lstStyle/>
        <a:p>
          <a:endParaRPr lang="cs-CZ"/>
        </a:p>
      </dgm:t>
    </dgm:pt>
    <dgm:pt modelId="{DE2B221C-BDBA-4B69-A733-13634F91112A}" type="sibTrans" cxnId="{FD65E5D7-F91E-4DF3-871F-DA1174A28017}">
      <dgm:prSet/>
      <dgm:spPr/>
      <dgm:t>
        <a:bodyPr/>
        <a:lstStyle/>
        <a:p>
          <a:endParaRPr lang="cs-CZ"/>
        </a:p>
      </dgm:t>
    </dgm:pt>
    <dgm:pt modelId="{DFB25B00-6D0C-4CFE-8996-59AB8F89B37D}">
      <dgm:prSet phldrT="[Text]" custT="1"/>
      <dgm:spPr/>
      <dgm:t>
        <a:bodyPr/>
        <a:lstStyle/>
        <a:p>
          <a:r>
            <a:rPr lang="cs-CZ" sz="2000" dirty="0" smtClean="0"/>
            <a:t>empirické přístupy</a:t>
          </a:r>
          <a:endParaRPr lang="cs-CZ" sz="2000" dirty="0"/>
        </a:p>
      </dgm:t>
    </dgm:pt>
    <dgm:pt modelId="{93D1A7BA-7CF3-4412-B33A-FC71DA539ED2}" type="parTrans" cxnId="{DFD174ED-8B10-4825-AC86-31E0833E068C}">
      <dgm:prSet/>
      <dgm:spPr/>
      <dgm:t>
        <a:bodyPr/>
        <a:lstStyle/>
        <a:p>
          <a:endParaRPr lang="cs-CZ"/>
        </a:p>
      </dgm:t>
    </dgm:pt>
    <dgm:pt modelId="{A1DB47BE-17B4-4E1D-BADC-144664271B37}" type="sibTrans" cxnId="{DFD174ED-8B10-4825-AC86-31E0833E068C}">
      <dgm:prSet/>
      <dgm:spPr/>
      <dgm:t>
        <a:bodyPr/>
        <a:lstStyle/>
        <a:p>
          <a:endParaRPr lang="cs-CZ"/>
        </a:p>
      </dgm:t>
    </dgm:pt>
    <dgm:pt modelId="{C493B490-ADF1-4472-A373-C830D78CFDD5}" type="pres">
      <dgm:prSet presAssocID="{F4EBD10B-801D-4BA2-A380-06180715EC8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B32C5579-135B-4612-803C-4605FB0993B7}" type="pres">
      <dgm:prSet presAssocID="{A7CB5342-99B7-4FAA-BF67-459CD5CFC813}" presName="composite" presStyleCnt="0"/>
      <dgm:spPr/>
    </dgm:pt>
    <dgm:pt modelId="{95E1761D-7227-45C6-AA9B-679B6E362756}" type="pres">
      <dgm:prSet presAssocID="{A7CB5342-99B7-4FAA-BF67-459CD5CFC813}" presName="LShape" presStyleLbl="alignNode1" presStyleIdx="0" presStyleCnt="5"/>
      <dgm:spPr/>
    </dgm:pt>
    <dgm:pt modelId="{0D804A97-110B-45EC-A0D8-9C3B8CD776BF}" type="pres">
      <dgm:prSet presAssocID="{A7CB5342-99B7-4FAA-BF67-459CD5CFC813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1FDDCD-A7B8-4106-864D-2BA6794B2315}" type="pres">
      <dgm:prSet presAssocID="{A7CB5342-99B7-4FAA-BF67-459CD5CFC813}" presName="Triangle" presStyleLbl="alignNode1" presStyleIdx="1" presStyleCnt="5"/>
      <dgm:spPr/>
    </dgm:pt>
    <dgm:pt modelId="{152889AC-4B9A-4497-AC69-F36B399C575D}" type="pres">
      <dgm:prSet presAssocID="{2D6ECB38-C55C-4F5E-9164-E5AE00F1CE80}" presName="sibTrans" presStyleCnt="0"/>
      <dgm:spPr/>
    </dgm:pt>
    <dgm:pt modelId="{9B41F19E-8010-45F7-A9E2-A8B8821FE6CB}" type="pres">
      <dgm:prSet presAssocID="{2D6ECB38-C55C-4F5E-9164-E5AE00F1CE80}" presName="space" presStyleCnt="0"/>
      <dgm:spPr/>
    </dgm:pt>
    <dgm:pt modelId="{D9A47AB7-0E17-4D73-9BB1-C526A0CDE35E}" type="pres">
      <dgm:prSet presAssocID="{49D4E6BD-0E15-4E50-B935-4C3CAD4C8012}" presName="composite" presStyleCnt="0"/>
      <dgm:spPr/>
    </dgm:pt>
    <dgm:pt modelId="{9A0BB011-8F0F-4886-B1D1-B44C5B76CE79}" type="pres">
      <dgm:prSet presAssocID="{49D4E6BD-0E15-4E50-B935-4C3CAD4C8012}" presName="LShape" presStyleLbl="alignNode1" presStyleIdx="2" presStyleCnt="5"/>
      <dgm:spPr/>
    </dgm:pt>
    <dgm:pt modelId="{B21B6D57-B459-49B0-AD87-36651A0A638D}" type="pres">
      <dgm:prSet presAssocID="{49D4E6BD-0E15-4E50-B935-4C3CAD4C8012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FFCEF2-B9B6-48C9-8A60-275E5E8DDBDE}" type="pres">
      <dgm:prSet presAssocID="{49D4E6BD-0E15-4E50-B935-4C3CAD4C8012}" presName="Triangle" presStyleLbl="alignNode1" presStyleIdx="3" presStyleCnt="5"/>
      <dgm:spPr/>
    </dgm:pt>
    <dgm:pt modelId="{82EB33D3-EFF6-4274-88F5-68FA42547500}" type="pres">
      <dgm:prSet presAssocID="{9AE80917-5310-44A6-958B-4030F429A339}" presName="sibTrans" presStyleCnt="0"/>
      <dgm:spPr/>
    </dgm:pt>
    <dgm:pt modelId="{63CB81EE-78E5-47A8-87BE-1356164F9D10}" type="pres">
      <dgm:prSet presAssocID="{9AE80917-5310-44A6-958B-4030F429A339}" presName="space" presStyleCnt="0"/>
      <dgm:spPr/>
    </dgm:pt>
    <dgm:pt modelId="{AF5BA6F5-11CD-402E-91CE-159B29BAD88F}" type="pres">
      <dgm:prSet presAssocID="{DF2AA5EC-CD77-473E-B8D2-66BFB04FDD76}" presName="composite" presStyleCnt="0"/>
      <dgm:spPr/>
    </dgm:pt>
    <dgm:pt modelId="{911F8BCD-2D6D-41F9-92AE-AA1DB625FFA4}" type="pres">
      <dgm:prSet presAssocID="{DF2AA5EC-CD77-473E-B8D2-66BFB04FDD76}" presName="LShape" presStyleLbl="alignNode1" presStyleIdx="4" presStyleCnt="5"/>
      <dgm:spPr/>
    </dgm:pt>
    <dgm:pt modelId="{F7FEDB6C-B0B7-4DA2-AA44-475FE6604A63}" type="pres">
      <dgm:prSet presAssocID="{DF2AA5EC-CD77-473E-B8D2-66BFB04FDD76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BA76B17-2847-4A2B-A566-76F8112F67F6}" srcId="{49D4E6BD-0E15-4E50-B935-4C3CAD4C8012}" destId="{8343734F-FEB2-454C-B376-03ED68B7F28B}" srcOrd="0" destOrd="0" parTransId="{5538E239-18E3-43BB-AB5F-C68ED8D0C14A}" sibTransId="{617A9461-5DC7-40E8-9A8D-AD91A2BF6179}"/>
    <dgm:cxn modelId="{18BBD529-3155-4B29-8738-DF85C55E069C}" type="presOf" srcId="{DF2AA5EC-CD77-473E-B8D2-66BFB04FDD76}" destId="{F7FEDB6C-B0B7-4DA2-AA44-475FE6604A63}" srcOrd="0" destOrd="0" presId="urn:microsoft.com/office/officeart/2009/3/layout/StepUpProcess"/>
    <dgm:cxn modelId="{81C80F9C-ECD3-4305-A2CC-D55AB139CC54}" type="presOf" srcId="{49D4E6BD-0E15-4E50-B935-4C3CAD4C8012}" destId="{B21B6D57-B459-49B0-AD87-36651A0A638D}" srcOrd="0" destOrd="0" presId="urn:microsoft.com/office/officeart/2009/3/layout/StepUpProcess"/>
    <dgm:cxn modelId="{332F5B61-83D5-4F1A-AA0D-88EEA2C041FB}" type="presOf" srcId="{A188AC5E-5832-4B81-96A2-C30A7AD2DBCE}" destId="{F7FEDB6C-B0B7-4DA2-AA44-475FE6604A63}" srcOrd="0" destOrd="2" presId="urn:microsoft.com/office/officeart/2009/3/layout/StepUpProcess"/>
    <dgm:cxn modelId="{502780C2-828E-48EF-9D2D-A695BF0BD333}" srcId="{A7CB5342-99B7-4FAA-BF67-459CD5CFC813}" destId="{EB3B8F78-6E7E-4C07-938A-72848BAFDCAB}" srcOrd="3" destOrd="0" parTransId="{4D2940EB-D21E-483F-A1BD-118CE2A917DC}" sibTransId="{440ABB2D-BA69-4D6A-9E95-75EA67D2C9E3}"/>
    <dgm:cxn modelId="{54A6CE87-2D30-42CB-8128-B0B85FD16316}" srcId="{A7CB5342-99B7-4FAA-BF67-459CD5CFC813}" destId="{0D4D47B3-D939-4330-9E37-73C3B623FBF1}" srcOrd="2" destOrd="0" parTransId="{C6593B98-B425-4504-869F-2FCE22499098}" sibTransId="{032BD79A-93DB-4C8C-ACB7-A2FF5221FDA0}"/>
    <dgm:cxn modelId="{C7D50F76-0039-4E47-8578-E9938CD1E6F1}" type="presOf" srcId="{6E83EAB7-6792-4462-8043-A8D02FD1DD7B}" destId="{0D804A97-110B-45EC-A0D8-9C3B8CD776BF}" srcOrd="0" destOrd="1" presId="urn:microsoft.com/office/officeart/2009/3/layout/StepUpProcess"/>
    <dgm:cxn modelId="{77CD188D-8A3E-4529-9262-7A2170480B66}" srcId="{F4EBD10B-801D-4BA2-A380-06180715EC8C}" destId="{49D4E6BD-0E15-4E50-B935-4C3CAD4C8012}" srcOrd="1" destOrd="0" parTransId="{A5CC6F6F-A22A-4FED-BA1D-F18A7C0F250C}" sibTransId="{9AE80917-5310-44A6-958B-4030F429A339}"/>
    <dgm:cxn modelId="{77F21511-6F11-4A88-824C-BD8C2E54C28B}" type="presOf" srcId="{51FBCF2D-F77A-4A63-9613-13EBBEF15D85}" destId="{B21B6D57-B459-49B0-AD87-36651A0A638D}" srcOrd="0" destOrd="2" presId="urn:microsoft.com/office/officeart/2009/3/layout/StepUpProcess"/>
    <dgm:cxn modelId="{952DC2A2-F0C2-4718-9016-3E41D7C62FC4}" type="presOf" srcId="{10F868C4-A861-4E50-8645-9B80CED8E077}" destId="{0D804A97-110B-45EC-A0D8-9C3B8CD776BF}" srcOrd="0" destOrd="2" presId="urn:microsoft.com/office/officeart/2009/3/layout/StepUpProcess"/>
    <dgm:cxn modelId="{BCF5C00F-5E71-435D-8A68-A6A559654D10}" srcId="{49D4E6BD-0E15-4E50-B935-4C3CAD4C8012}" destId="{D2CC192A-B75E-4A90-A971-6A6F9868BA03}" srcOrd="2" destOrd="0" parTransId="{9DCA5C33-3468-4DCE-A91F-4EA06AA2E998}" sibTransId="{66D8C5A6-07A1-4AC9-8878-EAAFBCA1DAEF}"/>
    <dgm:cxn modelId="{B77605CF-6191-4453-9C86-CF9D4B534722}" type="presOf" srcId="{C4F7EB47-B955-4DF7-8198-CFB554BBA15C}" destId="{F7FEDB6C-B0B7-4DA2-AA44-475FE6604A63}" srcOrd="0" destOrd="3" presId="urn:microsoft.com/office/officeart/2009/3/layout/StepUpProcess"/>
    <dgm:cxn modelId="{2EA8461E-E2D9-4CD8-B95E-26CEAA50038F}" type="presOf" srcId="{DFB25B00-6D0C-4CFE-8996-59AB8F89B37D}" destId="{F7FEDB6C-B0B7-4DA2-AA44-475FE6604A63}" srcOrd="0" destOrd="4" presId="urn:microsoft.com/office/officeart/2009/3/layout/StepUpProcess"/>
    <dgm:cxn modelId="{B4149564-8C49-4073-A1FE-B79C6958CB93}" srcId="{A7CB5342-99B7-4FAA-BF67-459CD5CFC813}" destId="{10F868C4-A861-4E50-8645-9B80CED8E077}" srcOrd="1" destOrd="0" parTransId="{B475552D-8C13-4C1C-9765-99976217EBAD}" sibTransId="{1F489B85-9B23-43D2-9D5A-2FBB4AE0BEE2}"/>
    <dgm:cxn modelId="{6BC89214-0489-4500-BA32-A78E23C5B4D1}" srcId="{49D4E6BD-0E15-4E50-B935-4C3CAD4C8012}" destId="{28EDC055-510E-4768-BAD9-A2CA097CD508}" srcOrd="3" destOrd="0" parTransId="{24389B3A-4CA4-41FB-BDFF-2A1BA0CC1D36}" sibTransId="{16762E33-579A-41D3-B84F-837C5F1639EB}"/>
    <dgm:cxn modelId="{D6ABCE7D-B9CC-4631-A0D6-456C5A0D7E44}" type="presOf" srcId="{D2CC192A-B75E-4A90-A971-6A6F9868BA03}" destId="{B21B6D57-B459-49B0-AD87-36651A0A638D}" srcOrd="0" destOrd="3" presId="urn:microsoft.com/office/officeart/2009/3/layout/StepUpProcess"/>
    <dgm:cxn modelId="{7AA187A7-6399-413E-84F1-B43929CD4F40}" srcId="{DF2AA5EC-CD77-473E-B8D2-66BFB04FDD76}" destId="{A188AC5E-5832-4B81-96A2-C30A7AD2DBCE}" srcOrd="1" destOrd="0" parTransId="{50D1E202-01E4-4872-9611-1B4D4577E0ED}" sibTransId="{9C26DAE0-8A24-4F15-9925-E1B13A2915C1}"/>
    <dgm:cxn modelId="{166CF4E9-65AF-4B1A-B1DB-B479ACAA524D}" type="presOf" srcId="{CDF3F440-DAC6-45FC-B70D-4CCDB2CCD0DC}" destId="{F7FEDB6C-B0B7-4DA2-AA44-475FE6604A63}" srcOrd="0" destOrd="1" presId="urn:microsoft.com/office/officeart/2009/3/layout/StepUpProcess"/>
    <dgm:cxn modelId="{ADD15BEC-466F-4D23-9330-7E3367B8B419}" type="presOf" srcId="{EB3B8F78-6E7E-4C07-938A-72848BAFDCAB}" destId="{0D804A97-110B-45EC-A0D8-9C3B8CD776BF}" srcOrd="0" destOrd="4" presId="urn:microsoft.com/office/officeart/2009/3/layout/StepUpProcess"/>
    <dgm:cxn modelId="{DFD174ED-8B10-4825-AC86-31E0833E068C}" srcId="{DF2AA5EC-CD77-473E-B8D2-66BFB04FDD76}" destId="{DFB25B00-6D0C-4CFE-8996-59AB8F89B37D}" srcOrd="3" destOrd="0" parTransId="{93D1A7BA-7CF3-4412-B33A-FC71DA539ED2}" sibTransId="{A1DB47BE-17B4-4E1D-BADC-144664271B37}"/>
    <dgm:cxn modelId="{FD65E5D7-F91E-4DF3-871F-DA1174A28017}" srcId="{DF2AA5EC-CD77-473E-B8D2-66BFB04FDD76}" destId="{C4F7EB47-B955-4DF7-8198-CFB554BBA15C}" srcOrd="2" destOrd="0" parTransId="{B76E9D39-184E-4886-B9F1-181FABFCE14F}" sibTransId="{DE2B221C-BDBA-4B69-A733-13634F91112A}"/>
    <dgm:cxn modelId="{D861E25A-6657-43E3-AE1A-907A4F2AA99F}" srcId="{DF2AA5EC-CD77-473E-B8D2-66BFB04FDD76}" destId="{CDF3F440-DAC6-45FC-B70D-4CCDB2CCD0DC}" srcOrd="0" destOrd="0" parTransId="{8793BB33-B9C1-4A85-9F4F-D65C6B70686E}" sibTransId="{FDE8DE24-236A-44CE-8253-D32EE5D2A3BA}"/>
    <dgm:cxn modelId="{8DFE64A0-A091-4ED9-9935-A897F73520F8}" srcId="{A7CB5342-99B7-4FAA-BF67-459CD5CFC813}" destId="{6E83EAB7-6792-4462-8043-A8D02FD1DD7B}" srcOrd="0" destOrd="0" parTransId="{DDD7D2B9-90C7-4248-B3CF-CC2B615E42AB}" sibTransId="{50195987-0F0B-4757-8881-AD42A86FCFA8}"/>
    <dgm:cxn modelId="{AEAA32DF-9277-4238-A66D-6AEAB4D9B6F4}" srcId="{49D4E6BD-0E15-4E50-B935-4C3CAD4C8012}" destId="{51FBCF2D-F77A-4A63-9613-13EBBEF15D85}" srcOrd="1" destOrd="0" parTransId="{6A5B23B2-6C55-4C82-A3B2-675537F1034B}" sibTransId="{8284C281-37CF-4D56-94A9-012AAA7FB1D7}"/>
    <dgm:cxn modelId="{363F4C8F-19B6-4B9E-87C1-EF39A7058E7A}" srcId="{F4EBD10B-801D-4BA2-A380-06180715EC8C}" destId="{DF2AA5EC-CD77-473E-B8D2-66BFB04FDD76}" srcOrd="2" destOrd="0" parTransId="{5A3B0002-FB73-4112-8176-B50B226CF8B6}" sibTransId="{E7B653D4-A481-4585-B3AC-04B25CBEE297}"/>
    <dgm:cxn modelId="{D68A56DD-92E5-4A03-8822-85F90A1CAFDB}" srcId="{F4EBD10B-801D-4BA2-A380-06180715EC8C}" destId="{A7CB5342-99B7-4FAA-BF67-459CD5CFC813}" srcOrd="0" destOrd="0" parTransId="{7EC6D6B2-F44E-473A-A75B-352C4D04ABA9}" sibTransId="{2D6ECB38-C55C-4F5E-9164-E5AE00F1CE80}"/>
    <dgm:cxn modelId="{736F989D-8AF8-464E-8149-D4E5D0FB5735}" type="presOf" srcId="{0D4D47B3-D939-4330-9E37-73C3B623FBF1}" destId="{0D804A97-110B-45EC-A0D8-9C3B8CD776BF}" srcOrd="0" destOrd="3" presId="urn:microsoft.com/office/officeart/2009/3/layout/StepUpProcess"/>
    <dgm:cxn modelId="{96289904-7CD3-4EFC-8D31-8C3F83498C1D}" type="presOf" srcId="{28EDC055-510E-4768-BAD9-A2CA097CD508}" destId="{B21B6D57-B459-49B0-AD87-36651A0A638D}" srcOrd="0" destOrd="4" presId="urn:microsoft.com/office/officeart/2009/3/layout/StepUpProcess"/>
    <dgm:cxn modelId="{C82AFD29-BF7F-4198-BCA1-DED63D00E62C}" type="presOf" srcId="{A7CB5342-99B7-4FAA-BF67-459CD5CFC813}" destId="{0D804A97-110B-45EC-A0D8-9C3B8CD776BF}" srcOrd="0" destOrd="0" presId="urn:microsoft.com/office/officeart/2009/3/layout/StepUpProcess"/>
    <dgm:cxn modelId="{99F0D34B-D59F-4431-B6D0-4AED1B7D036C}" type="presOf" srcId="{8343734F-FEB2-454C-B376-03ED68B7F28B}" destId="{B21B6D57-B459-49B0-AD87-36651A0A638D}" srcOrd="0" destOrd="1" presId="urn:microsoft.com/office/officeart/2009/3/layout/StepUpProcess"/>
    <dgm:cxn modelId="{667EA638-8123-47D8-B349-9C9CAA7C78EF}" type="presOf" srcId="{F4EBD10B-801D-4BA2-A380-06180715EC8C}" destId="{C493B490-ADF1-4472-A373-C830D78CFDD5}" srcOrd="0" destOrd="0" presId="urn:microsoft.com/office/officeart/2009/3/layout/StepUpProcess"/>
    <dgm:cxn modelId="{92309672-344D-4089-8241-33BCACC409A2}" type="presParOf" srcId="{C493B490-ADF1-4472-A373-C830D78CFDD5}" destId="{B32C5579-135B-4612-803C-4605FB0993B7}" srcOrd="0" destOrd="0" presId="urn:microsoft.com/office/officeart/2009/3/layout/StepUpProcess"/>
    <dgm:cxn modelId="{88255044-61FD-46BB-9D7E-D5A9A2E9AAAB}" type="presParOf" srcId="{B32C5579-135B-4612-803C-4605FB0993B7}" destId="{95E1761D-7227-45C6-AA9B-679B6E362756}" srcOrd="0" destOrd="0" presId="urn:microsoft.com/office/officeart/2009/3/layout/StepUpProcess"/>
    <dgm:cxn modelId="{AE1744D7-A60F-429B-989B-BD332102B955}" type="presParOf" srcId="{B32C5579-135B-4612-803C-4605FB0993B7}" destId="{0D804A97-110B-45EC-A0D8-9C3B8CD776BF}" srcOrd="1" destOrd="0" presId="urn:microsoft.com/office/officeart/2009/3/layout/StepUpProcess"/>
    <dgm:cxn modelId="{4A1F03ED-D035-4208-9EE8-1E0049A8CB60}" type="presParOf" srcId="{B32C5579-135B-4612-803C-4605FB0993B7}" destId="{C31FDDCD-A7B8-4106-864D-2BA6794B2315}" srcOrd="2" destOrd="0" presId="urn:microsoft.com/office/officeart/2009/3/layout/StepUpProcess"/>
    <dgm:cxn modelId="{9E5F98C9-3632-450B-BF90-697B29B73DD4}" type="presParOf" srcId="{C493B490-ADF1-4472-A373-C830D78CFDD5}" destId="{152889AC-4B9A-4497-AC69-F36B399C575D}" srcOrd="1" destOrd="0" presId="urn:microsoft.com/office/officeart/2009/3/layout/StepUpProcess"/>
    <dgm:cxn modelId="{B49C634B-421C-418A-AEA9-7911C31A0FAD}" type="presParOf" srcId="{152889AC-4B9A-4497-AC69-F36B399C575D}" destId="{9B41F19E-8010-45F7-A9E2-A8B8821FE6CB}" srcOrd="0" destOrd="0" presId="urn:microsoft.com/office/officeart/2009/3/layout/StepUpProcess"/>
    <dgm:cxn modelId="{20D2285F-F72A-4A3D-ACC7-F40B808C85DE}" type="presParOf" srcId="{C493B490-ADF1-4472-A373-C830D78CFDD5}" destId="{D9A47AB7-0E17-4D73-9BB1-C526A0CDE35E}" srcOrd="2" destOrd="0" presId="urn:microsoft.com/office/officeart/2009/3/layout/StepUpProcess"/>
    <dgm:cxn modelId="{A3A32A9F-2A6B-446A-813F-742D1FACFAFF}" type="presParOf" srcId="{D9A47AB7-0E17-4D73-9BB1-C526A0CDE35E}" destId="{9A0BB011-8F0F-4886-B1D1-B44C5B76CE79}" srcOrd="0" destOrd="0" presId="urn:microsoft.com/office/officeart/2009/3/layout/StepUpProcess"/>
    <dgm:cxn modelId="{740F5049-146E-4B56-ADA6-0618B0500D56}" type="presParOf" srcId="{D9A47AB7-0E17-4D73-9BB1-C526A0CDE35E}" destId="{B21B6D57-B459-49B0-AD87-36651A0A638D}" srcOrd="1" destOrd="0" presId="urn:microsoft.com/office/officeart/2009/3/layout/StepUpProcess"/>
    <dgm:cxn modelId="{733337ED-2093-4AFE-8C34-45C4494E1B24}" type="presParOf" srcId="{D9A47AB7-0E17-4D73-9BB1-C526A0CDE35E}" destId="{61FFCEF2-B9B6-48C9-8A60-275E5E8DDBDE}" srcOrd="2" destOrd="0" presId="urn:microsoft.com/office/officeart/2009/3/layout/StepUpProcess"/>
    <dgm:cxn modelId="{0A1B2C3E-1214-43C0-A539-EF64FD814A4E}" type="presParOf" srcId="{C493B490-ADF1-4472-A373-C830D78CFDD5}" destId="{82EB33D3-EFF6-4274-88F5-68FA42547500}" srcOrd="3" destOrd="0" presId="urn:microsoft.com/office/officeart/2009/3/layout/StepUpProcess"/>
    <dgm:cxn modelId="{38871C64-BF22-4B90-A868-931D75482109}" type="presParOf" srcId="{82EB33D3-EFF6-4274-88F5-68FA42547500}" destId="{63CB81EE-78E5-47A8-87BE-1356164F9D10}" srcOrd="0" destOrd="0" presId="urn:microsoft.com/office/officeart/2009/3/layout/StepUpProcess"/>
    <dgm:cxn modelId="{B1C5DD2A-0866-481C-A26B-B23BEDB4F9EF}" type="presParOf" srcId="{C493B490-ADF1-4472-A373-C830D78CFDD5}" destId="{AF5BA6F5-11CD-402E-91CE-159B29BAD88F}" srcOrd="4" destOrd="0" presId="urn:microsoft.com/office/officeart/2009/3/layout/StepUpProcess"/>
    <dgm:cxn modelId="{81D370AB-6D49-4560-923D-B9EFBE0FC392}" type="presParOf" srcId="{AF5BA6F5-11CD-402E-91CE-159B29BAD88F}" destId="{911F8BCD-2D6D-41F9-92AE-AA1DB625FFA4}" srcOrd="0" destOrd="0" presId="urn:microsoft.com/office/officeart/2009/3/layout/StepUpProcess"/>
    <dgm:cxn modelId="{FFE2C0F8-71D8-4FB1-8084-04308425A65E}" type="presParOf" srcId="{AF5BA6F5-11CD-402E-91CE-159B29BAD88F}" destId="{F7FEDB6C-B0B7-4DA2-AA44-475FE6604A6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7EFEFA-FC5C-4E3F-BC16-3E7174E7ADA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E9B4BC14-1BDD-41DB-92F0-5AC2C6996EAB}">
      <dgm:prSet phldrT="[Text]"/>
      <dgm:spPr/>
      <dgm:t>
        <a:bodyPr/>
        <a:lstStyle/>
        <a:p>
          <a:r>
            <a:rPr lang="cs-CZ" dirty="0" smtClean="0"/>
            <a:t>vědecké řízení</a:t>
          </a:r>
          <a:endParaRPr lang="cs-CZ" dirty="0"/>
        </a:p>
      </dgm:t>
    </dgm:pt>
    <dgm:pt modelId="{FCB6D819-E0F2-4A62-8DE3-8E0EC01660AC}" type="parTrans" cxnId="{7A4DCC57-7B66-4EF3-B1F4-FE9E02F21AF8}">
      <dgm:prSet/>
      <dgm:spPr/>
      <dgm:t>
        <a:bodyPr/>
        <a:lstStyle/>
        <a:p>
          <a:endParaRPr lang="cs-CZ"/>
        </a:p>
      </dgm:t>
    </dgm:pt>
    <dgm:pt modelId="{5B8E389F-C744-40CF-990B-4FF02F8AA397}" type="sibTrans" cxnId="{7A4DCC57-7B66-4EF3-B1F4-FE9E02F21AF8}">
      <dgm:prSet/>
      <dgm:spPr/>
      <dgm:t>
        <a:bodyPr/>
        <a:lstStyle/>
        <a:p>
          <a:endParaRPr lang="cs-CZ"/>
        </a:p>
      </dgm:t>
    </dgm:pt>
    <dgm:pt modelId="{5A085A19-97D1-44EC-9201-4C4D41460FDD}">
      <dgm:prSet phldrT="[Text]"/>
      <dgm:spPr/>
      <dgm:t>
        <a:bodyPr/>
        <a:lstStyle/>
        <a:p>
          <a:r>
            <a:rPr lang="cs-CZ" dirty="0" smtClean="0"/>
            <a:t>lidské vztahy</a:t>
          </a:r>
          <a:endParaRPr lang="cs-CZ" dirty="0"/>
        </a:p>
      </dgm:t>
    </dgm:pt>
    <dgm:pt modelId="{88193402-48FC-41F2-BB28-AF993664C21B}" type="parTrans" cxnId="{221AE3AE-E381-4EC7-AF27-04C57F91F543}">
      <dgm:prSet/>
      <dgm:spPr/>
      <dgm:t>
        <a:bodyPr/>
        <a:lstStyle/>
        <a:p>
          <a:endParaRPr lang="cs-CZ"/>
        </a:p>
      </dgm:t>
    </dgm:pt>
    <dgm:pt modelId="{4AF0EEF3-B144-4541-8F99-06396FD579DB}" type="sibTrans" cxnId="{221AE3AE-E381-4EC7-AF27-04C57F91F543}">
      <dgm:prSet/>
      <dgm:spPr/>
      <dgm:t>
        <a:bodyPr/>
        <a:lstStyle/>
        <a:p>
          <a:endParaRPr lang="cs-CZ"/>
        </a:p>
      </dgm:t>
    </dgm:pt>
    <dgm:pt modelId="{49CCB3C2-FEEB-479E-9021-B93B33714D48}">
      <dgm:prSet phldrT="[Text]"/>
      <dgm:spPr/>
      <dgm:t>
        <a:bodyPr/>
        <a:lstStyle/>
        <a:p>
          <a:r>
            <a:rPr lang="cs-CZ" dirty="0" smtClean="0"/>
            <a:t>správní řízení</a:t>
          </a:r>
          <a:endParaRPr lang="cs-CZ" dirty="0"/>
        </a:p>
      </dgm:t>
    </dgm:pt>
    <dgm:pt modelId="{C83E3FB5-FE6A-4768-849B-59B975EDEAF1}" type="parTrans" cxnId="{A2645C9F-47D5-41BD-984F-4D004FE91492}">
      <dgm:prSet/>
      <dgm:spPr/>
      <dgm:t>
        <a:bodyPr/>
        <a:lstStyle/>
        <a:p>
          <a:endParaRPr lang="cs-CZ"/>
        </a:p>
      </dgm:t>
    </dgm:pt>
    <dgm:pt modelId="{F6C74BE0-AE28-4947-A764-561519EF50E4}" type="sibTrans" cxnId="{A2645C9F-47D5-41BD-984F-4D004FE91492}">
      <dgm:prSet/>
      <dgm:spPr/>
      <dgm:t>
        <a:bodyPr/>
        <a:lstStyle/>
        <a:p>
          <a:endParaRPr lang="cs-CZ"/>
        </a:p>
      </dgm:t>
    </dgm:pt>
    <dgm:pt modelId="{DDE33F0A-2223-401F-99EE-F2A34F9CF107}">
      <dgm:prSet phldrT="[Text]"/>
      <dgm:spPr/>
      <dgm:t>
        <a:bodyPr/>
        <a:lstStyle/>
        <a:p>
          <a:r>
            <a:rPr lang="cs-CZ" dirty="0" smtClean="0"/>
            <a:t>byrokratické řízení</a:t>
          </a:r>
          <a:endParaRPr lang="cs-CZ" dirty="0"/>
        </a:p>
      </dgm:t>
    </dgm:pt>
    <dgm:pt modelId="{10077178-F48D-45F2-9FF0-9E1EEEBE7C1A}" type="parTrans" cxnId="{33DCBB43-49E5-46D0-BD4D-7B68CBF18A8B}">
      <dgm:prSet/>
      <dgm:spPr/>
      <dgm:t>
        <a:bodyPr/>
        <a:lstStyle/>
        <a:p>
          <a:endParaRPr lang="cs-CZ"/>
        </a:p>
      </dgm:t>
    </dgm:pt>
    <dgm:pt modelId="{E5354CED-54EF-4816-87EC-71E7F0F80016}" type="sibTrans" cxnId="{33DCBB43-49E5-46D0-BD4D-7B68CBF18A8B}">
      <dgm:prSet/>
      <dgm:spPr/>
      <dgm:t>
        <a:bodyPr/>
        <a:lstStyle/>
        <a:p>
          <a:endParaRPr lang="cs-CZ"/>
        </a:p>
      </dgm:t>
    </dgm:pt>
    <dgm:pt modelId="{1180EA84-5308-44A0-AE05-409622E32F22}" type="pres">
      <dgm:prSet presAssocID="{397EFEFA-FC5C-4E3F-BC16-3E7174E7ADA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04AE363-884E-44BB-8330-2DB119C568AC}" type="pres">
      <dgm:prSet presAssocID="{E9B4BC14-1BDD-41DB-92F0-5AC2C6996EA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072A84-796A-405B-BE0D-39B394B0F543}" type="pres">
      <dgm:prSet presAssocID="{5B8E389F-C744-40CF-990B-4FF02F8AA397}" presName="sibTrans" presStyleCnt="0"/>
      <dgm:spPr/>
      <dgm:t>
        <a:bodyPr/>
        <a:lstStyle/>
        <a:p>
          <a:endParaRPr lang="cs-CZ"/>
        </a:p>
      </dgm:t>
    </dgm:pt>
    <dgm:pt modelId="{86CF8936-5126-40E9-926A-2D20C866DF86}" type="pres">
      <dgm:prSet presAssocID="{5A085A19-97D1-44EC-9201-4C4D41460FD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3C7DE1-BA27-45A9-ABFB-FC76291D5AC9}" type="pres">
      <dgm:prSet presAssocID="{4AF0EEF3-B144-4541-8F99-06396FD579DB}" presName="sibTrans" presStyleCnt="0"/>
      <dgm:spPr/>
      <dgm:t>
        <a:bodyPr/>
        <a:lstStyle/>
        <a:p>
          <a:endParaRPr lang="cs-CZ"/>
        </a:p>
      </dgm:t>
    </dgm:pt>
    <dgm:pt modelId="{21169009-D95B-4C58-B52D-CA34F2464679}" type="pres">
      <dgm:prSet presAssocID="{49CCB3C2-FEEB-479E-9021-B93B33714D4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F5D4BC-0CC0-41E0-A00F-45956F3D922A}" type="pres">
      <dgm:prSet presAssocID="{F6C74BE0-AE28-4947-A764-561519EF50E4}" presName="sibTrans" presStyleCnt="0"/>
      <dgm:spPr/>
      <dgm:t>
        <a:bodyPr/>
        <a:lstStyle/>
        <a:p>
          <a:endParaRPr lang="cs-CZ"/>
        </a:p>
      </dgm:t>
    </dgm:pt>
    <dgm:pt modelId="{DE712449-EE23-4449-8494-543A3358E987}" type="pres">
      <dgm:prSet presAssocID="{DDE33F0A-2223-401F-99EE-F2A34F9CF10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4BDD005-BEC1-44E9-9146-F7822FEB1940}" type="presOf" srcId="{E9B4BC14-1BDD-41DB-92F0-5AC2C6996EAB}" destId="{E04AE363-884E-44BB-8330-2DB119C568AC}" srcOrd="0" destOrd="0" presId="urn:microsoft.com/office/officeart/2005/8/layout/default"/>
    <dgm:cxn modelId="{7A4DCC57-7B66-4EF3-B1F4-FE9E02F21AF8}" srcId="{397EFEFA-FC5C-4E3F-BC16-3E7174E7ADAD}" destId="{E9B4BC14-1BDD-41DB-92F0-5AC2C6996EAB}" srcOrd="0" destOrd="0" parTransId="{FCB6D819-E0F2-4A62-8DE3-8E0EC01660AC}" sibTransId="{5B8E389F-C744-40CF-990B-4FF02F8AA397}"/>
    <dgm:cxn modelId="{562C51EE-7430-41B0-BCC2-F87A41DC254D}" type="presOf" srcId="{DDE33F0A-2223-401F-99EE-F2A34F9CF107}" destId="{DE712449-EE23-4449-8494-543A3358E987}" srcOrd="0" destOrd="0" presId="urn:microsoft.com/office/officeart/2005/8/layout/default"/>
    <dgm:cxn modelId="{2CB4C3C0-F546-4BE5-8E2A-7906B6665F11}" type="presOf" srcId="{49CCB3C2-FEEB-479E-9021-B93B33714D48}" destId="{21169009-D95B-4C58-B52D-CA34F2464679}" srcOrd="0" destOrd="0" presId="urn:microsoft.com/office/officeart/2005/8/layout/default"/>
    <dgm:cxn modelId="{A2645C9F-47D5-41BD-984F-4D004FE91492}" srcId="{397EFEFA-FC5C-4E3F-BC16-3E7174E7ADAD}" destId="{49CCB3C2-FEEB-479E-9021-B93B33714D48}" srcOrd="2" destOrd="0" parTransId="{C83E3FB5-FE6A-4768-849B-59B975EDEAF1}" sibTransId="{F6C74BE0-AE28-4947-A764-561519EF50E4}"/>
    <dgm:cxn modelId="{221AE3AE-E381-4EC7-AF27-04C57F91F543}" srcId="{397EFEFA-FC5C-4E3F-BC16-3E7174E7ADAD}" destId="{5A085A19-97D1-44EC-9201-4C4D41460FDD}" srcOrd="1" destOrd="0" parTransId="{88193402-48FC-41F2-BB28-AF993664C21B}" sibTransId="{4AF0EEF3-B144-4541-8F99-06396FD579DB}"/>
    <dgm:cxn modelId="{5B4B5FE1-9BAB-4BD4-BCED-75F127F41F6B}" type="presOf" srcId="{5A085A19-97D1-44EC-9201-4C4D41460FDD}" destId="{86CF8936-5126-40E9-926A-2D20C866DF86}" srcOrd="0" destOrd="0" presId="urn:microsoft.com/office/officeart/2005/8/layout/default"/>
    <dgm:cxn modelId="{CBF1F8E3-F097-4F2E-8343-8A8D2D3EE898}" type="presOf" srcId="{397EFEFA-FC5C-4E3F-BC16-3E7174E7ADAD}" destId="{1180EA84-5308-44A0-AE05-409622E32F22}" srcOrd="0" destOrd="0" presId="urn:microsoft.com/office/officeart/2005/8/layout/default"/>
    <dgm:cxn modelId="{33DCBB43-49E5-46D0-BD4D-7B68CBF18A8B}" srcId="{397EFEFA-FC5C-4E3F-BC16-3E7174E7ADAD}" destId="{DDE33F0A-2223-401F-99EE-F2A34F9CF107}" srcOrd="3" destOrd="0" parTransId="{10077178-F48D-45F2-9FF0-9E1EEEBE7C1A}" sibTransId="{E5354CED-54EF-4816-87EC-71E7F0F80016}"/>
    <dgm:cxn modelId="{1D39C18F-BDC7-4E68-A2F5-FE12F4EB2CD1}" type="presParOf" srcId="{1180EA84-5308-44A0-AE05-409622E32F22}" destId="{E04AE363-884E-44BB-8330-2DB119C568AC}" srcOrd="0" destOrd="0" presId="urn:microsoft.com/office/officeart/2005/8/layout/default"/>
    <dgm:cxn modelId="{47FF02F0-90D4-4E0D-B414-E209F605E85D}" type="presParOf" srcId="{1180EA84-5308-44A0-AE05-409622E32F22}" destId="{4A072A84-796A-405B-BE0D-39B394B0F543}" srcOrd="1" destOrd="0" presId="urn:microsoft.com/office/officeart/2005/8/layout/default"/>
    <dgm:cxn modelId="{2BF92B49-A821-47E6-9670-69F690D36906}" type="presParOf" srcId="{1180EA84-5308-44A0-AE05-409622E32F22}" destId="{86CF8936-5126-40E9-926A-2D20C866DF86}" srcOrd="2" destOrd="0" presId="urn:microsoft.com/office/officeart/2005/8/layout/default"/>
    <dgm:cxn modelId="{C11B023E-C9A6-4E94-9846-988161E88B00}" type="presParOf" srcId="{1180EA84-5308-44A0-AE05-409622E32F22}" destId="{B83C7DE1-BA27-45A9-ABFB-FC76291D5AC9}" srcOrd="3" destOrd="0" presId="urn:microsoft.com/office/officeart/2005/8/layout/default"/>
    <dgm:cxn modelId="{E67E2EA1-7F12-4950-9273-B6264FDA8CDE}" type="presParOf" srcId="{1180EA84-5308-44A0-AE05-409622E32F22}" destId="{21169009-D95B-4C58-B52D-CA34F2464679}" srcOrd="4" destOrd="0" presId="urn:microsoft.com/office/officeart/2005/8/layout/default"/>
    <dgm:cxn modelId="{AAE6B53E-DF1B-4537-9D9B-A7405BC3E384}" type="presParOf" srcId="{1180EA84-5308-44A0-AE05-409622E32F22}" destId="{C0F5D4BC-0CC0-41E0-A00F-45956F3D922A}" srcOrd="5" destOrd="0" presId="urn:microsoft.com/office/officeart/2005/8/layout/default"/>
    <dgm:cxn modelId="{7E9161B3-6ACB-4668-A570-1EE27D9F704D}" type="presParOf" srcId="{1180EA84-5308-44A0-AE05-409622E32F22}" destId="{DE712449-EE23-4449-8494-543A3358E98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9E61EE0-18B1-41D1-928A-8ABEF97D7DE0}" type="doc">
      <dgm:prSet loTypeId="urn:microsoft.com/office/officeart/2005/8/layout/arrow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F71420D4-CC4D-4A8A-B9A9-BA432CBD6826}">
      <dgm:prSet phldrT="[Text]"/>
      <dgm:spPr/>
      <dgm:t>
        <a:bodyPr/>
        <a:lstStyle/>
        <a:p>
          <a:r>
            <a:rPr lang="cs-CZ" smtClean="0"/>
            <a:t>spravedlivé odměňování na základě odvedené práce</a:t>
          </a:r>
        </a:p>
        <a:p>
          <a:r>
            <a:rPr lang="cs-CZ" smtClean="0"/>
            <a:t>racionální postupy plánování a provádění </a:t>
          </a:r>
        </a:p>
        <a:p>
          <a:r>
            <a:rPr lang="cs-CZ" smtClean="0"/>
            <a:t>zlepšování pracovních podmínek</a:t>
          </a:r>
          <a:endParaRPr lang="cs-CZ" dirty="0"/>
        </a:p>
      </dgm:t>
    </dgm:pt>
    <dgm:pt modelId="{2EDEF70E-08FF-46CD-ADD2-82E21E2A55C8}" type="parTrans" cxnId="{50EDFC59-A6A5-4260-9D8C-4BA45F87184B}">
      <dgm:prSet/>
      <dgm:spPr/>
      <dgm:t>
        <a:bodyPr/>
        <a:lstStyle/>
        <a:p>
          <a:endParaRPr lang="cs-CZ"/>
        </a:p>
      </dgm:t>
    </dgm:pt>
    <dgm:pt modelId="{FFF4F4AA-161B-44D9-A4DF-7FFA62280CFF}" type="sibTrans" cxnId="{50EDFC59-A6A5-4260-9D8C-4BA45F87184B}">
      <dgm:prSet/>
      <dgm:spPr/>
      <dgm:t>
        <a:bodyPr/>
        <a:lstStyle/>
        <a:p>
          <a:endParaRPr lang="cs-CZ"/>
        </a:p>
      </dgm:t>
    </dgm:pt>
    <dgm:pt modelId="{954BAE1C-D6DF-4EC5-84E9-E8AC33231271}">
      <dgm:prSet phldrT="[Text]"/>
      <dgm:spPr/>
      <dgm:t>
        <a:bodyPr/>
        <a:lstStyle/>
        <a:p>
          <a:r>
            <a:rPr lang="cs-CZ" dirty="0" smtClean="0"/>
            <a:t>autoritativní styl řízení</a:t>
          </a:r>
        </a:p>
        <a:p>
          <a:r>
            <a:rPr lang="cs-CZ" dirty="0" smtClean="0"/>
            <a:t>zjednodušené pojetí člověka jako jednotky srovnatelné se strojem či výrobkem</a:t>
          </a:r>
          <a:endParaRPr lang="cs-CZ" dirty="0"/>
        </a:p>
      </dgm:t>
    </dgm:pt>
    <dgm:pt modelId="{99981EBE-0D98-4E33-874C-241FAF0A6F00}" type="parTrans" cxnId="{CAE5FAAA-5B80-4CAE-93E3-E21121C3D698}">
      <dgm:prSet/>
      <dgm:spPr/>
      <dgm:t>
        <a:bodyPr/>
        <a:lstStyle/>
        <a:p>
          <a:endParaRPr lang="cs-CZ"/>
        </a:p>
      </dgm:t>
    </dgm:pt>
    <dgm:pt modelId="{8E074754-8B61-461D-A28D-0404A6B7587E}" type="sibTrans" cxnId="{CAE5FAAA-5B80-4CAE-93E3-E21121C3D698}">
      <dgm:prSet/>
      <dgm:spPr/>
      <dgm:t>
        <a:bodyPr/>
        <a:lstStyle/>
        <a:p>
          <a:endParaRPr lang="cs-CZ"/>
        </a:p>
      </dgm:t>
    </dgm:pt>
    <dgm:pt modelId="{53676F07-1FFF-476C-84F0-A62B75131D22}" type="pres">
      <dgm:prSet presAssocID="{89E61EE0-18B1-41D1-928A-8ABEF97D7DE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520B2AE-ED17-493C-9EAB-92EE7DA113BB}" type="pres">
      <dgm:prSet presAssocID="{89E61EE0-18B1-41D1-928A-8ABEF97D7DE0}" presName="divider" presStyleLbl="fgShp" presStyleIdx="0" presStyleCnt="1"/>
      <dgm:spPr/>
    </dgm:pt>
    <dgm:pt modelId="{763FBC2B-2BDE-4D8D-B544-A19E270F33AC}" type="pres">
      <dgm:prSet presAssocID="{F71420D4-CC4D-4A8A-B9A9-BA432CBD6826}" presName="downArrow" presStyleLbl="node1" presStyleIdx="0" presStyleCnt="2"/>
      <dgm:spPr/>
    </dgm:pt>
    <dgm:pt modelId="{1733D29E-9B08-4AEB-AD85-AB81E132CB7F}" type="pres">
      <dgm:prSet presAssocID="{F71420D4-CC4D-4A8A-B9A9-BA432CBD6826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062CD9-AF8B-467E-923A-3738FB78D215}" type="pres">
      <dgm:prSet presAssocID="{954BAE1C-D6DF-4EC5-84E9-E8AC33231271}" presName="upArrow" presStyleLbl="node1" presStyleIdx="1" presStyleCnt="2"/>
      <dgm:spPr/>
    </dgm:pt>
    <dgm:pt modelId="{F384156F-6F9F-4C1F-AFE4-D5D22DEB781D}" type="pres">
      <dgm:prSet presAssocID="{954BAE1C-D6DF-4EC5-84E9-E8AC33231271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AE5FAAA-5B80-4CAE-93E3-E21121C3D698}" srcId="{89E61EE0-18B1-41D1-928A-8ABEF97D7DE0}" destId="{954BAE1C-D6DF-4EC5-84E9-E8AC33231271}" srcOrd="1" destOrd="0" parTransId="{99981EBE-0D98-4E33-874C-241FAF0A6F00}" sibTransId="{8E074754-8B61-461D-A28D-0404A6B7587E}"/>
    <dgm:cxn modelId="{50EDFC59-A6A5-4260-9D8C-4BA45F87184B}" srcId="{89E61EE0-18B1-41D1-928A-8ABEF97D7DE0}" destId="{F71420D4-CC4D-4A8A-B9A9-BA432CBD6826}" srcOrd="0" destOrd="0" parTransId="{2EDEF70E-08FF-46CD-ADD2-82E21E2A55C8}" sibTransId="{FFF4F4AA-161B-44D9-A4DF-7FFA62280CFF}"/>
    <dgm:cxn modelId="{9860400F-B58D-4816-9D3C-C7BB5C5CCF21}" type="presOf" srcId="{89E61EE0-18B1-41D1-928A-8ABEF97D7DE0}" destId="{53676F07-1FFF-476C-84F0-A62B75131D22}" srcOrd="0" destOrd="0" presId="urn:microsoft.com/office/officeart/2005/8/layout/arrow3"/>
    <dgm:cxn modelId="{96055286-F925-4E48-B694-F423CB282754}" type="presOf" srcId="{954BAE1C-D6DF-4EC5-84E9-E8AC33231271}" destId="{F384156F-6F9F-4C1F-AFE4-D5D22DEB781D}" srcOrd="0" destOrd="0" presId="urn:microsoft.com/office/officeart/2005/8/layout/arrow3"/>
    <dgm:cxn modelId="{2207B114-C029-4E67-8078-9F858D5BCF0E}" type="presOf" srcId="{F71420D4-CC4D-4A8A-B9A9-BA432CBD6826}" destId="{1733D29E-9B08-4AEB-AD85-AB81E132CB7F}" srcOrd="0" destOrd="0" presId="urn:microsoft.com/office/officeart/2005/8/layout/arrow3"/>
    <dgm:cxn modelId="{CEF7C288-CD4A-495F-A4CA-7AFB93FDCF14}" type="presParOf" srcId="{53676F07-1FFF-476C-84F0-A62B75131D22}" destId="{B520B2AE-ED17-493C-9EAB-92EE7DA113BB}" srcOrd="0" destOrd="0" presId="urn:microsoft.com/office/officeart/2005/8/layout/arrow3"/>
    <dgm:cxn modelId="{1C106322-A771-41E6-AC44-49F54EA5E3C9}" type="presParOf" srcId="{53676F07-1FFF-476C-84F0-A62B75131D22}" destId="{763FBC2B-2BDE-4D8D-B544-A19E270F33AC}" srcOrd="1" destOrd="0" presId="urn:microsoft.com/office/officeart/2005/8/layout/arrow3"/>
    <dgm:cxn modelId="{ABE5D5BC-3DA4-4B49-81E2-BFE49BB60797}" type="presParOf" srcId="{53676F07-1FFF-476C-84F0-A62B75131D22}" destId="{1733D29E-9B08-4AEB-AD85-AB81E132CB7F}" srcOrd="2" destOrd="0" presId="urn:microsoft.com/office/officeart/2005/8/layout/arrow3"/>
    <dgm:cxn modelId="{AC8FA3B6-518C-41DC-B5DB-EA5958080F2C}" type="presParOf" srcId="{53676F07-1FFF-476C-84F0-A62B75131D22}" destId="{46062CD9-AF8B-467E-923A-3738FB78D215}" srcOrd="3" destOrd="0" presId="urn:microsoft.com/office/officeart/2005/8/layout/arrow3"/>
    <dgm:cxn modelId="{6810B0BB-842E-45E0-8696-8820C2251310}" type="presParOf" srcId="{53676F07-1FFF-476C-84F0-A62B75131D22}" destId="{F384156F-6F9F-4C1F-AFE4-D5D22DEB781D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EB9CB8B-9722-43E5-9019-CFDF9E114ED8}" type="doc">
      <dgm:prSet loTypeId="urn:microsoft.com/office/officeart/2005/8/layout/arrow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4378D911-18E8-4BE8-82F9-C53A0DB1BFCC}">
      <dgm:prSet phldrT="[Text]"/>
      <dgm:spPr/>
      <dgm:t>
        <a:bodyPr/>
        <a:lstStyle/>
        <a:p>
          <a:r>
            <a:rPr lang="cs-CZ" smtClean="0"/>
            <a:t>východisko pro moderní personalistiku</a:t>
          </a:r>
        </a:p>
        <a:p>
          <a:r>
            <a:rPr lang="cs-CZ" smtClean="0"/>
            <a:t>ocenění přínosu člověka</a:t>
          </a:r>
        </a:p>
        <a:p>
          <a:r>
            <a:rPr lang="cs-CZ" smtClean="0"/>
            <a:t>motivace </a:t>
          </a:r>
          <a:endParaRPr lang="cs-CZ" dirty="0"/>
        </a:p>
      </dgm:t>
    </dgm:pt>
    <dgm:pt modelId="{C1BA15C6-6D02-4AD1-AAA4-939404EF3BC4}" type="parTrans" cxnId="{D93DCD16-81E9-415B-9C24-348B7E383CB8}">
      <dgm:prSet/>
      <dgm:spPr/>
      <dgm:t>
        <a:bodyPr/>
        <a:lstStyle/>
        <a:p>
          <a:endParaRPr lang="cs-CZ"/>
        </a:p>
      </dgm:t>
    </dgm:pt>
    <dgm:pt modelId="{4C05B187-B124-40C1-AC02-7854E041E815}" type="sibTrans" cxnId="{D93DCD16-81E9-415B-9C24-348B7E383CB8}">
      <dgm:prSet/>
      <dgm:spPr/>
      <dgm:t>
        <a:bodyPr/>
        <a:lstStyle/>
        <a:p>
          <a:endParaRPr lang="cs-CZ"/>
        </a:p>
      </dgm:t>
    </dgm:pt>
    <dgm:pt modelId="{88D5272B-91EF-48AF-9B01-7C79C8A31407}">
      <dgm:prSet phldrT="[Text]"/>
      <dgm:spPr/>
      <dgm:t>
        <a:bodyPr/>
        <a:lstStyle/>
        <a:p>
          <a:r>
            <a:rPr lang="cs-CZ" smtClean="0"/>
            <a:t>přeceňování významu skupin</a:t>
          </a:r>
        </a:p>
        <a:p>
          <a:r>
            <a:rPr lang="cs-CZ" smtClean="0"/>
            <a:t>opomíjení jiných aspektů</a:t>
          </a:r>
        </a:p>
        <a:p>
          <a:r>
            <a:rPr lang="cs-CZ" smtClean="0"/>
            <a:t>velký důraz na harmonii vztahů</a:t>
          </a:r>
        </a:p>
        <a:p>
          <a:r>
            <a:rPr lang="cs-CZ" smtClean="0"/>
            <a:t>nedocenění funkce konfliktu</a:t>
          </a:r>
          <a:endParaRPr lang="cs-CZ" dirty="0"/>
        </a:p>
      </dgm:t>
    </dgm:pt>
    <dgm:pt modelId="{AB011DA2-6209-458E-A87A-251F00AA83AA}" type="parTrans" cxnId="{9C17477D-FE98-4C6E-957C-8ACE65D32EEC}">
      <dgm:prSet/>
      <dgm:spPr/>
      <dgm:t>
        <a:bodyPr/>
        <a:lstStyle/>
        <a:p>
          <a:endParaRPr lang="cs-CZ"/>
        </a:p>
      </dgm:t>
    </dgm:pt>
    <dgm:pt modelId="{07342D3D-3296-4A6F-AACC-B825412935DA}" type="sibTrans" cxnId="{9C17477D-FE98-4C6E-957C-8ACE65D32EEC}">
      <dgm:prSet/>
      <dgm:spPr/>
      <dgm:t>
        <a:bodyPr/>
        <a:lstStyle/>
        <a:p>
          <a:endParaRPr lang="cs-CZ"/>
        </a:p>
      </dgm:t>
    </dgm:pt>
    <dgm:pt modelId="{13585CFA-BB4D-4CCD-B409-D13038530634}" type="pres">
      <dgm:prSet presAssocID="{0EB9CB8B-9722-43E5-9019-CFDF9E114ED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2D5103E-9224-4C58-90C6-E1CE6ED3F4AF}" type="pres">
      <dgm:prSet presAssocID="{0EB9CB8B-9722-43E5-9019-CFDF9E114ED8}" presName="divider" presStyleLbl="fgShp" presStyleIdx="0" presStyleCnt="1"/>
      <dgm:spPr/>
    </dgm:pt>
    <dgm:pt modelId="{3A6CE49A-4518-4D2F-B2C1-C5BB8EEBF1AA}" type="pres">
      <dgm:prSet presAssocID="{4378D911-18E8-4BE8-82F9-C53A0DB1BFCC}" presName="downArrow" presStyleLbl="node1" presStyleIdx="0" presStyleCnt="2"/>
      <dgm:spPr/>
    </dgm:pt>
    <dgm:pt modelId="{E117B235-1878-4FA3-9CC5-887C8404F4A7}" type="pres">
      <dgm:prSet presAssocID="{4378D911-18E8-4BE8-82F9-C53A0DB1BFCC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FA60DB-AAFB-4E77-B967-31B992FA3925}" type="pres">
      <dgm:prSet presAssocID="{88D5272B-91EF-48AF-9B01-7C79C8A31407}" presName="upArrow" presStyleLbl="node1" presStyleIdx="1" presStyleCnt="2"/>
      <dgm:spPr/>
    </dgm:pt>
    <dgm:pt modelId="{99E42657-8F6C-4437-9A31-C1E79B089D0A}" type="pres">
      <dgm:prSet presAssocID="{88D5272B-91EF-48AF-9B01-7C79C8A31407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9329BF7-3C30-4CF5-BC31-E17D78A96E47}" type="presOf" srcId="{88D5272B-91EF-48AF-9B01-7C79C8A31407}" destId="{99E42657-8F6C-4437-9A31-C1E79B089D0A}" srcOrd="0" destOrd="0" presId="urn:microsoft.com/office/officeart/2005/8/layout/arrow3"/>
    <dgm:cxn modelId="{98D10958-AF2F-4666-953B-882AC4C1BDEA}" type="presOf" srcId="{0EB9CB8B-9722-43E5-9019-CFDF9E114ED8}" destId="{13585CFA-BB4D-4CCD-B409-D13038530634}" srcOrd="0" destOrd="0" presId="urn:microsoft.com/office/officeart/2005/8/layout/arrow3"/>
    <dgm:cxn modelId="{9C17477D-FE98-4C6E-957C-8ACE65D32EEC}" srcId="{0EB9CB8B-9722-43E5-9019-CFDF9E114ED8}" destId="{88D5272B-91EF-48AF-9B01-7C79C8A31407}" srcOrd="1" destOrd="0" parTransId="{AB011DA2-6209-458E-A87A-251F00AA83AA}" sibTransId="{07342D3D-3296-4A6F-AACC-B825412935DA}"/>
    <dgm:cxn modelId="{967F3277-EDBA-4474-8F48-3054AF596FB1}" type="presOf" srcId="{4378D911-18E8-4BE8-82F9-C53A0DB1BFCC}" destId="{E117B235-1878-4FA3-9CC5-887C8404F4A7}" srcOrd="0" destOrd="0" presId="urn:microsoft.com/office/officeart/2005/8/layout/arrow3"/>
    <dgm:cxn modelId="{D93DCD16-81E9-415B-9C24-348B7E383CB8}" srcId="{0EB9CB8B-9722-43E5-9019-CFDF9E114ED8}" destId="{4378D911-18E8-4BE8-82F9-C53A0DB1BFCC}" srcOrd="0" destOrd="0" parTransId="{C1BA15C6-6D02-4AD1-AAA4-939404EF3BC4}" sibTransId="{4C05B187-B124-40C1-AC02-7854E041E815}"/>
    <dgm:cxn modelId="{BA1DD4A7-EBAC-4CB3-91CE-54174EC02549}" type="presParOf" srcId="{13585CFA-BB4D-4CCD-B409-D13038530634}" destId="{02D5103E-9224-4C58-90C6-E1CE6ED3F4AF}" srcOrd="0" destOrd="0" presId="urn:microsoft.com/office/officeart/2005/8/layout/arrow3"/>
    <dgm:cxn modelId="{6AB4F7CB-DF37-46BD-8190-C0A3138064C4}" type="presParOf" srcId="{13585CFA-BB4D-4CCD-B409-D13038530634}" destId="{3A6CE49A-4518-4D2F-B2C1-C5BB8EEBF1AA}" srcOrd="1" destOrd="0" presId="urn:microsoft.com/office/officeart/2005/8/layout/arrow3"/>
    <dgm:cxn modelId="{76DA6CD3-BA16-4BB8-ADAD-71473215469D}" type="presParOf" srcId="{13585CFA-BB4D-4CCD-B409-D13038530634}" destId="{E117B235-1878-4FA3-9CC5-887C8404F4A7}" srcOrd="2" destOrd="0" presId="urn:microsoft.com/office/officeart/2005/8/layout/arrow3"/>
    <dgm:cxn modelId="{2792E735-2DC9-4B1E-AF9F-51E14BD3F1D0}" type="presParOf" srcId="{13585CFA-BB4D-4CCD-B409-D13038530634}" destId="{36FA60DB-AAFB-4E77-B967-31B992FA3925}" srcOrd="3" destOrd="0" presId="urn:microsoft.com/office/officeart/2005/8/layout/arrow3"/>
    <dgm:cxn modelId="{060FF818-F9E8-4D2F-AF19-67931681A661}" type="presParOf" srcId="{13585CFA-BB4D-4CCD-B409-D13038530634}" destId="{99E42657-8F6C-4437-9A31-C1E79B089D0A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CC8CF-91CE-41AF-80C5-3640139530A2}">
      <dsp:nvSpPr>
        <dsp:cNvPr id="0" name=""/>
        <dsp:cNvSpPr/>
      </dsp:nvSpPr>
      <dsp:spPr>
        <a:xfrm rot="5400000">
          <a:off x="-296784" y="892011"/>
          <a:ext cx="1314962" cy="158660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3C473A-0DCC-499D-B331-BB38FBEA34DE}">
      <dsp:nvSpPr>
        <dsp:cNvPr id="0" name=""/>
        <dsp:cNvSpPr/>
      </dsp:nvSpPr>
      <dsp:spPr>
        <a:xfrm>
          <a:off x="4514" y="51033"/>
          <a:ext cx="1762892" cy="1057735"/>
        </a:xfrm>
        <a:prstGeom prst="roundRect">
          <a:avLst>
            <a:gd name="adj" fmla="val 10000"/>
          </a:avLst>
        </a:prstGeom>
        <a:solidFill>
          <a:schemeClr val="accent5"/>
        </a:solidFill>
        <a:ln w="15875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historie managementu</a:t>
          </a:r>
          <a:endParaRPr lang="cs-CZ" sz="1700" kern="1200" dirty="0"/>
        </a:p>
      </dsp:txBody>
      <dsp:txXfrm>
        <a:off x="35494" y="82013"/>
        <a:ext cx="1700932" cy="995775"/>
      </dsp:txXfrm>
    </dsp:sp>
    <dsp:sp modelId="{AE6CC2D4-FB82-4523-8E0C-6E761DB8B927}">
      <dsp:nvSpPr>
        <dsp:cNvPr id="0" name=""/>
        <dsp:cNvSpPr/>
      </dsp:nvSpPr>
      <dsp:spPr>
        <a:xfrm rot="5400000">
          <a:off x="-296784" y="2214180"/>
          <a:ext cx="1314962" cy="158660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A1215-67E9-4F3A-8BD1-1EBACC6F90FB}">
      <dsp:nvSpPr>
        <dsp:cNvPr id="0" name=""/>
        <dsp:cNvSpPr/>
      </dsp:nvSpPr>
      <dsp:spPr>
        <a:xfrm>
          <a:off x="4514" y="1373203"/>
          <a:ext cx="1762892" cy="10577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ekonomika, knihovní zákon, kontext organizace</a:t>
          </a:r>
          <a:endParaRPr lang="cs-CZ" sz="1700" kern="1200" dirty="0"/>
        </a:p>
      </dsp:txBody>
      <dsp:txXfrm>
        <a:off x="35494" y="1404183"/>
        <a:ext cx="1700932" cy="995775"/>
      </dsp:txXfrm>
    </dsp:sp>
    <dsp:sp modelId="{688879D5-2F7C-4E0E-8671-C00490C120D4}">
      <dsp:nvSpPr>
        <dsp:cNvPr id="0" name=""/>
        <dsp:cNvSpPr/>
      </dsp:nvSpPr>
      <dsp:spPr>
        <a:xfrm rot="5400000">
          <a:off x="-296784" y="3536349"/>
          <a:ext cx="1314962" cy="158660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EA9862-61D9-4AF2-AA9F-6A955E050F25}">
      <dsp:nvSpPr>
        <dsp:cNvPr id="0" name=""/>
        <dsp:cNvSpPr/>
      </dsp:nvSpPr>
      <dsp:spPr>
        <a:xfrm>
          <a:off x="4514" y="2695372"/>
          <a:ext cx="1762892" cy="10577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ekonomie provozu, ROI</a:t>
          </a:r>
          <a:endParaRPr lang="cs-CZ" sz="1700" kern="1200" dirty="0"/>
        </a:p>
      </dsp:txBody>
      <dsp:txXfrm>
        <a:off x="35494" y="2726352"/>
        <a:ext cx="1700932" cy="995775"/>
      </dsp:txXfrm>
    </dsp:sp>
    <dsp:sp modelId="{A92A1747-42D9-4933-9A40-595E54F18F1F}">
      <dsp:nvSpPr>
        <dsp:cNvPr id="0" name=""/>
        <dsp:cNvSpPr/>
      </dsp:nvSpPr>
      <dsp:spPr>
        <a:xfrm>
          <a:off x="364300" y="4197434"/>
          <a:ext cx="2337439" cy="158660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1ED2C-0595-4A60-A44F-3796D9D30029}">
      <dsp:nvSpPr>
        <dsp:cNvPr id="0" name=""/>
        <dsp:cNvSpPr/>
      </dsp:nvSpPr>
      <dsp:spPr>
        <a:xfrm>
          <a:off x="4514" y="4017541"/>
          <a:ext cx="1762892" cy="1057735"/>
        </a:xfrm>
        <a:prstGeom prst="roundRect">
          <a:avLst>
            <a:gd name="adj" fmla="val 10000"/>
          </a:avLst>
        </a:prstGeom>
        <a:solidFill>
          <a:schemeClr val="accent5"/>
        </a:solidFill>
        <a:ln w="15875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provoz v praxi – Ing. Nivnická</a:t>
          </a:r>
          <a:endParaRPr lang="cs-CZ" sz="1700" kern="1200" dirty="0"/>
        </a:p>
      </dsp:txBody>
      <dsp:txXfrm>
        <a:off x="35494" y="4048521"/>
        <a:ext cx="1700932" cy="995775"/>
      </dsp:txXfrm>
    </dsp:sp>
    <dsp:sp modelId="{A87A2CEA-358D-488D-9357-ADEDEBC7795C}">
      <dsp:nvSpPr>
        <dsp:cNvPr id="0" name=""/>
        <dsp:cNvSpPr/>
      </dsp:nvSpPr>
      <dsp:spPr>
        <a:xfrm rot="16200000">
          <a:off x="2047862" y="3536349"/>
          <a:ext cx="1314962" cy="158660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1B8DA5-4D9C-46D7-8709-4E4B1289A0B2}">
      <dsp:nvSpPr>
        <dsp:cNvPr id="0" name=""/>
        <dsp:cNvSpPr/>
      </dsp:nvSpPr>
      <dsp:spPr>
        <a:xfrm>
          <a:off x="2349161" y="4017541"/>
          <a:ext cx="1762892" cy="10577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audit</a:t>
          </a:r>
          <a:endParaRPr lang="cs-CZ" sz="1700" kern="1200" dirty="0"/>
        </a:p>
      </dsp:txBody>
      <dsp:txXfrm>
        <a:off x="2380141" y="4048521"/>
        <a:ext cx="1700932" cy="995775"/>
      </dsp:txXfrm>
    </dsp:sp>
    <dsp:sp modelId="{CAC1742A-07D3-429C-977F-C6E8FCDB2D20}">
      <dsp:nvSpPr>
        <dsp:cNvPr id="0" name=""/>
        <dsp:cNvSpPr/>
      </dsp:nvSpPr>
      <dsp:spPr>
        <a:xfrm rot="16200000">
          <a:off x="2047862" y="2214180"/>
          <a:ext cx="1314962" cy="158660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186787-F705-4132-B020-2AEBF88FB74A}">
      <dsp:nvSpPr>
        <dsp:cNvPr id="0" name=""/>
        <dsp:cNvSpPr/>
      </dsp:nvSpPr>
      <dsp:spPr>
        <a:xfrm>
          <a:off x="2349161" y="2695372"/>
          <a:ext cx="1762892" cy="10577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řízení procesů</a:t>
          </a:r>
          <a:endParaRPr lang="cs-CZ" sz="1700" kern="1200" dirty="0"/>
        </a:p>
      </dsp:txBody>
      <dsp:txXfrm>
        <a:off x="2380141" y="2726352"/>
        <a:ext cx="1700932" cy="995775"/>
      </dsp:txXfrm>
    </dsp:sp>
    <dsp:sp modelId="{A8824646-C3DD-49AF-A760-A7D283CE1B8F}">
      <dsp:nvSpPr>
        <dsp:cNvPr id="0" name=""/>
        <dsp:cNvSpPr/>
      </dsp:nvSpPr>
      <dsp:spPr>
        <a:xfrm rot="16200000">
          <a:off x="2047862" y="892011"/>
          <a:ext cx="1314962" cy="158660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67A84E-5F1E-41B0-B5C5-473DE553E7E1}">
      <dsp:nvSpPr>
        <dsp:cNvPr id="0" name=""/>
        <dsp:cNvSpPr/>
      </dsp:nvSpPr>
      <dsp:spPr>
        <a:xfrm>
          <a:off x="2349161" y="1373203"/>
          <a:ext cx="1762892" cy="1057735"/>
        </a:xfrm>
        <a:prstGeom prst="roundRect">
          <a:avLst>
            <a:gd name="adj" fmla="val 10000"/>
          </a:avLst>
        </a:prstGeom>
        <a:solidFill>
          <a:schemeClr val="accent5"/>
        </a:solidFill>
        <a:ln w="15875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služby knihoven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Bc. </a:t>
          </a:r>
          <a:r>
            <a:rPr lang="cs-CZ" sz="1700" kern="1200" dirty="0" err="1" smtClean="0"/>
            <a:t>Chodounská</a:t>
          </a:r>
          <a:endParaRPr lang="cs-CZ" sz="1700" kern="1200" dirty="0"/>
        </a:p>
      </dsp:txBody>
      <dsp:txXfrm>
        <a:off x="2380141" y="1404183"/>
        <a:ext cx="1700932" cy="995775"/>
      </dsp:txXfrm>
    </dsp:sp>
    <dsp:sp modelId="{4DA3F2CD-39CB-4926-9853-063A6BC78FE2}">
      <dsp:nvSpPr>
        <dsp:cNvPr id="0" name=""/>
        <dsp:cNvSpPr/>
      </dsp:nvSpPr>
      <dsp:spPr>
        <a:xfrm>
          <a:off x="2708946" y="230926"/>
          <a:ext cx="2337439" cy="158660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CA9167-C1EA-4646-B10A-D5702932F69C}">
      <dsp:nvSpPr>
        <dsp:cNvPr id="0" name=""/>
        <dsp:cNvSpPr/>
      </dsp:nvSpPr>
      <dsp:spPr>
        <a:xfrm>
          <a:off x="2349161" y="51033"/>
          <a:ext cx="1762892" cy="10577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řízení inovací</a:t>
          </a:r>
          <a:endParaRPr lang="cs-CZ" sz="1700" kern="1200" dirty="0"/>
        </a:p>
      </dsp:txBody>
      <dsp:txXfrm>
        <a:off x="2380141" y="82013"/>
        <a:ext cx="1700932" cy="995775"/>
      </dsp:txXfrm>
    </dsp:sp>
    <dsp:sp modelId="{647E7408-B04F-4ABA-ACDE-D13DE83D431B}">
      <dsp:nvSpPr>
        <dsp:cNvPr id="0" name=""/>
        <dsp:cNvSpPr/>
      </dsp:nvSpPr>
      <dsp:spPr>
        <a:xfrm rot="5400000">
          <a:off x="4392509" y="892011"/>
          <a:ext cx="1314962" cy="158660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7D95B2-0A92-40A3-B174-F016CE7BD1A0}">
      <dsp:nvSpPr>
        <dsp:cNvPr id="0" name=""/>
        <dsp:cNvSpPr/>
      </dsp:nvSpPr>
      <dsp:spPr>
        <a:xfrm>
          <a:off x="4693808" y="51033"/>
          <a:ext cx="1762892" cy="10577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řízení projektů</a:t>
          </a:r>
          <a:endParaRPr lang="cs-CZ" sz="1700" kern="1200" dirty="0"/>
        </a:p>
      </dsp:txBody>
      <dsp:txXfrm>
        <a:off x="4724788" y="82013"/>
        <a:ext cx="1700932" cy="995775"/>
      </dsp:txXfrm>
    </dsp:sp>
    <dsp:sp modelId="{9A4709F4-D149-4304-9B54-5D8B6DFC338F}">
      <dsp:nvSpPr>
        <dsp:cNvPr id="0" name=""/>
        <dsp:cNvSpPr/>
      </dsp:nvSpPr>
      <dsp:spPr>
        <a:xfrm rot="5400000">
          <a:off x="4392509" y="2214180"/>
          <a:ext cx="1314962" cy="158660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364740-D2FC-4D1D-9250-757CBE312A51}">
      <dsp:nvSpPr>
        <dsp:cNvPr id="0" name=""/>
        <dsp:cNvSpPr/>
      </dsp:nvSpPr>
      <dsp:spPr>
        <a:xfrm>
          <a:off x="4693808" y="1373203"/>
          <a:ext cx="1762892" cy="1057735"/>
        </a:xfrm>
        <a:prstGeom prst="roundRect">
          <a:avLst>
            <a:gd name="adj" fmla="val 10000"/>
          </a:avLst>
        </a:prstGeom>
        <a:solidFill>
          <a:schemeClr val="accent5"/>
        </a:solidFill>
        <a:ln w="15875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lidé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test</a:t>
          </a:r>
          <a:endParaRPr lang="cs-CZ" sz="1700" kern="1200" dirty="0"/>
        </a:p>
      </dsp:txBody>
      <dsp:txXfrm>
        <a:off x="4724788" y="1404183"/>
        <a:ext cx="1700932" cy="995775"/>
      </dsp:txXfrm>
    </dsp:sp>
    <dsp:sp modelId="{F79EEEF0-1746-4850-ABA7-1F708DEBE845}">
      <dsp:nvSpPr>
        <dsp:cNvPr id="0" name=""/>
        <dsp:cNvSpPr/>
      </dsp:nvSpPr>
      <dsp:spPr>
        <a:xfrm rot="5400000">
          <a:off x="4392509" y="3536349"/>
          <a:ext cx="1314962" cy="158660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291934-5DE6-4943-A6ED-BFFFAEE8CFAC}">
      <dsp:nvSpPr>
        <dsp:cNvPr id="0" name=""/>
        <dsp:cNvSpPr/>
      </dsp:nvSpPr>
      <dsp:spPr>
        <a:xfrm>
          <a:off x="4693808" y="2695372"/>
          <a:ext cx="1762892" cy="10577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manažer</a:t>
          </a:r>
          <a:endParaRPr lang="cs-CZ" sz="1700" kern="1200" dirty="0"/>
        </a:p>
      </dsp:txBody>
      <dsp:txXfrm>
        <a:off x="4724788" y="2726352"/>
        <a:ext cx="1700932" cy="995775"/>
      </dsp:txXfrm>
    </dsp:sp>
    <dsp:sp modelId="{CFAF03B4-3947-49DE-965D-7F7A0C77A18F}">
      <dsp:nvSpPr>
        <dsp:cNvPr id="0" name=""/>
        <dsp:cNvSpPr/>
      </dsp:nvSpPr>
      <dsp:spPr>
        <a:xfrm>
          <a:off x="5053593" y="4197434"/>
          <a:ext cx="2337439" cy="158660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B87B5-2201-459B-ABD6-EC525D6DC0EC}">
      <dsp:nvSpPr>
        <dsp:cNvPr id="0" name=""/>
        <dsp:cNvSpPr/>
      </dsp:nvSpPr>
      <dsp:spPr>
        <a:xfrm>
          <a:off x="4693808" y="4017541"/>
          <a:ext cx="1762892" cy="10577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vize, strategie, strategický cyklus</a:t>
          </a:r>
          <a:endParaRPr lang="cs-CZ" sz="1700" kern="1200" dirty="0"/>
        </a:p>
      </dsp:txBody>
      <dsp:txXfrm>
        <a:off x="4724788" y="4048521"/>
        <a:ext cx="1700932" cy="995775"/>
      </dsp:txXfrm>
    </dsp:sp>
    <dsp:sp modelId="{DC777069-5991-4992-8DC4-0C67240753FB}">
      <dsp:nvSpPr>
        <dsp:cNvPr id="0" name=""/>
        <dsp:cNvSpPr/>
      </dsp:nvSpPr>
      <dsp:spPr>
        <a:xfrm>
          <a:off x="7038454" y="4017541"/>
          <a:ext cx="1762892" cy="1057735"/>
        </a:xfrm>
        <a:prstGeom prst="roundRect">
          <a:avLst>
            <a:gd name="adj" fmla="val 10000"/>
          </a:avLst>
        </a:prstGeom>
        <a:solidFill>
          <a:schemeClr val="accent5"/>
        </a:solidFill>
        <a:ln w="15875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tvorba strategie</a:t>
          </a:r>
          <a:endParaRPr lang="cs-CZ" sz="1700" kern="1200" dirty="0"/>
        </a:p>
      </dsp:txBody>
      <dsp:txXfrm>
        <a:off x="7069434" y="4048521"/>
        <a:ext cx="1700932" cy="99577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D4CC3-9D61-46EB-B09A-6999BB63EEED}" type="datetimeFigureOut">
              <a:rPr lang="cs-CZ" smtClean="0"/>
              <a:t>30. 9. 2015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B4653-F852-43AE-9BAA-B8F795C90E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526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886201" y="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886201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48" tIns="0" rIns="19048" bIns="0" anchor="b"/>
          <a:lstStyle/>
          <a:p>
            <a:pPr algn="r"/>
            <a:r>
              <a:rPr lang="en-US" altLang="cs-CZ" sz="1000" i="1"/>
              <a:t>9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15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151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5926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886201" y="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886201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48" tIns="0" rIns="19048" bIns="0" anchor="b"/>
          <a:lstStyle/>
          <a:p>
            <a:pPr algn="r"/>
            <a:r>
              <a:rPr lang="en-US" altLang="cs-CZ" sz="1000" i="1"/>
              <a:t>10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355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43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886201" y="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886201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48" tIns="0" rIns="19048" bIns="0" anchor="b"/>
          <a:lstStyle/>
          <a:p>
            <a:pPr algn="r"/>
            <a:r>
              <a:rPr lang="en-US" altLang="cs-CZ" sz="1000" i="1"/>
              <a:t>10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355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0981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886201" y="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886201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48" tIns="0" rIns="19048" bIns="0" anchor="b"/>
          <a:lstStyle/>
          <a:p>
            <a:pPr algn="r"/>
            <a:r>
              <a:rPr lang="en-US" altLang="cs-CZ" sz="1000" i="1"/>
              <a:t>10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355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8949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886201" y="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886201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48" tIns="0" rIns="19048" bIns="0" anchor="b"/>
          <a:lstStyle/>
          <a:p>
            <a:pPr algn="r"/>
            <a:r>
              <a:rPr lang="en-US" altLang="cs-CZ" sz="1000" i="1"/>
              <a:t>10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355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8599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886201" y="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886201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48" tIns="0" rIns="19048" bIns="0" anchor="b"/>
          <a:lstStyle/>
          <a:p>
            <a:pPr algn="r"/>
            <a:r>
              <a:rPr lang="en-US" altLang="cs-CZ" sz="1000" i="1"/>
              <a:t>10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355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8838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886201" y="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886201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48" tIns="0" rIns="19048" bIns="0" anchor="b"/>
          <a:lstStyle/>
          <a:p>
            <a:pPr algn="r"/>
            <a:r>
              <a:rPr lang="en-US" altLang="cs-CZ" sz="1000" i="1"/>
              <a:t>10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endParaRPr lang="cs-CZ"/>
          </a:p>
        </p:txBody>
      </p:sp>
      <p:sp>
        <p:nvSpPr>
          <p:cNvPr id="235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355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1496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 smtClean="0"/>
              <a:t>VIKBA22 řízení organizací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Markéta Bočková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04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1"/>
                </a:solidFill>
              </a:rPr>
              <a:t>jako proces</a:t>
            </a:r>
            <a:endParaRPr lang="cs-CZ" sz="40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2480" y="2194560"/>
            <a:ext cx="10968149" cy="406908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KONCEPT kritických faktorů úspěchu (7S – </a:t>
            </a:r>
            <a:r>
              <a:rPr lang="cs-CZ" sz="2400" dirty="0" err="1" smtClean="0"/>
              <a:t>McKinsey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 smtClean="0"/>
          </a:p>
          <a:p>
            <a:pPr lvl="1"/>
            <a:r>
              <a:rPr lang="cs-CZ" sz="2000" dirty="0" smtClean="0"/>
              <a:t>strategie</a:t>
            </a:r>
          </a:p>
          <a:p>
            <a:pPr lvl="1"/>
            <a:r>
              <a:rPr lang="cs-CZ" sz="2000" dirty="0" smtClean="0"/>
              <a:t>struktura</a:t>
            </a:r>
          </a:p>
          <a:p>
            <a:pPr lvl="1"/>
            <a:r>
              <a:rPr lang="cs-CZ" sz="2000" dirty="0" smtClean="0"/>
              <a:t>spolupracovníci</a:t>
            </a:r>
          </a:p>
          <a:p>
            <a:pPr lvl="1"/>
            <a:r>
              <a:rPr lang="cs-CZ" sz="2000" dirty="0" smtClean="0"/>
              <a:t>systémy managementu</a:t>
            </a:r>
          </a:p>
          <a:p>
            <a:pPr lvl="1"/>
            <a:r>
              <a:rPr lang="cs-CZ" sz="2000" dirty="0" smtClean="0"/>
              <a:t>sdílené hodnoty</a:t>
            </a:r>
          </a:p>
          <a:p>
            <a:pPr lvl="1"/>
            <a:r>
              <a:rPr lang="cs-CZ" sz="2000" dirty="0" smtClean="0"/>
              <a:t>styl managementu</a:t>
            </a:r>
          </a:p>
          <a:p>
            <a:pPr lvl="1"/>
            <a:r>
              <a:rPr lang="cs-CZ" sz="2000" dirty="0" smtClean="0"/>
              <a:t>schopnosti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2263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1"/>
                </a:solidFill>
              </a:rPr>
              <a:t>jako proces</a:t>
            </a:r>
            <a:endParaRPr lang="cs-CZ" sz="40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KONCEPT manažerských komponent</a:t>
            </a:r>
          </a:p>
          <a:p>
            <a:pPr marL="0" indent="0">
              <a:buNone/>
            </a:pPr>
            <a:endParaRPr lang="cs-CZ" sz="2400" dirty="0" smtClean="0"/>
          </a:p>
          <a:p>
            <a:pPr lvl="1"/>
            <a:r>
              <a:rPr lang="cs-CZ" dirty="0" smtClean="0"/>
              <a:t>okolní prostředí</a:t>
            </a:r>
          </a:p>
          <a:p>
            <a:pPr lvl="1"/>
            <a:r>
              <a:rPr lang="cs-CZ" dirty="0" smtClean="0"/>
              <a:t>plánování</a:t>
            </a:r>
          </a:p>
          <a:p>
            <a:pPr lvl="1"/>
            <a:r>
              <a:rPr lang="cs-CZ" dirty="0" smtClean="0"/>
              <a:t>organizování</a:t>
            </a:r>
          </a:p>
          <a:p>
            <a:pPr lvl="1"/>
            <a:r>
              <a:rPr lang="cs-CZ" dirty="0" smtClean="0"/>
              <a:t>manažerské procesy</a:t>
            </a:r>
          </a:p>
          <a:p>
            <a:pPr lvl="1"/>
            <a:r>
              <a:rPr lang="cs-CZ" dirty="0" smtClean="0"/>
              <a:t>kontrolování</a:t>
            </a:r>
          </a:p>
          <a:p>
            <a:pPr lvl="1"/>
            <a:r>
              <a:rPr lang="cs-CZ" dirty="0" smtClean="0"/>
              <a:t>rozhodování</a:t>
            </a:r>
          </a:p>
          <a:p>
            <a:pPr lvl="1"/>
            <a:r>
              <a:rPr lang="cs-CZ" dirty="0" smtClean="0"/>
              <a:t>lidské zdroje</a:t>
            </a:r>
          </a:p>
          <a:p>
            <a:pPr lvl="1"/>
            <a:r>
              <a:rPr lang="cs-CZ" dirty="0" smtClean="0"/>
              <a:t>organizační kultura</a:t>
            </a:r>
          </a:p>
          <a:p>
            <a:pPr lvl="1"/>
            <a:r>
              <a:rPr lang="cs-CZ" dirty="0" smtClean="0"/>
              <a:t>informační systémy a komunikace</a:t>
            </a:r>
          </a:p>
          <a:p>
            <a:pPr lvl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18184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6693093" cy="1499616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accent1"/>
                </a:solidFill>
              </a:rPr>
              <a:t>jako </a:t>
            </a:r>
            <a:r>
              <a:rPr lang="cs-CZ" sz="4000" dirty="0" smtClean="0">
                <a:solidFill>
                  <a:schemeClr val="accent1"/>
                </a:solidFill>
              </a:rPr>
              <a:t>kolektiv řídících pracovníků</a:t>
            </a:r>
            <a:endParaRPr lang="cs-CZ" sz="4000" dirty="0">
              <a:solidFill>
                <a:schemeClr val="accent1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740268"/>
              </p:ext>
            </p:extLst>
          </p:nvPr>
        </p:nvGraphicFramePr>
        <p:xfrm>
          <a:off x="5738649" y="938050"/>
          <a:ext cx="6385033" cy="3176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délník 5"/>
          <p:cNvSpPr/>
          <p:nvPr/>
        </p:nvSpPr>
        <p:spPr>
          <a:xfrm>
            <a:off x="186558" y="2745577"/>
            <a:ext cx="864213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Aft>
                <a:spcPts val="1200"/>
              </a:spcAft>
            </a:pPr>
            <a:r>
              <a:rPr lang="cs-CZ" sz="2400" dirty="0"/>
              <a:t>manažer / vedoucí pracovník </a:t>
            </a:r>
            <a:endParaRPr lang="cs-CZ" sz="2400" dirty="0" smtClean="0"/>
          </a:p>
          <a:p>
            <a:pPr marL="800100" lvl="1" indent="-342900">
              <a:spcAft>
                <a:spcPts val="1200"/>
              </a:spcAft>
            </a:pPr>
            <a:endParaRPr lang="cs-CZ" sz="2400" dirty="0" smtClean="0"/>
          </a:p>
          <a:p>
            <a:pPr marL="800100" lvl="1" indent="-342900">
              <a:spcAft>
                <a:spcPts val="1200"/>
              </a:spcAft>
            </a:pPr>
            <a:endParaRPr lang="cs-CZ" sz="2400" dirty="0"/>
          </a:p>
          <a:p>
            <a:pPr marL="800100" lvl="1" indent="-342900">
              <a:spcAft>
                <a:spcPts val="1200"/>
              </a:spcAft>
            </a:pPr>
            <a:endParaRPr lang="cs-CZ" sz="2400" dirty="0"/>
          </a:p>
          <a:p>
            <a:pPr marL="800100" lvl="1" indent="-342900">
              <a:spcAft>
                <a:spcPts val="1200"/>
              </a:spcAft>
            </a:pPr>
            <a:r>
              <a:rPr lang="cs-CZ" sz="2400" dirty="0"/>
              <a:t>liniový manažer / v kontaktu s pracovníky</a:t>
            </a:r>
          </a:p>
          <a:p>
            <a:pPr marL="800100" lvl="1" indent="-342900">
              <a:spcAft>
                <a:spcPts val="1200"/>
              </a:spcAft>
            </a:pPr>
            <a:r>
              <a:rPr lang="cs-CZ" sz="2400" dirty="0"/>
              <a:t>střední manažer / převodová páka </a:t>
            </a:r>
            <a:endParaRPr lang="cs-CZ" sz="2400" dirty="0" smtClean="0"/>
          </a:p>
          <a:p>
            <a:pPr marL="800100" lvl="1" indent="-342900">
              <a:spcAft>
                <a:spcPts val="1200"/>
              </a:spcAft>
            </a:pPr>
            <a:r>
              <a:rPr lang="cs-CZ" sz="2400" dirty="0" smtClean="0"/>
              <a:t>vrcholový </a:t>
            </a:r>
            <a:r>
              <a:rPr lang="cs-CZ" sz="2400" dirty="0"/>
              <a:t>manažer / řídí organizaci jako celek, </a:t>
            </a:r>
            <a:r>
              <a:rPr lang="cs-CZ" sz="2400" dirty="0" smtClean="0"/>
              <a:t>reprezentace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3507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4925" y="1149455"/>
            <a:ext cx="6124248" cy="82123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solidFill>
                  <a:schemeClr val="accent1"/>
                </a:solidFill>
              </a:rPr>
              <a:t>jako soubor poznatků o řízení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400" y="1994338"/>
            <a:ext cx="2966779" cy="3635552"/>
          </a:xfrm>
        </p:spPr>
      </p:pic>
      <p:sp>
        <p:nvSpPr>
          <p:cNvPr id="3" name="TextovéPole 2"/>
          <p:cNvSpPr txBox="1"/>
          <p:nvPr/>
        </p:nvSpPr>
        <p:spPr>
          <a:xfrm>
            <a:off x="7920203" y="5445224"/>
            <a:ext cx="2976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Frederick </a:t>
            </a:r>
            <a:r>
              <a:rPr lang="cs-CZ" dirty="0" err="1"/>
              <a:t>Winslow</a:t>
            </a:r>
            <a:r>
              <a:rPr lang="cs-CZ" dirty="0"/>
              <a:t> </a:t>
            </a:r>
            <a:r>
              <a:rPr lang="cs-CZ" dirty="0" err="1"/>
              <a:t>Taylor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29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7757" y="910561"/>
            <a:ext cx="5603987" cy="684459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chemeClr val="tx2"/>
                </a:solidFill>
              </a:rPr>
              <a:t>h</a:t>
            </a:r>
            <a:r>
              <a:rPr lang="cs-CZ" sz="3600" dirty="0" smtClean="0">
                <a:solidFill>
                  <a:schemeClr val="tx2"/>
                </a:solidFill>
              </a:rPr>
              <a:t>istorický vývoj managementu</a:t>
            </a:r>
            <a:endParaRPr lang="cs-CZ" sz="3600" dirty="0">
              <a:solidFill>
                <a:schemeClr val="tx2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435887"/>
              </p:ext>
            </p:extLst>
          </p:nvPr>
        </p:nvGraphicFramePr>
        <p:xfrm>
          <a:off x="815413" y="1052736"/>
          <a:ext cx="1075319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685038" y="5947929"/>
            <a:ext cx="111372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cs-CZ" sz="2000" dirty="0" smtClean="0"/>
              <a:t>L Blažek – Management </a:t>
            </a:r>
          </a:p>
        </p:txBody>
      </p:sp>
    </p:spTree>
    <p:extLst>
      <p:ext uri="{BB962C8B-B14F-4D97-AF65-F5344CB8AC3E}">
        <p14:creationId xmlns:p14="http://schemas.microsoft.com/office/powerpoint/2010/main" val="64052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971471"/>
            <a:ext cx="9720072" cy="620846"/>
          </a:xfrm>
          <a:noFill/>
          <a:ln/>
        </p:spPr>
        <p:txBody>
          <a:bodyPr anchor="t">
            <a:normAutofit/>
          </a:bodyPr>
          <a:lstStyle/>
          <a:p>
            <a:r>
              <a:rPr lang="cs-CZ" sz="2800" dirty="0" smtClean="0">
                <a:solidFill>
                  <a:schemeClr val="tx2"/>
                </a:solidFill>
              </a:rPr>
              <a:t>historický </a:t>
            </a:r>
            <a:r>
              <a:rPr lang="cs-CZ" sz="2800" dirty="0">
                <a:solidFill>
                  <a:schemeClr val="tx2"/>
                </a:solidFill>
              </a:rPr>
              <a:t>vývoj </a:t>
            </a:r>
            <a:r>
              <a:rPr lang="cs-CZ" sz="2800" dirty="0" smtClean="0">
                <a:solidFill>
                  <a:schemeClr val="tx2"/>
                </a:solidFill>
              </a:rPr>
              <a:t>managementu / klasický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20485" name="Rectangle 5"/>
          <p:cNvSpPr>
            <a:spLocks noGrp="1" noChangeArrowheads="1"/>
          </p:cNvSpPr>
          <p:nvPr>
            <p:ph idx="1"/>
          </p:nvPr>
        </p:nvSpPr>
        <p:spPr>
          <a:xfrm>
            <a:off x="244353" y="1907631"/>
            <a:ext cx="8190187" cy="4023360"/>
          </a:xfrm>
          <a:noFill/>
          <a:ln/>
        </p:spPr>
        <p:txBody>
          <a:bodyPr>
            <a:normAutofit/>
          </a:bodyPr>
          <a:lstStyle/>
          <a:p>
            <a:pPr marL="792163" lvl="4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počátek 20. století</a:t>
            </a:r>
          </a:p>
          <a:p>
            <a:pPr marL="792163" lvl="4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organizovaná práce v lidském kolektivu</a:t>
            </a:r>
            <a:endParaRPr lang="en-US" altLang="cs-CZ" sz="2000" dirty="0"/>
          </a:p>
          <a:p>
            <a:pPr marL="792163" lvl="4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důraz s nástupem industriální společnosti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nová infrastruktura – telegraf, železnice,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koncentrace výroby (méně zásob,  méně hotových výrobků)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větší flexibilita, operativnost, korporace, standardizace výroby,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dělba práce, specializace</a:t>
            </a:r>
            <a:endParaRPr lang="en-US" altLang="cs-CZ" sz="2000" dirty="0"/>
          </a:p>
          <a:p>
            <a:pPr>
              <a:buFont typeface="Monotype Sorts" pitchFamily="2" charset="2"/>
              <a:buNone/>
            </a:pPr>
            <a:r>
              <a:rPr lang="en-US" altLang="cs-CZ" b="1" dirty="0">
                <a:solidFill>
                  <a:schemeClr val="tx2"/>
                </a:solidFill>
              </a:rPr>
              <a:t>          </a:t>
            </a:r>
          </a:p>
          <a:p>
            <a:pPr>
              <a:buFont typeface="Monotype Sorts" pitchFamily="2" charset="2"/>
              <a:buNone/>
            </a:pPr>
            <a:endParaRPr lang="en-US" altLang="cs-CZ" dirty="0"/>
          </a:p>
          <a:p>
            <a:pPr>
              <a:buFont typeface="Monotype Sorts" pitchFamily="2" charset="2"/>
              <a:buNone/>
            </a:pPr>
            <a:endParaRPr lang="en-US" altLang="cs-CZ" dirty="0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812800" y="3062288"/>
            <a:ext cx="1185333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63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885497" y="984086"/>
            <a:ext cx="10972800" cy="562074"/>
          </a:xfrm>
          <a:noFill/>
          <a:ln/>
        </p:spPr>
        <p:txBody>
          <a:bodyPr anchor="t">
            <a:noAutofit/>
          </a:bodyPr>
          <a:lstStyle/>
          <a:p>
            <a:r>
              <a:rPr lang="cs-CZ" sz="2800" dirty="0" smtClean="0">
                <a:solidFill>
                  <a:schemeClr val="tx2"/>
                </a:solidFill>
              </a:rPr>
              <a:t>historický </a:t>
            </a:r>
            <a:r>
              <a:rPr lang="cs-CZ" sz="2800" dirty="0">
                <a:solidFill>
                  <a:schemeClr val="tx2"/>
                </a:solidFill>
              </a:rPr>
              <a:t>vývoj </a:t>
            </a:r>
            <a:r>
              <a:rPr lang="cs-CZ" sz="2800" dirty="0" smtClean="0">
                <a:solidFill>
                  <a:schemeClr val="tx2"/>
                </a:solidFill>
              </a:rPr>
              <a:t>managementu / klasický – 4 klasické školy</a:t>
            </a:r>
            <a:endParaRPr lang="cs-CZ" sz="2800" dirty="0">
              <a:solidFill>
                <a:schemeClr val="tx2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744094"/>
              </p:ext>
            </p:extLst>
          </p:nvPr>
        </p:nvGraphicFramePr>
        <p:xfrm>
          <a:off x="1610710" y="2446009"/>
          <a:ext cx="7643649" cy="3560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242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914399" y="921024"/>
            <a:ext cx="4753303" cy="562074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 smtClean="0">
                <a:solidFill>
                  <a:schemeClr val="tx2"/>
                </a:solidFill>
              </a:rPr>
              <a:t>KLASICKÝ / VĚDECKÉ ŘÍZENÍ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0117" y="2317548"/>
            <a:ext cx="10972800" cy="4138445"/>
          </a:xfrm>
        </p:spPr>
        <p:txBody>
          <a:bodyPr>
            <a:normAutofit/>
          </a:bodyPr>
          <a:lstStyle/>
          <a:p>
            <a:pPr marL="268288" indent="-268288">
              <a:buFont typeface="Arial" panose="020B0604020202020204" pitchFamily="34" charset="0"/>
              <a:buChar char="•"/>
            </a:pPr>
            <a:r>
              <a:rPr lang="cs-CZ" sz="1600" dirty="0" smtClean="0"/>
              <a:t>taylorismus, inženýrský přístup , 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chemeClr val="accent2"/>
                </a:solidFill>
              </a:rPr>
              <a:t>důraz na výkon práce na pracovišti, řízení na úrovni dílen / provozu, 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cs-CZ" sz="1600" dirty="0" smtClean="0"/>
              <a:t>člověk jako faktor  (výrobek, stroj),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cs-CZ" sz="1600" dirty="0" smtClean="0"/>
              <a:t>prohlubování specializace, standardy,  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cs-CZ" sz="1600" dirty="0" smtClean="0"/>
              <a:t>exaktní měření, rozbor času a úkolů, systematický výběr, 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cs-CZ" sz="1600" dirty="0" smtClean="0"/>
              <a:t>školení, normování operací či procesů, grafy</a:t>
            </a:r>
          </a:p>
          <a:p>
            <a:pPr marL="268288" lvl="1" indent="-268288">
              <a:buFont typeface="Wingdings" panose="05000000000000000000" pitchFamily="2" charset="2"/>
              <a:buChar char="§"/>
            </a:pPr>
            <a:endParaRPr lang="cs-CZ" sz="1600" dirty="0" smtClean="0"/>
          </a:p>
          <a:p>
            <a:pPr marL="268288" lvl="1" indent="-268288">
              <a:buFont typeface="Wingdings" panose="05000000000000000000" pitchFamily="2" charset="2"/>
              <a:buChar char="§"/>
            </a:pPr>
            <a:endParaRPr lang="cs-CZ" sz="1600" dirty="0" smtClean="0"/>
          </a:p>
          <a:p>
            <a:pPr marL="268288" lvl="1" indent="-268288">
              <a:buFont typeface="Wingdings" panose="05000000000000000000" pitchFamily="2" charset="2"/>
              <a:buChar char="§"/>
            </a:pPr>
            <a:r>
              <a:rPr lang="cs-CZ" sz="1600" dirty="0" err="1" smtClean="0"/>
              <a:t>Fredrik</a:t>
            </a:r>
            <a:r>
              <a:rPr lang="cs-CZ" sz="1600" dirty="0" smtClean="0"/>
              <a:t> W. </a:t>
            </a:r>
            <a:r>
              <a:rPr lang="cs-CZ" sz="1600" dirty="0" err="1" smtClean="0"/>
              <a:t>Taylor</a:t>
            </a:r>
            <a:r>
              <a:rPr lang="cs-CZ" sz="1600" dirty="0" smtClean="0"/>
              <a:t> – člověk podřízen autoritativnímu stylu řízení, jednoduchá reakce na jednoduché stimuly</a:t>
            </a:r>
          </a:p>
          <a:p>
            <a:pPr marL="268288" lvl="1" indent="-268288">
              <a:buFont typeface="Wingdings" panose="05000000000000000000" pitchFamily="2" charset="2"/>
              <a:buChar char="§"/>
            </a:pPr>
            <a:r>
              <a:rPr lang="cs-CZ" sz="1600" dirty="0" smtClean="0"/>
              <a:t>Henry L. </a:t>
            </a:r>
            <a:r>
              <a:rPr lang="cs-CZ" sz="1600" dirty="0" err="1" smtClean="0"/>
              <a:t>Gannt</a:t>
            </a:r>
            <a:r>
              <a:rPr lang="cs-CZ" sz="1600" dirty="0" smtClean="0"/>
              <a:t>, Frank B. </a:t>
            </a:r>
            <a:r>
              <a:rPr lang="cs-CZ" sz="1600" dirty="0" err="1" smtClean="0"/>
              <a:t>Gilbreth</a:t>
            </a:r>
            <a:r>
              <a:rPr lang="cs-CZ" sz="1600" dirty="0" smtClean="0"/>
              <a:t>, Lilian M. </a:t>
            </a:r>
            <a:r>
              <a:rPr lang="cs-CZ" sz="1600" dirty="0" err="1" smtClean="0"/>
              <a:t>Gilbrethová</a:t>
            </a:r>
            <a:endParaRPr lang="cs-CZ" sz="16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827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1848" y="877931"/>
            <a:ext cx="10142483" cy="730152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accent1"/>
                </a:solidFill>
              </a:rPr>
              <a:t>Frederik W. </a:t>
            </a:r>
            <a:r>
              <a:rPr lang="cs-CZ" sz="2800" dirty="0" err="1" smtClean="0">
                <a:solidFill>
                  <a:schemeClr val="accent1"/>
                </a:solidFill>
              </a:rPr>
              <a:t>taylor</a:t>
            </a:r>
            <a:r>
              <a:rPr lang="cs-CZ" sz="2800" dirty="0" smtClean="0">
                <a:solidFill>
                  <a:schemeClr val="accent1"/>
                </a:solidFill>
              </a:rPr>
              <a:t> </a:t>
            </a:r>
            <a:br>
              <a:rPr lang="cs-CZ" sz="2800" dirty="0" smtClean="0">
                <a:solidFill>
                  <a:schemeClr val="accent1"/>
                </a:solidFill>
              </a:rPr>
            </a:br>
            <a:r>
              <a:rPr lang="cs-CZ" sz="1800" dirty="0" smtClean="0">
                <a:solidFill>
                  <a:schemeClr val="accent1"/>
                </a:solidFill>
              </a:rPr>
              <a:t>(1856 – 1915)</a:t>
            </a:r>
            <a:endParaRPr lang="cs-CZ" sz="18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1879" y="2081049"/>
            <a:ext cx="9720073" cy="4023360"/>
          </a:xfrm>
        </p:spPr>
        <p:txBody>
          <a:bodyPr>
            <a:normAutofit fontScale="85000" lnSpcReduction="20000"/>
          </a:bodyPr>
          <a:lstStyle/>
          <a:p>
            <a:r>
              <a:rPr lang="cs-CZ" sz="2800" cap="all" spc="100" dirty="0">
                <a:solidFill>
                  <a:schemeClr val="accent2"/>
                </a:solidFill>
                <a:latin typeface="Tw Cen MT Condensed" panose="020B0606020104020203"/>
                <a:ea typeface="+mj-ea"/>
                <a:cs typeface="+mj-cs"/>
              </a:rPr>
              <a:t>zásady řízení</a:t>
            </a:r>
            <a:endParaRPr lang="cs-CZ" sz="2000" dirty="0" smtClean="0">
              <a:solidFill>
                <a:schemeClr val="accent2"/>
              </a:solidFill>
            </a:endParaRPr>
          </a:p>
          <a:p>
            <a:r>
              <a:rPr lang="cs-CZ" sz="2000" dirty="0" smtClean="0"/>
              <a:t>1</a:t>
            </a:r>
            <a:r>
              <a:rPr lang="cs-CZ" sz="2000" dirty="0"/>
              <a:t>. Nahradit pravidlo osahání práce za metodu založenou na vědeckém studiu úkolu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dirty="0"/>
              <a:t>2. Vědecky zvolit, trénovat a rozvíjet každého zaměstnance je lepší než je nechat, aby se v oboru zdokonalovali sami.</a:t>
            </a:r>
          </a:p>
          <a:p>
            <a:endParaRPr lang="cs-CZ" sz="2000" dirty="0" smtClean="0"/>
          </a:p>
          <a:p>
            <a:r>
              <a:rPr lang="cs-CZ" sz="2000" dirty="0" smtClean="0"/>
              <a:t>3</a:t>
            </a:r>
            <a:r>
              <a:rPr lang="cs-CZ" sz="2000" dirty="0"/>
              <a:t>. Poskytnout podrobné instrukce a dozor nad každým pracovníkem při vykonávání jeho úkolu.</a:t>
            </a:r>
          </a:p>
          <a:p>
            <a:endParaRPr lang="cs-CZ" sz="2000" dirty="0" smtClean="0"/>
          </a:p>
          <a:p>
            <a:r>
              <a:rPr lang="cs-CZ" sz="2000" dirty="0" smtClean="0"/>
              <a:t>4</a:t>
            </a:r>
            <a:r>
              <a:rPr lang="cs-CZ" sz="2000" dirty="0"/>
              <a:t>. Rozdělit práci téměř rovným dílem mezi manažery a zaměstnance tak, aby manažeři aplikovali vědecké principy managementu na plánování práce a pracovníci skutečně vykonávali tyto úkoly.</a:t>
            </a:r>
          </a:p>
          <a:p>
            <a:endParaRPr lang="cs-CZ" sz="2000" dirty="0" smtClean="0"/>
          </a:p>
          <a:p>
            <a:r>
              <a:rPr lang="cs-CZ" sz="2000" dirty="0" smtClean="0"/>
              <a:t>Zásady </a:t>
            </a:r>
            <a:r>
              <a:rPr lang="cs-CZ" sz="2000" dirty="0"/>
              <a:t>byly publikovány v </a:t>
            </a:r>
            <a:r>
              <a:rPr lang="cs-CZ" sz="2000" dirty="0" err="1"/>
              <a:t>Taylorově</a:t>
            </a:r>
            <a:r>
              <a:rPr lang="cs-CZ" sz="2000" dirty="0"/>
              <a:t> knize </a:t>
            </a:r>
            <a:r>
              <a:rPr lang="cs-CZ" sz="2000" dirty="0" err="1"/>
              <a:t>Principles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Scientific</a:t>
            </a:r>
            <a:r>
              <a:rPr lang="cs-CZ" sz="2000" dirty="0"/>
              <a:t> Management vydané v r. 1911.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07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054161"/>
              </p:ext>
            </p:extLst>
          </p:nvPr>
        </p:nvGraphicFramePr>
        <p:xfrm>
          <a:off x="1098331" y="2103437"/>
          <a:ext cx="1016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914399" y="921024"/>
            <a:ext cx="4753303" cy="562074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 smtClean="0">
                <a:solidFill>
                  <a:schemeClr val="tx2"/>
                </a:solidFill>
              </a:rPr>
              <a:t>KLASICKÝ / VĚDECKÉ ŘÍZENÍ</a:t>
            </a:r>
            <a:endParaRPr lang="cs-CZ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44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895038" y="847162"/>
            <a:ext cx="8178018" cy="981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OBSAH PŘEDNÁŠKY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21102" y="2492896"/>
            <a:ext cx="11582401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představení</a:t>
            </a:r>
          </a:p>
          <a:p>
            <a:r>
              <a:rPr lang="cs-CZ" sz="2400" dirty="0" smtClean="0"/>
              <a:t>sylabus, sdílení</a:t>
            </a:r>
          </a:p>
          <a:p>
            <a:r>
              <a:rPr lang="cs-CZ" sz="2400" dirty="0" smtClean="0"/>
              <a:t>podmínky ukončení</a:t>
            </a:r>
          </a:p>
          <a:p>
            <a:r>
              <a:rPr lang="cs-CZ" sz="2400" dirty="0" smtClean="0"/>
              <a:t>úvod do managementu</a:t>
            </a:r>
          </a:p>
          <a:p>
            <a:r>
              <a:rPr lang="cs-CZ" sz="2400" dirty="0" smtClean="0"/>
              <a:t>historie managementu</a:t>
            </a:r>
          </a:p>
          <a:p>
            <a:r>
              <a:rPr lang="cs-CZ" sz="2400" dirty="0" smtClean="0"/>
              <a:t>zadání úkolu</a:t>
            </a:r>
          </a:p>
          <a:p>
            <a:r>
              <a:rPr lang="cs-CZ" sz="2400" dirty="0" smtClean="0"/>
              <a:t>očekávání, diskuse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73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846084" y="961499"/>
            <a:ext cx="4222531" cy="562074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 smtClean="0">
                <a:solidFill>
                  <a:schemeClr val="tx2"/>
                </a:solidFill>
              </a:rPr>
              <a:t>KLASICKÝ / LIDSKÝCH VZTAHŮ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2065283"/>
            <a:ext cx="10972800" cy="4148646"/>
          </a:xfrm>
        </p:spPr>
        <p:txBody>
          <a:bodyPr>
            <a:normAutofit lnSpcReduction="10000"/>
          </a:bodyPr>
          <a:lstStyle/>
          <a:p>
            <a:pPr marL="361950" indent="-274638">
              <a:buFont typeface="Arial" panose="020B0604020202020204" pitchFamily="34" charset="0"/>
              <a:buChar char="•"/>
            </a:pPr>
            <a:r>
              <a:rPr lang="cs-CZ" sz="1800" dirty="0" smtClean="0"/>
              <a:t>posílení psychologických a sociálních aspektů lidí, které mají vliv na výkon člověka, </a:t>
            </a:r>
          </a:p>
          <a:p>
            <a:pPr marL="361950" indent="-274638"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accent2"/>
                </a:solidFill>
              </a:rPr>
              <a:t>důraz  na respektování vztahu pracovníků k sociálním podmínkám jejich činnosti</a:t>
            </a:r>
          </a:p>
          <a:p>
            <a:pPr marL="361950" indent="-274638">
              <a:buFont typeface="Arial" panose="020B0604020202020204" pitchFamily="34" charset="0"/>
              <a:buChar char="•"/>
            </a:pPr>
            <a:r>
              <a:rPr lang="cs-CZ" sz="1800" dirty="0" smtClean="0"/>
              <a:t>metody pro vedení lidí, stimulace, motivace, uspokojení,  </a:t>
            </a:r>
          </a:p>
          <a:p>
            <a:pPr marL="361950" indent="-274638">
              <a:buFont typeface="Arial" panose="020B0604020202020204" pitchFamily="34" charset="0"/>
              <a:buChar char="•"/>
            </a:pPr>
            <a:r>
              <a:rPr lang="cs-CZ" sz="1800" dirty="0" smtClean="0"/>
              <a:t>vztah k práci je závislý na hodnocení lidmi s nimiž je spojen, </a:t>
            </a:r>
          </a:p>
          <a:p>
            <a:pPr marL="361950" indent="-274638">
              <a:buFont typeface="Arial" panose="020B0604020202020204" pitchFamily="34" charset="0"/>
              <a:buChar char="•"/>
            </a:pPr>
            <a:r>
              <a:rPr lang="cs-CZ" sz="1800" dirty="0" smtClean="0"/>
              <a:t>neformální vztahy, loajalita, solidarita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err="1" smtClean="0"/>
              <a:t>Elton</a:t>
            </a:r>
            <a:r>
              <a:rPr lang="cs-CZ" dirty="0" smtClean="0"/>
              <a:t> </a:t>
            </a:r>
            <a:r>
              <a:rPr lang="cs-CZ" dirty="0" err="1" smtClean="0"/>
              <a:t>Mayo</a:t>
            </a:r>
            <a:r>
              <a:rPr lang="cs-CZ" dirty="0" smtClean="0"/>
              <a:t> (1880 – 1949)  -  lidé jsou </a:t>
            </a:r>
            <a:r>
              <a:rPr lang="cs-CZ" dirty="0" err="1" smtClean="0"/>
              <a:t>nejcenějším</a:t>
            </a:r>
            <a:r>
              <a:rPr lang="cs-CZ" dirty="0" smtClean="0"/>
              <a:t> kapitálem, kterým podnik může disponovat</a:t>
            </a:r>
          </a:p>
          <a:p>
            <a:pPr marL="457200" lvl="1" indent="0">
              <a:buNone/>
            </a:pPr>
            <a:endParaRPr lang="cs-CZ" sz="1800" dirty="0"/>
          </a:p>
          <a:p>
            <a:pPr marL="457200" lvl="1" indent="0">
              <a:buNone/>
            </a:pPr>
            <a:endParaRPr lang="cs-CZ" sz="1800" dirty="0" smtClean="0"/>
          </a:p>
          <a:p>
            <a:pPr marL="457200" lvl="1" indent="0" algn="ctr">
              <a:buNone/>
            </a:pPr>
            <a:endParaRPr lang="cs-CZ" sz="1800" dirty="0"/>
          </a:p>
          <a:p>
            <a:pPr marL="457200" lvl="1" indent="0" algn="ctr">
              <a:buNone/>
            </a:pPr>
            <a:r>
              <a:rPr lang="cs-CZ" sz="1800" dirty="0" smtClean="0"/>
              <a:t>(M. P. </a:t>
            </a:r>
            <a:r>
              <a:rPr lang="cs-CZ" sz="1800" dirty="0" err="1" smtClean="0"/>
              <a:t>Folletová</a:t>
            </a:r>
            <a:r>
              <a:rPr lang="cs-CZ" sz="1800" dirty="0" smtClean="0"/>
              <a:t>,  Hugo </a:t>
            </a:r>
            <a:r>
              <a:rPr lang="cs-CZ" sz="1800" dirty="0" err="1" smtClean="0"/>
              <a:t>Münsterberg</a:t>
            </a:r>
            <a:r>
              <a:rPr lang="cs-CZ" sz="1800" dirty="0" smtClean="0"/>
              <a:t>, V. </a:t>
            </a:r>
            <a:r>
              <a:rPr lang="cs-CZ" sz="1800" dirty="0" err="1" smtClean="0"/>
              <a:t>Pareto</a:t>
            </a:r>
            <a:r>
              <a:rPr lang="cs-CZ" sz="1800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6102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248932"/>
              </p:ext>
            </p:extLst>
          </p:nvPr>
        </p:nvGraphicFramePr>
        <p:xfrm>
          <a:off x="609600" y="1752601"/>
          <a:ext cx="1016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846084" y="961499"/>
            <a:ext cx="4222531" cy="562074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 smtClean="0">
                <a:solidFill>
                  <a:schemeClr val="tx2"/>
                </a:solidFill>
              </a:rPr>
              <a:t>KLASICKÝ / LIDSKÝCH VZTAHŮ</a:t>
            </a:r>
            <a:endParaRPr lang="cs-CZ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71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914400" y="952555"/>
            <a:ext cx="4272456" cy="562074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 smtClean="0">
                <a:solidFill>
                  <a:schemeClr val="tx2"/>
                </a:solidFill>
              </a:rPr>
              <a:t>KLASICKÝ / ŠKOLA SPRÁVNÍHO ŘÍZENÍ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789387"/>
            <a:ext cx="10972800" cy="5010806"/>
          </a:xfrm>
        </p:spPr>
        <p:txBody>
          <a:bodyPr>
            <a:normAutofit fontScale="77500" lnSpcReduction="20000"/>
          </a:bodyPr>
          <a:lstStyle/>
          <a:p>
            <a:pPr marL="268288" indent="-180975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koncept celistvosti – celkové řízení organizační jednotky</a:t>
            </a:r>
          </a:p>
          <a:p>
            <a:pPr marL="268288" indent="-180975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důraz na činnosti vedoucího pracovníka, obecná a ověřená doporučení pro samostatné jednání vedoucího pracovníka  </a:t>
            </a:r>
          </a:p>
          <a:p>
            <a:pPr marL="268288" indent="-180975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err="1" smtClean="0"/>
              <a:t>Henri</a:t>
            </a:r>
            <a:r>
              <a:rPr lang="cs-CZ" sz="2000" dirty="0" smtClean="0"/>
              <a:t> </a:t>
            </a:r>
            <a:r>
              <a:rPr lang="cs-CZ" sz="2000" dirty="0" err="1" smtClean="0"/>
              <a:t>Fayol</a:t>
            </a:r>
            <a:r>
              <a:rPr lang="cs-CZ" sz="2000" dirty="0" smtClean="0"/>
              <a:t> (1841 – 1925) –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Human</a:t>
            </a:r>
            <a:r>
              <a:rPr lang="cs-CZ" sz="2000" dirty="0" smtClean="0"/>
              <a:t> </a:t>
            </a:r>
            <a:r>
              <a:rPr lang="cs-CZ" sz="2000" dirty="0" err="1" smtClean="0"/>
              <a:t>Problems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an</a:t>
            </a:r>
            <a:r>
              <a:rPr lang="cs-CZ" sz="2000" dirty="0" smtClean="0"/>
              <a:t> </a:t>
            </a:r>
            <a:r>
              <a:rPr lang="cs-CZ" sz="2000" dirty="0" err="1" smtClean="0"/>
              <a:t>Industrial</a:t>
            </a:r>
            <a:r>
              <a:rPr lang="cs-CZ" sz="2000" dirty="0" smtClean="0"/>
              <a:t> </a:t>
            </a:r>
            <a:r>
              <a:rPr lang="cs-CZ" sz="2000" dirty="0" err="1" smtClean="0"/>
              <a:t>Civilization</a:t>
            </a:r>
            <a:r>
              <a:rPr lang="cs-CZ" sz="2000" dirty="0" smtClean="0"/>
              <a:t> – východisko pro definování manažerských funkcí</a:t>
            </a:r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chemeClr val="accent3"/>
                </a:solidFill>
              </a:rPr>
              <a:t>6 druhů činností, které je potřeba sladit:</a:t>
            </a:r>
          </a:p>
          <a:p>
            <a:pPr lvl="1"/>
            <a:r>
              <a:rPr lang="cs-CZ" sz="1600" dirty="0" smtClean="0"/>
              <a:t>technické			- ochranné			- obchodní</a:t>
            </a:r>
          </a:p>
          <a:p>
            <a:pPr lvl="1"/>
            <a:r>
              <a:rPr lang="cs-CZ" sz="1600" dirty="0" smtClean="0"/>
              <a:t>účetní			- finanční			- správní</a:t>
            </a:r>
          </a:p>
          <a:p>
            <a:pPr lvl="1"/>
            <a:endParaRPr lang="cs-CZ" sz="1600" dirty="0" smtClean="0"/>
          </a:p>
          <a:p>
            <a:r>
              <a:rPr lang="cs-CZ" sz="2000" dirty="0" smtClean="0">
                <a:solidFill>
                  <a:schemeClr val="accent1"/>
                </a:solidFill>
              </a:rPr>
              <a:t> 5 funkcí správy</a:t>
            </a:r>
          </a:p>
          <a:p>
            <a:pPr lvl="1"/>
            <a:r>
              <a:rPr lang="cs-CZ" sz="1600" dirty="0" smtClean="0"/>
              <a:t>plánování			- organizování			- přikazování</a:t>
            </a:r>
          </a:p>
          <a:p>
            <a:pPr lvl="1"/>
            <a:r>
              <a:rPr lang="cs-CZ" sz="1600" dirty="0" smtClean="0"/>
              <a:t>koordinování		- kontrolování</a:t>
            </a:r>
          </a:p>
          <a:p>
            <a:pPr lvl="1"/>
            <a:endParaRPr lang="cs-CZ" sz="1600" dirty="0" smtClean="0"/>
          </a:p>
          <a:p>
            <a:r>
              <a:rPr lang="cs-CZ" sz="2000" dirty="0" smtClean="0">
                <a:solidFill>
                  <a:schemeClr val="accent5"/>
                </a:solidFill>
              </a:rPr>
              <a:t>14 principů managementu</a:t>
            </a:r>
          </a:p>
          <a:p>
            <a:pPr marL="685800" lvl="1">
              <a:buFontTx/>
              <a:buChar char="-"/>
            </a:pPr>
            <a:r>
              <a:rPr lang="cs-CZ" sz="1600" dirty="0" smtClean="0"/>
              <a:t>dělba práce		- pravomoc			- odpovědnost</a:t>
            </a:r>
          </a:p>
          <a:p>
            <a:pPr marL="685800" lvl="1">
              <a:buFontTx/>
              <a:buChar char="-"/>
            </a:pPr>
            <a:r>
              <a:rPr lang="cs-CZ" sz="1600" dirty="0" smtClean="0"/>
              <a:t>disciplína		- jednota přikazování		- jednotné řízení</a:t>
            </a:r>
          </a:p>
          <a:p>
            <a:pPr marL="685800" lvl="1">
              <a:buFontTx/>
              <a:buChar char="-"/>
            </a:pPr>
            <a:r>
              <a:rPr lang="cs-CZ" sz="1600" dirty="0" smtClean="0"/>
              <a:t>odměňování		- seberealizace	 	- hierarchie</a:t>
            </a:r>
          </a:p>
          <a:p>
            <a:pPr marL="685800" lvl="1">
              <a:buFontTx/>
              <a:buChar char="-"/>
            </a:pPr>
            <a:r>
              <a:rPr lang="cs-CZ" sz="1600" dirty="0" smtClean="0"/>
              <a:t>pořádek		- stabilita personálu		- spravedlnost</a:t>
            </a:r>
          </a:p>
          <a:p>
            <a:pPr marL="685800" lvl="1">
              <a:buFontTx/>
              <a:buChar char="-"/>
            </a:pPr>
            <a:r>
              <a:rPr lang="cs-CZ" sz="1600" dirty="0" smtClean="0"/>
              <a:t>iniciativa		- sounáležitost</a:t>
            </a:r>
          </a:p>
          <a:p>
            <a:pPr marL="685800" lvl="1">
              <a:buFontTx/>
              <a:buChar char="-"/>
            </a:pPr>
            <a:endParaRPr lang="cs-CZ" sz="1600" dirty="0" smtClean="0"/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507865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853966" y="928907"/>
            <a:ext cx="4987159" cy="562074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 smtClean="0">
                <a:solidFill>
                  <a:schemeClr val="tx2"/>
                </a:solidFill>
              </a:rPr>
              <a:t>KLASICKÝ / ŠKOLA SPRÁVNÍHO ŘÍZENÍ</a:t>
            </a:r>
            <a:endParaRPr lang="cs-CZ" sz="2800" dirty="0">
              <a:solidFill>
                <a:schemeClr val="tx2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93022650"/>
              </p:ext>
            </p:extLst>
          </p:nvPr>
        </p:nvGraphicFramePr>
        <p:xfrm>
          <a:off x="1842814" y="2073424"/>
          <a:ext cx="8128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117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846083" y="936790"/>
            <a:ext cx="4837386" cy="562074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 smtClean="0">
                <a:solidFill>
                  <a:schemeClr val="tx2"/>
                </a:solidFill>
              </a:rPr>
              <a:t>KLASICKÝ / BYROKRATICKÉ ŘÍZENÍ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39601" y="1891862"/>
            <a:ext cx="10972800" cy="4332286"/>
          </a:xfrm>
        </p:spPr>
        <p:txBody>
          <a:bodyPr>
            <a:normAutofit/>
          </a:bodyPr>
          <a:lstStyle/>
          <a:p>
            <a:pPr marL="268288" indent="-180975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hierarchie moci a pořádku, </a:t>
            </a:r>
          </a:p>
          <a:p>
            <a:pPr marL="268288" indent="-180975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racionální uspořádání organizace, </a:t>
            </a:r>
          </a:p>
          <a:p>
            <a:pPr marL="268288" indent="-180975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přesné vymezení úkolů, odpovědnosti, </a:t>
            </a:r>
          </a:p>
          <a:p>
            <a:pPr marL="268288" indent="-180975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specialisté pro zvýšení produktivity, kvalifikace, hierarchie, zodpovědnost, autorita, pravomoc, pravidla, eliminace odchylek,</a:t>
            </a:r>
          </a:p>
          <a:p>
            <a:pPr marL="268288" indent="-180975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 neosobní a spravedlivé řízení</a:t>
            </a:r>
          </a:p>
          <a:p>
            <a:pPr marL="268288" indent="-180975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stabilita, pořádek, přesnost, disciplína, spolehlivost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Max Weber (1864 – 1920)</a:t>
            </a:r>
          </a:p>
          <a:p>
            <a:pPr marL="457200" lvl="1" indent="0" algn="ctr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10498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49645984"/>
              </p:ext>
            </p:extLst>
          </p:nvPr>
        </p:nvGraphicFramePr>
        <p:xfrm>
          <a:off x="1363717" y="2015496"/>
          <a:ext cx="7869555" cy="4377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 txBox="1">
            <a:spLocks noGrp="1" noChangeArrowheads="1"/>
          </p:cNvSpPr>
          <p:nvPr>
            <p:ph type="title"/>
          </p:nvPr>
        </p:nvSpPr>
        <p:spPr>
          <a:xfrm>
            <a:off x="831178" y="917044"/>
            <a:ext cx="10972800" cy="70609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cap="none" dirty="0" smtClean="0">
                <a:solidFill>
                  <a:schemeClr val="tx2"/>
                </a:solidFill>
              </a:rPr>
              <a:t>KLASICKÝ / BYROKRATICKÉ ŘÍZENÍ</a:t>
            </a:r>
            <a:endParaRPr lang="cs-CZ" sz="2800" cap="non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52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31637" y="188640"/>
            <a:ext cx="8503920" cy="129302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tx2"/>
                </a:solidFill>
              </a:rPr>
              <a:t>manažerská revoluce</a:t>
            </a:r>
            <a:endParaRPr lang="cs-CZ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2377400"/>
              </p:ext>
            </p:extLst>
          </p:nvPr>
        </p:nvGraphicFramePr>
        <p:xfrm>
          <a:off x="1007435" y="1628800"/>
          <a:ext cx="10608733" cy="4070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290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1"/>
                </a:solidFill>
              </a:rPr>
              <a:t>Světová hospodářská krize </a:t>
            </a:r>
            <a:r>
              <a:rPr lang="cs-CZ" sz="40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→</a:t>
            </a:r>
            <a:r>
              <a:rPr lang="cs-CZ" sz="4000" dirty="0" smtClean="0">
                <a:solidFill>
                  <a:schemeClr val="accent1"/>
                </a:solidFill>
              </a:rPr>
              <a:t>  </a:t>
            </a:r>
            <a:r>
              <a:rPr lang="cs-CZ" sz="4000" dirty="0">
                <a:solidFill>
                  <a:schemeClr val="accent1"/>
                </a:solidFill>
              </a:rPr>
              <a:t>manažerská revoluce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1543" y="1868214"/>
            <a:ext cx="9995339" cy="1355834"/>
          </a:xfrm>
        </p:spPr>
        <p:txBody>
          <a:bodyPr>
            <a:normAutofit/>
          </a:bodyPr>
          <a:lstStyle/>
          <a:p>
            <a:pPr marL="268288" indent="-268288">
              <a:buFont typeface="Arial" panose="020B0604020202020204" pitchFamily="34" charset="0"/>
              <a:buChar char="•"/>
            </a:pPr>
            <a:r>
              <a:rPr lang="cs-CZ" sz="1800" dirty="0" smtClean="0"/>
              <a:t>propad akcií na americké burze – zhroucení ekonomiky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cs-CZ" sz="1800" dirty="0" smtClean="0"/>
              <a:t>snížení mezinárodního obchodu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cs-CZ" sz="1800" dirty="0" smtClean="0"/>
              <a:t>opuštění klasických myšlenek managementu (posílení státního vlivu)</a:t>
            </a:r>
            <a:endParaRPr lang="cs-CZ" sz="1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45757" y="3662330"/>
            <a:ext cx="10744830" cy="307585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smtClean="0"/>
              <a:t>trend k vytváření velkých korporací s vlastnictvím rozptýleným mezi velký počet akcionářů.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smtClean="0"/>
              <a:t>oddělování funkce vlastnění a řízení.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smtClean="0"/>
              <a:t>řízení korporací se dostává do rukou profesionálů, kteří získávají oproti rozptýleným vlastníkům značnou faktickou moc. </a:t>
            </a:r>
          </a:p>
          <a:p>
            <a:r>
              <a:rPr lang="cs-CZ" sz="1800" dirty="0" smtClean="0"/>
              <a:t>Tato změna bývá označována jako tzv. „manažerská revoluce“.</a:t>
            </a:r>
          </a:p>
          <a:p>
            <a:r>
              <a:rPr lang="cs-CZ" sz="1800" dirty="0" smtClean="0"/>
              <a:t>Vysoké nároky na profesionální řídící pracovníky stojící v čele korporací byly výzvou pro rozvoj teorie řízení. Vznikají další myšlenkové proudy.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4410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909145" y="999852"/>
            <a:ext cx="10972800" cy="562074"/>
          </a:xfrm>
          <a:noFill/>
          <a:ln/>
        </p:spPr>
        <p:txBody>
          <a:bodyPr anchor="t">
            <a:noAutofit/>
          </a:bodyPr>
          <a:lstStyle/>
          <a:p>
            <a:r>
              <a:rPr lang="cs-CZ" sz="4000" dirty="0" smtClean="0">
                <a:solidFill>
                  <a:schemeClr val="tx2"/>
                </a:solidFill>
              </a:rPr>
              <a:t>historický </a:t>
            </a:r>
            <a:r>
              <a:rPr lang="cs-CZ" sz="4000" dirty="0">
                <a:solidFill>
                  <a:schemeClr val="tx2"/>
                </a:solidFill>
              </a:rPr>
              <a:t>vývoj </a:t>
            </a:r>
            <a:r>
              <a:rPr lang="cs-CZ" sz="4000" dirty="0" smtClean="0">
                <a:solidFill>
                  <a:schemeClr val="tx2"/>
                </a:solidFill>
              </a:rPr>
              <a:t>managementu / manažerská revoluce</a:t>
            </a:r>
            <a:endParaRPr lang="cs-CZ" sz="4000" dirty="0">
              <a:solidFill>
                <a:schemeClr val="tx2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2700348"/>
              </p:ext>
            </p:extLst>
          </p:nvPr>
        </p:nvGraphicFramePr>
        <p:xfrm>
          <a:off x="1460939" y="2822027"/>
          <a:ext cx="9259614" cy="3382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910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874987" y="964674"/>
            <a:ext cx="7189074" cy="562074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smtClean="0">
                <a:solidFill>
                  <a:schemeClr val="tx2"/>
                </a:solidFill>
              </a:rPr>
              <a:t>MANAŽERSKÁ REVOLUCE / PROCESNÍ PŘÍSTUPY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624810" y="2194673"/>
            <a:ext cx="10972800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400" dirty="0" smtClean="0"/>
              <a:t>vychází ze správního myšlení a byrokratického řízení,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řízení je chápáno ve své celistvosti,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ucelené a harmonické chápání fungování a řízení organizační jednotky,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tendence k </a:t>
            </a:r>
            <a:r>
              <a:rPr lang="cs-CZ" sz="2400" dirty="0" err="1" smtClean="0"/>
              <a:t>schématičnosti</a:t>
            </a:r>
            <a:r>
              <a:rPr lang="cs-CZ" sz="2400" dirty="0" smtClean="0"/>
              <a:t>, nedocenění lidských zdrojů,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často z něj vycházejí učebnice managementu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400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cs-CZ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1044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1"/>
                </a:solidFill>
              </a:rPr>
              <a:t>sylabus</a:t>
            </a:r>
            <a:endParaRPr lang="cs-CZ" sz="40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501061"/>
              </p:ext>
            </p:extLst>
          </p:nvPr>
        </p:nvGraphicFramePr>
        <p:xfrm>
          <a:off x="2931567" y="1371600"/>
          <a:ext cx="8805862" cy="5126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19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940144" y="915268"/>
            <a:ext cx="6816490" cy="62187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 smtClean="0">
                <a:solidFill>
                  <a:schemeClr val="tx2"/>
                </a:solidFill>
              </a:rPr>
              <a:t>MANAŽERSKÁ REVOLUCE / PSYCHOLOGICKO-SOCIÁLNÍ PŘÍSTUP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662151" y="1962806"/>
            <a:ext cx="10838029" cy="4763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motivace,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neformální vazby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nepřímé metody řízení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hierarchie potřeb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konflikty v organizaci a jejich eliminování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efektivní mezilidská komunikace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cs-CZ" dirty="0" smtClean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cs-CZ" sz="2000" dirty="0"/>
              <a:t>Č</a:t>
            </a:r>
            <a:r>
              <a:rPr lang="cs-CZ" sz="2000" dirty="0" smtClean="0"/>
              <a:t>lověk jako sociální bytost s pracovní autonomií a tvůrčí činností, který odmítá svázanost.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cs-CZ" sz="2000" dirty="0" smtClean="0"/>
              <a:t>Je považován za aktivní složku podnikové činnosti a manažer vytváří vhodný prostor.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7161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890234" y="922710"/>
            <a:ext cx="10972800" cy="562074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MANAŽERSKÁ REVOLUCE / </a:t>
            </a:r>
            <a:r>
              <a:rPr lang="cs-CZ" sz="4000" b="1" dirty="0" smtClean="0">
                <a:solidFill>
                  <a:schemeClr val="tx2"/>
                </a:solidFill>
              </a:rPr>
              <a:t>SYSTÉMOVÉ PŘÍSTUPY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685800" y="2017986"/>
            <a:ext cx="10861924" cy="4219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princip celistvosti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celek je více než pouhá suma jeho částí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vychází z teorie systémů a kybernetiky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err="1" smtClean="0"/>
              <a:t>emergentní</a:t>
            </a:r>
            <a:r>
              <a:rPr lang="cs-CZ" sz="2000" dirty="0" smtClean="0"/>
              <a:t> vlastnosti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cíl, chování, struktura, funkce, část, celek, vazba, kompozice, dekompozice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řešení problému se hledá z hlediska: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pohledu přímých důsledků řešení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nepřímých důsledků</a:t>
            </a:r>
            <a:endParaRPr lang="cs-CZ" sz="2000" dirty="0"/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400" dirty="0" smtClean="0"/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400" dirty="0" smtClean="0"/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400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cs-CZ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7197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904496" y="885148"/>
            <a:ext cx="9185435" cy="562074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MANAŽERSKÁ REVOLUCE / </a:t>
            </a:r>
            <a:r>
              <a:rPr lang="cs-CZ" sz="4000" b="1" dirty="0" smtClean="0">
                <a:solidFill>
                  <a:schemeClr val="tx2"/>
                </a:solidFill>
              </a:rPr>
              <a:t>KVANTITATIVNÍ PŘÍSTUPY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603409" y="1988840"/>
            <a:ext cx="10972800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akcentace na uplatnění metod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řešení rozhodovacích úloh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tvorba modelů objektivní reality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přesné měření pracovních činností a jejich plánování na základě matematických výpočtů</a:t>
            </a:r>
          </a:p>
          <a:p>
            <a:pPr>
              <a:spcBef>
                <a:spcPts val="0"/>
              </a:spcBef>
              <a:buClr>
                <a:schemeClr val="accent2"/>
              </a:buClr>
            </a:pPr>
            <a:endParaRPr lang="cs-CZ" sz="2000" dirty="0" smtClean="0"/>
          </a:p>
          <a:p>
            <a:pPr>
              <a:spcBef>
                <a:spcPts val="0"/>
              </a:spcBef>
              <a:buClr>
                <a:schemeClr val="accent2"/>
              </a:buClr>
            </a:pPr>
            <a:r>
              <a:rPr lang="cs-CZ" sz="2000" dirty="0" smtClean="0"/>
              <a:t>síťové grafy pro časovou, zdrojovou analýzu</a:t>
            </a:r>
          </a:p>
          <a:p>
            <a:pPr>
              <a:spcBef>
                <a:spcPts val="0"/>
              </a:spcBef>
              <a:buClr>
                <a:schemeClr val="accent2"/>
              </a:buClr>
            </a:pPr>
            <a:r>
              <a:rPr lang="cs-CZ" sz="2000" dirty="0" smtClean="0"/>
              <a:t>teorie her pro řešení konfliktních situací atd.</a:t>
            </a:r>
            <a:endParaRPr lang="cs-CZ" sz="2000" dirty="0"/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400" dirty="0" smtClean="0"/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400" dirty="0" smtClean="0"/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400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cs-CZ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8157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919448" y="949459"/>
            <a:ext cx="10459657" cy="562074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MANAŽERSKÁ REVOLUCE / </a:t>
            </a:r>
            <a:r>
              <a:rPr lang="cs-CZ" sz="4000" b="1" dirty="0" smtClean="0">
                <a:solidFill>
                  <a:schemeClr val="tx2"/>
                </a:solidFill>
              </a:rPr>
              <a:t>EMPIRICKÉ PŘÍSTUPY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662876" y="2041634"/>
            <a:ext cx="10972800" cy="39334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nejširší záběr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nejhůře uchopitelný a definovatelný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prolíná se celým II. obdobím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snaha formulovat manažerská doporučení na základě zkušeností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cs-CZ" sz="2000" dirty="0" smtClean="0"/>
              <a:t>management jako umění řídit ve smyslu intuice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400" dirty="0" smtClean="0"/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400" dirty="0"/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400" dirty="0"/>
          </a:p>
          <a:p>
            <a:pPr marL="0" indent="0" algn="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000" dirty="0" smtClean="0"/>
              <a:t>P.F. </a:t>
            </a:r>
            <a:r>
              <a:rPr lang="cs-CZ" sz="2000" dirty="0" err="1" smtClean="0"/>
              <a:t>Drucker</a:t>
            </a:r>
            <a:r>
              <a:rPr lang="cs-CZ" sz="2000" dirty="0" smtClean="0"/>
              <a:t>, p. </a:t>
            </a:r>
            <a:r>
              <a:rPr lang="cs-CZ" sz="2000" dirty="0" err="1" smtClean="0"/>
              <a:t>Kotler</a:t>
            </a:r>
            <a:r>
              <a:rPr lang="cs-CZ" sz="2000" dirty="0" smtClean="0"/>
              <a:t>, M.E. Porter, J.P. </a:t>
            </a:r>
            <a:r>
              <a:rPr lang="cs-CZ" sz="2000" dirty="0" err="1" smtClean="0"/>
              <a:t>Kotter</a:t>
            </a:r>
            <a:endParaRPr lang="cs-CZ" sz="2000" dirty="0" smtClean="0"/>
          </a:p>
          <a:p>
            <a:pPr marL="0" indent="0" algn="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000" dirty="0" smtClean="0"/>
              <a:t>bibliografie, bestsellery</a:t>
            </a:r>
            <a:endParaRPr lang="cs-CZ" sz="2000" dirty="0"/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400" dirty="0" smtClean="0"/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400" dirty="0" smtClean="0"/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400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cs-CZ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791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1"/>
                </a:solidFill>
              </a:rPr>
              <a:t>Ropné šoky – poptávka převýší nabídku</a:t>
            </a:r>
            <a:endParaRPr lang="cs-CZ" sz="4000" dirty="0">
              <a:solidFill>
                <a:schemeClr val="accent1"/>
              </a:solidFill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295467" y="1772816"/>
            <a:ext cx="9869636" cy="4006602"/>
          </a:xfrm>
        </p:spPr>
      </p:pic>
      <p:sp>
        <p:nvSpPr>
          <p:cNvPr id="3" name="TextovéPole 2"/>
          <p:cNvSpPr txBox="1"/>
          <p:nvPr/>
        </p:nvSpPr>
        <p:spPr>
          <a:xfrm>
            <a:off x="1316421" y="6022428"/>
            <a:ext cx="10875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1973 – OPEC snižuje těžbu ropy + embargo na vývoz do zemí podporující Izrael během </a:t>
            </a:r>
            <a:r>
              <a:rPr lang="cs-CZ" dirty="0" err="1" smtClean="0"/>
              <a:t>Jomkipurské</a:t>
            </a:r>
            <a:r>
              <a:rPr lang="cs-CZ" dirty="0" smtClean="0"/>
              <a:t> války</a:t>
            </a:r>
          </a:p>
          <a:p>
            <a:r>
              <a:rPr lang="cs-CZ" dirty="0" smtClean="0"/>
              <a:t>1979 – Íránská revoluce – omezení vývozu ropy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312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31637" y="404664"/>
            <a:ext cx="8503920" cy="129302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tx2"/>
                </a:solidFill>
              </a:rPr>
              <a:t>manažerská revoluce</a:t>
            </a:r>
            <a:endParaRPr lang="cs-CZ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246784"/>
              </p:ext>
            </p:extLst>
          </p:nvPr>
        </p:nvGraphicFramePr>
        <p:xfrm>
          <a:off x="815414" y="1721216"/>
          <a:ext cx="10608733" cy="4070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92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2011" y="701020"/>
            <a:ext cx="10296075" cy="1025305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1"/>
                </a:solidFill>
              </a:rPr>
              <a:t>postmoderní management</a:t>
            </a:r>
            <a:endParaRPr lang="cs-CZ" sz="40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5770" y="1885301"/>
            <a:ext cx="10607040" cy="4346808"/>
          </a:xfrm>
        </p:spPr>
        <p:txBody>
          <a:bodyPr>
            <a:normAutofit/>
          </a:bodyPr>
          <a:lstStyle/>
          <a:p>
            <a:pPr marL="268288" indent="-268288">
              <a:buFont typeface="Arial" panose="020B0604020202020204" pitchFamily="34" charset="0"/>
              <a:buChar char="•"/>
            </a:pPr>
            <a:r>
              <a:rPr lang="cs-CZ" sz="2000" dirty="0" smtClean="0"/>
              <a:t>období </a:t>
            </a:r>
            <a:r>
              <a:rPr lang="cs-CZ" sz="2000" dirty="0"/>
              <a:t>akcelerace četnosti a hloubky probíhajících změn. 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cs-CZ" sz="2000" dirty="0" err="1"/>
              <a:t>Drucker,P.F</a:t>
            </a:r>
            <a:r>
              <a:rPr lang="cs-CZ" sz="2000" dirty="0"/>
              <a:t>.: „…jedinou konstantou příští doby bude změna…“. 1968.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cs-CZ" sz="2000" dirty="0"/>
              <a:t>h</a:t>
            </a:r>
            <a:r>
              <a:rPr lang="cs-CZ" sz="2000" dirty="0" smtClean="0"/>
              <a:t>ovoří </a:t>
            </a:r>
            <a:r>
              <a:rPr lang="cs-CZ" sz="2000" dirty="0"/>
              <a:t>se o nástupu věku diskontinuity, tj. zásadních a těžko </a:t>
            </a:r>
            <a:r>
              <a:rPr lang="cs-CZ" sz="2000" dirty="0" smtClean="0"/>
              <a:t>předvídatelných </a:t>
            </a:r>
            <a:r>
              <a:rPr lang="cs-CZ" sz="2000" dirty="0"/>
              <a:t>zlomových přeměn, které zasahují rozsáhlé oblasti </a:t>
            </a:r>
            <a:r>
              <a:rPr lang="cs-CZ" sz="2000" dirty="0" smtClean="0"/>
              <a:t>nejen </a:t>
            </a:r>
            <a:r>
              <a:rPr lang="cs-CZ" sz="2000" dirty="0"/>
              <a:t>ekonomických, ale v podstatě veškerých společenských </a:t>
            </a:r>
            <a:r>
              <a:rPr lang="cs-CZ" sz="2000" dirty="0" smtClean="0"/>
              <a:t>aktivit</a:t>
            </a:r>
            <a:r>
              <a:rPr lang="cs-CZ" sz="2000" dirty="0"/>
              <a:t>. </a:t>
            </a:r>
            <a:endParaRPr lang="cs-CZ" sz="2000" dirty="0" smtClean="0"/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cs-CZ" sz="2000" dirty="0"/>
              <a:t>m</a:t>
            </a:r>
            <a:r>
              <a:rPr lang="cs-CZ" sz="2000" dirty="0" smtClean="0"/>
              <a:t>nohočetnost</a:t>
            </a:r>
            <a:r>
              <a:rPr lang="cs-CZ" sz="2000" dirty="0"/>
              <a:t>, zejména však častá rozpornost a </a:t>
            </a:r>
            <a:r>
              <a:rPr lang="cs-CZ" sz="2000" dirty="0" err="1" smtClean="0"/>
              <a:t>protisměrnost</a:t>
            </a:r>
            <a:r>
              <a:rPr lang="cs-CZ" sz="2000" dirty="0" smtClean="0"/>
              <a:t> </a:t>
            </a:r>
            <a:r>
              <a:rPr lang="cs-CZ" sz="2000" dirty="0"/>
              <a:t>dílčích vývojových procesů je vnímána jako prostředí </a:t>
            </a:r>
            <a:r>
              <a:rPr lang="cs-CZ" sz="2000" dirty="0" smtClean="0"/>
              <a:t>turbulence </a:t>
            </a:r>
            <a:r>
              <a:rPr lang="cs-CZ" sz="2000" dirty="0"/>
              <a:t>a chaosu. 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cs-CZ" sz="2000" dirty="0" smtClean="0"/>
              <a:t>globalizace</a:t>
            </a:r>
            <a:r>
              <a:rPr lang="cs-CZ" sz="2000" dirty="0"/>
              <a:t>. Nástup globální </a:t>
            </a:r>
            <a:r>
              <a:rPr lang="cs-CZ" sz="2000" dirty="0" smtClean="0"/>
              <a:t>konkurence</a:t>
            </a:r>
            <a:r>
              <a:rPr lang="cs-CZ" sz="2000" dirty="0"/>
              <a:t>, ale i globální spolupráce je iniciován trendem ke </a:t>
            </a:r>
            <a:r>
              <a:rPr lang="cs-CZ" sz="2000" dirty="0" smtClean="0"/>
              <a:t>stále </a:t>
            </a:r>
            <a:r>
              <a:rPr lang="cs-CZ" sz="2000" dirty="0"/>
              <a:t>se rozšiřující dělbě práce a k využívání komparativních výhod </a:t>
            </a:r>
            <a:r>
              <a:rPr lang="cs-CZ" sz="2000" dirty="0" smtClean="0"/>
              <a:t>podnikání </a:t>
            </a:r>
            <a:r>
              <a:rPr lang="cs-CZ" sz="2000" dirty="0"/>
              <a:t>v různých lokalitách.</a:t>
            </a:r>
          </a:p>
        </p:txBody>
      </p:sp>
    </p:spTree>
    <p:extLst>
      <p:ext uri="{BB962C8B-B14F-4D97-AF65-F5344CB8AC3E}">
        <p14:creationId xmlns:p14="http://schemas.microsoft.com/office/powerpoint/2010/main" val="39310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9145" y="507442"/>
            <a:ext cx="10478955" cy="1371600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1"/>
                </a:solidFill>
              </a:rPr>
              <a:t>nové směry managementu</a:t>
            </a:r>
            <a:endParaRPr lang="cs-CZ" sz="40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356" y="1916832"/>
            <a:ext cx="5624086" cy="4717152"/>
          </a:xfrm>
        </p:spPr>
        <p:txBody>
          <a:bodyPr>
            <a:normAutofit/>
          </a:bodyPr>
          <a:lstStyle/>
          <a:p>
            <a:pPr marL="271463" indent="-2714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procesní </a:t>
            </a:r>
            <a:r>
              <a:rPr lang="cs-CZ" sz="2000" dirty="0"/>
              <a:t>management</a:t>
            </a:r>
            <a:r>
              <a:rPr lang="cs-CZ" sz="2000" dirty="0" smtClean="0"/>
              <a:t>,</a:t>
            </a:r>
          </a:p>
          <a:p>
            <a:pPr marL="271463" indent="-2714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projektový management,</a:t>
            </a:r>
          </a:p>
          <a:p>
            <a:pPr marL="271463" indent="-2714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 err="1" smtClean="0"/>
              <a:t>benchmarking</a:t>
            </a:r>
            <a:r>
              <a:rPr lang="cs-CZ" sz="2000" dirty="0"/>
              <a:t>, </a:t>
            </a:r>
            <a:endParaRPr lang="cs-CZ" sz="2000" dirty="0" smtClean="0"/>
          </a:p>
          <a:p>
            <a:pPr marL="271463" indent="-2714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 err="1" smtClean="0"/>
              <a:t>reengineering</a:t>
            </a:r>
            <a:r>
              <a:rPr lang="cs-CZ" sz="2000" dirty="0"/>
              <a:t>, </a:t>
            </a:r>
          </a:p>
          <a:p>
            <a:pPr marL="271463" indent="-2714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management znalostí,</a:t>
            </a:r>
            <a:endParaRPr lang="cs-CZ" sz="2000" dirty="0"/>
          </a:p>
          <a:p>
            <a:pPr marL="271463" indent="-2714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informační management,</a:t>
            </a:r>
          </a:p>
          <a:p>
            <a:pPr marL="271463" indent="-2714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řízení kvality atd.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4125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74224" y="867179"/>
            <a:ext cx="9980336" cy="874911"/>
          </a:xfrm>
        </p:spPr>
        <p:txBody>
          <a:bodyPr>
            <a:normAutofit fontScale="90000"/>
          </a:bodyPr>
          <a:lstStyle/>
          <a:p>
            <a:r>
              <a:rPr lang="cs-CZ" altLang="cs-CZ" sz="4000" b="1" dirty="0">
                <a:solidFill>
                  <a:schemeClr val="accent1"/>
                </a:solidFill>
              </a:rPr>
              <a:t>Charakteristiky  moderního  managementu</a:t>
            </a:r>
            <a:r>
              <a:rPr lang="cs-CZ" altLang="cs-CZ" sz="3600" b="1" dirty="0"/>
              <a:t/>
            </a:r>
            <a:br>
              <a:rPr lang="cs-CZ" altLang="cs-CZ" sz="3600" b="1" dirty="0"/>
            </a:br>
            <a:endParaRPr lang="cs-CZ" altLang="cs-CZ" sz="3600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70034" y="2060848"/>
            <a:ext cx="11064767" cy="499745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účelnost 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effectiveness</a:t>
            </a:r>
            <a:r>
              <a:rPr lang="cs-CZ" altLang="cs-CZ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pružnost (flexibility)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účinnost  (</a:t>
            </a:r>
            <a:r>
              <a:rPr lang="cs-CZ" altLang="cs-CZ" sz="2000" dirty="0" err="1"/>
              <a:t>efficiency</a:t>
            </a:r>
            <a:r>
              <a:rPr lang="cs-CZ" altLang="cs-CZ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hospodárnost  (</a:t>
            </a:r>
            <a:r>
              <a:rPr lang="cs-CZ" altLang="cs-CZ" sz="2000" dirty="0" err="1"/>
              <a:t>economy</a:t>
            </a:r>
            <a:r>
              <a:rPr lang="cs-CZ" altLang="cs-CZ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odpovědnost (</a:t>
            </a:r>
            <a:r>
              <a:rPr lang="cs-CZ" altLang="cs-CZ" sz="2000" dirty="0" err="1"/>
              <a:t>equity</a:t>
            </a:r>
            <a:r>
              <a:rPr lang="cs-CZ" altLang="cs-CZ" sz="2000" dirty="0" smtClean="0"/>
              <a:t>)</a:t>
            </a:r>
          </a:p>
          <a:p>
            <a:pPr marL="0" indent="0">
              <a:buNone/>
            </a:pPr>
            <a:endParaRPr lang="cs-CZ" altLang="cs-CZ" sz="2400" b="1" dirty="0"/>
          </a:p>
          <a:p>
            <a:pPr>
              <a:buFontTx/>
              <a:buNone/>
            </a:pPr>
            <a:r>
              <a:rPr lang="cs-CZ" altLang="cs-CZ" sz="2000" b="1" dirty="0"/>
              <a:t>	</a:t>
            </a:r>
            <a:r>
              <a:rPr lang="cs-CZ" altLang="cs-CZ" sz="2000" dirty="0"/>
              <a:t>Dobrý manažer musí ovládat a v řídící praxi uplatňovat  všech pět charakteristik a musí zvládat jejich vzájemnou optimalizaci.</a:t>
            </a:r>
          </a:p>
        </p:txBody>
      </p:sp>
    </p:spTree>
    <p:extLst>
      <p:ext uri="{BB962C8B-B14F-4D97-AF65-F5344CB8AC3E}">
        <p14:creationId xmlns:p14="http://schemas.microsoft.com/office/powerpoint/2010/main" val="258800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6001" y="2762932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cs-CZ" sz="8000" dirty="0" smtClean="0">
                <a:solidFill>
                  <a:schemeClr val="accent1"/>
                </a:solidFill>
              </a:rPr>
              <a:t>DĚKUJI ZA POZORNOST</a:t>
            </a:r>
            <a:endParaRPr lang="cs-CZ" sz="8000" dirty="0">
              <a:solidFill>
                <a:schemeClr val="accent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65484" y="685800"/>
            <a:ext cx="757990" cy="1299411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07490" y="5175267"/>
            <a:ext cx="8189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b="1" dirty="0"/>
              <a:t>P. </a:t>
            </a:r>
            <a:r>
              <a:rPr lang="cs-CZ" altLang="cs-CZ" b="1" dirty="0" err="1"/>
              <a:t>Kotler</a:t>
            </a:r>
            <a:r>
              <a:rPr lang="cs-CZ" altLang="cs-CZ" b="1" dirty="0"/>
              <a:t>: „Jsou jen dva druhy podniků. Ty, které se změní a ty, které zmizí</a:t>
            </a:r>
            <a:r>
              <a:rPr lang="cs-CZ" altLang="cs-CZ" b="1" dirty="0" smtClean="0"/>
              <a:t>“</a:t>
            </a:r>
          </a:p>
          <a:p>
            <a:endParaRPr lang="cs-CZ" b="1" dirty="0"/>
          </a:p>
          <a:p>
            <a:pPr algn="ctr"/>
            <a:r>
              <a:rPr lang="cs-CZ" b="1" dirty="0" smtClean="0"/>
              <a:t>mbockova@phil.muni.cz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3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890773" y="799865"/>
            <a:ext cx="5521529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dirty="0" smtClean="0">
                <a:solidFill>
                  <a:schemeClr val="tx2"/>
                </a:solidFill>
              </a:rPr>
              <a:t>PODMÍNKY</a:t>
            </a:r>
            <a:r>
              <a:rPr lang="cs-CZ" sz="5400" dirty="0" smtClean="0">
                <a:solidFill>
                  <a:schemeClr val="tx2"/>
                </a:solidFill>
              </a:rPr>
              <a:t> </a:t>
            </a:r>
            <a:r>
              <a:rPr lang="cs-CZ" dirty="0" smtClean="0">
                <a:solidFill>
                  <a:schemeClr val="tx2"/>
                </a:solidFill>
              </a:rPr>
              <a:t>UKONČENÍ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70034" y="2534254"/>
            <a:ext cx="11272345" cy="31683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2"/>
              </a:buClr>
            </a:pPr>
            <a:r>
              <a:rPr lang="cs-CZ" sz="2400" dirty="0" smtClean="0"/>
              <a:t>prezenční studenti – docházka ve všech termínech (2 termíny bez omluvy)</a:t>
            </a:r>
          </a:p>
          <a:p>
            <a:pPr>
              <a:buClr>
                <a:schemeClr val="accent2"/>
              </a:buClr>
            </a:pPr>
            <a:r>
              <a:rPr lang="cs-CZ" sz="2400" dirty="0" smtClean="0"/>
              <a:t>kombinovaní studenti - docházka v termínech pro kombinované studenty (1 termín bez omluvy)</a:t>
            </a:r>
          </a:p>
          <a:p>
            <a:pPr>
              <a:buClr>
                <a:schemeClr val="accent2"/>
              </a:buClr>
            </a:pPr>
            <a:r>
              <a:rPr lang="cs-CZ" sz="2400" dirty="0" smtClean="0"/>
              <a:t>3 písemné úkoly</a:t>
            </a:r>
          </a:p>
          <a:p>
            <a:pPr>
              <a:buClr>
                <a:schemeClr val="accent2"/>
              </a:buClr>
            </a:pPr>
            <a:r>
              <a:rPr lang="cs-CZ" sz="2400" dirty="0" smtClean="0"/>
              <a:t>test 27. 11. 2015</a:t>
            </a:r>
          </a:p>
          <a:p>
            <a:pPr>
              <a:buClr>
                <a:schemeClr val="accent2"/>
              </a:buClr>
            </a:pPr>
            <a:r>
              <a:rPr lang="cs-CZ" sz="2400" dirty="0" smtClean="0"/>
              <a:t>závěrečný úkol – zadán 27. 11. 2015 – termín vypracování do 4. 1. 2015 (nebo k ústní zkoušce)</a:t>
            </a:r>
          </a:p>
          <a:p>
            <a:pPr>
              <a:buClr>
                <a:schemeClr val="accent2"/>
              </a:buClr>
            </a:pPr>
            <a:r>
              <a:rPr lang="cs-CZ" sz="2400" dirty="0" smtClean="0"/>
              <a:t>ústní zkouška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58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20" y="197067"/>
            <a:ext cx="10969571" cy="651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46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1"/>
                </a:solidFill>
              </a:rPr>
              <a:t>základní oblasti organizace</a:t>
            </a:r>
            <a:endParaRPr lang="cs-CZ" sz="40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374559"/>
              </p:ext>
            </p:extLst>
          </p:nvPr>
        </p:nvGraphicFramePr>
        <p:xfrm>
          <a:off x="796413" y="2084832"/>
          <a:ext cx="10338619" cy="4448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4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>
                <a:solidFill>
                  <a:schemeClr val="accent1"/>
                </a:solidFill>
              </a:rPr>
              <a:t>Managemet</a:t>
            </a:r>
            <a:r>
              <a:rPr lang="cs-CZ" sz="4000" dirty="0" smtClean="0">
                <a:solidFill>
                  <a:schemeClr val="accent1"/>
                </a:solidFill>
              </a:rPr>
              <a:t> jako..</a:t>
            </a:r>
            <a:endParaRPr lang="cs-CZ" sz="40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3067764"/>
              </p:ext>
            </p:extLst>
          </p:nvPr>
        </p:nvGraphicFramePr>
        <p:xfrm>
          <a:off x="609600" y="1752601"/>
          <a:ext cx="1016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165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1"/>
                </a:solidFill>
              </a:rPr>
              <a:t>jako proces</a:t>
            </a:r>
            <a:endParaRPr lang="cs-CZ" sz="40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proces, řídící subjekt, řízený objekt</a:t>
            </a:r>
          </a:p>
          <a:p>
            <a:endParaRPr lang="cs-CZ" sz="2400" dirty="0"/>
          </a:p>
          <a:p>
            <a:r>
              <a:rPr lang="cs-CZ" sz="2400" dirty="0" smtClean="0"/>
              <a:t>KONCEPT manažerských funkcí </a:t>
            </a:r>
          </a:p>
          <a:p>
            <a:r>
              <a:rPr lang="cs-CZ" sz="2400" dirty="0" smtClean="0"/>
              <a:t>(</a:t>
            </a:r>
            <a:r>
              <a:rPr lang="cs-CZ" sz="2400" dirty="0" err="1" smtClean="0"/>
              <a:t>Koontz</a:t>
            </a:r>
            <a:r>
              <a:rPr lang="cs-CZ" sz="2400" dirty="0" smtClean="0"/>
              <a:t> – </a:t>
            </a:r>
            <a:r>
              <a:rPr lang="cs-CZ" sz="2400" dirty="0" err="1" smtClean="0"/>
              <a:t>Weihrich</a:t>
            </a:r>
            <a:r>
              <a:rPr lang="cs-CZ" sz="2400" dirty="0" smtClean="0"/>
              <a:t>)</a:t>
            </a:r>
          </a:p>
          <a:p>
            <a:pPr lvl="1"/>
            <a:r>
              <a:rPr lang="cs-CZ" sz="2000" dirty="0" smtClean="0"/>
              <a:t>plánování</a:t>
            </a:r>
          </a:p>
          <a:p>
            <a:pPr lvl="1"/>
            <a:r>
              <a:rPr lang="cs-CZ" sz="2000" dirty="0" smtClean="0"/>
              <a:t>organizování</a:t>
            </a:r>
          </a:p>
          <a:p>
            <a:pPr lvl="1"/>
            <a:r>
              <a:rPr lang="cs-CZ" sz="2000" dirty="0" smtClean="0"/>
              <a:t>personalistika</a:t>
            </a:r>
          </a:p>
          <a:p>
            <a:pPr lvl="1"/>
            <a:r>
              <a:rPr lang="cs-CZ" sz="2000" dirty="0" smtClean="0"/>
              <a:t>vedení</a:t>
            </a:r>
          </a:p>
          <a:p>
            <a:pPr lvl="1"/>
            <a:r>
              <a:rPr lang="cs-CZ" sz="2000" dirty="0" smtClean="0"/>
              <a:t>kontrolování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2102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62668"/>
            <a:ext cx="8503920" cy="1293028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1"/>
                </a:solidFill>
              </a:rPr>
              <a:t>jako proces</a:t>
            </a:r>
            <a:endParaRPr lang="cs-CZ" sz="4000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120" y="2042406"/>
            <a:ext cx="6656728" cy="2947379"/>
          </a:xfrm>
        </p:spPr>
        <p:txBody>
          <a:bodyPr>
            <a:normAutofit/>
          </a:bodyPr>
          <a:lstStyle/>
          <a:p>
            <a:r>
              <a:rPr lang="cs-CZ" sz="2400" dirty="0" smtClean="0"/>
              <a:t>KONCEPT manažerských rolí (H. </a:t>
            </a:r>
            <a:r>
              <a:rPr lang="cs-CZ" sz="2400" dirty="0" err="1" smtClean="0"/>
              <a:t>Mintzberga</a:t>
            </a:r>
            <a:r>
              <a:rPr lang="cs-CZ" sz="2400" dirty="0" smtClean="0"/>
              <a:t>)</a:t>
            </a:r>
          </a:p>
          <a:p>
            <a:pPr lvl="1"/>
            <a:r>
              <a:rPr lang="cs-CZ" sz="1600" dirty="0" smtClean="0"/>
              <a:t>interpersonální – lídr, představitel</a:t>
            </a:r>
          </a:p>
          <a:p>
            <a:pPr lvl="1"/>
            <a:r>
              <a:rPr lang="cs-CZ" sz="1600" dirty="0" smtClean="0"/>
              <a:t>informační – příjemce a šiřitel informací a mluvčí</a:t>
            </a:r>
          </a:p>
          <a:p>
            <a:pPr lvl="1"/>
            <a:r>
              <a:rPr lang="cs-CZ" sz="1600" dirty="0" smtClean="0"/>
              <a:t>rozhodovací – podnikatel, řešitel problémů, alokátor zdrojů a vyjednávač</a:t>
            </a:r>
          </a:p>
          <a:p>
            <a:pPr marL="457200" lvl="1" indent="0">
              <a:buNone/>
            </a:pPr>
            <a:endParaRPr lang="cs-CZ" sz="1600" dirty="0"/>
          </a:p>
          <a:p>
            <a:r>
              <a:rPr lang="cs-CZ" sz="2400" dirty="0" smtClean="0"/>
              <a:t>KONCEPT řídícího cyklu</a:t>
            </a:r>
          </a:p>
          <a:p>
            <a:pPr marL="457200" lvl="1" indent="0">
              <a:buNone/>
            </a:pPr>
            <a:endParaRPr lang="cs-CZ" sz="2000" dirty="0" smtClean="0"/>
          </a:p>
          <a:p>
            <a:pPr lvl="1"/>
            <a:endParaRPr lang="cs-CZ" sz="1600" dirty="0"/>
          </a:p>
          <a:p>
            <a:pPr lvl="1"/>
            <a:endParaRPr lang="cs-CZ" sz="16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80329800"/>
              </p:ext>
            </p:extLst>
          </p:nvPr>
        </p:nvGraphicFramePr>
        <p:xfrm>
          <a:off x="3775817" y="3973858"/>
          <a:ext cx="5754439" cy="2884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68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5800</TotalTime>
  <Words>1524</Words>
  <Application>Microsoft Office PowerPoint</Application>
  <PresentationFormat>Širokoúhlá obrazovka</PresentationFormat>
  <Paragraphs>355</Paragraphs>
  <Slides>39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8" baseType="lpstr">
      <vt:lpstr>Arial</vt:lpstr>
      <vt:lpstr>Calibri</vt:lpstr>
      <vt:lpstr>Monotype Sorts</vt:lpstr>
      <vt:lpstr>Times New Roman</vt:lpstr>
      <vt:lpstr>Tw Cen MT</vt:lpstr>
      <vt:lpstr>Tw Cen MT Condensed</vt:lpstr>
      <vt:lpstr>Wingdings</vt:lpstr>
      <vt:lpstr>Wingdings 3</vt:lpstr>
      <vt:lpstr>Integrál</vt:lpstr>
      <vt:lpstr>VIKBA22 řízení organizací</vt:lpstr>
      <vt:lpstr>Prezentace aplikace PowerPoint</vt:lpstr>
      <vt:lpstr>sylabus</vt:lpstr>
      <vt:lpstr>Prezentace aplikace PowerPoint</vt:lpstr>
      <vt:lpstr>Prezentace aplikace PowerPoint</vt:lpstr>
      <vt:lpstr>základní oblasti organizace</vt:lpstr>
      <vt:lpstr>Managemet jako..</vt:lpstr>
      <vt:lpstr>jako proces</vt:lpstr>
      <vt:lpstr>jako proces</vt:lpstr>
      <vt:lpstr>jako proces</vt:lpstr>
      <vt:lpstr>jako proces</vt:lpstr>
      <vt:lpstr>jako kolektiv řídících pracovníků</vt:lpstr>
      <vt:lpstr>jako soubor poznatků o řízení  </vt:lpstr>
      <vt:lpstr>historický vývoj managementu</vt:lpstr>
      <vt:lpstr>historický vývoj managementu / klasický</vt:lpstr>
      <vt:lpstr>historický vývoj managementu / klasický – 4 klasické školy</vt:lpstr>
      <vt:lpstr>Prezentace aplikace PowerPoint</vt:lpstr>
      <vt:lpstr>Frederik W. taylor  (1856 – 1915)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KLASICKÝ / BYROKRATICKÉ ŘÍZENÍ</vt:lpstr>
      <vt:lpstr>manažerská revoluce</vt:lpstr>
      <vt:lpstr>Světová hospodářská krize →  manažerská revoluce</vt:lpstr>
      <vt:lpstr>historický vývoj managementu / manažerská revoluce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Ropné šoky – poptávka převýší nabídku</vt:lpstr>
      <vt:lpstr>manažerská revoluce</vt:lpstr>
      <vt:lpstr>postmoderní management</vt:lpstr>
      <vt:lpstr>nové směry managementu</vt:lpstr>
      <vt:lpstr>Charakteristiky  moderního  managementu </vt:lpstr>
      <vt:lpstr>DĚKUJI ZA POZORNOST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manažer</dc:title>
  <dc:creator>user</dc:creator>
  <cp:lastModifiedBy>user</cp:lastModifiedBy>
  <cp:revision>181</cp:revision>
  <cp:lastPrinted>2014-10-31T10:48:43Z</cp:lastPrinted>
  <dcterms:created xsi:type="dcterms:W3CDTF">2014-10-22T19:19:13Z</dcterms:created>
  <dcterms:modified xsi:type="dcterms:W3CDTF">2015-09-30T18:29:03Z</dcterms:modified>
</cp:coreProperties>
</file>