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7"/>
  </p:notesMasterIdLst>
  <p:sldIdLst>
    <p:sldId id="256" r:id="rId2"/>
    <p:sldId id="317" r:id="rId3"/>
    <p:sldId id="403" r:id="rId4"/>
    <p:sldId id="373" r:id="rId5"/>
    <p:sldId id="374" r:id="rId6"/>
    <p:sldId id="375" r:id="rId7"/>
    <p:sldId id="385" r:id="rId8"/>
    <p:sldId id="377" r:id="rId9"/>
    <p:sldId id="378" r:id="rId10"/>
    <p:sldId id="382" r:id="rId11"/>
    <p:sldId id="383" r:id="rId12"/>
    <p:sldId id="399" r:id="rId13"/>
    <p:sldId id="381" r:id="rId14"/>
    <p:sldId id="387" r:id="rId15"/>
    <p:sldId id="394" r:id="rId16"/>
    <p:sldId id="388" r:id="rId17"/>
    <p:sldId id="391" r:id="rId18"/>
    <p:sldId id="392" r:id="rId19"/>
    <p:sldId id="400" r:id="rId20"/>
    <p:sldId id="401" r:id="rId21"/>
    <p:sldId id="402" r:id="rId22"/>
    <p:sldId id="396" r:id="rId23"/>
    <p:sldId id="397" r:id="rId24"/>
    <p:sldId id="398" r:id="rId25"/>
    <p:sldId id="372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46111D5D-6010-4E89-9BCA-4ED9050B6021}">
          <p14:sldIdLst>
            <p14:sldId id="256"/>
            <p14:sldId id="317"/>
            <p14:sldId id="403"/>
            <p14:sldId id="373"/>
            <p14:sldId id="374"/>
            <p14:sldId id="375"/>
            <p14:sldId id="385"/>
            <p14:sldId id="377"/>
            <p14:sldId id="378"/>
            <p14:sldId id="382"/>
            <p14:sldId id="383"/>
            <p14:sldId id="399"/>
            <p14:sldId id="381"/>
            <p14:sldId id="387"/>
            <p14:sldId id="394"/>
            <p14:sldId id="388"/>
            <p14:sldId id="391"/>
            <p14:sldId id="392"/>
            <p14:sldId id="400"/>
            <p14:sldId id="401"/>
            <p14:sldId id="402"/>
            <p14:sldId id="396"/>
            <p14:sldId id="397"/>
            <p14:sldId id="398"/>
            <p14:sldId id="37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Styl s motivem 1 – zvýraznění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-108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C29A18-8899-4260-AC44-9D978717F7AF}" type="doc">
      <dgm:prSet loTypeId="urn:microsoft.com/office/officeart/2005/8/layout/radial3" loCatId="cycle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cs-CZ"/>
        </a:p>
      </dgm:t>
    </dgm:pt>
    <dgm:pt modelId="{B5C265E8-5788-4E21-9C40-2389BBE606AE}">
      <dgm:prSet phldrT="[Text]"/>
      <dgm:spPr/>
      <dgm:t>
        <a:bodyPr/>
        <a:lstStyle/>
        <a:p>
          <a:r>
            <a:rPr lang="cs-CZ" dirty="0" smtClean="0"/>
            <a:t>PODNIK</a:t>
          </a:r>
          <a:endParaRPr lang="cs-CZ" dirty="0"/>
        </a:p>
      </dgm:t>
    </dgm:pt>
    <dgm:pt modelId="{3B831A53-E786-4B94-AF01-9FD60321ED38}" type="parTrans" cxnId="{E573F8C3-0F8E-49AE-AFC5-B409A30D0C34}">
      <dgm:prSet/>
      <dgm:spPr/>
      <dgm:t>
        <a:bodyPr/>
        <a:lstStyle/>
        <a:p>
          <a:endParaRPr lang="cs-CZ"/>
        </a:p>
      </dgm:t>
    </dgm:pt>
    <dgm:pt modelId="{AAA95FD4-3672-44AB-BE17-5A8F091B64CA}" type="sibTrans" cxnId="{E573F8C3-0F8E-49AE-AFC5-B409A30D0C34}">
      <dgm:prSet/>
      <dgm:spPr/>
      <dgm:t>
        <a:bodyPr/>
        <a:lstStyle/>
        <a:p>
          <a:endParaRPr lang="cs-CZ"/>
        </a:p>
      </dgm:t>
    </dgm:pt>
    <dgm:pt modelId="{B4685582-C7C1-44B9-A53F-41A7F6F82DBF}">
      <dgm:prSet phldrT="[Text]"/>
      <dgm:spPr/>
      <dgm:t>
        <a:bodyPr/>
        <a:lstStyle/>
        <a:p>
          <a:r>
            <a:rPr lang="cs-CZ" dirty="0" smtClean="0"/>
            <a:t>KULTURNĚ-HISTORICKÉ OKOLÍ</a:t>
          </a:r>
          <a:endParaRPr lang="cs-CZ" dirty="0"/>
        </a:p>
      </dgm:t>
    </dgm:pt>
    <dgm:pt modelId="{39FA53BC-A838-488B-81B5-DFC8195563BD}" type="parTrans" cxnId="{4AF55759-3DB9-4156-80A0-0685BE45E07C}">
      <dgm:prSet/>
      <dgm:spPr/>
      <dgm:t>
        <a:bodyPr/>
        <a:lstStyle/>
        <a:p>
          <a:endParaRPr lang="cs-CZ"/>
        </a:p>
      </dgm:t>
    </dgm:pt>
    <dgm:pt modelId="{4ABB3FC5-E9B4-4300-8493-4500BBA2348F}" type="sibTrans" cxnId="{4AF55759-3DB9-4156-80A0-0685BE45E07C}">
      <dgm:prSet/>
      <dgm:spPr/>
      <dgm:t>
        <a:bodyPr/>
        <a:lstStyle/>
        <a:p>
          <a:endParaRPr lang="cs-CZ"/>
        </a:p>
      </dgm:t>
    </dgm:pt>
    <dgm:pt modelId="{7D69B7F4-1912-4C8D-85AF-DDE582A7186B}">
      <dgm:prSet phldrT="[Text]"/>
      <dgm:spPr/>
      <dgm:t>
        <a:bodyPr/>
        <a:lstStyle/>
        <a:p>
          <a:r>
            <a:rPr lang="cs-CZ" dirty="0" smtClean="0"/>
            <a:t>GEOGRAFICKÉ OKOLÍ</a:t>
          </a:r>
          <a:endParaRPr lang="cs-CZ" dirty="0"/>
        </a:p>
      </dgm:t>
    </dgm:pt>
    <dgm:pt modelId="{DA0039A3-F8C8-4EA2-BAD8-F0DA1351E22D}" type="parTrans" cxnId="{119CC185-3469-4303-B0F9-8719B9491E39}">
      <dgm:prSet/>
      <dgm:spPr/>
      <dgm:t>
        <a:bodyPr/>
        <a:lstStyle/>
        <a:p>
          <a:endParaRPr lang="cs-CZ"/>
        </a:p>
      </dgm:t>
    </dgm:pt>
    <dgm:pt modelId="{2A598B36-AF8E-4D1C-9590-3EEB7EB7FC6D}" type="sibTrans" cxnId="{119CC185-3469-4303-B0F9-8719B9491E39}">
      <dgm:prSet/>
      <dgm:spPr/>
      <dgm:t>
        <a:bodyPr/>
        <a:lstStyle/>
        <a:p>
          <a:endParaRPr lang="cs-CZ"/>
        </a:p>
      </dgm:t>
    </dgm:pt>
    <dgm:pt modelId="{492F114E-F162-4DEF-A57B-2766CF315235}">
      <dgm:prSet phldrT="[Text]"/>
      <dgm:spPr/>
      <dgm:t>
        <a:bodyPr/>
        <a:lstStyle/>
        <a:p>
          <a:r>
            <a:rPr lang="cs-CZ" dirty="0" smtClean="0"/>
            <a:t>SOCIÁLNÍ OKOLÍ</a:t>
          </a:r>
          <a:endParaRPr lang="cs-CZ" dirty="0"/>
        </a:p>
      </dgm:t>
    </dgm:pt>
    <dgm:pt modelId="{AD6CB3AA-B033-4E21-89E5-51C5330C29A1}" type="parTrans" cxnId="{D8D9D14B-95C1-456A-A34F-7548220DA8C1}">
      <dgm:prSet/>
      <dgm:spPr/>
      <dgm:t>
        <a:bodyPr/>
        <a:lstStyle/>
        <a:p>
          <a:endParaRPr lang="cs-CZ"/>
        </a:p>
      </dgm:t>
    </dgm:pt>
    <dgm:pt modelId="{7830A5DC-995E-43E7-8AE1-BF5604305DB1}" type="sibTrans" cxnId="{D8D9D14B-95C1-456A-A34F-7548220DA8C1}">
      <dgm:prSet/>
      <dgm:spPr/>
      <dgm:t>
        <a:bodyPr/>
        <a:lstStyle/>
        <a:p>
          <a:endParaRPr lang="cs-CZ"/>
        </a:p>
      </dgm:t>
    </dgm:pt>
    <dgm:pt modelId="{BDF1D308-4A28-4945-AED8-B3A81F03BBCB}">
      <dgm:prSet phldrT="[Text]"/>
      <dgm:spPr/>
      <dgm:t>
        <a:bodyPr/>
        <a:lstStyle/>
        <a:p>
          <a:r>
            <a:rPr lang="cs-CZ" dirty="0" smtClean="0"/>
            <a:t>ETICKÉ OKOLÍ</a:t>
          </a:r>
          <a:endParaRPr lang="cs-CZ" dirty="0"/>
        </a:p>
      </dgm:t>
    </dgm:pt>
    <dgm:pt modelId="{9562BA41-3B5D-44F9-8C10-FC9BFBD2A7AA}" type="parTrans" cxnId="{415713C0-A706-40EE-AA45-381DFBD9FB28}">
      <dgm:prSet/>
      <dgm:spPr/>
      <dgm:t>
        <a:bodyPr/>
        <a:lstStyle/>
        <a:p>
          <a:endParaRPr lang="cs-CZ"/>
        </a:p>
      </dgm:t>
    </dgm:pt>
    <dgm:pt modelId="{C43FC466-C029-49D5-B94C-8AEAFF53EF69}" type="sibTrans" cxnId="{415713C0-A706-40EE-AA45-381DFBD9FB28}">
      <dgm:prSet/>
      <dgm:spPr/>
      <dgm:t>
        <a:bodyPr/>
        <a:lstStyle/>
        <a:p>
          <a:endParaRPr lang="cs-CZ"/>
        </a:p>
      </dgm:t>
    </dgm:pt>
    <dgm:pt modelId="{00556705-361B-4731-98F3-4BBBF15408D0}">
      <dgm:prSet phldrT="[Text]"/>
      <dgm:spPr/>
      <dgm:t>
        <a:bodyPr/>
        <a:lstStyle/>
        <a:p>
          <a:r>
            <a:rPr lang="cs-CZ" dirty="0" smtClean="0"/>
            <a:t>POLITICKÉ OKOLÍ</a:t>
          </a:r>
          <a:endParaRPr lang="cs-CZ" dirty="0"/>
        </a:p>
      </dgm:t>
    </dgm:pt>
    <dgm:pt modelId="{74E5E87A-4DA0-4FC9-9707-7D9405B90684}" type="parTrans" cxnId="{5DDDAE8A-9166-4921-B875-A031F9EAC93F}">
      <dgm:prSet/>
      <dgm:spPr/>
      <dgm:t>
        <a:bodyPr/>
        <a:lstStyle/>
        <a:p>
          <a:endParaRPr lang="cs-CZ"/>
        </a:p>
      </dgm:t>
    </dgm:pt>
    <dgm:pt modelId="{7A65502D-EBD2-45B5-ACDB-36D84858CE7E}" type="sibTrans" cxnId="{5DDDAE8A-9166-4921-B875-A031F9EAC93F}">
      <dgm:prSet/>
      <dgm:spPr/>
      <dgm:t>
        <a:bodyPr/>
        <a:lstStyle/>
        <a:p>
          <a:endParaRPr lang="cs-CZ"/>
        </a:p>
      </dgm:t>
    </dgm:pt>
    <dgm:pt modelId="{3FE19FE2-24C8-4F50-8EA9-E0D2314FA387}">
      <dgm:prSet phldrT="[Text]"/>
      <dgm:spPr/>
      <dgm:t>
        <a:bodyPr/>
        <a:lstStyle/>
        <a:p>
          <a:r>
            <a:rPr lang="cs-CZ" dirty="0" smtClean="0"/>
            <a:t>PRÁVNÍ OKOLÍ</a:t>
          </a:r>
          <a:endParaRPr lang="cs-CZ" dirty="0"/>
        </a:p>
      </dgm:t>
    </dgm:pt>
    <dgm:pt modelId="{A4F2906D-64BF-4FD6-B495-FA59E32F67DC}" type="parTrans" cxnId="{24F04CA9-AAB7-48FF-9DE1-2594C94D76DC}">
      <dgm:prSet/>
      <dgm:spPr/>
      <dgm:t>
        <a:bodyPr/>
        <a:lstStyle/>
        <a:p>
          <a:endParaRPr lang="cs-CZ"/>
        </a:p>
      </dgm:t>
    </dgm:pt>
    <dgm:pt modelId="{FA0F5718-CD53-4DAC-8CA7-5253BC88139E}" type="sibTrans" cxnId="{24F04CA9-AAB7-48FF-9DE1-2594C94D76DC}">
      <dgm:prSet/>
      <dgm:spPr/>
      <dgm:t>
        <a:bodyPr/>
        <a:lstStyle/>
        <a:p>
          <a:endParaRPr lang="cs-CZ"/>
        </a:p>
      </dgm:t>
    </dgm:pt>
    <dgm:pt modelId="{9F22B099-7294-432E-9FDF-4181E9C87760}">
      <dgm:prSet phldrT="[Text]"/>
      <dgm:spPr/>
      <dgm:t>
        <a:bodyPr/>
        <a:lstStyle/>
        <a:p>
          <a:r>
            <a:rPr lang="cs-CZ" dirty="0" smtClean="0"/>
            <a:t>EKONOMICKÉ OKOLÍ</a:t>
          </a:r>
          <a:endParaRPr lang="cs-CZ" dirty="0"/>
        </a:p>
      </dgm:t>
    </dgm:pt>
    <dgm:pt modelId="{4D844CEB-F137-431A-824B-883F27CE166C}" type="parTrans" cxnId="{817F4F05-6C11-4D28-8E31-635915B58655}">
      <dgm:prSet/>
      <dgm:spPr/>
      <dgm:t>
        <a:bodyPr/>
        <a:lstStyle/>
        <a:p>
          <a:endParaRPr lang="cs-CZ"/>
        </a:p>
      </dgm:t>
    </dgm:pt>
    <dgm:pt modelId="{F0773F42-9F28-496D-8CB6-C71E66E76912}" type="sibTrans" cxnId="{817F4F05-6C11-4D28-8E31-635915B58655}">
      <dgm:prSet/>
      <dgm:spPr/>
      <dgm:t>
        <a:bodyPr/>
        <a:lstStyle/>
        <a:p>
          <a:endParaRPr lang="cs-CZ"/>
        </a:p>
      </dgm:t>
    </dgm:pt>
    <dgm:pt modelId="{B01E7DC9-2AF5-496D-9917-F623C944763B}">
      <dgm:prSet phldrT="[Text]"/>
      <dgm:spPr/>
      <dgm:t>
        <a:bodyPr/>
        <a:lstStyle/>
        <a:p>
          <a:r>
            <a:rPr lang="cs-CZ" dirty="0" smtClean="0"/>
            <a:t>TECHNOLOGICKÉ OKOLÍ</a:t>
          </a:r>
          <a:endParaRPr lang="cs-CZ" dirty="0"/>
        </a:p>
      </dgm:t>
    </dgm:pt>
    <dgm:pt modelId="{655EE498-2998-491A-B47E-0287707B2A5A}" type="parTrans" cxnId="{D67E7C27-325C-45BC-8F80-65C61F7DC21A}">
      <dgm:prSet/>
      <dgm:spPr/>
      <dgm:t>
        <a:bodyPr/>
        <a:lstStyle/>
        <a:p>
          <a:endParaRPr lang="cs-CZ"/>
        </a:p>
      </dgm:t>
    </dgm:pt>
    <dgm:pt modelId="{87B04ACB-492C-489E-AAE5-0D20B2742101}" type="sibTrans" cxnId="{D67E7C27-325C-45BC-8F80-65C61F7DC21A}">
      <dgm:prSet/>
      <dgm:spPr/>
      <dgm:t>
        <a:bodyPr/>
        <a:lstStyle/>
        <a:p>
          <a:endParaRPr lang="cs-CZ"/>
        </a:p>
      </dgm:t>
    </dgm:pt>
    <dgm:pt modelId="{46859971-0027-44F2-B0DA-A742B17FB03C}">
      <dgm:prSet phldrT="[Text]"/>
      <dgm:spPr/>
      <dgm:t>
        <a:bodyPr/>
        <a:lstStyle/>
        <a:p>
          <a:r>
            <a:rPr lang="cs-CZ" dirty="0" smtClean="0"/>
            <a:t>EKOLOGICKÉ OKOLÍ</a:t>
          </a:r>
          <a:endParaRPr lang="cs-CZ" dirty="0"/>
        </a:p>
      </dgm:t>
    </dgm:pt>
    <dgm:pt modelId="{530E55A4-52F7-42E2-AE67-F561E2B66CD5}" type="parTrans" cxnId="{3DB7C2A0-E455-417A-B95A-DC217A4DA842}">
      <dgm:prSet/>
      <dgm:spPr/>
      <dgm:t>
        <a:bodyPr/>
        <a:lstStyle/>
        <a:p>
          <a:endParaRPr lang="cs-CZ"/>
        </a:p>
      </dgm:t>
    </dgm:pt>
    <dgm:pt modelId="{6DDB7B10-2E88-4A05-99DD-1002380E1E5C}" type="sibTrans" cxnId="{3DB7C2A0-E455-417A-B95A-DC217A4DA842}">
      <dgm:prSet/>
      <dgm:spPr/>
      <dgm:t>
        <a:bodyPr/>
        <a:lstStyle/>
        <a:p>
          <a:endParaRPr lang="cs-CZ"/>
        </a:p>
      </dgm:t>
    </dgm:pt>
    <dgm:pt modelId="{74FA98E8-8FC8-4E4A-BA47-38FFC3C25938}" type="pres">
      <dgm:prSet presAssocID="{EAC29A18-8899-4260-AC44-9D978717F7A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3000D0C-3735-4E3B-8BBF-B521121F411B}" type="pres">
      <dgm:prSet presAssocID="{EAC29A18-8899-4260-AC44-9D978717F7AF}" presName="radial" presStyleCnt="0">
        <dgm:presLayoutVars>
          <dgm:animLvl val="ctr"/>
        </dgm:presLayoutVars>
      </dgm:prSet>
      <dgm:spPr/>
    </dgm:pt>
    <dgm:pt modelId="{5F8DD5DA-23D9-4583-99E1-4F0D3A7AB87C}" type="pres">
      <dgm:prSet presAssocID="{B5C265E8-5788-4E21-9C40-2389BBE606AE}" presName="centerShape" presStyleLbl="vennNode1" presStyleIdx="0" presStyleCnt="10"/>
      <dgm:spPr/>
      <dgm:t>
        <a:bodyPr/>
        <a:lstStyle/>
        <a:p>
          <a:endParaRPr lang="cs-CZ"/>
        </a:p>
      </dgm:t>
    </dgm:pt>
    <dgm:pt modelId="{244C2561-4476-42E6-B435-BCFBB519860B}" type="pres">
      <dgm:prSet presAssocID="{B4685582-C7C1-44B9-A53F-41A7F6F82DBF}" presName="node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2A889E-91CE-4E4A-A411-2A9F949FBF6C}" type="pres">
      <dgm:prSet presAssocID="{7D69B7F4-1912-4C8D-85AF-DDE582A7186B}" presName="node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B02D77-1324-4A85-8CB7-92B5C1662B81}" type="pres">
      <dgm:prSet presAssocID="{492F114E-F162-4DEF-A57B-2766CF315235}" presName="node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DEF2DA-F762-410E-B542-9AF628D973F4}" type="pres">
      <dgm:prSet presAssocID="{BDF1D308-4A28-4945-AED8-B3A81F03BBCB}" presName="node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552ECA-5B26-4024-BD7A-83EBC4D662DB}" type="pres">
      <dgm:prSet presAssocID="{00556705-361B-4731-98F3-4BBBF15408D0}" presName="node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25FF64-9A30-4C4F-9920-C6B89C5B0091}" type="pres">
      <dgm:prSet presAssocID="{3FE19FE2-24C8-4F50-8EA9-E0D2314FA387}" presName="node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105BB9-E291-4F7E-833E-71E89BFF2E54}" type="pres">
      <dgm:prSet presAssocID="{9F22B099-7294-432E-9FDF-4181E9C87760}" presName="node" presStyleLbl="vennNode1" presStyleIdx="7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64C784-6503-46C6-B3B5-38E688F74AC1}" type="pres">
      <dgm:prSet presAssocID="{B01E7DC9-2AF5-496D-9917-F623C944763B}" presName="node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87FB2B-CD9A-4F1B-B53D-949FC0AB372A}" type="pres">
      <dgm:prSet presAssocID="{46859971-0027-44F2-B0DA-A742B17FB03C}" presName="node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239870D-2D93-4391-A47C-9F274415CE10}" type="presOf" srcId="{492F114E-F162-4DEF-A57B-2766CF315235}" destId="{7BB02D77-1324-4A85-8CB7-92B5C1662B81}" srcOrd="0" destOrd="0" presId="urn:microsoft.com/office/officeart/2005/8/layout/radial3"/>
    <dgm:cxn modelId="{24F04CA9-AAB7-48FF-9DE1-2594C94D76DC}" srcId="{B5C265E8-5788-4E21-9C40-2389BBE606AE}" destId="{3FE19FE2-24C8-4F50-8EA9-E0D2314FA387}" srcOrd="5" destOrd="0" parTransId="{A4F2906D-64BF-4FD6-B495-FA59E32F67DC}" sibTransId="{FA0F5718-CD53-4DAC-8CA7-5253BC88139E}"/>
    <dgm:cxn modelId="{D8D9D14B-95C1-456A-A34F-7548220DA8C1}" srcId="{B5C265E8-5788-4E21-9C40-2389BBE606AE}" destId="{492F114E-F162-4DEF-A57B-2766CF315235}" srcOrd="2" destOrd="0" parTransId="{AD6CB3AA-B033-4E21-89E5-51C5330C29A1}" sibTransId="{7830A5DC-995E-43E7-8AE1-BF5604305DB1}"/>
    <dgm:cxn modelId="{D67E7C27-325C-45BC-8F80-65C61F7DC21A}" srcId="{B5C265E8-5788-4E21-9C40-2389BBE606AE}" destId="{B01E7DC9-2AF5-496D-9917-F623C944763B}" srcOrd="7" destOrd="0" parTransId="{655EE498-2998-491A-B47E-0287707B2A5A}" sibTransId="{87B04ACB-492C-489E-AAE5-0D20B2742101}"/>
    <dgm:cxn modelId="{79DB4E4E-4DFF-4C19-A696-18664097091B}" type="presOf" srcId="{B01E7DC9-2AF5-496D-9917-F623C944763B}" destId="{4064C784-6503-46C6-B3B5-38E688F74AC1}" srcOrd="0" destOrd="0" presId="urn:microsoft.com/office/officeart/2005/8/layout/radial3"/>
    <dgm:cxn modelId="{4AF55759-3DB9-4156-80A0-0685BE45E07C}" srcId="{B5C265E8-5788-4E21-9C40-2389BBE606AE}" destId="{B4685582-C7C1-44B9-A53F-41A7F6F82DBF}" srcOrd="0" destOrd="0" parTransId="{39FA53BC-A838-488B-81B5-DFC8195563BD}" sibTransId="{4ABB3FC5-E9B4-4300-8493-4500BBA2348F}"/>
    <dgm:cxn modelId="{E573F8C3-0F8E-49AE-AFC5-B409A30D0C34}" srcId="{EAC29A18-8899-4260-AC44-9D978717F7AF}" destId="{B5C265E8-5788-4E21-9C40-2389BBE606AE}" srcOrd="0" destOrd="0" parTransId="{3B831A53-E786-4B94-AF01-9FD60321ED38}" sibTransId="{AAA95FD4-3672-44AB-BE17-5A8F091B64CA}"/>
    <dgm:cxn modelId="{7272F78B-E66C-442D-A9D5-7FFFA27C26ED}" type="presOf" srcId="{46859971-0027-44F2-B0DA-A742B17FB03C}" destId="{6787FB2B-CD9A-4F1B-B53D-949FC0AB372A}" srcOrd="0" destOrd="0" presId="urn:microsoft.com/office/officeart/2005/8/layout/radial3"/>
    <dgm:cxn modelId="{B809E25C-B0FB-4BF5-9CDB-E20293BC1926}" type="presOf" srcId="{EAC29A18-8899-4260-AC44-9D978717F7AF}" destId="{74FA98E8-8FC8-4E4A-BA47-38FFC3C25938}" srcOrd="0" destOrd="0" presId="urn:microsoft.com/office/officeart/2005/8/layout/radial3"/>
    <dgm:cxn modelId="{817F4F05-6C11-4D28-8E31-635915B58655}" srcId="{B5C265E8-5788-4E21-9C40-2389BBE606AE}" destId="{9F22B099-7294-432E-9FDF-4181E9C87760}" srcOrd="6" destOrd="0" parTransId="{4D844CEB-F137-431A-824B-883F27CE166C}" sibTransId="{F0773F42-9F28-496D-8CB6-C71E66E76912}"/>
    <dgm:cxn modelId="{52B071BF-CA8F-41CD-A80C-6B2DF22F5175}" type="presOf" srcId="{B4685582-C7C1-44B9-A53F-41A7F6F82DBF}" destId="{244C2561-4476-42E6-B435-BCFBB519860B}" srcOrd="0" destOrd="0" presId="urn:microsoft.com/office/officeart/2005/8/layout/radial3"/>
    <dgm:cxn modelId="{962D972F-9ACC-491E-9FAB-0344F30E88FD}" type="presOf" srcId="{3FE19FE2-24C8-4F50-8EA9-E0D2314FA387}" destId="{3625FF64-9A30-4C4F-9920-C6B89C5B0091}" srcOrd="0" destOrd="0" presId="urn:microsoft.com/office/officeart/2005/8/layout/radial3"/>
    <dgm:cxn modelId="{5DDDAE8A-9166-4921-B875-A031F9EAC93F}" srcId="{B5C265E8-5788-4E21-9C40-2389BBE606AE}" destId="{00556705-361B-4731-98F3-4BBBF15408D0}" srcOrd="4" destOrd="0" parTransId="{74E5E87A-4DA0-4FC9-9707-7D9405B90684}" sibTransId="{7A65502D-EBD2-45B5-ACDB-36D84858CE7E}"/>
    <dgm:cxn modelId="{3DB7C2A0-E455-417A-B95A-DC217A4DA842}" srcId="{B5C265E8-5788-4E21-9C40-2389BBE606AE}" destId="{46859971-0027-44F2-B0DA-A742B17FB03C}" srcOrd="8" destOrd="0" parTransId="{530E55A4-52F7-42E2-AE67-F561E2B66CD5}" sibTransId="{6DDB7B10-2E88-4A05-99DD-1002380E1E5C}"/>
    <dgm:cxn modelId="{119CC185-3469-4303-B0F9-8719B9491E39}" srcId="{B5C265E8-5788-4E21-9C40-2389BBE606AE}" destId="{7D69B7F4-1912-4C8D-85AF-DDE582A7186B}" srcOrd="1" destOrd="0" parTransId="{DA0039A3-F8C8-4EA2-BAD8-F0DA1351E22D}" sibTransId="{2A598B36-AF8E-4D1C-9590-3EEB7EB7FC6D}"/>
    <dgm:cxn modelId="{FAF01F85-9C53-4417-957A-D5B8E4D6B810}" type="presOf" srcId="{7D69B7F4-1912-4C8D-85AF-DDE582A7186B}" destId="{AC2A889E-91CE-4E4A-A411-2A9F949FBF6C}" srcOrd="0" destOrd="0" presId="urn:microsoft.com/office/officeart/2005/8/layout/radial3"/>
    <dgm:cxn modelId="{7AC53815-0BCB-42BF-8C4A-31FDAF0B829A}" type="presOf" srcId="{BDF1D308-4A28-4945-AED8-B3A81F03BBCB}" destId="{31DEF2DA-F762-410E-B542-9AF628D973F4}" srcOrd="0" destOrd="0" presId="urn:microsoft.com/office/officeart/2005/8/layout/radial3"/>
    <dgm:cxn modelId="{415713C0-A706-40EE-AA45-381DFBD9FB28}" srcId="{B5C265E8-5788-4E21-9C40-2389BBE606AE}" destId="{BDF1D308-4A28-4945-AED8-B3A81F03BBCB}" srcOrd="3" destOrd="0" parTransId="{9562BA41-3B5D-44F9-8C10-FC9BFBD2A7AA}" sibTransId="{C43FC466-C029-49D5-B94C-8AEAFF53EF69}"/>
    <dgm:cxn modelId="{A309560A-C6C5-42CF-B578-D520AAF28CAD}" type="presOf" srcId="{9F22B099-7294-432E-9FDF-4181E9C87760}" destId="{DC105BB9-E291-4F7E-833E-71E89BFF2E54}" srcOrd="0" destOrd="0" presId="urn:microsoft.com/office/officeart/2005/8/layout/radial3"/>
    <dgm:cxn modelId="{89812830-5B5D-460A-8221-66C9FC6B815F}" type="presOf" srcId="{B5C265E8-5788-4E21-9C40-2389BBE606AE}" destId="{5F8DD5DA-23D9-4583-99E1-4F0D3A7AB87C}" srcOrd="0" destOrd="0" presId="urn:microsoft.com/office/officeart/2005/8/layout/radial3"/>
    <dgm:cxn modelId="{5B83C471-CFDE-4B84-B50E-7553882A2514}" type="presOf" srcId="{00556705-361B-4731-98F3-4BBBF15408D0}" destId="{78552ECA-5B26-4024-BD7A-83EBC4D662DB}" srcOrd="0" destOrd="0" presId="urn:microsoft.com/office/officeart/2005/8/layout/radial3"/>
    <dgm:cxn modelId="{E3AE4C5A-3A63-422A-9916-C0C86C76DD0D}" type="presParOf" srcId="{74FA98E8-8FC8-4E4A-BA47-38FFC3C25938}" destId="{73000D0C-3735-4E3B-8BBF-B521121F411B}" srcOrd="0" destOrd="0" presId="urn:microsoft.com/office/officeart/2005/8/layout/radial3"/>
    <dgm:cxn modelId="{15AF5CCA-9A60-4A82-A21C-02EFEBC3B781}" type="presParOf" srcId="{73000D0C-3735-4E3B-8BBF-B521121F411B}" destId="{5F8DD5DA-23D9-4583-99E1-4F0D3A7AB87C}" srcOrd="0" destOrd="0" presId="urn:microsoft.com/office/officeart/2005/8/layout/radial3"/>
    <dgm:cxn modelId="{8936B770-951E-4F6D-97DB-0591E4C01686}" type="presParOf" srcId="{73000D0C-3735-4E3B-8BBF-B521121F411B}" destId="{244C2561-4476-42E6-B435-BCFBB519860B}" srcOrd="1" destOrd="0" presId="urn:microsoft.com/office/officeart/2005/8/layout/radial3"/>
    <dgm:cxn modelId="{71D7C616-3F35-4FF0-9F9E-507A2D97DAD3}" type="presParOf" srcId="{73000D0C-3735-4E3B-8BBF-B521121F411B}" destId="{AC2A889E-91CE-4E4A-A411-2A9F949FBF6C}" srcOrd="2" destOrd="0" presId="urn:microsoft.com/office/officeart/2005/8/layout/radial3"/>
    <dgm:cxn modelId="{28E8A9A2-0AA6-4D08-9C9A-747FBBFBEB7C}" type="presParOf" srcId="{73000D0C-3735-4E3B-8BBF-B521121F411B}" destId="{7BB02D77-1324-4A85-8CB7-92B5C1662B81}" srcOrd="3" destOrd="0" presId="urn:microsoft.com/office/officeart/2005/8/layout/radial3"/>
    <dgm:cxn modelId="{969759D0-2563-4608-B7A4-1E1F99469A2A}" type="presParOf" srcId="{73000D0C-3735-4E3B-8BBF-B521121F411B}" destId="{31DEF2DA-F762-410E-B542-9AF628D973F4}" srcOrd="4" destOrd="0" presId="urn:microsoft.com/office/officeart/2005/8/layout/radial3"/>
    <dgm:cxn modelId="{47316D7E-9545-42CF-829E-4D3D6C41FC48}" type="presParOf" srcId="{73000D0C-3735-4E3B-8BBF-B521121F411B}" destId="{78552ECA-5B26-4024-BD7A-83EBC4D662DB}" srcOrd="5" destOrd="0" presId="urn:microsoft.com/office/officeart/2005/8/layout/radial3"/>
    <dgm:cxn modelId="{26C6F721-865E-471C-BD05-C9AE3D973389}" type="presParOf" srcId="{73000D0C-3735-4E3B-8BBF-B521121F411B}" destId="{3625FF64-9A30-4C4F-9920-C6B89C5B0091}" srcOrd="6" destOrd="0" presId="urn:microsoft.com/office/officeart/2005/8/layout/radial3"/>
    <dgm:cxn modelId="{F80B05BC-E218-43D6-9E72-5829DDAA6295}" type="presParOf" srcId="{73000D0C-3735-4E3B-8BBF-B521121F411B}" destId="{DC105BB9-E291-4F7E-833E-71E89BFF2E54}" srcOrd="7" destOrd="0" presId="urn:microsoft.com/office/officeart/2005/8/layout/radial3"/>
    <dgm:cxn modelId="{FDBACFD0-8BBD-4DE8-A934-7ECDAA93678F}" type="presParOf" srcId="{73000D0C-3735-4E3B-8BBF-B521121F411B}" destId="{4064C784-6503-46C6-B3B5-38E688F74AC1}" srcOrd="8" destOrd="0" presId="urn:microsoft.com/office/officeart/2005/8/layout/radial3"/>
    <dgm:cxn modelId="{DFEAE150-76C0-4BAD-BFAA-98AB0CCD3316}" type="presParOf" srcId="{73000D0C-3735-4E3B-8BBF-B521121F411B}" destId="{6787FB2B-CD9A-4F1B-B53D-949FC0AB372A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AC29A18-8899-4260-AC44-9D978717F7AF}" type="doc">
      <dgm:prSet loTypeId="urn:microsoft.com/office/officeart/2005/8/layout/radial3" loCatId="cycle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cs-CZ"/>
        </a:p>
      </dgm:t>
    </dgm:pt>
    <dgm:pt modelId="{B5C265E8-5788-4E21-9C40-2389BBE606AE}">
      <dgm:prSet phldrT="[Text]"/>
      <dgm:spPr/>
      <dgm:t>
        <a:bodyPr/>
        <a:lstStyle/>
        <a:p>
          <a:r>
            <a:rPr lang="cs-CZ" dirty="0" smtClean="0"/>
            <a:t>PODNIK</a:t>
          </a:r>
          <a:endParaRPr lang="cs-CZ" dirty="0"/>
        </a:p>
      </dgm:t>
    </dgm:pt>
    <dgm:pt modelId="{3B831A53-E786-4B94-AF01-9FD60321ED38}" type="parTrans" cxnId="{E573F8C3-0F8E-49AE-AFC5-B409A30D0C34}">
      <dgm:prSet/>
      <dgm:spPr/>
      <dgm:t>
        <a:bodyPr/>
        <a:lstStyle/>
        <a:p>
          <a:endParaRPr lang="cs-CZ"/>
        </a:p>
      </dgm:t>
    </dgm:pt>
    <dgm:pt modelId="{AAA95FD4-3672-44AB-BE17-5A8F091B64CA}" type="sibTrans" cxnId="{E573F8C3-0F8E-49AE-AFC5-B409A30D0C34}">
      <dgm:prSet/>
      <dgm:spPr/>
      <dgm:t>
        <a:bodyPr/>
        <a:lstStyle/>
        <a:p>
          <a:endParaRPr lang="cs-CZ"/>
        </a:p>
      </dgm:t>
    </dgm:pt>
    <dgm:pt modelId="{B4685582-C7C1-44B9-A53F-41A7F6F82DBF}">
      <dgm:prSet phldrT="[Text]"/>
      <dgm:spPr/>
      <dgm:t>
        <a:bodyPr/>
        <a:lstStyle/>
        <a:p>
          <a:r>
            <a:rPr lang="cs-CZ" dirty="0" smtClean="0"/>
            <a:t>KULTURNĚ-HISTORICKÉ OKOLÍ</a:t>
          </a:r>
          <a:endParaRPr lang="cs-CZ" dirty="0"/>
        </a:p>
      </dgm:t>
    </dgm:pt>
    <dgm:pt modelId="{39FA53BC-A838-488B-81B5-DFC8195563BD}" type="parTrans" cxnId="{4AF55759-3DB9-4156-80A0-0685BE45E07C}">
      <dgm:prSet/>
      <dgm:spPr/>
      <dgm:t>
        <a:bodyPr/>
        <a:lstStyle/>
        <a:p>
          <a:endParaRPr lang="cs-CZ"/>
        </a:p>
      </dgm:t>
    </dgm:pt>
    <dgm:pt modelId="{4ABB3FC5-E9B4-4300-8493-4500BBA2348F}" type="sibTrans" cxnId="{4AF55759-3DB9-4156-80A0-0685BE45E07C}">
      <dgm:prSet/>
      <dgm:spPr/>
      <dgm:t>
        <a:bodyPr/>
        <a:lstStyle/>
        <a:p>
          <a:endParaRPr lang="cs-CZ"/>
        </a:p>
      </dgm:t>
    </dgm:pt>
    <dgm:pt modelId="{7D69B7F4-1912-4C8D-85AF-DDE582A7186B}">
      <dgm:prSet phldrT="[Text]"/>
      <dgm:spPr/>
      <dgm:t>
        <a:bodyPr/>
        <a:lstStyle/>
        <a:p>
          <a:r>
            <a:rPr lang="cs-CZ" dirty="0" smtClean="0"/>
            <a:t>GEOGRAFICKÉ OKOLÍ</a:t>
          </a:r>
          <a:endParaRPr lang="cs-CZ" dirty="0"/>
        </a:p>
      </dgm:t>
    </dgm:pt>
    <dgm:pt modelId="{DA0039A3-F8C8-4EA2-BAD8-F0DA1351E22D}" type="parTrans" cxnId="{119CC185-3469-4303-B0F9-8719B9491E39}">
      <dgm:prSet/>
      <dgm:spPr/>
      <dgm:t>
        <a:bodyPr/>
        <a:lstStyle/>
        <a:p>
          <a:endParaRPr lang="cs-CZ"/>
        </a:p>
      </dgm:t>
    </dgm:pt>
    <dgm:pt modelId="{2A598B36-AF8E-4D1C-9590-3EEB7EB7FC6D}" type="sibTrans" cxnId="{119CC185-3469-4303-B0F9-8719B9491E39}">
      <dgm:prSet/>
      <dgm:spPr/>
      <dgm:t>
        <a:bodyPr/>
        <a:lstStyle/>
        <a:p>
          <a:endParaRPr lang="cs-CZ"/>
        </a:p>
      </dgm:t>
    </dgm:pt>
    <dgm:pt modelId="{492F114E-F162-4DEF-A57B-2766CF315235}">
      <dgm:prSet phldrT="[Text]"/>
      <dgm:spPr/>
      <dgm:t>
        <a:bodyPr/>
        <a:lstStyle/>
        <a:p>
          <a:r>
            <a:rPr lang="cs-CZ" dirty="0" smtClean="0"/>
            <a:t>SOCIÁLNÍ OKOLÍ</a:t>
          </a:r>
          <a:endParaRPr lang="cs-CZ" dirty="0"/>
        </a:p>
      </dgm:t>
    </dgm:pt>
    <dgm:pt modelId="{AD6CB3AA-B033-4E21-89E5-51C5330C29A1}" type="parTrans" cxnId="{D8D9D14B-95C1-456A-A34F-7548220DA8C1}">
      <dgm:prSet/>
      <dgm:spPr/>
      <dgm:t>
        <a:bodyPr/>
        <a:lstStyle/>
        <a:p>
          <a:endParaRPr lang="cs-CZ"/>
        </a:p>
      </dgm:t>
    </dgm:pt>
    <dgm:pt modelId="{7830A5DC-995E-43E7-8AE1-BF5604305DB1}" type="sibTrans" cxnId="{D8D9D14B-95C1-456A-A34F-7548220DA8C1}">
      <dgm:prSet/>
      <dgm:spPr/>
      <dgm:t>
        <a:bodyPr/>
        <a:lstStyle/>
        <a:p>
          <a:endParaRPr lang="cs-CZ"/>
        </a:p>
      </dgm:t>
    </dgm:pt>
    <dgm:pt modelId="{BDF1D308-4A28-4945-AED8-B3A81F03BBCB}">
      <dgm:prSet phldrT="[Text]"/>
      <dgm:spPr/>
      <dgm:t>
        <a:bodyPr/>
        <a:lstStyle/>
        <a:p>
          <a:r>
            <a:rPr lang="cs-CZ" dirty="0" smtClean="0"/>
            <a:t>ETICKÉ OKOLÍ</a:t>
          </a:r>
          <a:endParaRPr lang="cs-CZ" dirty="0"/>
        </a:p>
      </dgm:t>
    </dgm:pt>
    <dgm:pt modelId="{9562BA41-3B5D-44F9-8C10-FC9BFBD2A7AA}" type="parTrans" cxnId="{415713C0-A706-40EE-AA45-381DFBD9FB28}">
      <dgm:prSet/>
      <dgm:spPr/>
      <dgm:t>
        <a:bodyPr/>
        <a:lstStyle/>
        <a:p>
          <a:endParaRPr lang="cs-CZ"/>
        </a:p>
      </dgm:t>
    </dgm:pt>
    <dgm:pt modelId="{C43FC466-C029-49D5-B94C-8AEAFF53EF69}" type="sibTrans" cxnId="{415713C0-A706-40EE-AA45-381DFBD9FB28}">
      <dgm:prSet/>
      <dgm:spPr/>
      <dgm:t>
        <a:bodyPr/>
        <a:lstStyle/>
        <a:p>
          <a:endParaRPr lang="cs-CZ"/>
        </a:p>
      </dgm:t>
    </dgm:pt>
    <dgm:pt modelId="{00556705-361B-4731-98F3-4BBBF15408D0}">
      <dgm:prSet phldrT="[Text]"/>
      <dgm:spPr/>
      <dgm:t>
        <a:bodyPr/>
        <a:lstStyle/>
        <a:p>
          <a:r>
            <a:rPr lang="cs-CZ" dirty="0" smtClean="0"/>
            <a:t>POLITICKÉ OKOLÍ</a:t>
          </a:r>
          <a:endParaRPr lang="cs-CZ" dirty="0"/>
        </a:p>
      </dgm:t>
    </dgm:pt>
    <dgm:pt modelId="{74E5E87A-4DA0-4FC9-9707-7D9405B90684}" type="parTrans" cxnId="{5DDDAE8A-9166-4921-B875-A031F9EAC93F}">
      <dgm:prSet/>
      <dgm:spPr/>
      <dgm:t>
        <a:bodyPr/>
        <a:lstStyle/>
        <a:p>
          <a:endParaRPr lang="cs-CZ"/>
        </a:p>
      </dgm:t>
    </dgm:pt>
    <dgm:pt modelId="{7A65502D-EBD2-45B5-ACDB-36D84858CE7E}" type="sibTrans" cxnId="{5DDDAE8A-9166-4921-B875-A031F9EAC93F}">
      <dgm:prSet/>
      <dgm:spPr/>
      <dgm:t>
        <a:bodyPr/>
        <a:lstStyle/>
        <a:p>
          <a:endParaRPr lang="cs-CZ"/>
        </a:p>
      </dgm:t>
    </dgm:pt>
    <dgm:pt modelId="{3FE19FE2-24C8-4F50-8EA9-E0D2314FA387}">
      <dgm:prSet phldrT="[Text]"/>
      <dgm:spPr/>
      <dgm:t>
        <a:bodyPr/>
        <a:lstStyle/>
        <a:p>
          <a:r>
            <a:rPr lang="cs-CZ" dirty="0" smtClean="0"/>
            <a:t>PRÁVNÍ OKOLÍ</a:t>
          </a:r>
          <a:endParaRPr lang="cs-CZ" dirty="0"/>
        </a:p>
      </dgm:t>
    </dgm:pt>
    <dgm:pt modelId="{A4F2906D-64BF-4FD6-B495-FA59E32F67DC}" type="parTrans" cxnId="{24F04CA9-AAB7-48FF-9DE1-2594C94D76DC}">
      <dgm:prSet/>
      <dgm:spPr/>
      <dgm:t>
        <a:bodyPr/>
        <a:lstStyle/>
        <a:p>
          <a:endParaRPr lang="cs-CZ"/>
        </a:p>
      </dgm:t>
    </dgm:pt>
    <dgm:pt modelId="{FA0F5718-CD53-4DAC-8CA7-5253BC88139E}" type="sibTrans" cxnId="{24F04CA9-AAB7-48FF-9DE1-2594C94D76DC}">
      <dgm:prSet/>
      <dgm:spPr/>
      <dgm:t>
        <a:bodyPr/>
        <a:lstStyle/>
        <a:p>
          <a:endParaRPr lang="cs-CZ"/>
        </a:p>
      </dgm:t>
    </dgm:pt>
    <dgm:pt modelId="{9F22B099-7294-432E-9FDF-4181E9C87760}">
      <dgm:prSet phldrT="[Text]"/>
      <dgm:spPr/>
      <dgm:t>
        <a:bodyPr/>
        <a:lstStyle/>
        <a:p>
          <a:r>
            <a:rPr lang="cs-CZ" dirty="0" smtClean="0"/>
            <a:t>EKONOMICKÉ OKOLÍ</a:t>
          </a:r>
          <a:endParaRPr lang="cs-CZ" dirty="0"/>
        </a:p>
      </dgm:t>
    </dgm:pt>
    <dgm:pt modelId="{4D844CEB-F137-431A-824B-883F27CE166C}" type="parTrans" cxnId="{817F4F05-6C11-4D28-8E31-635915B58655}">
      <dgm:prSet/>
      <dgm:spPr/>
      <dgm:t>
        <a:bodyPr/>
        <a:lstStyle/>
        <a:p>
          <a:endParaRPr lang="cs-CZ"/>
        </a:p>
      </dgm:t>
    </dgm:pt>
    <dgm:pt modelId="{F0773F42-9F28-496D-8CB6-C71E66E76912}" type="sibTrans" cxnId="{817F4F05-6C11-4D28-8E31-635915B58655}">
      <dgm:prSet/>
      <dgm:spPr/>
      <dgm:t>
        <a:bodyPr/>
        <a:lstStyle/>
        <a:p>
          <a:endParaRPr lang="cs-CZ"/>
        </a:p>
      </dgm:t>
    </dgm:pt>
    <dgm:pt modelId="{B01E7DC9-2AF5-496D-9917-F623C944763B}">
      <dgm:prSet phldrT="[Text]"/>
      <dgm:spPr/>
      <dgm:t>
        <a:bodyPr/>
        <a:lstStyle/>
        <a:p>
          <a:r>
            <a:rPr lang="cs-CZ" dirty="0" smtClean="0"/>
            <a:t>TECHNOLOGICKÉ OKOLÍ</a:t>
          </a:r>
          <a:endParaRPr lang="cs-CZ" dirty="0"/>
        </a:p>
      </dgm:t>
    </dgm:pt>
    <dgm:pt modelId="{655EE498-2998-491A-B47E-0287707B2A5A}" type="parTrans" cxnId="{D67E7C27-325C-45BC-8F80-65C61F7DC21A}">
      <dgm:prSet/>
      <dgm:spPr/>
      <dgm:t>
        <a:bodyPr/>
        <a:lstStyle/>
        <a:p>
          <a:endParaRPr lang="cs-CZ"/>
        </a:p>
      </dgm:t>
    </dgm:pt>
    <dgm:pt modelId="{87B04ACB-492C-489E-AAE5-0D20B2742101}" type="sibTrans" cxnId="{D67E7C27-325C-45BC-8F80-65C61F7DC21A}">
      <dgm:prSet/>
      <dgm:spPr/>
      <dgm:t>
        <a:bodyPr/>
        <a:lstStyle/>
        <a:p>
          <a:endParaRPr lang="cs-CZ"/>
        </a:p>
      </dgm:t>
    </dgm:pt>
    <dgm:pt modelId="{46859971-0027-44F2-B0DA-A742B17FB03C}">
      <dgm:prSet phldrT="[Text]"/>
      <dgm:spPr/>
      <dgm:t>
        <a:bodyPr/>
        <a:lstStyle/>
        <a:p>
          <a:r>
            <a:rPr lang="cs-CZ" dirty="0" smtClean="0"/>
            <a:t>EKOLOGICKÉ OKOLÍ</a:t>
          </a:r>
          <a:endParaRPr lang="cs-CZ" dirty="0"/>
        </a:p>
      </dgm:t>
    </dgm:pt>
    <dgm:pt modelId="{530E55A4-52F7-42E2-AE67-F561E2B66CD5}" type="parTrans" cxnId="{3DB7C2A0-E455-417A-B95A-DC217A4DA842}">
      <dgm:prSet/>
      <dgm:spPr/>
      <dgm:t>
        <a:bodyPr/>
        <a:lstStyle/>
        <a:p>
          <a:endParaRPr lang="cs-CZ"/>
        </a:p>
      </dgm:t>
    </dgm:pt>
    <dgm:pt modelId="{6DDB7B10-2E88-4A05-99DD-1002380E1E5C}" type="sibTrans" cxnId="{3DB7C2A0-E455-417A-B95A-DC217A4DA842}">
      <dgm:prSet/>
      <dgm:spPr/>
      <dgm:t>
        <a:bodyPr/>
        <a:lstStyle/>
        <a:p>
          <a:endParaRPr lang="cs-CZ"/>
        </a:p>
      </dgm:t>
    </dgm:pt>
    <dgm:pt modelId="{74FA98E8-8FC8-4E4A-BA47-38FFC3C25938}" type="pres">
      <dgm:prSet presAssocID="{EAC29A18-8899-4260-AC44-9D978717F7A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3000D0C-3735-4E3B-8BBF-B521121F411B}" type="pres">
      <dgm:prSet presAssocID="{EAC29A18-8899-4260-AC44-9D978717F7AF}" presName="radial" presStyleCnt="0">
        <dgm:presLayoutVars>
          <dgm:animLvl val="ctr"/>
        </dgm:presLayoutVars>
      </dgm:prSet>
      <dgm:spPr/>
    </dgm:pt>
    <dgm:pt modelId="{5F8DD5DA-23D9-4583-99E1-4F0D3A7AB87C}" type="pres">
      <dgm:prSet presAssocID="{B5C265E8-5788-4E21-9C40-2389BBE606AE}" presName="centerShape" presStyleLbl="vennNode1" presStyleIdx="0" presStyleCnt="10"/>
      <dgm:spPr/>
      <dgm:t>
        <a:bodyPr/>
        <a:lstStyle/>
        <a:p>
          <a:endParaRPr lang="cs-CZ"/>
        </a:p>
      </dgm:t>
    </dgm:pt>
    <dgm:pt modelId="{244C2561-4476-42E6-B435-BCFBB519860B}" type="pres">
      <dgm:prSet presAssocID="{B4685582-C7C1-44B9-A53F-41A7F6F82DBF}" presName="node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C2A889E-91CE-4E4A-A411-2A9F949FBF6C}" type="pres">
      <dgm:prSet presAssocID="{7D69B7F4-1912-4C8D-85AF-DDE582A7186B}" presName="node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B02D77-1324-4A85-8CB7-92B5C1662B81}" type="pres">
      <dgm:prSet presAssocID="{492F114E-F162-4DEF-A57B-2766CF315235}" presName="node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1DEF2DA-F762-410E-B542-9AF628D973F4}" type="pres">
      <dgm:prSet presAssocID="{BDF1D308-4A28-4945-AED8-B3A81F03BBCB}" presName="node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552ECA-5B26-4024-BD7A-83EBC4D662DB}" type="pres">
      <dgm:prSet presAssocID="{00556705-361B-4731-98F3-4BBBF15408D0}" presName="node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25FF64-9A30-4C4F-9920-C6B89C5B0091}" type="pres">
      <dgm:prSet presAssocID="{3FE19FE2-24C8-4F50-8EA9-E0D2314FA387}" presName="node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105BB9-E291-4F7E-833E-71E89BFF2E54}" type="pres">
      <dgm:prSet presAssocID="{9F22B099-7294-432E-9FDF-4181E9C87760}" presName="node" presStyleLbl="vennNode1" presStyleIdx="7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64C784-6503-46C6-B3B5-38E688F74AC1}" type="pres">
      <dgm:prSet presAssocID="{B01E7DC9-2AF5-496D-9917-F623C944763B}" presName="node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87FB2B-CD9A-4F1B-B53D-949FC0AB372A}" type="pres">
      <dgm:prSet presAssocID="{46859971-0027-44F2-B0DA-A742B17FB03C}" presName="node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F04CA9-AAB7-48FF-9DE1-2594C94D76DC}" srcId="{B5C265E8-5788-4E21-9C40-2389BBE606AE}" destId="{3FE19FE2-24C8-4F50-8EA9-E0D2314FA387}" srcOrd="5" destOrd="0" parTransId="{A4F2906D-64BF-4FD6-B495-FA59E32F67DC}" sibTransId="{FA0F5718-CD53-4DAC-8CA7-5253BC88139E}"/>
    <dgm:cxn modelId="{D8D9D14B-95C1-456A-A34F-7548220DA8C1}" srcId="{B5C265E8-5788-4E21-9C40-2389BBE606AE}" destId="{492F114E-F162-4DEF-A57B-2766CF315235}" srcOrd="2" destOrd="0" parTransId="{AD6CB3AA-B033-4E21-89E5-51C5330C29A1}" sibTransId="{7830A5DC-995E-43E7-8AE1-BF5604305DB1}"/>
    <dgm:cxn modelId="{D67E7C27-325C-45BC-8F80-65C61F7DC21A}" srcId="{B5C265E8-5788-4E21-9C40-2389BBE606AE}" destId="{B01E7DC9-2AF5-496D-9917-F623C944763B}" srcOrd="7" destOrd="0" parTransId="{655EE498-2998-491A-B47E-0287707B2A5A}" sibTransId="{87B04ACB-492C-489E-AAE5-0D20B2742101}"/>
    <dgm:cxn modelId="{4AF55759-3DB9-4156-80A0-0685BE45E07C}" srcId="{B5C265E8-5788-4E21-9C40-2389BBE606AE}" destId="{B4685582-C7C1-44B9-A53F-41A7F6F82DBF}" srcOrd="0" destOrd="0" parTransId="{39FA53BC-A838-488B-81B5-DFC8195563BD}" sibTransId="{4ABB3FC5-E9B4-4300-8493-4500BBA2348F}"/>
    <dgm:cxn modelId="{E573F8C3-0F8E-49AE-AFC5-B409A30D0C34}" srcId="{EAC29A18-8899-4260-AC44-9D978717F7AF}" destId="{B5C265E8-5788-4E21-9C40-2389BBE606AE}" srcOrd="0" destOrd="0" parTransId="{3B831A53-E786-4B94-AF01-9FD60321ED38}" sibTransId="{AAA95FD4-3672-44AB-BE17-5A8F091B64CA}"/>
    <dgm:cxn modelId="{CC5FAA8B-04F0-4A21-BB58-45BF932A82DF}" type="presOf" srcId="{00556705-361B-4731-98F3-4BBBF15408D0}" destId="{78552ECA-5B26-4024-BD7A-83EBC4D662DB}" srcOrd="0" destOrd="0" presId="urn:microsoft.com/office/officeart/2005/8/layout/radial3"/>
    <dgm:cxn modelId="{6E72308F-AF50-4CC1-B0DF-CACDB7203CCB}" type="presOf" srcId="{492F114E-F162-4DEF-A57B-2766CF315235}" destId="{7BB02D77-1324-4A85-8CB7-92B5C1662B81}" srcOrd="0" destOrd="0" presId="urn:microsoft.com/office/officeart/2005/8/layout/radial3"/>
    <dgm:cxn modelId="{817F4F05-6C11-4D28-8E31-635915B58655}" srcId="{B5C265E8-5788-4E21-9C40-2389BBE606AE}" destId="{9F22B099-7294-432E-9FDF-4181E9C87760}" srcOrd="6" destOrd="0" parTransId="{4D844CEB-F137-431A-824B-883F27CE166C}" sibTransId="{F0773F42-9F28-496D-8CB6-C71E66E76912}"/>
    <dgm:cxn modelId="{82621C1B-211F-4A79-8AF0-E20F8C274F87}" type="presOf" srcId="{9F22B099-7294-432E-9FDF-4181E9C87760}" destId="{DC105BB9-E291-4F7E-833E-71E89BFF2E54}" srcOrd="0" destOrd="0" presId="urn:microsoft.com/office/officeart/2005/8/layout/radial3"/>
    <dgm:cxn modelId="{64466D41-A7AA-43BA-9C1B-C1098C0F0172}" type="presOf" srcId="{3FE19FE2-24C8-4F50-8EA9-E0D2314FA387}" destId="{3625FF64-9A30-4C4F-9920-C6B89C5B0091}" srcOrd="0" destOrd="0" presId="urn:microsoft.com/office/officeart/2005/8/layout/radial3"/>
    <dgm:cxn modelId="{6D74B231-03E6-45F3-BDC0-06E515653AF7}" type="presOf" srcId="{46859971-0027-44F2-B0DA-A742B17FB03C}" destId="{6787FB2B-CD9A-4F1B-B53D-949FC0AB372A}" srcOrd="0" destOrd="0" presId="urn:microsoft.com/office/officeart/2005/8/layout/radial3"/>
    <dgm:cxn modelId="{3DB7C2A0-E455-417A-B95A-DC217A4DA842}" srcId="{B5C265E8-5788-4E21-9C40-2389BBE606AE}" destId="{46859971-0027-44F2-B0DA-A742B17FB03C}" srcOrd="8" destOrd="0" parTransId="{530E55A4-52F7-42E2-AE67-F561E2B66CD5}" sibTransId="{6DDB7B10-2E88-4A05-99DD-1002380E1E5C}"/>
    <dgm:cxn modelId="{5DDDAE8A-9166-4921-B875-A031F9EAC93F}" srcId="{B5C265E8-5788-4E21-9C40-2389BBE606AE}" destId="{00556705-361B-4731-98F3-4BBBF15408D0}" srcOrd="4" destOrd="0" parTransId="{74E5E87A-4DA0-4FC9-9707-7D9405B90684}" sibTransId="{7A65502D-EBD2-45B5-ACDB-36D84858CE7E}"/>
    <dgm:cxn modelId="{7346B8D0-47A1-4719-B2D8-24D14A7A7962}" type="presOf" srcId="{7D69B7F4-1912-4C8D-85AF-DDE582A7186B}" destId="{AC2A889E-91CE-4E4A-A411-2A9F949FBF6C}" srcOrd="0" destOrd="0" presId="urn:microsoft.com/office/officeart/2005/8/layout/radial3"/>
    <dgm:cxn modelId="{D7469CB3-C59C-40F3-8065-79763B252A45}" type="presOf" srcId="{B5C265E8-5788-4E21-9C40-2389BBE606AE}" destId="{5F8DD5DA-23D9-4583-99E1-4F0D3A7AB87C}" srcOrd="0" destOrd="0" presId="urn:microsoft.com/office/officeart/2005/8/layout/radial3"/>
    <dgm:cxn modelId="{119CC185-3469-4303-B0F9-8719B9491E39}" srcId="{B5C265E8-5788-4E21-9C40-2389BBE606AE}" destId="{7D69B7F4-1912-4C8D-85AF-DDE582A7186B}" srcOrd="1" destOrd="0" parTransId="{DA0039A3-F8C8-4EA2-BAD8-F0DA1351E22D}" sibTransId="{2A598B36-AF8E-4D1C-9590-3EEB7EB7FC6D}"/>
    <dgm:cxn modelId="{415713C0-A706-40EE-AA45-381DFBD9FB28}" srcId="{B5C265E8-5788-4E21-9C40-2389BBE606AE}" destId="{BDF1D308-4A28-4945-AED8-B3A81F03BBCB}" srcOrd="3" destOrd="0" parTransId="{9562BA41-3B5D-44F9-8C10-FC9BFBD2A7AA}" sibTransId="{C43FC466-C029-49D5-B94C-8AEAFF53EF69}"/>
    <dgm:cxn modelId="{1E1BE9C1-69B0-4602-BECF-39EFCD3B2D2E}" type="presOf" srcId="{EAC29A18-8899-4260-AC44-9D978717F7AF}" destId="{74FA98E8-8FC8-4E4A-BA47-38FFC3C25938}" srcOrd="0" destOrd="0" presId="urn:microsoft.com/office/officeart/2005/8/layout/radial3"/>
    <dgm:cxn modelId="{985F4B6C-EE13-45F0-93B0-B5B5869C609C}" type="presOf" srcId="{B01E7DC9-2AF5-496D-9917-F623C944763B}" destId="{4064C784-6503-46C6-B3B5-38E688F74AC1}" srcOrd="0" destOrd="0" presId="urn:microsoft.com/office/officeart/2005/8/layout/radial3"/>
    <dgm:cxn modelId="{F7E4E98E-4127-4FA1-B95D-10AD4CA50E48}" type="presOf" srcId="{BDF1D308-4A28-4945-AED8-B3A81F03BBCB}" destId="{31DEF2DA-F762-410E-B542-9AF628D973F4}" srcOrd="0" destOrd="0" presId="urn:microsoft.com/office/officeart/2005/8/layout/radial3"/>
    <dgm:cxn modelId="{D63E1E68-781A-4DBF-BD70-52B481940532}" type="presOf" srcId="{B4685582-C7C1-44B9-A53F-41A7F6F82DBF}" destId="{244C2561-4476-42E6-B435-BCFBB519860B}" srcOrd="0" destOrd="0" presId="urn:microsoft.com/office/officeart/2005/8/layout/radial3"/>
    <dgm:cxn modelId="{97E62190-36B4-4BDA-885A-0EB25E261641}" type="presParOf" srcId="{74FA98E8-8FC8-4E4A-BA47-38FFC3C25938}" destId="{73000D0C-3735-4E3B-8BBF-B521121F411B}" srcOrd="0" destOrd="0" presId="urn:microsoft.com/office/officeart/2005/8/layout/radial3"/>
    <dgm:cxn modelId="{A271DF1D-B5E2-4E37-90B8-552A48FC6A26}" type="presParOf" srcId="{73000D0C-3735-4E3B-8BBF-B521121F411B}" destId="{5F8DD5DA-23D9-4583-99E1-4F0D3A7AB87C}" srcOrd="0" destOrd="0" presId="urn:microsoft.com/office/officeart/2005/8/layout/radial3"/>
    <dgm:cxn modelId="{9D8431FF-B89C-4AFB-9CEC-16322B3DC650}" type="presParOf" srcId="{73000D0C-3735-4E3B-8BBF-B521121F411B}" destId="{244C2561-4476-42E6-B435-BCFBB519860B}" srcOrd="1" destOrd="0" presId="urn:microsoft.com/office/officeart/2005/8/layout/radial3"/>
    <dgm:cxn modelId="{E8053DBE-1921-4AC5-A3F8-A477798591B0}" type="presParOf" srcId="{73000D0C-3735-4E3B-8BBF-B521121F411B}" destId="{AC2A889E-91CE-4E4A-A411-2A9F949FBF6C}" srcOrd="2" destOrd="0" presId="urn:microsoft.com/office/officeart/2005/8/layout/radial3"/>
    <dgm:cxn modelId="{14A7232B-5592-43E2-BBF8-D229F229A835}" type="presParOf" srcId="{73000D0C-3735-4E3B-8BBF-B521121F411B}" destId="{7BB02D77-1324-4A85-8CB7-92B5C1662B81}" srcOrd="3" destOrd="0" presId="urn:microsoft.com/office/officeart/2005/8/layout/radial3"/>
    <dgm:cxn modelId="{BB575A44-5AA7-454C-8EEC-43290DEC29CA}" type="presParOf" srcId="{73000D0C-3735-4E3B-8BBF-B521121F411B}" destId="{31DEF2DA-F762-410E-B542-9AF628D973F4}" srcOrd="4" destOrd="0" presId="urn:microsoft.com/office/officeart/2005/8/layout/radial3"/>
    <dgm:cxn modelId="{F2BC51B1-68F4-422F-B6CD-C1BB96DEC0BA}" type="presParOf" srcId="{73000D0C-3735-4E3B-8BBF-B521121F411B}" destId="{78552ECA-5B26-4024-BD7A-83EBC4D662DB}" srcOrd="5" destOrd="0" presId="urn:microsoft.com/office/officeart/2005/8/layout/radial3"/>
    <dgm:cxn modelId="{C9B1FD39-0ECD-4CAF-AB11-5CF283063CD4}" type="presParOf" srcId="{73000D0C-3735-4E3B-8BBF-B521121F411B}" destId="{3625FF64-9A30-4C4F-9920-C6B89C5B0091}" srcOrd="6" destOrd="0" presId="urn:microsoft.com/office/officeart/2005/8/layout/radial3"/>
    <dgm:cxn modelId="{83619B8B-E8A9-40C1-B35E-24F519C2C194}" type="presParOf" srcId="{73000D0C-3735-4E3B-8BBF-B521121F411B}" destId="{DC105BB9-E291-4F7E-833E-71E89BFF2E54}" srcOrd="7" destOrd="0" presId="urn:microsoft.com/office/officeart/2005/8/layout/radial3"/>
    <dgm:cxn modelId="{4E5EDFE6-5434-49A6-8FE6-CD8C48B40BE9}" type="presParOf" srcId="{73000D0C-3735-4E3B-8BBF-B521121F411B}" destId="{4064C784-6503-46C6-B3B5-38E688F74AC1}" srcOrd="8" destOrd="0" presId="urn:microsoft.com/office/officeart/2005/8/layout/radial3"/>
    <dgm:cxn modelId="{A9C55F1B-489F-4890-9BB9-B6A33097E9B3}" type="presParOf" srcId="{73000D0C-3735-4E3B-8BBF-B521121F411B}" destId="{6787FB2B-CD9A-4F1B-B53D-949FC0AB372A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B0C2BB-4369-444E-AB77-CE5C4624756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30EC76-5A13-49D5-BB50-6F507FAB4C68}">
      <dgm:prSet phldrT="[Text]"/>
      <dgm:spPr/>
      <dgm:t>
        <a:bodyPr/>
        <a:lstStyle/>
        <a:p>
          <a:r>
            <a:rPr lang="cs-CZ" dirty="0" smtClean="0"/>
            <a:t>Podniky jednotlivce</a:t>
          </a:r>
          <a:endParaRPr lang="cs-CZ" dirty="0"/>
        </a:p>
      </dgm:t>
    </dgm:pt>
    <dgm:pt modelId="{1C08E99A-3418-47F3-A605-020A565B5E44}" type="parTrans" cxnId="{2DB5DC01-DEAC-4565-B4DF-44AB767141F6}">
      <dgm:prSet/>
      <dgm:spPr/>
      <dgm:t>
        <a:bodyPr/>
        <a:lstStyle/>
        <a:p>
          <a:endParaRPr lang="cs-CZ"/>
        </a:p>
      </dgm:t>
    </dgm:pt>
    <dgm:pt modelId="{0405885F-699B-4833-B616-ECCAD6525BA1}" type="sibTrans" cxnId="{2DB5DC01-DEAC-4565-B4DF-44AB767141F6}">
      <dgm:prSet/>
      <dgm:spPr/>
      <dgm:t>
        <a:bodyPr/>
        <a:lstStyle/>
        <a:p>
          <a:endParaRPr lang="cs-CZ"/>
        </a:p>
      </dgm:t>
    </dgm:pt>
    <dgm:pt modelId="{CB147325-B804-4BAE-927E-8E72E8493E4B}">
      <dgm:prSet phldrT="[Text]"/>
      <dgm:spPr/>
      <dgm:t>
        <a:bodyPr/>
        <a:lstStyle/>
        <a:p>
          <a:r>
            <a:rPr lang="cs-CZ" dirty="0" smtClean="0"/>
            <a:t>živnost</a:t>
          </a:r>
          <a:endParaRPr lang="cs-CZ" dirty="0"/>
        </a:p>
      </dgm:t>
    </dgm:pt>
    <dgm:pt modelId="{CCEC4560-075E-47BE-B9B7-3DC78CAC8102}" type="parTrans" cxnId="{61258B64-9CA3-4C43-880A-731F6894514C}">
      <dgm:prSet/>
      <dgm:spPr/>
      <dgm:t>
        <a:bodyPr/>
        <a:lstStyle/>
        <a:p>
          <a:endParaRPr lang="cs-CZ"/>
        </a:p>
      </dgm:t>
    </dgm:pt>
    <dgm:pt modelId="{268E4150-1304-4D8E-BB7C-38055B19D654}" type="sibTrans" cxnId="{61258B64-9CA3-4C43-880A-731F6894514C}">
      <dgm:prSet/>
      <dgm:spPr/>
      <dgm:t>
        <a:bodyPr/>
        <a:lstStyle/>
        <a:p>
          <a:endParaRPr lang="cs-CZ"/>
        </a:p>
      </dgm:t>
    </dgm:pt>
    <dgm:pt modelId="{ADCC4088-1506-4FD4-8928-0FFB522E220B}">
      <dgm:prSet phldrT="[Text]"/>
      <dgm:spPr/>
      <dgm:t>
        <a:bodyPr/>
        <a:lstStyle/>
        <a:p>
          <a:r>
            <a:rPr lang="cs-CZ" dirty="0" smtClean="0"/>
            <a:t>Osobní společnosti</a:t>
          </a:r>
          <a:endParaRPr lang="cs-CZ" dirty="0"/>
        </a:p>
      </dgm:t>
    </dgm:pt>
    <dgm:pt modelId="{D0C42613-29E4-4A56-B733-4946BCACB5B1}" type="parTrans" cxnId="{55F8B5BE-E63C-44B2-9855-0F4ED339D24E}">
      <dgm:prSet/>
      <dgm:spPr/>
      <dgm:t>
        <a:bodyPr/>
        <a:lstStyle/>
        <a:p>
          <a:endParaRPr lang="cs-CZ"/>
        </a:p>
      </dgm:t>
    </dgm:pt>
    <dgm:pt modelId="{0AA8B42A-3B60-4974-935C-657036F57BAA}" type="sibTrans" cxnId="{55F8B5BE-E63C-44B2-9855-0F4ED339D24E}">
      <dgm:prSet/>
      <dgm:spPr/>
      <dgm:t>
        <a:bodyPr/>
        <a:lstStyle/>
        <a:p>
          <a:endParaRPr lang="cs-CZ"/>
        </a:p>
      </dgm:t>
    </dgm:pt>
    <dgm:pt modelId="{F5F6B922-AB8A-426F-AF35-2E5FF1A5043B}">
      <dgm:prSet phldrT="[Text]"/>
      <dgm:spPr/>
      <dgm:t>
        <a:bodyPr/>
        <a:lstStyle/>
        <a:p>
          <a:r>
            <a:rPr lang="cs-CZ" dirty="0" smtClean="0"/>
            <a:t>v. o. s.</a:t>
          </a:r>
          <a:endParaRPr lang="cs-CZ" dirty="0"/>
        </a:p>
      </dgm:t>
    </dgm:pt>
    <dgm:pt modelId="{9ED7C52D-F648-48B8-A95A-9CD31F939C80}" type="parTrans" cxnId="{1A553DDC-3E6F-4870-B95B-4580CC28F788}">
      <dgm:prSet/>
      <dgm:spPr/>
      <dgm:t>
        <a:bodyPr/>
        <a:lstStyle/>
        <a:p>
          <a:endParaRPr lang="cs-CZ"/>
        </a:p>
      </dgm:t>
    </dgm:pt>
    <dgm:pt modelId="{16EAD2DE-5EA5-4A11-8FA3-DB6007B655A1}" type="sibTrans" cxnId="{1A553DDC-3E6F-4870-B95B-4580CC28F788}">
      <dgm:prSet/>
      <dgm:spPr/>
      <dgm:t>
        <a:bodyPr/>
        <a:lstStyle/>
        <a:p>
          <a:endParaRPr lang="cs-CZ"/>
        </a:p>
      </dgm:t>
    </dgm:pt>
    <dgm:pt modelId="{80B15C45-DCC3-4EB1-AD16-7044A8C1D999}">
      <dgm:prSet phldrT="[Text]"/>
      <dgm:spPr/>
      <dgm:t>
        <a:bodyPr/>
        <a:lstStyle/>
        <a:p>
          <a:r>
            <a:rPr lang="cs-CZ" dirty="0" smtClean="0"/>
            <a:t>k. s.</a:t>
          </a:r>
          <a:endParaRPr lang="cs-CZ" dirty="0"/>
        </a:p>
      </dgm:t>
    </dgm:pt>
    <dgm:pt modelId="{4F5FF436-B9F6-4082-BD1D-3A6F981C49C6}" type="parTrans" cxnId="{1788C77D-E464-4243-9653-4AA9CEC8FC37}">
      <dgm:prSet/>
      <dgm:spPr/>
      <dgm:t>
        <a:bodyPr/>
        <a:lstStyle/>
        <a:p>
          <a:endParaRPr lang="cs-CZ"/>
        </a:p>
      </dgm:t>
    </dgm:pt>
    <dgm:pt modelId="{1499BCDF-1F53-49F0-9D36-896947394FE8}" type="sibTrans" cxnId="{1788C77D-E464-4243-9653-4AA9CEC8FC37}">
      <dgm:prSet/>
      <dgm:spPr/>
      <dgm:t>
        <a:bodyPr/>
        <a:lstStyle/>
        <a:p>
          <a:endParaRPr lang="cs-CZ"/>
        </a:p>
      </dgm:t>
    </dgm:pt>
    <dgm:pt modelId="{A56C5B40-1349-4F45-A971-D1A1A8F657C3}">
      <dgm:prSet phldrT="[Text]"/>
      <dgm:spPr/>
      <dgm:t>
        <a:bodyPr/>
        <a:lstStyle/>
        <a:p>
          <a:r>
            <a:rPr lang="cs-CZ" dirty="0" smtClean="0"/>
            <a:t>Kapitálové společnosti</a:t>
          </a:r>
          <a:endParaRPr lang="cs-CZ" dirty="0"/>
        </a:p>
      </dgm:t>
    </dgm:pt>
    <dgm:pt modelId="{BD4F8303-2419-4C5C-8BE6-9700B0675AB0}" type="parTrans" cxnId="{E27590D5-54FD-4366-BA3B-06B4CF1551C6}">
      <dgm:prSet/>
      <dgm:spPr/>
      <dgm:t>
        <a:bodyPr/>
        <a:lstStyle/>
        <a:p>
          <a:endParaRPr lang="cs-CZ"/>
        </a:p>
      </dgm:t>
    </dgm:pt>
    <dgm:pt modelId="{D2B0AC97-48E0-4EF3-BA7D-1C37C12069AD}" type="sibTrans" cxnId="{E27590D5-54FD-4366-BA3B-06B4CF1551C6}">
      <dgm:prSet/>
      <dgm:spPr/>
      <dgm:t>
        <a:bodyPr/>
        <a:lstStyle/>
        <a:p>
          <a:endParaRPr lang="cs-CZ"/>
        </a:p>
      </dgm:t>
    </dgm:pt>
    <dgm:pt modelId="{D4140AE3-65D1-4095-803E-DCB065E32491}">
      <dgm:prSet phldrT="[Text]"/>
      <dgm:spPr/>
      <dgm:t>
        <a:bodyPr/>
        <a:lstStyle/>
        <a:p>
          <a:r>
            <a:rPr lang="cs-CZ" dirty="0" smtClean="0"/>
            <a:t>s. r. o.</a:t>
          </a:r>
          <a:endParaRPr lang="cs-CZ" dirty="0"/>
        </a:p>
      </dgm:t>
    </dgm:pt>
    <dgm:pt modelId="{BC0418E8-B043-446B-851A-01DD610F9E54}" type="parTrans" cxnId="{26008FFE-8602-4993-A381-78ECC7A5E114}">
      <dgm:prSet/>
      <dgm:spPr/>
      <dgm:t>
        <a:bodyPr/>
        <a:lstStyle/>
        <a:p>
          <a:endParaRPr lang="cs-CZ"/>
        </a:p>
      </dgm:t>
    </dgm:pt>
    <dgm:pt modelId="{1F99F7AC-9110-4E3F-A94B-979CA14117F3}" type="sibTrans" cxnId="{26008FFE-8602-4993-A381-78ECC7A5E114}">
      <dgm:prSet/>
      <dgm:spPr/>
      <dgm:t>
        <a:bodyPr/>
        <a:lstStyle/>
        <a:p>
          <a:endParaRPr lang="cs-CZ"/>
        </a:p>
      </dgm:t>
    </dgm:pt>
    <dgm:pt modelId="{F9FB3894-F1FA-4F06-8FEE-F6D5CCD86AB2}">
      <dgm:prSet phldrT="[Text]"/>
      <dgm:spPr/>
      <dgm:t>
        <a:bodyPr/>
        <a:lstStyle/>
        <a:p>
          <a:r>
            <a:rPr lang="cs-CZ" dirty="0" smtClean="0"/>
            <a:t>a. s.</a:t>
          </a:r>
          <a:endParaRPr lang="cs-CZ" dirty="0"/>
        </a:p>
      </dgm:t>
    </dgm:pt>
    <dgm:pt modelId="{050B688F-6879-40D7-8FAA-ABFDE2479434}" type="parTrans" cxnId="{5D836D55-D59A-4EA0-B962-D70C5C053433}">
      <dgm:prSet/>
      <dgm:spPr/>
      <dgm:t>
        <a:bodyPr/>
        <a:lstStyle/>
        <a:p>
          <a:endParaRPr lang="cs-CZ"/>
        </a:p>
      </dgm:t>
    </dgm:pt>
    <dgm:pt modelId="{C59C3A66-245B-4CA3-AD18-FE67A4759BCD}" type="sibTrans" cxnId="{5D836D55-D59A-4EA0-B962-D70C5C053433}">
      <dgm:prSet/>
      <dgm:spPr/>
      <dgm:t>
        <a:bodyPr/>
        <a:lstStyle/>
        <a:p>
          <a:endParaRPr lang="cs-CZ"/>
        </a:p>
      </dgm:t>
    </dgm:pt>
    <dgm:pt modelId="{12711B39-74C7-450E-84C0-BE82F48828DC}">
      <dgm:prSet phldrT="[Text]"/>
      <dgm:spPr/>
      <dgm:t>
        <a:bodyPr/>
        <a:lstStyle/>
        <a:p>
          <a:r>
            <a:rPr lang="cs-CZ" dirty="0" smtClean="0"/>
            <a:t>Družstva</a:t>
          </a:r>
          <a:endParaRPr lang="cs-CZ" dirty="0"/>
        </a:p>
      </dgm:t>
    </dgm:pt>
    <dgm:pt modelId="{657F3E64-D7A5-4386-B5B2-A07E644513A3}" type="parTrans" cxnId="{780AA19F-35F2-48E1-BCDD-BAEF36B63874}">
      <dgm:prSet/>
      <dgm:spPr/>
      <dgm:t>
        <a:bodyPr/>
        <a:lstStyle/>
        <a:p>
          <a:endParaRPr lang="cs-CZ"/>
        </a:p>
      </dgm:t>
    </dgm:pt>
    <dgm:pt modelId="{DA9A452E-10B9-44D3-8921-5011D6245130}" type="sibTrans" cxnId="{780AA19F-35F2-48E1-BCDD-BAEF36B63874}">
      <dgm:prSet/>
      <dgm:spPr/>
      <dgm:t>
        <a:bodyPr/>
        <a:lstStyle/>
        <a:p>
          <a:endParaRPr lang="cs-CZ"/>
        </a:p>
      </dgm:t>
    </dgm:pt>
    <dgm:pt modelId="{F8C8D7DB-81A7-4628-A9CD-A0029E455C10}">
      <dgm:prSet phldrT="[Text]"/>
      <dgm:spPr/>
      <dgm:t>
        <a:bodyPr/>
        <a:lstStyle/>
        <a:p>
          <a:r>
            <a:rPr lang="cs-CZ" dirty="0" smtClean="0"/>
            <a:t>Veřejné (státní podniky)</a:t>
          </a:r>
          <a:endParaRPr lang="cs-CZ" dirty="0"/>
        </a:p>
      </dgm:t>
    </dgm:pt>
    <dgm:pt modelId="{DC88616C-5B43-4C0A-A8B4-8FA6FA8FCC6B}" type="parTrans" cxnId="{DE0CA269-E2D0-464A-9513-F45E4688137D}">
      <dgm:prSet/>
      <dgm:spPr/>
      <dgm:t>
        <a:bodyPr/>
        <a:lstStyle/>
        <a:p>
          <a:endParaRPr lang="cs-CZ"/>
        </a:p>
      </dgm:t>
    </dgm:pt>
    <dgm:pt modelId="{59E23AD8-F843-4EE0-8492-938467D5AB27}" type="sibTrans" cxnId="{DE0CA269-E2D0-464A-9513-F45E4688137D}">
      <dgm:prSet/>
      <dgm:spPr/>
      <dgm:t>
        <a:bodyPr/>
        <a:lstStyle/>
        <a:p>
          <a:endParaRPr lang="cs-CZ"/>
        </a:p>
      </dgm:t>
    </dgm:pt>
    <dgm:pt modelId="{F9F368DF-2F0C-4DEC-9A41-49208ECBA400}">
      <dgm:prSet phldrT="[Text]"/>
      <dgm:spPr/>
      <dgm:t>
        <a:bodyPr/>
        <a:lstStyle/>
        <a:p>
          <a:r>
            <a:rPr lang="cs-CZ" dirty="0" smtClean="0"/>
            <a:t>bytová</a:t>
          </a:r>
          <a:endParaRPr lang="cs-CZ" dirty="0"/>
        </a:p>
      </dgm:t>
    </dgm:pt>
    <dgm:pt modelId="{AD393522-9316-43D9-957F-C55436D784C8}" type="parTrans" cxnId="{87375555-50AF-4EC1-BDDD-59E8DAEF8182}">
      <dgm:prSet/>
      <dgm:spPr/>
      <dgm:t>
        <a:bodyPr/>
        <a:lstStyle/>
        <a:p>
          <a:endParaRPr lang="cs-CZ"/>
        </a:p>
      </dgm:t>
    </dgm:pt>
    <dgm:pt modelId="{AFC8A460-9F22-4A6C-9CA5-313AC5E196F3}" type="sibTrans" cxnId="{87375555-50AF-4EC1-BDDD-59E8DAEF8182}">
      <dgm:prSet/>
      <dgm:spPr/>
      <dgm:t>
        <a:bodyPr/>
        <a:lstStyle/>
        <a:p>
          <a:endParaRPr lang="cs-CZ"/>
        </a:p>
      </dgm:t>
    </dgm:pt>
    <dgm:pt modelId="{1085CD3E-8654-4F7A-A3F9-C909CC8B2FE3}">
      <dgm:prSet phldrT="[Text]"/>
      <dgm:spPr/>
      <dgm:t>
        <a:bodyPr/>
        <a:lstStyle/>
        <a:p>
          <a:r>
            <a:rPr lang="cs-CZ" dirty="0" smtClean="0"/>
            <a:t>sociální</a:t>
          </a:r>
          <a:endParaRPr lang="cs-CZ" dirty="0"/>
        </a:p>
      </dgm:t>
    </dgm:pt>
    <dgm:pt modelId="{BB5A0C40-EB9F-4657-8960-6E68B9FDF284}" type="parTrans" cxnId="{7FF010AA-165C-4043-9889-0CDDA730C224}">
      <dgm:prSet/>
      <dgm:spPr/>
      <dgm:t>
        <a:bodyPr/>
        <a:lstStyle/>
        <a:p>
          <a:endParaRPr lang="cs-CZ"/>
        </a:p>
      </dgm:t>
    </dgm:pt>
    <dgm:pt modelId="{E118D63B-9BCF-42BA-B250-858B9891FFFB}" type="sibTrans" cxnId="{7FF010AA-165C-4043-9889-0CDDA730C224}">
      <dgm:prSet/>
      <dgm:spPr/>
      <dgm:t>
        <a:bodyPr/>
        <a:lstStyle/>
        <a:p>
          <a:endParaRPr lang="cs-CZ"/>
        </a:p>
      </dgm:t>
    </dgm:pt>
    <dgm:pt modelId="{5168AA28-F796-420C-8850-BBB5416C0307}">
      <dgm:prSet phldrT="[Text]"/>
      <dgm:spPr/>
      <dgm:t>
        <a:bodyPr/>
        <a:lstStyle/>
        <a:p>
          <a:r>
            <a:rPr lang="cs-CZ" dirty="0" smtClean="0"/>
            <a:t>spotřební</a:t>
          </a:r>
          <a:endParaRPr lang="cs-CZ" dirty="0"/>
        </a:p>
      </dgm:t>
    </dgm:pt>
    <dgm:pt modelId="{D7B03691-72A0-4728-8568-7D8807A2503D}" type="parTrans" cxnId="{3D42463E-0034-4EB8-82A7-E39CE9B3739D}">
      <dgm:prSet/>
      <dgm:spPr/>
      <dgm:t>
        <a:bodyPr/>
        <a:lstStyle/>
        <a:p>
          <a:endParaRPr lang="cs-CZ"/>
        </a:p>
      </dgm:t>
    </dgm:pt>
    <dgm:pt modelId="{461D022D-A029-482B-88DD-4F9591309DE6}" type="sibTrans" cxnId="{3D42463E-0034-4EB8-82A7-E39CE9B3739D}">
      <dgm:prSet/>
      <dgm:spPr/>
      <dgm:t>
        <a:bodyPr/>
        <a:lstStyle/>
        <a:p>
          <a:endParaRPr lang="cs-CZ"/>
        </a:p>
      </dgm:t>
    </dgm:pt>
    <dgm:pt modelId="{A91F8CAF-D7DE-4AEB-93E3-82A8BF103D44}">
      <dgm:prSet phldrT="[Text]"/>
      <dgm:spPr/>
      <dgm:t>
        <a:bodyPr/>
        <a:lstStyle/>
        <a:p>
          <a:r>
            <a:rPr lang="cs-CZ" dirty="0" smtClean="0"/>
            <a:t>nákupní</a:t>
          </a:r>
          <a:endParaRPr lang="cs-CZ" dirty="0"/>
        </a:p>
      </dgm:t>
    </dgm:pt>
    <dgm:pt modelId="{D2C36270-02A6-467F-B1E1-017F79B4A2C7}" type="parTrans" cxnId="{4C28F781-82D3-494D-AA35-B2DD29696B19}">
      <dgm:prSet/>
      <dgm:spPr/>
      <dgm:t>
        <a:bodyPr/>
        <a:lstStyle/>
        <a:p>
          <a:endParaRPr lang="cs-CZ"/>
        </a:p>
      </dgm:t>
    </dgm:pt>
    <dgm:pt modelId="{5E2D5632-13F0-4046-8DC0-4BB35D7D58D0}" type="sibTrans" cxnId="{4C28F781-82D3-494D-AA35-B2DD29696B19}">
      <dgm:prSet/>
      <dgm:spPr/>
      <dgm:t>
        <a:bodyPr/>
        <a:lstStyle/>
        <a:p>
          <a:endParaRPr lang="cs-CZ"/>
        </a:p>
      </dgm:t>
    </dgm:pt>
    <dgm:pt modelId="{CDDB9708-99A8-42AB-88C8-70A68AD039B8}">
      <dgm:prSet phldrT="[Text]"/>
      <dgm:spPr/>
      <dgm:t>
        <a:bodyPr/>
        <a:lstStyle/>
        <a:p>
          <a:r>
            <a:rPr lang="cs-CZ" dirty="0" smtClean="0"/>
            <a:t>Česká pošta</a:t>
          </a:r>
          <a:endParaRPr lang="cs-CZ" dirty="0"/>
        </a:p>
      </dgm:t>
    </dgm:pt>
    <dgm:pt modelId="{82FE0C65-A014-42C8-9452-67007FDF8B94}" type="parTrans" cxnId="{50E7492A-8EF5-45EF-93C8-4DE32D560F0E}">
      <dgm:prSet/>
      <dgm:spPr/>
      <dgm:t>
        <a:bodyPr/>
        <a:lstStyle/>
        <a:p>
          <a:endParaRPr lang="cs-CZ"/>
        </a:p>
      </dgm:t>
    </dgm:pt>
    <dgm:pt modelId="{0501A7B2-FE9D-4832-99C6-64F66C58EC78}" type="sibTrans" cxnId="{50E7492A-8EF5-45EF-93C8-4DE32D560F0E}">
      <dgm:prSet/>
      <dgm:spPr/>
      <dgm:t>
        <a:bodyPr/>
        <a:lstStyle/>
        <a:p>
          <a:endParaRPr lang="cs-CZ"/>
        </a:p>
      </dgm:t>
    </dgm:pt>
    <dgm:pt modelId="{6C758942-0742-442B-8494-58DA7A190A2A}">
      <dgm:prSet phldrT="[Text]"/>
      <dgm:spPr/>
      <dgm:t>
        <a:bodyPr/>
        <a:lstStyle/>
        <a:p>
          <a:r>
            <a:rPr lang="cs-CZ" dirty="0" smtClean="0"/>
            <a:t>Lesy ČR</a:t>
          </a:r>
          <a:endParaRPr lang="cs-CZ" dirty="0"/>
        </a:p>
      </dgm:t>
    </dgm:pt>
    <dgm:pt modelId="{DCDED40C-1564-4845-AC93-7135AB41D9ED}" type="parTrans" cxnId="{8A8EC382-009C-4227-B0A5-3A1A12E76C53}">
      <dgm:prSet/>
      <dgm:spPr/>
      <dgm:t>
        <a:bodyPr/>
        <a:lstStyle/>
        <a:p>
          <a:endParaRPr lang="cs-CZ"/>
        </a:p>
      </dgm:t>
    </dgm:pt>
    <dgm:pt modelId="{0289640E-73C5-4739-9EB8-B88757D0FC77}" type="sibTrans" cxnId="{8A8EC382-009C-4227-B0A5-3A1A12E76C53}">
      <dgm:prSet/>
      <dgm:spPr/>
      <dgm:t>
        <a:bodyPr/>
        <a:lstStyle/>
        <a:p>
          <a:endParaRPr lang="cs-CZ"/>
        </a:p>
      </dgm:t>
    </dgm:pt>
    <dgm:pt modelId="{053C3C7E-06DC-4584-B395-8D260D9A0D50}">
      <dgm:prSet phldrT="[Text]"/>
      <dgm:spPr/>
      <dgm:t>
        <a:bodyPr/>
        <a:lstStyle/>
        <a:p>
          <a:r>
            <a:rPr lang="cs-CZ" dirty="0" smtClean="0"/>
            <a:t>úvěrová</a:t>
          </a:r>
          <a:endParaRPr lang="cs-CZ" dirty="0"/>
        </a:p>
      </dgm:t>
    </dgm:pt>
    <dgm:pt modelId="{ADE7A7D6-4D2C-4DC3-9B31-78F3C9C10207}" type="parTrans" cxnId="{47F46B38-6D75-4E26-8660-FA04FED45896}">
      <dgm:prSet/>
      <dgm:spPr/>
    </dgm:pt>
    <dgm:pt modelId="{52D01D9A-99A1-4495-8A20-0B315FB222DA}" type="sibTrans" cxnId="{47F46B38-6D75-4E26-8660-FA04FED45896}">
      <dgm:prSet/>
      <dgm:spPr/>
    </dgm:pt>
    <dgm:pt modelId="{7C694FF4-88FE-4140-A75C-AB458F495AEF}">
      <dgm:prSet phldrT="[Text]"/>
      <dgm:spPr/>
      <dgm:t>
        <a:bodyPr/>
        <a:lstStyle/>
        <a:p>
          <a:r>
            <a:rPr lang="cs-CZ" dirty="0" smtClean="0"/>
            <a:t>výrobní</a:t>
          </a:r>
          <a:endParaRPr lang="cs-CZ" dirty="0"/>
        </a:p>
      </dgm:t>
    </dgm:pt>
    <dgm:pt modelId="{33853E30-E0CE-4F62-8352-5CED0012E597}" type="parTrans" cxnId="{DECC524D-FA62-4B66-AABA-C10181C03F5D}">
      <dgm:prSet/>
      <dgm:spPr/>
    </dgm:pt>
    <dgm:pt modelId="{E1C39921-AF94-4EB7-8D71-B8449E6118D6}" type="sibTrans" cxnId="{DECC524D-FA62-4B66-AABA-C10181C03F5D}">
      <dgm:prSet/>
      <dgm:spPr/>
    </dgm:pt>
    <dgm:pt modelId="{87D9E14C-DA72-471F-8C42-31C764F63C21}">
      <dgm:prSet phldrT="[Text]"/>
      <dgm:spPr/>
      <dgm:t>
        <a:bodyPr/>
        <a:lstStyle/>
        <a:p>
          <a:r>
            <a:rPr lang="cs-CZ" dirty="0" smtClean="0"/>
            <a:t>velkovýrobní</a:t>
          </a:r>
          <a:endParaRPr lang="cs-CZ" dirty="0"/>
        </a:p>
      </dgm:t>
    </dgm:pt>
    <dgm:pt modelId="{E8405228-F7D3-44DD-AEFB-0D45A82778F1}" type="parTrans" cxnId="{15559AB4-F401-4ACE-93DC-9E34C00470F8}">
      <dgm:prSet/>
      <dgm:spPr/>
    </dgm:pt>
    <dgm:pt modelId="{2D8511A7-0E58-4276-A541-72C9A52ED015}" type="sibTrans" cxnId="{15559AB4-F401-4ACE-93DC-9E34C00470F8}">
      <dgm:prSet/>
      <dgm:spPr/>
    </dgm:pt>
    <dgm:pt modelId="{304144BA-2772-4BAC-BBBA-64E8B4C66042}" type="pres">
      <dgm:prSet presAssocID="{BDB0C2BB-4369-444E-AB77-CE5C4624756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EE714C2-CFFD-4504-92FB-7D2A5E527884}" type="pres">
      <dgm:prSet presAssocID="{5330EC76-5A13-49D5-BB50-6F507FAB4C68}" presName="composite" presStyleCnt="0"/>
      <dgm:spPr/>
    </dgm:pt>
    <dgm:pt modelId="{D0B8BE5B-696F-4D3F-9B82-197A8AC99A50}" type="pres">
      <dgm:prSet presAssocID="{5330EC76-5A13-49D5-BB50-6F507FAB4C68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18EA4C-4CA6-4D96-8CC1-F8F470F4DF4A}" type="pres">
      <dgm:prSet presAssocID="{5330EC76-5A13-49D5-BB50-6F507FAB4C68}" presName="desTx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FC0B728-BAEC-4C23-8FF0-E1C2235C89A9}" type="pres">
      <dgm:prSet presAssocID="{0405885F-699B-4833-B616-ECCAD6525BA1}" presName="space" presStyleCnt="0"/>
      <dgm:spPr/>
    </dgm:pt>
    <dgm:pt modelId="{0A3245FD-4CC8-4168-8E10-30B1C7DCB135}" type="pres">
      <dgm:prSet presAssocID="{ADCC4088-1506-4FD4-8928-0FFB522E220B}" presName="composite" presStyleCnt="0"/>
      <dgm:spPr/>
    </dgm:pt>
    <dgm:pt modelId="{BE799B1E-A030-4E6E-A280-D715AF02EBD5}" type="pres">
      <dgm:prSet presAssocID="{ADCC4088-1506-4FD4-8928-0FFB522E220B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AAECA3-3555-4B2C-B5ED-592B13D33741}" type="pres">
      <dgm:prSet presAssocID="{ADCC4088-1506-4FD4-8928-0FFB522E220B}" presName="desTx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FA66DF-EC45-4D86-BB2E-8AA21703652B}" type="pres">
      <dgm:prSet presAssocID="{0AA8B42A-3B60-4974-935C-657036F57BAA}" presName="space" presStyleCnt="0"/>
      <dgm:spPr/>
    </dgm:pt>
    <dgm:pt modelId="{EECF6D73-FDB2-45DB-BAA3-8AD82D2B5E4E}" type="pres">
      <dgm:prSet presAssocID="{A56C5B40-1349-4F45-A971-D1A1A8F657C3}" presName="composite" presStyleCnt="0"/>
      <dgm:spPr/>
    </dgm:pt>
    <dgm:pt modelId="{530F63B9-3137-43AF-A622-68E117BF64A9}" type="pres">
      <dgm:prSet presAssocID="{A56C5B40-1349-4F45-A971-D1A1A8F657C3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5E6F20-34A6-43C3-908E-DB477FFAC393}" type="pres">
      <dgm:prSet presAssocID="{A56C5B40-1349-4F45-A971-D1A1A8F657C3}" presName="desTx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ED1C5D-27D5-44FF-B4D9-EE44BDC568B0}" type="pres">
      <dgm:prSet presAssocID="{D2B0AC97-48E0-4EF3-BA7D-1C37C12069AD}" presName="space" presStyleCnt="0"/>
      <dgm:spPr/>
    </dgm:pt>
    <dgm:pt modelId="{D3C102D5-48A1-4F8F-9CF7-CAD4408D593A}" type="pres">
      <dgm:prSet presAssocID="{12711B39-74C7-450E-84C0-BE82F48828DC}" presName="composite" presStyleCnt="0"/>
      <dgm:spPr/>
    </dgm:pt>
    <dgm:pt modelId="{CF0F145A-CA88-48D0-B8F4-080C4E7A5C4C}" type="pres">
      <dgm:prSet presAssocID="{12711B39-74C7-450E-84C0-BE82F48828DC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A39617-9863-4BFE-9CAB-C139EE67CCB7}" type="pres">
      <dgm:prSet presAssocID="{12711B39-74C7-450E-84C0-BE82F48828DC}" presName="desTx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802A66-5C27-43DA-8059-A1293E1081B8}" type="pres">
      <dgm:prSet presAssocID="{DA9A452E-10B9-44D3-8921-5011D6245130}" presName="space" presStyleCnt="0"/>
      <dgm:spPr/>
    </dgm:pt>
    <dgm:pt modelId="{FD2666E4-6BB2-49CD-B8DC-922D7B468915}" type="pres">
      <dgm:prSet presAssocID="{F8C8D7DB-81A7-4628-A9CD-A0029E455C10}" presName="composite" presStyleCnt="0"/>
      <dgm:spPr/>
    </dgm:pt>
    <dgm:pt modelId="{1092E28A-BE18-4E85-B6FB-E4F2C8AA3B3F}" type="pres">
      <dgm:prSet presAssocID="{F8C8D7DB-81A7-4628-A9CD-A0029E455C10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A70813-C374-4F2E-BE32-6DADB77F9D4B}" type="pres">
      <dgm:prSet presAssocID="{F8C8D7DB-81A7-4628-A9CD-A0029E455C10}" presName="desTx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6194764-D0C1-47A2-B073-D3FE71731958}" type="presOf" srcId="{CDDB9708-99A8-42AB-88C8-70A68AD039B8}" destId="{20A70813-C374-4F2E-BE32-6DADB77F9D4B}" srcOrd="0" destOrd="0" presId="urn:microsoft.com/office/officeart/2005/8/layout/hList1"/>
    <dgm:cxn modelId="{F423DE36-D734-4F1F-A7A3-D3A61CF586B4}" type="presOf" srcId="{80B15C45-DCC3-4EB1-AD16-7044A8C1D999}" destId="{47AAECA3-3555-4B2C-B5ED-592B13D33741}" srcOrd="0" destOrd="1" presId="urn:microsoft.com/office/officeart/2005/8/layout/hList1"/>
    <dgm:cxn modelId="{4C28F781-82D3-494D-AA35-B2DD29696B19}" srcId="{12711B39-74C7-450E-84C0-BE82F48828DC}" destId="{A91F8CAF-D7DE-4AEB-93E3-82A8BF103D44}" srcOrd="3" destOrd="0" parTransId="{D2C36270-02A6-467F-B1E1-017F79B4A2C7}" sibTransId="{5E2D5632-13F0-4046-8DC0-4BB35D7D58D0}"/>
    <dgm:cxn modelId="{780AA19F-35F2-48E1-BCDD-BAEF36B63874}" srcId="{BDB0C2BB-4369-444E-AB77-CE5C46247565}" destId="{12711B39-74C7-450E-84C0-BE82F48828DC}" srcOrd="3" destOrd="0" parTransId="{657F3E64-D7A5-4386-B5B2-A07E644513A3}" sibTransId="{DA9A452E-10B9-44D3-8921-5011D6245130}"/>
    <dgm:cxn modelId="{55F8B5BE-E63C-44B2-9855-0F4ED339D24E}" srcId="{BDB0C2BB-4369-444E-AB77-CE5C46247565}" destId="{ADCC4088-1506-4FD4-8928-0FFB522E220B}" srcOrd="1" destOrd="0" parTransId="{D0C42613-29E4-4A56-B733-4946BCACB5B1}" sibTransId="{0AA8B42A-3B60-4974-935C-657036F57BAA}"/>
    <dgm:cxn modelId="{26008FFE-8602-4993-A381-78ECC7A5E114}" srcId="{A56C5B40-1349-4F45-A971-D1A1A8F657C3}" destId="{D4140AE3-65D1-4095-803E-DCB065E32491}" srcOrd="0" destOrd="0" parTransId="{BC0418E8-B043-446B-851A-01DD610F9E54}" sibTransId="{1F99F7AC-9110-4E3F-A94B-979CA14117F3}"/>
    <dgm:cxn modelId="{73B28980-247D-4B32-927C-AA6D532B642C}" type="presOf" srcId="{5168AA28-F796-420C-8850-BBB5416C0307}" destId="{5AA39617-9863-4BFE-9CAB-C139EE67CCB7}" srcOrd="0" destOrd="2" presId="urn:microsoft.com/office/officeart/2005/8/layout/hList1"/>
    <dgm:cxn modelId="{87375555-50AF-4EC1-BDDD-59E8DAEF8182}" srcId="{12711B39-74C7-450E-84C0-BE82F48828DC}" destId="{F9F368DF-2F0C-4DEC-9A41-49208ECBA400}" srcOrd="0" destOrd="0" parTransId="{AD393522-9316-43D9-957F-C55436D784C8}" sibTransId="{AFC8A460-9F22-4A6C-9CA5-313AC5E196F3}"/>
    <dgm:cxn modelId="{1438344D-9719-4259-8667-D1DF6C9234F3}" type="presOf" srcId="{7C694FF4-88FE-4140-A75C-AB458F495AEF}" destId="{5AA39617-9863-4BFE-9CAB-C139EE67CCB7}" srcOrd="0" destOrd="5" presId="urn:microsoft.com/office/officeart/2005/8/layout/hList1"/>
    <dgm:cxn modelId="{5FF78B4E-B9F6-4CC0-874B-534F9E633072}" type="presOf" srcId="{F5F6B922-AB8A-426F-AF35-2E5FF1A5043B}" destId="{47AAECA3-3555-4B2C-B5ED-592B13D33741}" srcOrd="0" destOrd="0" presId="urn:microsoft.com/office/officeart/2005/8/layout/hList1"/>
    <dgm:cxn modelId="{45C87959-21E7-4F25-B2FA-CC1F4F37434D}" type="presOf" srcId="{1085CD3E-8654-4F7A-A3F9-C909CC8B2FE3}" destId="{5AA39617-9863-4BFE-9CAB-C139EE67CCB7}" srcOrd="0" destOrd="1" presId="urn:microsoft.com/office/officeart/2005/8/layout/hList1"/>
    <dgm:cxn modelId="{61258B64-9CA3-4C43-880A-731F6894514C}" srcId="{5330EC76-5A13-49D5-BB50-6F507FAB4C68}" destId="{CB147325-B804-4BAE-927E-8E72E8493E4B}" srcOrd="0" destOrd="0" parTransId="{CCEC4560-075E-47BE-B9B7-3DC78CAC8102}" sibTransId="{268E4150-1304-4D8E-BB7C-38055B19D654}"/>
    <dgm:cxn modelId="{65D03F8D-FC42-4490-A141-0053A9D28B1E}" type="presOf" srcId="{6C758942-0742-442B-8494-58DA7A190A2A}" destId="{20A70813-C374-4F2E-BE32-6DADB77F9D4B}" srcOrd="0" destOrd="1" presId="urn:microsoft.com/office/officeart/2005/8/layout/hList1"/>
    <dgm:cxn modelId="{DE0CA269-E2D0-464A-9513-F45E4688137D}" srcId="{BDB0C2BB-4369-444E-AB77-CE5C46247565}" destId="{F8C8D7DB-81A7-4628-A9CD-A0029E455C10}" srcOrd="4" destOrd="0" parTransId="{DC88616C-5B43-4C0A-A8B4-8FA6FA8FCC6B}" sibTransId="{59E23AD8-F843-4EE0-8492-938467D5AB27}"/>
    <dgm:cxn modelId="{25E0BD1A-120B-4283-A2C6-66A178F87C3F}" type="presOf" srcId="{A91F8CAF-D7DE-4AEB-93E3-82A8BF103D44}" destId="{5AA39617-9863-4BFE-9CAB-C139EE67CCB7}" srcOrd="0" destOrd="3" presId="urn:microsoft.com/office/officeart/2005/8/layout/hList1"/>
    <dgm:cxn modelId="{7336343A-C04E-45EF-9531-F4B4233AB03E}" type="presOf" srcId="{5330EC76-5A13-49D5-BB50-6F507FAB4C68}" destId="{D0B8BE5B-696F-4D3F-9B82-197A8AC99A50}" srcOrd="0" destOrd="0" presId="urn:microsoft.com/office/officeart/2005/8/layout/hList1"/>
    <dgm:cxn modelId="{15559AB4-F401-4ACE-93DC-9E34C00470F8}" srcId="{12711B39-74C7-450E-84C0-BE82F48828DC}" destId="{87D9E14C-DA72-471F-8C42-31C764F63C21}" srcOrd="6" destOrd="0" parTransId="{E8405228-F7D3-44DD-AEFB-0D45A82778F1}" sibTransId="{2D8511A7-0E58-4276-A541-72C9A52ED015}"/>
    <dgm:cxn modelId="{13453A8F-A3D0-42ED-89D0-A35EE7400C5E}" type="presOf" srcId="{A56C5B40-1349-4F45-A971-D1A1A8F657C3}" destId="{530F63B9-3137-43AF-A622-68E117BF64A9}" srcOrd="0" destOrd="0" presId="urn:microsoft.com/office/officeart/2005/8/layout/hList1"/>
    <dgm:cxn modelId="{52A1D654-D207-4D29-9744-BB437E99C36D}" type="presOf" srcId="{D4140AE3-65D1-4095-803E-DCB065E32491}" destId="{2F5E6F20-34A6-43C3-908E-DB477FFAC393}" srcOrd="0" destOrd="0" presId="urn:microsoft.com/office/officeart/2005/8/layout/hList1"/>
    <dgm:cxn modelId="{A73D293A-8E9D-49DF-85CF-B482EA361EE0}" type="presOf" srcId="{BDB0C2BB-4369-444E-AB77-CE5C46247565}" destId="{304144BA-2772-4BAC-BBBA-64E8B4C66042}" srcOrd="0" destOrd="0" presId="urn:microsoft.com/office/officeart/2005/8/layout/hList1"/>
    <dgm:cxn modelId="{65AD46AE-08EC-4487-969E-0BE7209DFFC2}" type="presOf" srcId="{ADCC4088-1506-4FD4-8928-0FFB522E220B}" destId="{BE799B1E-A030-4E6E-A280-D715AF02EBD5}" srcOrd="0" destOrd="0" presId="urn:microsoft.com/office/officeart/2005/8/layout/hList1"/>
    <dgm:cxn modelId="{8A8EC382-009C-4227-B0A5-3A1A12E76C53}" srcId="{F8C8D7DB-81A7-4628-A9CD-A0029E455C10}" destId="{6C758942-0742-442B-8494-58DA7A190A2A}" srcOrd="1" destOrd="0" parTransId="{DCDED40C-1564-4845-AC93-7135AB41D9ED}" sibTransId="{0289640E-73C5-4739-9EB8-B88757D0FC77}"/>
    <dgm:cxn modelId="{2DB5DC01-DEAC-4565-B4DF-44AB767141F6}" srcId="{BDB0C2BB-4369-444E-AB77-CE5C46247565}" destId="{5330EC76-5A13-49D5-BB50-6F507FAB4C68}" srcOrd="0" destOrd="0" parTransId="{1C08E99A-3418-47F3-A605-020A565B5E44}" sibTransId="{0405885F-699B-4833-B616-ECCAD6525BA1}"/>
    <dgm:cxn modelId="{A78CA946-2319-4729-BEBC-0705D239D449}" type="presOf" srcId="{F9F368DF-2F0C-4DEC-9A41-49208ECBA400}" destId="{5AA39617-9863-4BFE-9CAB-C139EE67CCB7}" srcOrd="0" destOrd="0" presId="urn:microsoft.com/office/officeart/2005/8/layout/hList1"/>
    <dgm:cxn modelId="{CCC9AFB7-F742-4707-A07D-1F9A827B7E74}" type="presOf" srcId="{87D9E14C-DA72-471F-8C42-31C764F63C21}" destId="{5AA39617-9863-4BFE-9CAB-C139EE67CCB7}" srcOrd="0" destOrd="6" presId="urn:microsoft.com/office/officeart/2005/8/layout/hList1"/>
    <dgm:cxn modelId="{DECC524D-FA62-4B66-AABA-C10181C03F5D}" srcId="{12711B39-74C7-450E-84C0-BE82F48828DC}" destId="{7C694FF4-88FE-4140-A75C-AB458F495AEF}" srcOrd="5" destOrd="0" parTransId="{33853E30-E0CE-4F62-8352-5CED0012E597}" sibTransId="{E1C39921-AF94-4EB7-8D71-B8449E6118D6}"/>
    <dgm:cxn modelId="{5D836D55-D59A-4EA0-B962-D70C5C053433}" srcId="{A56C5B40-1349-4F45-A971-D1A1A8F657C3}" destId="{F9FB3894-F1FA-4F06-8FEE-F6D5CCD86AB2}" srcOrd="1" destOrd="0" parTransId="{050B688F-6879-40D7-8FAA-ABFDE2479434}" sibTransId="{C59C3A66-245B-4CA3-AD18-FE67A4759BCD}"/>
    <dgm:cxn modelId="{E27590D5-54FD-4366-BA3B-06B4CF1551C6}" srcId="{BDB0C2BB-4369-444E-AB77-CE5C46247565}" destId="{A56C5B40-1349-4F45-A971-D1A1A8F657C3}" srcOrd="2" destOrd="0" parTransId="{BD4F8303-2419-4C5C-8BE6-9700B0675AB0}" sibTransId="{D2B0AC97-48E0-4EF3-BA7D-1C37C12069AD}"/>
    <dgm:cxn modelId="{944A88AB-D55A-4007-9077-7EB24523C8A3}" type="presOf" srcId="{CB147325-B804-4BAE-927E-8E72E8493E4B}" destId="{C418EA4C-4CA6-4D96-8CC1-F8F470F4DF4A}" srcOrd="0" destOrd="0" presId="urn:microsoft.com/office/officeart/2005/8/layout/hList1"/>
    <dgm:cxn modelId="{1788C77D-E464-4243-9653-4AA9CEC8FC37}" srcId="{ADCC4088-1506-4FD4-8928-0FFB522E220B}" destId="{80B15C45-DCC3-4EB1-AD16-7044A8C1D999}" srcOrd="1" destOrd="0" parTransId="{4F5FF436-B9F6-4082-BD1D-3A6F981C49C6}" sibTransId="{1499BCDF-1F53-49F0-9D36-896947394FE8}"/>
    <dgm:cxn modelId="{1A553DDC-3E6F-4870-B95B-4580CC28F788}" srcId="{ADCC4088-1506-4FD4-8928-0FFB522E220B}" destId="{F5F6B922-AB8A-426F-AF35-2E5FF1A5043B}" srcOrd="0" destOrd="0" parTransId="{9ED7C52D-F648-48B8-A95A-9CD31F939C80}" sibTransId="{16EAD2DE-5EA5-4A11-8FA3-DB6007B655A1}"/>
    <dgm:cxn modelId="{7CBA89C3-EBA3-4848-AF30-1E95453BCB4A}" type="presOf" srcId="{F8C8D7DB-81A7-4628-A9CD-A0029E455C10}" destId="{1092E28A-BE18-4E85-B6FB-E4F2C8AA3B3F}" srcOrd="0" destOrd="0" presId="urn:microsoft.com/office/officeart/2005/8/layout/hList1"/>
    <dgm:cxn modelId="{3D42463E-0034-4EB8-82A7-E39CE9B3739D}" srcId="{12711B39-74C7-450E-84C0-BE82F48828DC}" destId="{5168AA28-F796-420C-8850-BBB5416C0307}" srcOrd="2" destOrd="0" parTransId="{D7B03691-72A0-4728-8568-7D8807A2503D}" sibTransId="{461D022D-A029-482B-88DD-4F9591309DE6}"/>
    <dgm:cxn modelId="{681BE051-319E-4A68-86F2-91C80245FA37}" type="presOf" srcId="{053C3C7E-06DC-4584-B395-8D260D9A0D50}" destId="{5AA39617-9863-4BFE-9CAB-C139EE67CCB7}" srcOrd="0" destOrd="4" presId="urn:microsoft.com/office/officeart/2005/8/layout/hList1"/>
    <dgm:cxn modelId="{47F46B38-6D75-4E26-8660-FA04FED45896}" srcId="{12711B39-74C7-450E-84C0-BE82F48828DC}" destId="{053C3C7E-06DC-4584-B395-8D260D9A0D50}" srcOrd="4" destOrd="0" parTransId="{ADE7A7D6-4D2C-4DC3-9B31-78F3C9C10207}" sibTransId="{52D01D9A-99A1-4495-8A20-0B315FB222DA}"/>
    <dgm:cxn modelId="{50E7492A-8EF5-45EF-93C8-4DE32D560F0E}" srcId="{F8C8D7DB-81A7-4628-A9CD-A0029E455C10}" destId="{CDDB9708-99A8-42AB-88C8-70A68AD039B8}" srcOrd="0" destOrd="0" parTransId="{82FE0C65-A014-42C8-9452-67007FDF8B94}" sibTransId="{0501A7B2-FE9D-4832-99C6-64F66C58EC78}"/>
    <dgm:cxn modelId="{1E651902-EC26-4451-97BE-EB1293F3E61B}" type="presOf" srcId="{12711B39-74C7-450E-84C0-BE82F48828DC}" destId="{CF0F145A-CA88-48D0-B8F4-080C4E7A5C4C}" srcOrd="0" destOrd="0" presId="urn:microsoft.com/office/officeart/2005/8/layout/hList1"/>
    <dgm:cxn modelId="{7FF010AA-165C-4043-9889-0CDDA730C224}" srcId="{12711B39-74C7-450E-84C0-BE82F48828DC}" destId="{1085CD3E-8654-4F7A-A3F9-C909CC8B2FE3}" srcOrd="1" destOrd="0" parTransId="{BB5A0C40-EB9F-4657-8960-6E68B9FDF284}" sibTransId="{E118D63B-9BCF-42BA-B250-858B9891FFFB}"/>
    <dgm:cxn modelId="{E2654B30-13CA-4559-9946-AA64949FA94C}" type="presOf" srcId="{F9FB3894-F1FA-4F06-8FEE-F6D5CCD86AB2}" destId="{2F5E6F20-34A6-43C3-908E-DB477FFAC393}" srcOrd="0" destOrd="1" presId="urn:microsoft.com/office/officeart/2005/8/layout/hList1"/>
    <dgm:cxn modelId="{180414B7-A767-48CD-B82A-2F7D865082F2}" type="presParOf" srcId="{304144BA-2772-4BAC-BBBA-64E8B4C66042}" destId="{0EE714C2-CFFD-4504-92FB-7D2A5E527884}" srcOrd="0" destOrd="0" presId="urn:microsoft.com/office/officeart/2005/8/layout/hList1"/>
    <dgm:cxn modelId="{1C3A5A21-3F9B-434E-B35B-3ACFB7BDEADA}" type="presParOf" srcId="{0EE714C2-CFFD-4504-92FB-7D2A5E527884}" destId="{D0B8BE5B-696F-4D3F-9B82-197A8AC99A50}" srcOrd="0" destOrd="0" presId="urn:microsoft.com/office/officeart/2005/8/layout/hList1"/>
    <dgm:cxn modelId="{EA686B3E-147B-4267-B701-E8E81EF29BDF}" type="presParOf" srcId="{0EE714C2-CFFD-4504-92FB-7D2A5E527884}" destId="{C418EA4C-4CA6-4D96-8CC1-F8F470F4DF4A}" srcOrd="1" destOrd="0" presId="urn:microsoft.com/office/officeart/2005/8/layout/hList1"/>
    <dgm:cxn modelId="{7672D49F-DEBC-44D2-8CD8-19DB1255C7F2}" type="presParOf" srcId="{304144BA-2772-4BAC-BBBA-64E8B4C66042}" destId="{EFC0B728-BAEC-4C23-8FF0-E1C2235C89A9}" srcOrd="1" destOrd="0" presId="urn:microsoft.com/office/officeart/2005/8/layout/hList1"/>
    <dgm:cxn modelId="{87107294-2693-4619-A66F-558C0B9AD978}" type="presParOf" srcId="{304144BA-2772-4BAC-BBBA-64E8B4C66042}" destId="{0A3245FD-4CC8-4168-8E10-30B1C7DCB135}" srcOrd="2" destOrd="0" presId="urn:microsoft.com/office/officeart/2005/8/layout/hList1"/>
    <dgm:cxn modelId="{F08182E2-E641-4804-A774-F56D62F948C8}" type="presParOf" srcId="{0A3245FD-4CC8-4168-8E10-30B1C7DCB135}" destId="{BE799B1E-A030-4E6E-A280-D715AF02EBD5}" srcOrd="0" destOrd="0" presId="urn:microsoft.com/office/officeart/2005/8/layout/hList1"/>
    <dgm:cxn modelId="{627D2FC4-D368-4801-955A-6A3FD65A63F8}" type="presParOf" srcId="{0A3245FD-4CC8-4168-8E10-30B1C7DCB135}" destId="{47AAECA3-3555-4B2C-B5ED-592B13D33741}" srcOrd="1" destOrd="0" presId="urn:microsoft.com/office/officeart/2005/8/layout/hList1"/>
    <dgm:cxn modelId="{08761391-E9E2-4C4D-AF97-F4E4E5D89E53}" type="presParOf" srcId="{304144BA-2772-4BAC-BBBA-64E8B4C66042}" destId="{A6FA66DF-EC45-4D86-BB2E-8AA21703652B}" srcOrd="3" destOrd="0" presId="urn:microsoft.com/office/officeart/2005/8/layout/hList1"/>
    <dgm:cxn modelId="{E34D94DD-A1B4-4504-B7E1-FEFF5C93AFD2}" type="presParOf" srcId="{304144BA-2772-4BAC-BBBA-64E8B4C66042}" destId="{EECF6D73-FDB2-45DB-BAA3-8AD82D2B5E4E}" srcOrd="4" destOrd="0" presId="urn:microsoft.com/office/officeart/2005/8/layout/hList1"/>
    <dgm:cxn modelId="{4ABD3F63-2123-4599-AB8E-F783B03658D4}" type="presParOf" srcId="{EECF6D73-FDB2-45DB-BAA3-8AD82D2B5E4E}" destId="{530F63B9-3137-43AF-A622-68E117BF64A9}" srcOrd="0" destOrd="0" presId="urn:microsoft.com/office/officeart/2005/8/layout/hList1"/>
    <dgm:cxn modelId="{4C395564-31C7-4C3C-84DB-9AABA02276FB}" type="presParOf" srcId="{EECF6D73-FDB2-45DB-BAA3-8AD82D2B5E4E}" destId="{2F5E6F20-34A6-43C3-908E-DB477FFAC393}" srcOrd="1" destOrd="0" presId="urn:microsoft.com/office/officeart/2005/8/layout/hList1"/>
    <dgm:cxn modelId="{BC2714FE-3E1B-4640-B0BF-05A3BC43FADE}" type="presParOf" srcId="{304144BA-2772-4BAC-BBBA-64E8B4C66042}" destId="{79ED1C5D-27D5-44FF-B4D9-EE44BDC568B0}" srcOrd="5" destOrd="0" presId="urn:microsoft.com/office/officeart/2005/8/layout/hList1"/>
    <dgm:cxn modelId="{EC4EF0DB-1207-47CC-9D98-3793EA90ADAD}" type="presParOf" srcId="{304144BA-2772-4BAC-BBBA-64E8B4C66042}" destId="{D3C102D5-48A1-4F8F-9CF7-CAD4408D593A}" srcOrd="6" destOrd="0" presId="urn:microsoft.com/office/officeart/2005/8/layout/hList1"/>
    <dgm:cxn modelId="{0355F255-A8DD-48B7-94BD-3CBF8FBAE1A2}" type="presParOf" srcId="{D3C102D5-48A1-4F8F-9CF7-CAD4408D593A}" destId="{CF0F145A-CA88-48D0-B8F4-080C4E7A5C4C}" srcOrd="0" destOrd="0" presId="urn:microsoft.com/office/officeart/2005/8/layout/hList1"/>
    <dgm:cxn modelId="{E1CD781C-C291-4E04-9D2B-EACC19036A66}" type="presParOf" srcId="{D3C102D5-48A1-4F8F-9CF7-CAD4408D593A}" destId="{5AA39617-9863-4BFE-9CAB-C139EE67CCB7}" srcOrd="1" destOrd="0" presId="urn:microsoft.com/office/officeart/2005/8/layout/hList1"/>
    <dgm:cxn modelId="{1537B2B1-ECF2-4422-AE78-2242A5490FAA}" type="presParOf" srcId="{304144BA-2772-4BAC-BBBA-64E8B4C66042}" destId="{E2802A66-5C27-43DA-8059-A1293E1081B8}" srcOrd="7" destOrd="0" presId="urn:microsoft.com/office/officeart/2005/8/layout/hList1"/>
    <dgm:cxn modelId="{27C4B932-AFD5-4BC6-B8AF-F51FB87699C8}" type="presParOf" srcId="{304144BA-2772-4BAC-BBBA-64E8B4C66042}" destId="{FD2666E4-6BB2-49CD-B8DC-922D7B468915}" srcOrd="8" destOrd="0" presId="urn:microsoft.com/office/officeart/2005/8/layout/hList1"/>
    <dgm:cxn modelId="{5C6D57E2-F97C-460C-9BA2-788BC1A0AC36}" type="presParOf" srcId="{FD2666E4-6BB2-49CD-B8DC-922D7B468915}" destId="{1092E28A-BE18-4E85-B6FB-E4F2C8AA3B3F}" srcOrd="0" destOrd="0" presId="urn:microsoft.com/office/officeart/2005/8/layout/hList1"/>
    <dgm:cxn modelId="{F59AED95-D94D-4393-8894-C4058A573AD4}" type="presParOf" srcId="{FD2666E4-6BB2-49CD-B8DC-922D7B468915}" destId="{20A70813-C374-4F2E-BE32-6DADB77F9D4B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3EB2B3-D869-49B4-8EE7-B7E222467980}" type="doc">
      <dgm:prSet loTypeId="urn:microsoft.com/office/officeart/2005/8/layout/hierarchy2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00FB9BB-A288-414C-903D-95EB79C28149}">
      <dgm:prSet phldrT="[Text]"/>
      <dgm:spPr/>
      <dgm:t>
        <a:bodyPr/>
        <a:lstStyle/>
        <a:p>
          <a:r>
            <a:rPr lang="cs-CZ" dirty="0" smtClean="0"/>
            <a:t>nezisková </a:t>
          </a:r>
          <a:r>
            <a:rPr lang="cs-CZ" dirty="0" err="1" smtClean="0"/>
            <a:t>org</a:t>
          </a:r>
          <a:r>
            <a:rPr lang="cs-CZ" dirty="0" smtClean="0"/>
            <a:t>.</a:t>
          </a:r>
          <a:endParaRPr lang="cs-CZ" dirty="0"/>
        </a:p>
      </dgm:t>
    </dgm:pt>
    <dgm:pt modelId="{109ABDD7-BB05-4992-9999-C4198273D257}" type="parTrans" cxnId="{33077DC5-EFB1-4234-93AE-FADB9A512AE2}">
      <dgm:prSet/>
      <dgm:spPr/>
      <dgm:t>
        <a:bodyPr/>
        <a:lstStyle/>
        <a:p>
          <a:endParaRPr lang="cs-CZ"/>
        </a:p>
      </dgm:t>
    </dgm:pt>
    <dgm:pt modelId="{1631B449-7B09-4DE4-A43F-D75D3BB3995D}" type="sibTrans" cxnId="{33077DC5-EFB1-4234-93AE-FADB9A512AE2}">
      <dgm:prSet/>
      <dgm:spPr/>
      <dgm:t>
        <a:bodyPr/>
        <a:lstStyle/>
        <a:p>
          <a:endParaRPr lang="cs-CZ"/>
        </a:p>
      </dgm:t>
    </dgm:pt>
    <dgm:pt modelId="{6AEB21C8-A433-4BE8-9B38-93B855FDBDD4}">
      <dgm:prSet phldrT="[Text]"/>
      <dgm:spPr/>
      <dgm:t>
        <a:bodyPr/>
        <a:lstStyle/>
        <a:p>
          <a:r>
            <a:rPr lang="cs-CZ" dirty="0" smtClean="0"/>
            <a:t>nevládní</a:t>
          </a:r>
          <a:endParaRPr lang="cs-CZ" dirty="0"/>
        </a:p>
      </dgm:t>
    </dgm:pt>
    <dgm:pt modelId="{251B1F6B-FA28-406C-AFFF-E860D05FDB25}" type="parTrans" cxnId="{3FA5F330-92CD-4919-B28B-13B610025255}">
      <dgm:prSet/>
      <dgm:spPr/>
      <dgm:t>
        <a:bodyPr/>
        <a:lstStyle/>
        <a:p>
          <a:endParaRPr lang="cs-CZ"/>
        </a:p>
      </dgm:t>
    </dgm:pt>
    <dgm:pt modelId="{F42BF2D0-5E9D-4358-9AD3-4C1283C07244}" type="sibTrans" cxnId="{3FA5F330-92CD-4919-B28B-13B610025255}">
      <dgm:prSet/>
      <dgm:spPr/>
      <dgm:t>
        <a:bodyPr/>
        <a:lstStyle/>
        <a:p>
          <a:endParaRPr lang="cs-CZ"/>
        </a:p>
      </dgm:t>
    </dgm:pt>
    <dgm:pt modelId="{62832EA6-C49D-48CC-81F8-3D1E8EABF912}">
      <dgm:prSet phldrT="[Text]"/>
      <dgm:spPr/>
      <dgm:t>
        <a:bodyPr/>
        <a:lstStyle/>
        <a:p>
          <a:r>
            <a:rPr lang="cs-CZ" dirty="0" smtClean="0"/>
            <a:t>příspěvková</a:t>
          </a:r>
          <a:endParaRPr lang="cs-CZ" dirty="0"/>
        </a:p>
      </dgm:t>
    </dgm:pt>
    <dgm:pt modelId="{1C6AC925-96E9-40E5-8643-ECEE5EE7E804}" type="parTrans" cxnId="{A0547436-E95E-44CD-8CF6-E765CDCC487C}">
      <dgm:prSet/>
      <dgm:spPr/>
      <dgm:t>
        <a:bodyPr/>
        <a:lstStyle/>
        <a:p>
          <a:endParaRPr lang="cs-CZ"/>
        </a:p>
      </dgm:t>
    </dgm:pt>
    <dgm:pt modelId="{7C009F59-7051-4AB6-8526-DB802950EBE1}" type="sibTrans" cxnId="{A0547436-E95E-44CD-8CF6-E765CDCC487C}">
      <dgm:prSet/>
      <dgm:spPr/>
      <dgm:t>
        <a:bodyPr/>
        <a:lstStyle/>
        <a:p>
          <a:endParaRPr lang="cs-CZ"/>
        </a:p>
      </dgm:t>
    </dgm:pt>
    <dgm:pt modelId="{D4222E2A-643D-43D9-92A6-F6B77973D225}" type="pres">
      <dgm:prSet presAssocID="{143EB2B3-D869-49B4-8EE7-B7E22246798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016B15AE-7658-4EAD-BCD7-A25781436D9A}" type="pres">
      <dgm:prSet presAssocID="{100FB9BB-A288-414C-903D-95EB79C28149}" presName="root1" presStyleCnt="0"/>
      <dgm:spPr/>
    </dgm:pt>
    <dgm:pt modelId="{2E748DD3-8836-40B0-AEF7-478DF969B980}" type="pres">
      <dgm:prSet presAssocID="{100FB9BB-A288-414C-903D-95EB79C28149}" presName="LevelOneTextNode" presStyleLbl="node0" presStyleIdx="0" presStyleCnt="1">
        <dgm:presLayoutVars>
          <dgm:chPref val="3"/>
        </dgm:presLayoutVars>
      </dgm:prSet>
      <dgm:spPr/>
    </dgm:pt>
    <dgm:pt modelId="{7E1F1F15-6967-4CEA-B428-F34683C9ADCE}" type="pres">
      <dgm:prSet presAssocID="{100FB9BB-A288-414C-903D-95EB79C28149}" presName="level2hierChild" presStyleCnt="0"/>
      <dgm:spPr/>
    </dgm:pt>
    <dgm:pt modelId="{5C55C479-BD2A-4287-922A-B393201DFDD2}" type="pres">
      <dgm:prSet presAssocID="{251B1F6B-FA28-406C-AFFF-E860D05FDB25}" presName="conn2-1" presStyleLbl="parChTrans1D2" presStyleIdx="0" presStyleCnt="2"/>
      <dgm:spPr/>
    </dgm:pt>
    <dgm:pt modelId="{70EB5DE1-ACB4-4F2B-AB7C-0563312688CF}" type="pres">
      <dgm:prSet presAssocID="{251B1F6B-FA28-406C-AFFF-E860D05FDB25}" presName="connTx" presStyleLbl="parChTrans1D2" presStyleIdx="0" presStyleCnt="2"/>
      <dgm:spPr/>
    </dgm:pt>
    <dgm:pt modelId="{5BCA5A48-E2FA-40F8-A368-E59F66D76546}" type="pres">
      <dgm:prSet presAssocID="{6AEB21C8-A433-4BE8-9B38-93B855FDBDD4}" presName="root2" presStyleCnt="0"/>
      <dgm:spPr/>
    </dgm:pt>
    <dgm:pt modelId="{74236874-236F-4B23-BECC-00884AF168E7}" type="pres">
      <dgm:prSet presAssocID="{6AEB21C8-A433-4BE8-9B38-93B855FDBDD4}" presName="LevelTwoTextNode" presStyleLbl="node2" presStyleIdx="0" presStyleCnt="2">
        <dgm:presLayoutVars>
          <dgm:chPref val="3"/>
        </dgm:presLayoutVars>
      </dgm:prSet>
      <dgm:spPr/>
    </dgm:pt>
    <dgm:pt modelId="{32DABAEE-DE09-4C9F-B673-D907B4842B24}" type="pres">
      <dgm:prSet presAssocID="{6AEB21C8-A433-4BE8-9B38-93B855FDBDD4}" presName="level3hierChild" presStyleCnt="0"/>
      <dgm:spPr/>
    </dgm:pt>
    <dgm:pt modelId="{15A41520-3522-4BB8-B8A7-2DFA1F753E51}" type="pres">
      <dgm:prSet presAssocID="{1C6AC925-96E9-40E5-8643-ECEE5EE7E804}" presName="conn2-1" presStyleLbl="parChTrans1D2" presStyleIdx="1" presStyleCnt="2"/>
      <dgm:spPr/>
    </dgm:pt>
    <dgm:pt modelId="{8E9BCB25-3CC5-4332-BAA8-76BF207C1429}" type="pres">
      <dgm:prSet presAssocID="{1C6AC925-96E9-40E5-8643-ECEE5EE7E804}" presName="connTx" presStyleLbl="parChTrans1D2" presStyleIdx="1" presStyleCnt="2"/>
      <dgm:spPr/>
    </dgm:pt>
    <dgm:pt modelId="{331500DA-36A8-4328-8104-0449472642C2}" type="pres">
      <dgm:prSet presAssocID="{62832EA6-C49D-48CC-81F8-3D1E8EABF912}" presName="root2" presStyleCnt="0"/>
      <dgm:spPr/>
    </dgm:pt>
    <dgm:pt modelId="{DD1E0433-6E36-48A1-9A8A-B189B80FE489}" type="pres">
      <dgm:prSet presAssocID="{62832EA6-C49D-48CC-81F8-3D1E8EABF912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1749D81A-AAD9-478F-87DD-143B4A95F91A}" type="pres">
      <dgm:prSet presAssocID="{62832EA6-C49D-48CC-81F8-3D1E8EABF912}" presName="level3hierChild" presStyleCnt="0"/>
      <dgm:spPr/>
    </dgm:pt>
  </dgm:ptLst>
  <dgm:cxnLst>
    <dgm:cxn modelId="{6BE27FA3-DEE8-4EBA-9056-4765E441C932}" type="presOf" srcId="{143EB2B3-D869-49B4-8EE7-B7E222467980}" destId="{D4222E2A-643D-43D9-92A6-F6B77973D225}" srcOrd="0" destOrd="0" presId="urn:microsoft.com/office/officeart/2005/8/layout/hierarchy2"/>
    <dgm:cxn modelId="{A34B6C88-55E3-4AA8-B156-08542C1634CF}" type="presOf" srcId="{100FB9BB-A288-414C-903D-95EB79C28149}" destId="{2E748DD3-8836-40B0-AEF7-478DF969B980}" srcOrd="0" destOrd="0" presId="urn:microsoft.com/office/officeart/2005/8/layout/hierarchy2"/>
    <dgm:cxn modelId="{01BD52FA-FE8E-4372-AFB0-B4C1C22DB97A}" type="presOf" srcId="{251B1F6B-FA28-406C-AFFF-E860D05FDB25}" destId="{70EB5DE1-ACB4-4F2B-AB7C-0563312688CF}" srcOrd="1" destOrd="0" presId="urn:microsoft.com/office/officeart/2005/8/layout/hierarchy2"/>
    <dgm:cxn modelId="{EB9DAE69-E10E-4201-9F69-CD8EF1360F91}" type="presOf" srcId="{62832EA6-C49D-48CC-81F8-3D1E8EABF912}" destId="{DD1E0433-6E36-48A1-9A8A-B189B80FE489}" srcOrd="0" destOrd="0" presId="urn:microsoft.com/office/officeart/2005/8/layout/hierarchy2"/>
    <dgm:cxn modelId="{A99B30B9-2115-4FB7-BCA7-710302F7B178}" type="presOf" srcId="{6AEB21C8-A433-4BE8-9B38-93B855FDBDD4}" destId="{74236874-236F-4B23-BECC-00884AF168E7}" srcOrd="0" destOrd="0" presId="urn:microsoft.com/office/officeart/2005/8/layout/hierarchy2"/>
    <dgm:cxn modelId="{D5F746AC-405F-41CA-A450-B667F78CB387}" type="presOf" srcId="{251B1F6B-FA28-406C-AFFF-E860D05FDB25}" destId="{5C55C479-BD2A-4287-922A-B393201DFDD2}" srcOrd="0" destOrd="0" presId="urn:microsoft.com/office/officeart/2005/8/layout/hierarchy2"/>
    <dgm:cxn modelId="{D992273C-08E9-4C7A-896D-2BF59B17F5F3}" type="presOf" srcId="{1C6AC925-96E9-40E5-8643-ECEE5EE7E804}" destId="{15A41520-3522-4BB8-B8A7-2DFA1F753E51}" srcOrd="0" destOrd="0" presId="urn:microsoft.com/office/officeart/2005/8/layout/hierarchy2"/>
    <dgm:cxn modelId="{515D314E-4E8B-4A92-92C1-0063666AE594}" type="presOf" srcId="{1C6AC925-96E9-40E5-8643-ECEE5EE7E804}" destId="{8E9BCB25-3CC5-4332-BAA8-76BF207C1429}" srcOrd="1" destOrd="0" presId="urn:microsoft.com/office/officeart/2005/8/layout/hierarchy2"/>
    <dgm:cxn modelId="{33077DC5-EFB1-4234-93AE-FADB9A512AE2}" srcId="{143EB2B3-D869-49B4-8EE7-B7E222467980}" destId="{100FB9BB-A288-414C-903D-95EB79C28149}" srcOrd="0" destOrd="0" parTransId="{109ABDD7-BB05-4992-9999-C4198273D257}" sibTransId="{1631B449-7B09-4DE4-A43F-D75D3BB3995D}"/>
    <dgm:cxn modelId="{A0547436-E95E-44CD-8CF6-E765CDCC487C}" srcId="{100FB9BB-A288-414C-903D-95EB79C28149}" destId="{62832EA6-C49D-48CC-81F8-3D1E8EABF912}" srcOrd="1" destOrd="0" parTransId="{1C6AC925-96E9-40E5-8643-ECEE5EE7E804}" sibTransId="{7C009F59-7051-4AB6-8526-DB802950EBE1}"/>
    <dgm:cxn modelId="{3FA5F330-92CD-4919-B28B-13B610025255}" srcId="{100FB9BB-A288-414C-903D-95EB79C28149}" destId="{6AEB21C8-A433-4BE8-9B38-93B855FDBDD4}" srcOrd="0" destOrd="0" parTransId="{251B1F6B-FA28-406C-AFFF-E860D05FDB25}" sibTransId="{F42BF2D0-5E9D-4358-9AD3-4C1283C07244}"/>
    <dgm:cxn modelId="{6075D613-6D13-4FD2-8EE3-8DD6069E478C}" type="presParOf" srcId="{D4222E2A-643D-43D9-92A6-F6B77973D225}" destId="{016B15AE-7658-4EAD-BCD7-A25781436D9A}" srcOrd="0" destOrd="0" presId="urn:microsoft.com/office/officeart/2005/8/layout/hierarchy2"/>
    <dgm:cxn modelId="{0B5666B7-9A07-4F95-AC2E-FF8E029B75D9}" type="presParOf" srcId="{016B15AE-7658-4EAD-BCD7-A25781436D9A}" destId="{2E748DD3-8836-40B0-AEF7-478DF969B980}" srcOrd="0" destOrd="0" presId="urn:microsoft.com/office/officeart/2005/8/layout/hierarchy2"/>
    <dgm:cxn modelId="{4E76907D-3E60-4389-9383-4F58A8D53B40}" type="presParOf" srcId="{016B15AE-7658-4EAD-BCD7-A25781436D9A}" destId="{7E1F1F15-6967-4CEA-B428-F34683C9ADCE}" srcOrd="1" destOrd="0" presId="urn:microsoft.com/office/officeart/2005/8/layout/hierarchy2"/>
    <dgm:cxn modelId="{47EFE5E9-C9FE-4D86-B84E-DB9635C0C5B7}" type="presParOf" srcId="{7E1F1F15-6967-4CEA-B428-F34683C9ADCE}" destId="{5C55C479-BD2A-4287-922A-B393201DFDD2}" srcOrd="0" destOrd="0" presId="urn:microsoft.com/office/officeart/2005/8/layout/hierarchy2"/>
    <dgm:cxn modelId="{7FE27C55-B32D-4A90-9AE6-9EDEEA112C8F}" type="presParOf" srcId="{5C55C479-BD2A-4287-922A-B393201DFDD2}" destId="{70EB5DE1-ACB4-4F2B-AB7C-0563312688CF}" srcOrd="0" destOrd="0" presId="urn:microsoft.com/office/officeart/2005/8/layout/hierarchy2"/>
    <dgm:cxn modelId="{9F7331FF-9C6E-439A-A43B-9D7B6D5ABCED}" type="presParOf" srcId="{7E1F1F15-6967-4CEA-B428-F34683C9ADCE}" destId="{5BCA5A48-E2FA-40F8-A368-E59F66D76546}" srcOrd="1" destOrd="0" presId="urn:microsoft.com/office/officeart/2005/8/layout/hierarchy2"/>
    <dgm:cxn modelId="{3A9923A1-676C-4069-B15E-111276393A65}" type="presParOf" srcId="{5BCA5A48-E2FA-40F8-A368-E59F66D76546}" destId="{74236874-236F-4B23-BECC-00884AF168E7}" srcOrd="0" destOrd="0" presId="urn:microsoft.com/office/officeart/2005/8/layout/hierarchy2"/>
    <dgm:cxn modelId="{601715E2-280F-481F-9314-716F7D914A93}" type="presParOf" srcId="{5BCA5A48-E2FA-40F8-A368-E59F66D76546}" destId="{32DABAEE-DE09-4C9F-B673-D907B4842B24}" srcOrd="1" destOrd="0" presId="urn:microsoft.com/office/officeart/2005/8/layout/hierarchy2"/>
    <dgm:cxn modelId="{84564146-D7EA-41EE-9306-EEBA66F72DCF}" type="presParOf" srcId="{7E1F1F15-6967-4CEA-B428-F34683C9ADCE}" destId="{15A41520-3522-4BB8-B8A7-2DFA1F753E51}" srcOrd="2" destOrd="0" presId="urn:microsoft.com/office/officeart/2005/8/layout/hierarchy2"/>
    <dgm:cxn modelId="{840E1363-AF8E-4FC0-BDFA-E57B358B64A7}" type="presParOf" srcId="{15A41520-3522-4BB8-B8A7-2DFA1F753E51}" destId="{8E9BCB25-3CC5-4332-BAA8-76BF207C1429}" srcOrd="0" destOrd="0" presId="urn:microsoft.com/office/officeart/2005/8/layout/hierarchy2"/>
    <dgm:cxn modelId="{429FBADD-6C5C-4130-B0E3-F1B04E437AEF}" type="presParOf" srcId="{7E1F1F15-6967-4CEA-B428-F34683C9ADCE}" destId="{331500DA-36A8-4328-8104-0449472642C2}" srcOrd="3" destOrd="0" presId="urn:microsoft.com/office/officeart/2005/8/layout/hierarchy2"/>
    <dgm:cxn modelId="{F5B11317-3789-4107-8C5C-4333A20E8DEC}" type="presParOf" srcId="{331500DA-36A8-4328-8104-0449472642C2}" destId="{DD1E0433-6E36-48A1-9A8A-B189B80FE489}" srcOrd="0" destOrd="0" presId="urn:microsoft.com/office/officeart/2005/8/layout/hierarchy2"/>
    <dgm:cxn modelId="{C459F3CD-9CDF-4C0D-9F59-54B0BAEE04AF}" type="presParOf" srcId="{331500DA-36A8-4328-8104-0449472642C2}" destId="{1749D81A-AAD9-478F-87DD-143B4A95F91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8DD5DA-23D9-4583-99E1-4F0D3A7AB87C}">
      <dsp:nvSpPr>
        <dsp:cNvPr id="0" name=""/>
        <dsp:cNvSpPr/>
      </dsp:nvSpPr>
      <dsp:spPr>
        <a:xfrm>
          <a:off x="2455660" y="1479450"/>
          <a:ext cx="3594050" cy="3594050"/>
        </a:xfrm>
        <a:prstGeom prst="ellipse">
          <a:avLst/>
        </a:prstGeom>
        <a:solidFill>
          <a:schemeClr val="accent4">
            <a:shade val="80000"/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600" kern="1200" dirty="0" smtClean="0"/>
            <a:t>PODNIK</a:t>
          </a:r>
          <a:endParaRPr lang="cs-CZ" sz="5600" kern="1200" dirty="0"/>
        </a:p>
      </dsp:txBody>
      <dsp:txXfrm>
        <a:off x="2981996" y="2005786"/>
        <a:ext cx="2541378" cy="2541378"/>
      </dsp:txXfrm>
    </dsp:sp>
    <dsp:sp modelId="{244C2561-4476-42E6-B435-BCFBB519860B}">
      <dsp:nvSpPr>
        <dsp:cNvPr id="0" name=""/>
        <dsp:cNvSpPr/>
      </dsp:nvSpPr>
      <dsp:spPr>
        <a:xfrm>
          <a:off x="3354173" y="35537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22"/>
            <a:satOff val="164"/>
            <a:lumOff val="658"/>
            <a:alphaOff val="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KULTURNĚ-HISTORICKÉ OKOLÍ</a:t>
          </a:r>
          <a:endParaRPr lang="cs-CZ" sz="1300" kern="1200" dirty="0"/>
        </a:p>
      </dsp:txBody>
      <dsp:txXfrm>
        <a:off x="3617341" y="298705"/>
        <a:ext cx="1270689" cy="1270689"/>
      </dsp:txXfrm>
    </dsp:sp>
    <dsp:sp modelId="{AC2A889E-91CE-4E4A-A411-2A9F949FBF6C}">
      <dsp:nvSpPr>
        <dsp:cNvPr id="0" name=""/>
        <dsp:cNvSpPr/>
      </dsp:nvSpPr>
      <dsp:spPr>
        <a:xfrm>
          <a:off x="4859855" y="583560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45"/>
            <a:satOff val="329"/>
            <a:lumOff val="1316"/>
            <a:alphaOff val="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GEOGRAFICKÉ OKOLÍ</a:t>
          </a:r>
          <a:endParaRPr lang="cs-CZ" sz="1300" kern="1200" dirty="0"/>
        </a:p>
      </dsp:txBody>
      <dsp:txXfrm>
        <a:off x="5123023" y="846728"/>
        <a:ext cx="1270689" cy="1270689"/>
      </dsp:txXfrm>
    </dsp:sp>
    <dsp:sp modelId="{7BB02D77-1324-4A85-8CB7-92B5C1662B81}">
      <dsp:nvSpPr>
        <dsp:cNvPr id="0" name=""/>
        <dsp:cNvSpPr/>
      </dsp:nvSpPr>
      <dsp:spPr>
        <a:xfrm>
          <a:off x="5661012" y="1971205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67"/>
            <a:satOff val="493"/>
            <a:lumOff val="1973"/>
            <a:alphaOff val="1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SOCIÁLNÍ OKOLÍ</a:t>
          </a:r>
          <a:endParaRPr lang="cs-CZ" sz="1300" kern="1200" dirty="0"/>
        </a:p>
      </dsp:txBody>
      <dsp:txXfrm>
        <a:off x="5924180" y="2234373"/>
        <a:ext cx="1270689" cy="1270689"/>
      </dsp:txXfrm>
    </dsp:sp>
    <dsp:sp modelId="{31DEF2DA-F762-410E-B542-9AF628D973F4}">
      <dsp:nvSpPr>
        <dsp:cNvPr id="0" name=""/>
        <dsp:cNvSpPr/>
      </dsp:nvSpPr>
      <dsp:spPr>
        <a:xfrm>
          <a:off x="5382773" y="3549176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90"/>
            <a:satOff val="658"/>
            <a:lumOff val="2631"/>
            <a:alphaOff val="1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ETICKÉ OKOLÍ</a:t>
          </a:r>
          <a:endParaRPr lang="cs-CZ" sz="1300" kern="1200" dirty="0"/>
        </a:p>
      </dsp:txBody>
      <dsp:txXfrm>
        <a:off x="5645941" y="3812344"/>
        <a:ext cx="1270689" cy="1270689"/>
      </dsp:txXfrm>
    </dsp:sp>
    <dsp:sp modelId="{78552ECA-5B26-4024-BD7A-83EBC4D662DB}">
      <dsp:nvSpPr>
        <dsp:cNvPr id="0" name=""/>
        <dsp:cNvSpPr/>
      </dsp:nvSpPr>
      <dsp:spPr>
        <a:xfrm>
          <a:off x="4155330" y="4579123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112"/>
            <a:satOff val="822"/>
            <a:lumOff val="3289"/>
            <a:alphaOff val="1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POLITICKÉ OKOLÍ</a:t>
          </a:r>
          <a:endParaRPr lang="cs-CZ" sz="1300" kern="1200" dirty="0"/>
        </a:p>
      </dsp:txBody>
      <dsp:txXfrm>
        <a:off x="4418498" y="4842291"/>
        <a:ext cx="1270689" cy="1270689"/>
      </dsp:txXfrm>
    </dsp:sp>
    <dsp:sp modelId="{3625FF64-9A30-4C4F-9920-C6B89C5B0091}">
      <dsp:nvSpPr>
        <dsp:cNvPr id="0" name=""/>
        <dsp:cNvSpPr/>
      </dsp:nvSpPr>
      <dsp:spPr>
        <a:xfrm>
          <a:off x="2553016" y="4579123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135"/>
            <a:satOff val="987"/>
            <a:lumOff val="3947"/>
            <a:alphaOff val="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PRÁVNÍ OKOLÍ</a:t>
          </a:r>
          <a:endParaRPr lang="cs-CZ" sz="1300" kern="1200" dirty="0"/>
        </a:p>
      </dsp:txBody>
      <dsp:txXfrm>
        <a:off x="2816184" y="4842291"/>
        <a:ext cx="1270689" cy="1270689"/>
      </dsp:txXfrm>
    </dsp:sp>
    <dsp:sp modelId="{DC105BB9-E291-4F7E-833E-71E89BFF2E54}">
      <dsp:nvSpPr>
        <dsp:cNvPr id="0" name=""/>
        <dsp:cNvSpPr/>
      </dsp:nvSpPr>
      <dsp:spPr>
        <a:xfrm>
          <a:off x="1325572" y="3549176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157"/>
            <a:satOff val="1151"/>
            <a:lumOff val="4604"/>
            <a:alphaOff val="2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EKONOMICKÉ OKOLÍ</a:t>
          </a:r>
          <a:endParaRPr lang="cs-CZ" sz="1300" kern="1200" dirty="0"/>
        </a:p>
      </dsp:txBody>
      <dsp:txXfrm>
        <a:off x="1588740" y="3812344"/>
        <a:ext cx="1270689" cy="1270689"/>
      </dsp:txXfrm>
    </dsp:sp>
    <dsp:sp modelId="{4064C784-6503-46C6-B3B5-38E688F74AC1}">
      <dsp:nvSpPr>
        <dsp:cNvPr id="0" name=""/>
        <dsp:cNvSpPr/>
      </dsp:nvSpPr>
      <dsp:spPr>
        <a:xfrm>
          <a:off x="1047333" y="1971205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180"/>
            <a:satOff val="1316"/>
            <a:lumOff val="5262"/>
            <a:alphaOff val="2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TECHNOLOGICKÉ OKOLÍ</a:t>
          </a:r>
          <a:endParaRPr lang="cs-CZ" sz="1300" kern="1200" dirty="0"/>
        </a:p>
      </dsp:txBody>
      <dsp:txXfrm>
        <a:off x="1310501" y="2234373"/>
        <a:ext cx="1270689" cy="1270689"/>
      </dsp:txXfrm>
    </dsp:sp>
    <dsp:sp modelId="{6787FB2B-CD9A-4F1B-B53D-949FC0AB372A}">
      <dsp:nvSpPr>
        <dsp:cNvPr id="0" name=""/>
        <dsp:cNvSpPr/>
      </dsp:nvSpPr>
      <dsp:spPr>
        <a:xfrm>
          <a:off x="1848490" y="583560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202"/>
            <a:satOff val="1480"/>
            <a:lumOff val="5920"/>
            <a:alphaOff val="3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EKOLOGICKÉ OKOLÍ</a:t>
          </a:r>
          <a:endParaRPr lang="cs-CZ" sz="1300" kern="1200" dirty="0"/>
        </a:p>
      </dsp:txBody>
      <dsp:txXfrm>
        <a:off x="2111658" y="846728"/>
        <a:ext cx="1270689" cy="12706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8DD5DA-23D9-4583-99E1-4F0D3A7AB87C}">
      <dsp:nvSpPr>
        <dsp:cNvPr id="0" name=""/>
        <dsp:cNvSpPr/>
      </dsp:nvSpPr>
      <dsp:spPr>
        <a:xfrm>
          <a:off x="2455660" y="1479450"/>
          <a:ext cx="3594050" cy="3594050"/>
        </a:xfrm>
        <a:prstGeom prst="ellipse">
          <a:avLst/>
        </a:prstGeom>
        <a:solidFill>
          <a:schemeClr val="accent4">
            <a:shade val="80000"/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5600" kern="1200" dirty="0" smtClean="0"/>
            <a:t>PODNIK</a:t>
          </a:r>
          <a:endParaRPr lang="cs-CZ" sz="5600" kern="1200" dirty="0"/>
        </a:p>
      </dsp:txBody>
      <dsp:txXfrm>
        <a:off x="2981996" y="2005786"/>
        <a:ext cx="2541378" cy="2541378"/>
      </dsp:txXfrm>
    </dsp:sp>
    <dsp:sp modelId="{244C2561-4476-42E6-B435-BCFBB519860B}">
      <dsp:nvSpPr>
        <dsp:cNvPr id="0" name=""/>
        <dsp:cNvSpPr/>
      </dsp:nvSpPr>
      <dsp:spPr>
        <a:xfrm>
          <a:off x="3354173" y="35537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22"/>
            <a:satOff val="164"/>
            <a:lumOff val="658"/>
            <a:alphaOff val="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KULTURNĚ-HISTORICKÉ OKOLÍ</a:t>
          </a:r>
          <a:endParaRPr lang="cs-CZ" sz="1300" kern="1200" dirty="0"/>
        </a:p>
      </dsp:txBody>
      <dsp:txXfrm>
        <a:off x="3617341" y="298705"/>
        <a:ext cx="1270689" cy="1270689"/>
      </dsp:txXfrm>
    </dsp:sp>
    <dsp:sp modelId="{AC2A889E-91CE-4E4A-A411-2A9F949FBF6C}">
      <dsp:nvSpPr>
        <dsp:cNvPr id="0" name=""/>
        <dsp:cNvSpPr/>
      </dsp:nvSpPr>
      <dsp:spPr>
        <a:xfrm>
          <a:off x="4859855" y="583560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45"/>
            <a:satOff val="329"/>
            <a:lumOff val="1316"/>
            <a:alphaOff val="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GEOGRAFICKÉ OKOLÍ</a:t>
          </a:r>
          <a:endParaRPr lang="cs-CZ" sz="1300" kern="1200" dirty="0"/>
        </a:p>
      </dsp:txBody>
      <dsp:txXfrm>
        <a:off x="5123023" y="846728"/>
        <a:ext cx="1270689" cy="1270689"/>
      </dsp:txXfrm>
    </dsp:sp>
    <dsp:sp modelId="{7BB02D77-1324-4A85-8CB7-92B5C1662B81}">
      <dsp:nvSpPr>
        <dsp:cNvPr id="0" name=""/>
        <dsp:cNvSpPr/>
      </dsp:nvSpPr>
      <dsp:spPr>
        <a:xfrm>
          <a:off x="5661012" y="1971205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67"/>
            <a:satOff val="493"/>
            <a:lumOff val="1973"/>
            <a:alphaOff val="1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SOCIÁLNÍ OKOLÍ</a:t>
          </a:r>
          <a:endParaRPr lang="cs-CZ" sz="1300" kern="1200" dirty="0"/>
        </a:p>
      </dsp:txBody>
      <dsp:txXfrm>
        <a:off x="5924180" y="2234373"/>
        <a:ext cx="1270689" cy="1270689"/>
      </dsp:txXfrm>
    </dsp:sp>
    <dsp:sp modelId="{31DEF2DA-F762-410E-B542-9AF628D973F4}">
      <dsp:nvSpPr>
        <dsp:cNvPr id="0" name=""/>
        <dsp:cNvSpPr/>
      </dsp:nvSpPr>
      <dsp:spPr>
        <a:xfrm>
          <a:off x="5382773" y="3549176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90"/>
            <a:satOff val="658"/>
            <a:lumOff val="2631"/>
            <a:alphaOff val="1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ETICKÉ OKOLÍ</a:t>
          </a:r>
          <a:endParaRPr lang="cs-CZ" sz="1300" kern="1200" dirty="0"/>
        </a:p>
      </dsp:txBody>
      <dsp:txXfrm>
        <a:off x="5645941" y="3812344"/>
        <a:ext cx="1270689" cy="1270689"/>
      </dsp:txXfrm>
    </dsp:sp>
    <dsp:sp modelId="{78552ECA-5B26-4024-BD7A-83EBC4D662DB}">
      <dsp:nvSpPr>
        <dsp:cNvPr id="0" name=""/>
        <dsp:cNvSpPr/>
      </dsp:nvSpPr>
      <dsp:spPr>
        <a:xfrm>
          <a:off x="4155330" y="4579123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112"/>
            <a:satOff val="822"/>
            <a:lumOff val="3289"/>
            <a:alphaOff val="1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POLITICKÉ OKOLÍ</a:t>
          </a:r>
          <a:endParaRPr lang="cs-CZ" sz="1300" kern="1200" dirty="0"/>
        </a:p>
      </dsp:txBody>
      <dsp:txXfrm>
        <a:off x="4418498" y="4842291"/>
        <a:ext cx="1270689" cy="1270689"/>
      </dsp:txXfrm>
    </dsp:sp>
    <dsp:sp modelId="{3625FF64-9A30-4C4F-9920-C6B89C5B0091}">
      <dsp:nvSpPr>
        <dsp:cNvPr id="0" name=""/>
        <dsp:cNvSpPr/>
      </dsp:nvSpPr>
      <dsp:spPr>
        <a:xfrm>
          <a:off x="2553016" y="4579123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135"/>
            <a:satOff val="987"/>
            <a:lumOff val="3947"/>
            <a:alphaOff val="2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PRÁVNÍ OKOLÍ</a:t>
          </a:r>
          <a:endParaRPr lang="cs-CZ" sz="1300" kern="1200" dirty="0"/>
        </a:p>
      </dsp:txBody>
      <dsp:txXfrm>
        <a:off x="2816184" y="4842291"/>
        <a:ext cx="1270689" cy="1270689"/>
      </dsp:txXfrm>
    </dsp:sp>
    <dsp:sp modelId="{DC105BB9-E291-4F7E-833E-71E89BFF2E54}">
      <dsp:nvSpPr>
        <dsp:cNvPr id="0" name=""/>
        <dsp:cNvSpPr/>
      </dsp:nvSpPr>
      <dsp:spPr>
        <a:xfrm>
          <a:off x="1325572" y="3549176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157"/>
            <a:satOff val="1151"/>
            <a:lumOff val="4604"/>
            <a:alphaOff val="23333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EKONOMICKÉ OKOLÍ</a:t>
          </a:r>
          <a:endParaRPr lang="cs-CZ" sz="1300" kern="1200" dirty="0"/>
        </a:p>
      </dsp:txBody>
      <dsp:txXfrm>
        <a:off x="1588740" y="3812344"/>
        <a:ext cx="1270689" cy="1270689"/>
      </dsp:txXfrm>
    </dsp:sp>
    <dsp:sp modelId="{4064C784-6503-46C6-B3B5-38E688F74AC1}">
      <dsp:nvSpPr>
        <dsp:cNvPr id="0" name=""/>
        <dsp:cNvSpPr/>
      </dsp:nvSpPr>
      <dsp:spPr>
        <a:xfrm>
          <a:off x="1047333" y="1971205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180"/>
            <a:satOff val="1316"/>
            <a:lumOff val="5262"/>
            <a:alphaOff val="26667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TECHNOLOGICKÉ OKOLÍ</a:t>
          </a:r>
          <a:endParaRPr lang="cs-CZ" sz="1300" kern="1200" dirty="0"/>
        </a:p>
      </dsp:txBody>
      <dsp:txXfrm>
        <a:off x="1310501" y="2234373"/>
        <a:ext cx="1270689" cy="1270689"/>
      </dsp:txXfrm>
    </dsp:sp>
    <dsp:sp modelId="{6787FB2B-CD9A-4F1B-B53D-949FC0AB372A}">
      <dsp:nvSpPr>
        <dsp:cNvPr id="0" name=""/>
        <dsp:cNvSpPr/>
      </dsp:nvSpPr>
      <dsp:spPr>
        <a:xfrm>
          <a:off x="1848490" y="583560"/>
          <a:ext cx="1797025" cy="1797025"/>
        </a:xfrm>
        <a:prstGeom prst="ellipse">
          <a:avLst/>
        </a:prstGeom>
        <a:solidFill>
          <a:schemeClr val="accent4">
            <a:shade val="80000"/>
            <a:alpha val="50000"/>
            <a:hueOff val="-202"/>
            <a:satOff val="1480"/>
            <a:lumOff val="5920"/>
            <a:alphaOff val="30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 smtClean="0"/>
            <a:t>EKOLOGICKÉ OKOLÍ</a:t>
          </a:r>
          <a:endParaRPr lang="cs-CZ" sz="1300" kern="1200" dirty="0"/>
        </a:p>
      </dsp:txBody>
      <dsp:txXfrm>
        <a:off x="2111658" y="846728"/>
        <a:ext cx="1270689" cy="12706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B8BE5B-696F-4D3F-9B82-197A8AC99A50}">
      <dsp:nvSpPr>
        <dsp:cNvPr id="0" name=""/>
        <dsp:cNvSpPr/>
      </dsp:nvSpPr>
      <dsp:spPr>
        <a:xfrm>
          <a:off x="4556" y="602280"/>
          <a:ext cx="1746609" cy="6276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Podniky jednotlivce</a:t>
          </a:r>
          <a:endParaRPr lang="cs-CZ" sz="1900" kern="1200" dirty="0"/>
        </a:p>
      </dsp:txBody>
      <dsp:txXfrm>
        <a:off x="4556" y="602280"/>
        <a:ext cx="1746609" cy="627654"/>
      </dsp:txXfrm>
    </dsp:sp>
    <dsp:sp modelId="{C418EA4C-4CA6-4D96-8CC1-F8F470F4DF4A}">
      <dsp:nvSpPr>
        <dsp:cNvPr id="0" name=""/>
        <dsp:cNvSpPr/>
      </dsp:nvSpPr>
      <dsp:spPr>
        <a:xfrm>
          <a:off x="4556" y="1229934"/>
          <a:ext cx="1746609" cy="21905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živnost</a:t>
          </a:r>
          <a:endParaRPr lang="cs-CZ" sz="1900" kern="1200" dirty="0"/>
        </a:p>
      </dsp:txBody>
      <dsp:txXfrm>
        <a:off x="4556" y="1229934"/>
        <a:ext cx="1746609" cy="2190509"/>
      </dsp:txXfrm>
    </dsp:sp>
    <dsp:sp modelId="{BE799B1E-A030-4E6E-A280-D715AF02EBD5}">
      <dsp:nvSpPr>
        <dsp:cNvPr id="0" name=""/>
        <dsp:cNvSpPr/>
      </dsp:nvSpPr>
      <dsp:spPr>
        <a:xfrm>
          <a:off x="1995691" y="602280"/>
          <a:ext cx="1746609" cy="6276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Osobní společnosti</a:t>
          </a:r>
          <a:endParaRPr lang="cs-CZ" sz="1900" kern="1200" dirty="0"/>
        </a:p>
      </dsp:txBody>
      <dsp:txXfrm>
        <a:off x="1995691" y="602280"/>
        <a:ext cx="1746609" cy="627654"/>
      </dsp:txXfrm>
    </dsp:sp>
    <dsp:sp modelId="{47AAECA3-3555-4B2C-B5ED-592B13D33741}">
      <dsp:nvSpPr>
        <dsp:cNvPr id="0" name=""/>
        <dsp:cNvSpPr/>
      </dsp:nvSpPr>
      <dsp:spPr>
        <a:xfrm>
          <a:off x="1995691" y="1229934"/>
          <a:ext cx="1746609" cy="21905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v. o. s.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k. s.</a:t>
          </a:r>
          <a:endParaRPr lang="cs-CZ" sz="1900" kern="1200" dirty="0"/>
        </a:p>
      </dsp:txBody>
      <dsp:txXfrm>
        <a:off x="1995691" y="1229934"/>
        <a:ext cx="1746609" cy="2190509"/>
      </dsp:txXfrm>
    </dsp:sp>
    <dsp:sp modelId="{530F63B9-3137-43AF-A622-68E117BF64A9}">
      <dsp:nvSpPr>
        <dsp:cNvPr id="0" name=""/>
        <dsp:cNvSpPr/>
      </dsp:nvSpPr>
      <dsp:spPr>
        <a:xfrm>
          <a:off x="3986826" y="602280"/>
          <a:ext cx="1746609" cy="6276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Kapitálové společnosti</a:t>
          </a:r>
          <a:endParaRPr lang="cs-CZ" sz="1900" kern="1200" dirty="0"/>
        </a:p>
      </dsp:txBody>
      <dsp:txXfrm>
        <a:off x="3986826" y="602280"/>
        <a:ext cx="1746609" cy="627654"/>
      </dsp:txXfrm>
    </dsp:sp>
    <dsp:sp modelId="{2F5E6F20-34A6-43C3-908E-DB477FFAC393}">
      <dsp:nvSpPr>
        <dsp:cNvPr id="0" name=""/>
        <dsp:cNvSpPr/>
      </dsp:nvSpPr>
      <dsp:spPr>
        <a:xfrm>
          <a:off x="3986826" y="1229934"/>
          <a:ext cx="1746609" cy="21905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s. r. o.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a. s.</a:t>
          </a:r>
          <a:endParaRPr lang="cs-CZ" sz="1900" kern="1200" dirty="0"/>
        </a:p>
      </dsp:txBody>
      <dsp:txXfrm>
        <a:off x="3986826" y="1229934"/>
        <a:ext cx="1746609" cy="2190509"/>
      </dsp:txXfrm>
    </dsp:sp>
    <dsp:sp modelId="{CF0F145A-CA88-48D0-B8F4-080C4E7A5C4C}">
      <dsp:nvSpPr>
        <dsp:cNvPr id="0" name=""/>
        <dsp:cNvSpPr/>
      </dsp:nvSpPr>
      <dsp:spPr>
        <a:xfrm>
          <a:off x="5977961" y="602280"/>
          <a:ext cx="1746609" cy="6276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Družstva</a:t>
          </a:r>
          <a:endParaRPr lang="cs-CZ" sz="1900" kern="1200" dirty="0"/>
        </a:p>
      </dsp:txBody>
      <dsp:txXfrm>
        <a:off x="5977961" y="602280"/>
        <a:ext cx="1746609" cy="627654"/>
      </dsp:txXfrm>
    </dsp:sp>
    <dsp:sp modelId="{5AA39617-9863-4BFE-9CAB-C139EE67CCB7}">
      <dsp:nvSpPr>
        <dsp:cNvPr id="0" name=""/>
        <dsp:cNvSpPr/>
      </dsp:nvSpPr>
      <dsp:spPr>
        <a:xfrm>
          <a:off x="5977961" y="1229934"/>
          <a:ext cx="1746609" cy="21905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bytová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sociální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spotřební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nákupní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úvěrová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výrobní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velkovýrobní</a:t>
          </a:r>
          <a:endParaRPr lang="cs-CZ" sz="1900" kern="1200" dirty="0"/>
        </a:p>
      </dsp:txBody>
      <dsp:txXfrm>
        <a:off x="5977961" y="1229934"/>
        <a:ext cx="1746609" cy="2190509"/>
      </dsp:txXfrm>
    </dsp:sp>
    <dsp:sp modelId="{1092E28A-BE18-4E85-B6FB-E4F2C8AA3B3F}">
      <dsp:nvSpPr>
        <dsp:cNvPr id="0" name=""/>
        <dsp:cNvSpPr/>
      </dsp:nvSpPr>
      <dsp:spPr>
        <a:xfrm>
          <a:off x="7969096" y="602280"/>
          <a:ext cx="1746609" cy="6276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Veřejné (státní podniky)</a:t>
          </a:r>
          <a:endParaRPr lang="cs-CZ" sz="1900" kern="1200" dirty="0"/>
        </a:p>
      </dsp:txBody>
      <dsp:txXfrm>
        <a:off x="7969096" y="602280"/>
        <a:ext cx="1746609" cy="627654"/>
      </dsp:txXfrm>
    </dsp:sp>
    <dsp:sp modelId="{20A70813-C374-4F2E-BE32-6DADB77F9D4B}">
      <dsp:nvSpPr>
        <dsp:cNvPr id="0" name=""/>
        <dsp:cNvSpPr/>
      </dsp:nvSpPr>
      <dsp:spPr>
        <a:xfrm>
          <a:off x="7969096" y="1229934"/>
          <a:ext cx="1746609" cy="219050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Česká pošta</a:t>
          </a:r>
          <a:endParaRPr lang="cs-CZ" sz="19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900" kern="1200" dirty="0" smtClean="0"/>
            <a:t>Lesy ČR</a:t>
          </a:r>
          <a:endParaRPr lang="cs-CZ" sz="1900" kern="1200" dirty="0"/>
        </a:p>
      </dsp:txBody>
      <dsp:txXfrm>
        <a:off x="7969096" y="1229934"/>
        <a:ext cx="1746609" cy="21905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748DD3-8836-40B0-AEF7-478DF969B980}">
      <dsp:nvSpPr>
        <dsp:cNvPr id="0" name=""/>
        <dsp:cNvSpPr/>
      </dsp:nvSpPr>
      <dsp:spPr>
        <a:xfrm>
          <a:off x="1520" y="668964"/>
          <a:ext cx="1249756" cy="6248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nezisková </a:t>
          </a:r>
          <a:r>
            <a:rPr lang="cs-CZ" sz="1900" kern="1200" dirty="0" err="1" smtClean="0"/>
            <a:t>org</a:t>
          </a:r>
          <a:r>
            <a:rPr lang="cs-CZ" sz="1900" kern="1200" dirty="0" smtClean="0"/>
            <a:t>.</a:t>
          </a:r>
          <a:endParaRPr lang="cs-CZ" sz="1900" kern="1200" dirty="0"/>
        </a:p>
      </dsp:txBody>
      <dsp:txXfrm>
        <a:off x="19822" y="687266"/>
        <a:ext cx="1213152" cy="588274"/>
      </dsp:txXfrm>
    </dsp:sp>
    <dsp:sp modelId="{5C55C479-BD2A-4287-922A-B393201DFDD2}">
      <dsp:nvSpPr>
        <dsp:cNvPr id="0" name=""/>
        <dsp:cNvSpPr/>
      </dsp:nvSpPr>
      <dsp:spPr>
        <a:xfrm rot="19457599">
          <a:off x="1193411" y="773098"/>
          <a:ext cx="615631" cy="57304"/>
        </a:xfrm>
        <a:custGeom>
          <a:avLst/>
          <a:gdLst/>
          <a:ahLst/>
          <a:cxnLst/>
          <a:rect l="0" t="0" r="0" b="0"/>
          <a:pathLst>
            <a:path>
              <a:moveTo>
                <a:pt x="0" y="28652"/>
              </a:moveTo>
              <a:lnTo>
                <a:pt x="615631" y="286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485836" y="786360"/>
        <a:ext cx="30781" cy="30781"/>
      </dsp:txXfrm>
    </dsp:sp>
    <dsp:sp modelId="{74236874-236F-4B23-BECC-00884AF168E7}">
      <dsp:nvSpPr>
        <dsp:cNvPr id="0" name=""/>
        <dsp:cNvSpPr/>
      </dsp:nvSpPr>
      <dsp:spPr>
        <a:xfrm>
          <a:off x="1751178" y="309659"/>
          <a:ext cx="1249756" cy="6248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nevládní</a:t>
          </a:r>
          <a:endParaRPr lang="cs-CZ" sz="1900" kern="1200" dirty="0"/>
        </a:p>
      </dsp:txBody>
      <dsp:txXfrm>
        <a:off x="1769480" y="327961"/>
        <a:ext cx="1213152" cy="588274"/>
      </dsp:txXfrm>
    </dsp:sp>
    <dsp:sp modelId="{15A41520-3522-4BB8-B8A7-2DFA1F753E51}">
      <dsp:nvSpPr>
        <dsp:cNvPr id="0" name=""/>
        <dsp:cNvSpPr/>
      </dsp:nvSpPr>
      <dsp:spPr>
        <a:xfrm rot="2142401">
          <a:off x="1193411" y="1132403"/>
          <a:ext cx="615631" cy="57304"/>
        </a:xfrm>
        <a:custGeom>
          <a:avLst/>
          <a:gdLst/>
          <a:ahLst/>
          <a:cxnLst/>
          <a:rect l="0" t="0" r="0" b="0"/>
          <a:pathLst>
            <a:path>
              <a:moveTo>
                <a:pt x="0" y="28652"/>
              </a:moveTo>
              <a:lnTo>
                <a:pt x="615631" y="2865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485836" y="1145665"/>
        <a:ext cx="30781" cy="30781"/>
      </dsp:txXfrm>
    </dsp:sp>
    <dsp:sp modelId="{DD1E0433-6E36-48A1-9A8A-B189B80FE489}">
      <dsp:nvSpPr>
        <dsp:cNvPr id="0" name=""/>
        <dsp:cNvSpPr/>
      </dsp:nvSpPr>
      <dsp:spPr>
        <a:xfrm>
          <a:off x="1751178" y="1028269"/>
          <a:ext cx="1249756" cy="62487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příspěvková</a:t>
          </a:r>
          <a:endParaRPr lang="cs-CZ" sz="1900" kern="1200" dirty="0"/>
        </a:p>
      </dsp:txBody>
      <dsp:txXfrm>
        <a:off x="1769480" y="1046571"/>
        <a:ext cx="1213152" cy="588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8D4CC3-9D61-46EB-B09A-6999BB63EEED}" type="datetimeFigureOut">
              <a:rPr lang="cs-CZ" smtClean="0"/>
              <a:t>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B4653-F852-43AE-9BAA-B8F795C90E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526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D545F4E-624A-4877-ADB3-8FA56C056FB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942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6788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718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nance.cz/ucty-a-sporeni/" TargetMode="External"/><Relationship Id="rId2" Type="http://schemas.openxmlformats.org/officeDocument/2006/relationships/hyperlink" Target="http://www.finance.cz/dane-a-mzda/mzda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nance.cz/uvery-a-pujcky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cs-CZ" dirty="0" smtClean="0"/>
              <a:t>kontext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Markéta Bočková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049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hpd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860"/>
          <a:stretch/>
        </p:blipFill>
        <p:spPr>
          <a:xfrm>
            <a:off x="1176533" y="1959430"/>
            <a:ext cx="10191453" cy="3407228"/>
          </a:xfrm>
        </p:spPr>
      </p:pic>
      <p:sp>
        <p:nvSpPr>
          <p:cNvPr id="5" name="TextovéPole 4"/>
          <p:cNvSpPr txBox="1"/>
          <p:nvPr/>
        </p:nvSpPr>
        <p:spPr>
          <a:xfrm>
            <a:off x="1176533" y="6204857"/>
            <a:ext cx="3309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Zdroj: ČSÚ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71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87296"/>
            <a:ext cx="9720073" cy="4693920"/>
          </a:xfrm>
        </p:spPr>
        <p:txBody>
          <a:bodyPr>
            <a:normAutofit fontScale="85000" lnSpcReduction="20000"/>
          </a:bodyPr>
          <a:lstStyle/>
          <a:p>
            <a:pPr marL="104775" indent="0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 smtClean="0">
                <a:solidFill>
                  <a:schemeClr val="accent2"/>
                </a:solidFill>
              </a:rPr>
              <a:t>změna cenové hladiny</a:t>
            </a:r>
            <a:r>
              <a:rPr lang="cs-CZ" altLang="cs-CZ" dirty="0" smtClean="0"/>
              <a:t> (cenová hladina – průměrná cena zboží)</a:t>
            </a:r>
          </a:p>
          <a:p>
            <a:pPr marL="427038" indent="-322263">
              <a:buSzPct val="45000"/>
              <a:buFont typeface="Wingdings" panose="05000000000000000000" pitchFamily="2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dirty="0"/>
              <a:t>počítá </a:t>
            </a:r>
            <a:r>
              <a:rPr lang="cs-CZ" b="1" dirty="0"/>
              <a:t>Český statistický úřad</a:t>
            </a:r>
            <a:r>
              <a:rPr lang="cs-CZ" dirty="0"/>
              <a:t> jako vážený průměr celkem 775 položek. Vahou je významnost (důležitost) položky na celkové spotřebě domácnosti. Jednotlivé položky souhrnně nazýváme </a:t>
            </a:r>
            <a:r>
              <a:rPr lang="cs-CZ" b="1" dirty="0"/>
              <a:t>spotřebitelský koš</a:t>
            </a:r>
            <a:r>
              <a:rPr lang="cs-CZ" dirty="0"/>
              <a:t>. </a:t>
            </a:r>
            <a:r>
              <a:rPr lang="cs-CZ" dirty="0" smtClean="0"/>
              <a:t> 117 položek je regulováno státem  (např. energie,  dálniční </a:t>
            </a:r>
            <a:r>
              <a:rPr lang="cs-CZ" dirty="0" err="1" smtClean="0"/>
              <a:t>zmánky</a:t>
            </a:r>
            <a:r>
              <a:rPr lang="cs-CZ" dirty="0" smtClean="0"/>
              <a:t> atd.)</a:t>
            </a:r>
            <a:endParaRPr lang="cs-CZ" altLang="cs-CZ" dirty="0" smtClean="0"/>
          </a:p>
          <a:p>
            <a:pPr marL="427038" indent="-322263">
              <a:buSzPct val="45000"/>
              <a:buFont typeface="Wingdings" panose="05000000000000000000" pitchFamily="2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endParaRPr lang="cs-CZ" altLang="cs-CZ" dirty="0"/>
          </a:p>
          <a:p>
            <a:pPr marL="104775" indent="0">
              <a:buSzPct val="45000"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 smtClean="0">
                <a:solidFill>
                  <a:schemeClr val="accent2"/>
                </a:solidFill>
              </a:rPr>
              <a:t>měření </a:t>
            </a:r>
            <a:r>
              <a:rPr lang="cs-CZ" altLang="cs-CZ" dirty="0">
                <a:solidFill>
                  <a:schemeClr val="accent2"/>
                </a:solidFill>
              </a:rPr>
              <a:t>inflace:</a:t>
            </a:r>
          </a:p>
          <a:p>
            <a:pPr marL="427038" indent="-322263">
              <a:buSzPct val="45000"/>
              <a:buFont typeface="Wingdings" panose="05000000000000000000" pitchFamily="2" charset="2"/>
              <a:buChar char="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Index spotřebitelských cen (CPI</a:t>
            </a:r>
            <a:r>
              <a:rPr lang="cs-CZ" altLang="cs-CZ" dirty="0" smtClean="0"/>
              <a:t>) - </a:t>
            </a:r>
            <a:r>
              <a:rPr lang="cs-CZ" dirty="0"/>
              <a:t>měří náklady tzv. tržního koše výrobků a služeb. Každé položce je přiřazena fixní váha, odpovídající důležitosti v rozpočtech výdajů domácnosti.</a:t>
            </a:r>
            <a:endParaRPr lang="cs-CZ" altLang="cs-CZ" dirty="0"/>
          </a:p>
          <a:p>
            <a:pPr marL="427038" indent="-322263">
              <a:buSzPct val="45000"/>
              <a:buFont typeface="Wingdings" panose="05000000000000000000" pitchFamily="2" charset="2"/>
              <a:buChar char="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Index cen </a:t>
            </a:r>
            <a:r>
              <a:rPr lang="cs-CZ" altLang="cs-CZ" dirty="0" smtClean="0"/>
              <a:t>výrobců - </a:t>
            </a:r>
            <a:r>
              <a:rPr lang="cs-CZ" dirty="0"/>
              <a:t>je založen na cenách komodit, zahrnujících ceny potravin, zpracovatelského a těžebního průmyslu. Fixní váhy jsou založeny na čistých dodávkách či prodejích komodit.</a:t>
            </a:r>
            <a:endParaRPr lang="cs-CZ" altLang="cs-CZ" dirty="0"/>
          </a:p>
          <a:p>
            <a:pPr marL="427038" indent="-322263">
              <a:buSzPct val="45000"/>
              <a:buFont typeface="Wingdings" panose="05000000000000000000" pitchFamily="2" charset="2"/>
              <a:buChar char="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Deflátor </a:t>
            </a:r>
            <a:r>
              <a:rPr lang="cs-CZ" altLang="cs-CZ" dirty="0" smtClean="0"/>
              <a:t>HDP – poměr nominálního a reálného HDP</a:t>
            </a:r>
            <a:endParaRPr lang="cs-CZ" altLang="cs-CZ" dirty="0"/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endParaRPr lang="cs-CZ" altLang="cs-CZ" dirty="0" smtClean="0"/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i="1" dirty="0"/>
              <a:t>Finance.cz: Inflace</a:t>
            </a:r>
            <a:r>
              <a:rPr lang="cs-CZ" dirty="0"/>
              <a:t> [online]. [cit. 2015-10-02]. Dostupné z: http://www.finance.cz/makrodata-eu/inflace/informace/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2846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stupně a dopady 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77568"/>
            <a:ext cx="9720073" cy="4614672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cs-CZ" b="1" dirty="0">
                <a:solidFill>
                  <a:schemeClr val="accent2"/>
                </a:solidFill>
              </a:rPr>
              <a:t>Stupně </a:t>
            </a:r>
            <a:r>
              <a:rPr lang="cs-CZ" b="1" dirty="0" smtClean="0">
                <a:solidFill>
                  <a:schemeClr val="accent2"/>
                </a:solidFill>
              </a:rPr>
              <a:t>inflace:</a:t>
            </a:r>
            <a:endParaRPr lang="cs-CZ" b="1" dirty="0">
              <a:solidFill>
                <a:schemeClr val="accent2"/>
              </a:solidFill>
            </a:endParaRPr>
          </a:p>
          <a:p>
            <a:pPr fontAlgn="base">
              <a:buFont typeface="Arial" panose="020B0604020202020204" pitchFamily="34" charset="0"/>
              <a:buChar char="•"/>
            </a:pPr>
            <a:r>
              <a:rPr lang="cs-CZ" b="1" dirty="0"/>
              <a:t>Inflace mírná</a:t>
            </a:r>
            <a:r>
              <a:rPr lang="cs-CZ" dirty="0"/>
              <a:t> (jednociferný roční růst míry inflace) nevytváří vážnější potíže v ekonomice. Je považována za přijatelnou.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cs-CZ" b="1" dirty="0"/>
              <a:t>Pádivá inflace</a:t>
            </a:r>
            <a:r>
              <a:rPr lang="cs-CZ" dirty="0"/>
              <a:t> (dvou až trojciferný roční růst míry inflace) vyvolává vážné ekonomické potíže.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cs-CZ" b="1" dirty="0"/>
              <a:t>Hyperinflace</a:t>
            </a:r>
            <a:r>
              <a:rPr lang="cs-CZ" dirty="0"/>
              <a:t> (více než trojciferným ročním růstem míry inflace) vede k rozpadu peněžní soustavy.</a:t>
            </a:r>
          </a:p>
          <a:p>
            <a:pPr fontAlgn="base"/>
            <a:r>
              <a:rPr lang="cs-CZ" dirty="0"/>
              <a:t/>
            </a:r>
            <a:br>
              <a:rPr lang="cs-CZ" dirty="0"/>
            </a:br>
            <a:r>
              <a:rPr lang="cs-CZ" b="1" dirty="0">
                <a:solidFill>
                  <a:schemeClr val="accent2"/>
                </a:solidFill>
              </a:rPr>
              <a:t>Důsledky inflace</a:t>
            </a:r>
          </a:p>
          <a:p>
            <a:pPr fontAlgn="base"/>
            <a:r>
              <a:rPr lang="cs-CZ" dirty="0"/>
              <a:t>Inflace negativně ovlivňuje </a:t>
            </a:r>
            <a:r>
              <a:rPr lang="cs-CZ" dirty="0">
                <a:hlinkClick r:id="rId2"/>
              </a:rPr>
              <a:t>mzdy</a:t>
            </a:r>
            <a:r>
              <a:rPr lang="cs-CZ" dirty="0"/>
              <a:t>, jejíchž kupní síla klesá. Nepostihuje vlastníky hmotných statků, protože cena majetku roste stejně jako inflace. Z toho důvodu inflace více postihuje sociálně slabší skupiny obyvatel.</a:t>
            </a:r>
          </a:p>
          <a:p>
            <a:pPr fontAlgn="base"/>
            <a:r>
              <a:rPr lang="cs-CZ" dirty="0"/>
              <a:t>Pokud je míra inflace vyšší než nominální úroková míra, klesá hodnota </a:t>
            </a:r>
            <a:r>
              <a:rPr lang="cs-CZ" dirty="0">
                <a:hlinkClick r:id="rId3"/>
              </a:rPr>
              <a:t>vkladů</a:t>
            </a:r>
            <a:r>
              <a:rPr lang="cs-CZ" dirty="0"/>
              <a:t> a </a:t>
            </a:r>
            <a:r>
              <a:rPr lang="cs-CZ" dirty="0">
                <a:hlinkClick r:id="rId4"/>
              </a:rPr>
              <a:t>půjček</a:t>
            </a:r>
            <a:r>
              <a:rPr lang="cs-CZ" dirty="0"/>
              <a:t>. </a:t>
            </a:r>
            <a:r>
              <a:rPr lang="cs-CZ" dirty="0" smtClean="0"/>
              <a:t> Ztrácejí </a:t>
            </a:r>
            <a:r>
              <a:rPr lang="cs-CZ" dirty="0"/>
              <a:t>věřitelé a získávají dlužníci.</a:t>
            </a:r>
          </a:p>
          <a:p>
            <a:pPr fontAlgn="base"/>
            <a:r>
              <a:rPr lang="cs-CZ" dirty="0"/>
              <a:t>Vysoká úroveň inflace vede ke snížení poptávky, což způsobí celkové snížení odbytu a tedy i reálného produktu</a:t>
            </a:r>
            <a:r>
              <a:rPr lang="cs-CZ" dirty="0" smtClean="0"/>
              <a:t>.</a:t>
            </a:r>
          </a:p>
          <a:p>
            <a:pPr algn="r" fontAlgn="base"/>
            <a:r>
              <a:rPr lang="cs-CZ" sz="1300" i="1" dirty="0"/>
              <a:t>Finance.cz: Inflace</a:t>
            </a:r>
            <a:r>
              <a:rPr lang="cs-CZ" sz="1300" dirty="0"/>
              <a:t> [online]. [cit. 2015-10-02]. Dostupné z: http://www.finance.cz/makrodata-eu/inflace/informace/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625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nezaměstnanost</a:t>
            </a:r>
            <a:endParaRPr lang="cs-CZ" dirty="0"/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79412" y="2051645"/>
            <a:ext cx="9070975" cy="4900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720725" y="3429000"/>
            <a:ext cx="2251075" cy="914400"/>
          </a:xfrm>
          <a:prstGeom prst="roundRect">
            <a:avLst>
              <a:gd name="adj" fmla="val 16667"/>
            </a:avLst>
          </a:prstGeom>
          <a:solidFill>
            <a:srgbClr val="99CCFF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96000"/>
              </a:lnSpc>
              <a:buClrTx/>
              <a:buFontTx/>
              <a:buNone/>
            </a:pPr>
            <a:r>
              <a:rPr lang="cs-CZ" altLang="cs-CZ" dirty="0">
                <a:ea typeface="MS Gothic" panose="020B0609070205080204" pitchFamily="49" charset="-128"/>
              </a:rPr>
              <a:t>OBYVATELSTVO</a:t>
            </a:r>
          </a:p>
        </p:txBody>
      </p:sp>
      <p:sp>
        <p:nvSpPr>
          <p:cNvPr id="13" name="AutoShape 4"/>
          <p:cNvSpPr>
            <a:spLocks noChangeArrowheads="1"/>
          </p:cNvSpPr>
          <p:nvPr/>
        </p:nvSpPr>
        <p:spPr bwMode="auto">
          <a:xfrm>
            <a:off x="3886200" y="2286000"/>
            <a:ext cx="2057400" cy="914400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96000"/>
              </a:lnSpc>
              <a:buClrTx/>
              <a:buFontTx/>
              <a:buNone/>
            </a:pPr>
            <a:r>
              <a:rPr lang="cs-CZ" altLang="cs-CZ" dirty="0">
                <a:ea typeface="MS Gothic" panose="020B0609070205080204" pitchFamily="49" charset="-128"/>
              </a:rPr>
              <a:t>EKONOMICKY</a:t>
            </a:r>
          </a:p>
          <a:p>
            <a:pPr algn="ctr" hangingPunct="1">
              <a:lnSpc>
                <a:spcPct val="96000"/>
              </a:lnSpc>
              <a:buClrTx/>
              <a:buFontTx/>
              <a:buNone/>
            </a:pPr>
            <a:r>
              <a:rPr lang="cs-CZ" altLang="cs-CZ" dirty="0">
                <a:ea typeface="MS Gothic" panose="020B0609070205080204" pitchFamily="49" charset="-128"/>
              </a:rPr>
              <a:t>AKTIVNÍ</a:t>
            </a:r>
          </a:p>
        </p:txBody>
      </p:sp>
      <p:sp>
        <p:nvSpPr>
          <p:cNvPr id="14" name="AutoShape 5"/>
          <p:cNvSpPr>
            <a:spLocks noChangeArrowheads="1"/>
          </p:cNvSpPr>
          <p:nvPr/>
        </p:nvSpPr>
        <p:spPr bwMode="auto">
          <a:xfrm>
            <a:off x="3886200" y="4343400"/>
            <a:ext cx="2057400" cy="914400"/>
          </a:xfrm>
          <a:prstGeom prst="roundRect">
            <a:avLst>
              <a:gd name="adj" fmla="val 16667"/>
            </a:avLst>
          </a:prstGeom>
          <a:solidFill>
            <a:srgbClr val="FFCC99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96000"/>
              </a:lnSpc>
              <a:buClrTx/>
              <a:buFontTx/>
              <a:buNone/>
            </a:pPr>
            <a:r>
              <a:rPr lang="cs-CZ" altLang="cs-CZ" dirty="0">
                <a:ea typeface="MS Gothic" panose="020B0609070205080204" pitchFamily="49" charset="-128"/>
              </a:rPr>
              <a:t>EKONOMICKY</a:t>
            </a:r>
          </a:p>
          <a:p>
            <a:pPr algn="ctr" hangingPunct="1">
              <a:lnSpc>
                <a:spcPct val="96000"/>
              </a:lnSpc>
              <a:buClrTx/>
              <a:buFontTx/>
              <a:buNone/>
            </a:pPr>
            <a:r>
              <a:rPr lang="cs-CZ" altLang="cs-CZ" dirty="0">
                <a:ea typeface="MS Gothic" panose="020B0609070205080204" pitchFamily="49" charset="-128"/>
              </a:rPr>
              <a:t>NEAKTIVNÍ</a:t>
            </a:r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6858000" y="4572000"/>
            <a:ext cx="2057400" cy="1600200"/>
          </a:xfrm>
          <a:prstGeom prst="roundRect">
            <a:avLst>
              <a:gd name="adj" fmla="val 16667"/>
            </a:avLst>
          </a:prstGeom>
          <a:solidFill>
            <a:srgbClr val="FF9966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96000"/>
              </a:lnSpc>
              <a:buClrTx/>
              <a:buFontTx/>
              <a:buNone/>
            </a:pPr>
            <a:r>
              <a:rPr lang="cs-CZ" altLang="cs-CZ" dirty="0">
                <a:ea typeface="MS Gothic" panose="020B0609070205080204" pitchFamily="49" charset="-128"/>
              </a:rPr>
              <a:t>důchodci</a:t>
            </a:r>
          </a:p>
          <a:p>
            <a:pPr algn="ctr" hangingPunct="1">
              <a:lnSpc>
                <a:spcPct val="96000"/>
              </a:lnSpc>
              <a:buClrTx/>
              <a:buFontTx/>
              <a:buNone/>
            </a:pPr>
            <a:r>
              <a:rPr lang="cs-CZ" altLang="cs-CZ" dirty="0">
                <a:ea typeface="MS Gothic" panose="020B0609070205080204" pitchFamily="49" charset="-128"/>
              </a:rPr>
              <a:t>studenti</a:t>
            </a:r>
          </a:p>
          <a:p>
            <a:pPr algn="ctr" hangingPunct="1">
              <a:lnSpc>
                <a:spcPct val="96000"/>
              </a:lnSpc>
              <a:buClrTx/>
              <a:buFontTx/>
              <a:buNone/>
            </a:pPr>
            <a:r>
              <a:rPr lang="cs-CZ" altLang="cs-CZ" dirty="0">
                <a:ea typeface="MS Gothic" panose="020B0609070205080204" pitchFamily="49" charset="-128"/>
              </a:rPr>
              <a:t>rodičovská dovolená</a:t>
            </a:r>
          </a:p>
          <a:p>
            <a:pPr algn="ctr" hangingPunct="1">
              <a:lnSpc>
                <a:spcPct val="96000"/>
              </a:lnSpc>
              <a:buClrTx/>
              <a:buFontTx/>
              <a:buNone/>
            </a:pPr>
            <a:r>
              <a:rPr lang="cs-CZ" altLang="cs-CZ" dirty="0">
                <a:ea typeface="MS Gothic" panose="020B0609070205080204" pitchFamily="49" charset="-128"/>
              </a:rPr>
              <a:t>děti</a:t>
            </a: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6858000" y="3429000"/>
            <a:ext cx="2214563" cy="9144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96000"/>
              </a:lnSpc>
              <a:buClrTx/>
              <a:buFontTx/>
              <a:buNone/>
            </a:pPr>
            <a:r>
              <a:rPr lang="cs-CZ" altLang="cs-CZ" dirty="0">
                <a:ea typeface="MS Gothic" panose="020B0609070205080204" pitchFamily="49" charset="-128"/>
              </a:rPr>
              <a:t>NEZAMĚSTNANÍ</a:t>
            </a:r>
          </a:p>
        </p:txBody>
      </p:sp>
      <p:sp>
        <p:nvSpPr>
          <p:cNvPr id="17" name="AutoShape 8"/>
          <p:cNvSpPr>
            <a:spLocks noChangeArrowheads="1"/>
          </p:cNvSpPr>
          <p:nvPr/>
        </p:nvSpPr>
        <p:spPr bwMode="auto">
          <a:xfrm>
            <a:off x="6858000" y="2286000"/>
            <a:ext cx="2057400" cy="914400"/>
          </a:xfrm>
          <a:prstGeom prst="roundRect">
            <a:avLst>
              <a:gd name="adj" fmla="val 16667"/>
            </a:avLst>
          </a:prstGeom>
          <a:solidFill>
            <a:srgbClr val="FFFF66"/>
          </a:solidFill>
          <a:ln w="9360" cap="flat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 anchorCtr="1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96000"/>
              </a:lnSpc>
              <a:buClrTx/>
              <a:buFontTx/>
              <a:buNone/>
            </a:pPr>
            <a:r>
              <a:rPr lang="cs-CZ" altLang="cs-CZ" dirty="0">
                <a:ea typeface="MS Gothic" panose="020B0609070205080204" pitchFamily="49" charset="-128"/>
              </a:rPr>
              <a:t>ZAMĚSTNANÍ</a:t>
            </a:r>
          </a:p>
        </p:txBody>
      </p:sp>
      <p:cxnSp>
        <p:nvCxnSpPr>
          <p:cNvPr id="18" name="AutoShape 9"/>
          <p:cNvCxnSpPr>
            <a:cxnSpLocks noChangeShapeType="1"/>
          </p:cNvCxnSpPr>
          <p:nvPr/>
        </p:nvCxnSpPr>
        <p:spPr bwMode="auto">
          <a:xfrm flipV="1">
            <a:off x="2971800" y="2743200"/>
            <a:ext cx="914400" cy="1143000"/>
          </a:xfrm>
          <a:prstGeom prst="bentConnector3">
            <a:avLst>
              <a:gd name="adj1" fmla="val 50000"/>
            </a:avLst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9" name="AutoShape 10"/>
          <p:cNvCxnSpPr>
            <a:cxnSpLocks noChangeShapeType="1"/>
          </p:cNvCxnSpPr>
          <p:nvPr/>
        </p:nvCxnSpPr>
        <p:spPr bwMode="auto">
          <a:xfrm>
            <a:off x="2971800" y="3886200"/>
            <a:ext cx="914400" cy="914400"/>
          </a:xfrm>
          <a:prstGeom prst="bentConnector3">
            <a:avLst>
              <a:gd name="adj1" fmla="val 50000"/>
            </a:avLst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0" name="AutoShape 11"/>
          <p:cNvCxnSpPr>
            <a:cxnSpLocks noChangeShapeType="1"/>
          </p:cNvCxnSpPr>
          <p:nvPr/>
        </p:nvCxnSpPr>
        <p:spPr bwMode="auto">
          <a:xfrm>
            <a:off x="5943600" y="2743200"/>
            <a:ext cx="914400" cy="1588"/>
          </a:xfrm>
          <a:prstGeom prst="bentConnector3">
            <a:avLst>
              <a:gd name="adj1" fmla="val 50000"/>
            </a:avLst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1" name="AutoShape 12"/>
          <p:cNvCxnSpPr>
            <a:cxnSpLocks noChangeShapeType="1"/>
          </p:cNvCxnSpPr>
          <p:nvPr/>
        </p:nvCxnSpPr>
        <p:spPr bwMode="auto">
          <a:xfrm>
            <a:off x="5943600" y="2743200"/>
            <a:ext cx="914400" cy="1143000"/>
          </a:xfrm>
          <a:prstGeom prst="bentConnector3">
            <a:avLst>
              <a:gd name="adj1" fmla="val 50000"/>
            </a:avLst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22" name="AutoShape 13"/>
          <p:cNvCxnSpPr>
            <a:cxnSpLocks noChangeShapeType="1"/>
          </p:cNvCxnSpPr>
          <p:nvPr/>
        </p:nvCxnSpPr>
        <p:spPr bwMode="auto">
          <a:xfrm>
            <a:off x="5943600" y="4800600"/>
            <a:ext cx="914400" cy="573088"/>
          </a:xfrm>
          <a:prstGeom prst="bentConnector3">
            <a:avLst>
              <a:gd name="adj1" fmla="val 50000"/>
            </a:avLst>
          </a:prstGeom>
          <a:noFill/>
          <a:ln w="9360" cap="flat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885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mikroekonomie</a:t>
            </a:r>
            <a:endParaRPr lang="cs-CZ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3479799" y="141515"/>
          <a:ext cx="8505372" cy="6411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48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938048" y="252028"/>
            <a:ext cx="10350062" cy="1189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hangingPunct="1">
              <a:lnSpc>
                <a:spcPct val="100000"/>
              </a:lnSpc>
              <a:buClrTx/>
              <a:buFontTx/>
              <a:buNone/>
            </a:pPr>
            <a:r>
              <a:rPr lang="cs-CZ" altLang="cs-CZ" sz="3266" dirty="0">
                <a:solidFill>
                  <a:schemeClr val="tx1"/>
                </a:solidFill>
                <a:latin typeface="Calibri" panose="020F0502020204030204" pitchFamily="34" charset="0"/>
              </a:rPr>
              <a:t>Sektorový model společnosti dle </a:t>
            </a:r>
            <a:r>
              <a:rPr lang="cs-CZ" altLang="cs-CZ" sz="3266" dirty="0" err="1">
                <a:solidFill>
                  <a:schemeClr val="tx1"/>
                </a:solidFill>
                <a:latin typeface="Calibri" panose="020F0502020204030204" pitchFamily="34" charset="0"/>
              </a:rPr>
              <a:t>Pestoffa</a:t>
            </a:r>
            <a:r>
              <a:rPr lang="cs-CZ" altLang="cs-CZ" sz="3266" dirty="0">
                <a:solidFill>
                  <a:schemeClr val="tx1"/>
                </a:solidFill>
                <a:latin typeface="Calibri" panose="020F0502020204030204" pitchFamily="34" charset="0"/>
              </a:rPr>
              <a:t> a </a:t>
            </a:r>
            <a:r>
              <a:rPr lang="cs-CZ" altLang="cs-CZ" sz="3266" dirty="0" err="1">
                <a:solidFill>
                  <a:schemeClr val="tx1"/>
                </a:solidFill>
                <a:latin typeface="Calibri" panose="020F0502020204030204" pitchFamily="34" charset="0"/>
              </a:rPr>
              <a:t>Hunčové</a:t>
            </a:r>
            <a:endParaRPr lang="cs-CZ" altLang="cs-CZ" sz="3266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1980049" y="1600009"/>
            <a:ext cx="8230464" cy="4526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1313" indent="-333375"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1313" algn="l"/>
                <a:tab pos="788988" algn="l"/>
                <a:tab pos="1238250" algn="l"/>
                <a:tab pos="1687513" algn="l"/>
                <a:tab pos="2136775" algn="l"/>
                <a:tab pos="2586038" algn="l"/>
                <a:tab pos="3035300" algn="l"/>
                <a:tab pos="3484563" algn="l"/>
                <a:tab pos="3933825" algn="l"/>
                <a:tab pos="4383088" algn="l"/>
                <a:tab pos="4832350" algn="l"/>
                <a:tab pos="5281613" algn="l"/>
                <a:tab pos="5730875" algn="l"/>
                <a:tab pos="6180138" algn="l"/>
                <a:tab pos="6629400" algn="l"/>
                <a:tab pos="7078663" algn="l"/>
                <a:tab pos="7527925" algn="l"/>
                <a:tab pos="7977188" algn="l"/>
                <a:tab pos="8426450" algn="l"/>
                <a:tab pos="8875713" algn="l"/>
                <a:tab pos="9324975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ts val="726"/>
              </a:spcBef>
            </a:pPr>
            <a:endParaRPr lang="cs-CZ" altLang="cs-CZ" sz="2903">
              <a:latin typeface="Calibri" panose="020F0502020204030204" pitchFamily="34" charset="0"/>
            </a:endParaRPr>
          </a:p>
          <a:p>
            <a:pPr>
              <a:spcBef>
                <a:spcPts val="726"/>
              </a:spcBef>
            </a:pPr>
            <a:endParaRPr lang="cs-CZ" altLang="cs-CZ" sz="2903">
              <a:latin typeface="Calibri" panose="020F0502020204030204" pitchFamily="34" charset="0"/>
            </a:endParaRPr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3">
            <a:lum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841" y="1752665"/>
            <a:ext cx="5628111" cy="4648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contrast="-20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63170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PODNIKY PODLE PRÁVNÍ FORMY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1249873"/>
              </p:ext>
            </p:extLst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867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(státní podniky)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z</a:t>
            </a:r>
            <a:r>
              <a:rPr lang="cs-CZ" altLang="cs-CZ" sz="2400" dirty="0" smtClean="0">
                <a:latin typeface="Calibri" panose="020F0502020204030204" pitchFamily="34" charset="0"/>
              </a:rPr>
              <a:t>akladatel </a:t>
            </a:r>
            <a:r>
              <a:rPr lang="cs-CZ" altLang="cs-CZ" sz="2400" dirty="0">
                <a:latin typeface="Calibri" panose="020F0502020204030204" pitchFamily="34" charset="0"/>
              </a:rPr>
              <a:t>= stát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organizace, které zajišťují některé důležité služby (železniční, vodní doprava, správa silnic, pošta, rozhlas, televize, radiokomunikace) nebo výrobu a těžbu některých statků (elektřina, uhlí, zbraně).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cs-CZ" altLang="cs-CZ" sz="2400" dirty="0">
                <a:latin typeface="Calibri" panose="020F0502020204030204" pitchFamily="34" charset="0"/>
              </a:rPr>
              <a:t>V některých státech je tato sféra zcela zajištěna soukromými </a:t>
            </a:r>
            <a:r>
              <a:rPr lang="cs-CZ" altLang="cs-CZ" sz="2400" dirty="0" smtClean="0">
                <a:latin typeface="Calibri" panose="020F0502020204030204" pitchFamily="34" charset="0"/>
              </a:rPr>
              <a:t>podniky.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82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623586" cy="1499616"/>
          </a:xfrm>
        </p:spPr>
        <p:txBody>
          <a:bodyPr/>
          <a:lstStyle/>
          <a:p>
            <a:r>
              <a:rPr lang="cs-CZ" dirty="0" smtClean="0"/>
              <a:t>příspěvkové organizace / neziskové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8363" y="1813034"/>
            <a:ext cx="9720073" cy="4903075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cs-CZ" altLang="cs-CZ" sz="2400" b="1" dirty="0">
                <a:solidFill>
                  <a:schemeClr val="accent2"/>
                </a:solidFill>
                <a:latin typeface="Calibri" panose="020F0502020204030204" pitchFamily="34" charset="0"/>
              </a:rPr>
              <a:t> neziskové </a:t>
            </a:r>
            <a:r>
              <a:rPr lang="cs-CZ" altLang="cs-CZ" sz="24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organizace: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cs-CZ" altLang="cs-CZ" sz="2400" b="1" dirty="0" smtClean="0">
                <a:latin typeface="Calibri" panose="020F0502020204030204" pitchFamily="34" charset="0"/>
              </a:rPr>
              <a:t> </a:t>
            </a:r>
            <a:r>
              <a:rPr lang="cs-CZ" altLang="cs-CZ" sz="2400" b="1" dirty="0">
                <a:latin typeface="Calibri" panose="020F0502020204030204" pitchFamily="34" charset="0"/>
              </a:rPr>
              <a:t>organizace založená bez účelu vytváření zisku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endParaRPr lang="cs-CZ" altLang="cs-CZ" sz="2400" b="1" dirty="0" smtClean="0">
              <a:solidFill>
                <a:schemeClr val="accent2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cs-CZ" altLang="cs-CZ" sz="24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příspěvkové organizace (státní) </a:t>
            </a:r>
            <a:r>
              <a:rPr lang="cs-CZ" altLang="cs-CZ" sz="2400" dirty="0" smtClean="0">
                <a:latin typeface="Calibri" panose="020F0502020204030204" pitchFamily="34" charset="0"/>
              </a:rPr>
              <a:t>- právnické osoby zřízené organizačními složkami státu a územní samosprávy  (rozsah jejich neziskové činnosti vyžaduje vlastní samostatnou právní subjektivitu) – vznikají na základě zřizovací listiny, kterou vydává zřizovatel.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endParaRPr lang="cs-CZ" altLang="cs-CZ" sz="2400" dirty="0">
              <a:latin typeface="Calibri" panose="020F050202020403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cs-CZ" altLang="cs-CZ" sz="2400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nevládní organizace </a:t>
            </a:r>
            <a:r>
              <a:rPr lang="cs-CZ" altLang="cs-CZ" sz="2400" dirty="0" smtClean="0">
                <a:latin typeface="Calibri" panose="020F0502020204030204" pitchFamily="34" charset="0"/>
              </a:rPr>
              <a:t>(non-</a:t>
            </a:r>
            <a:r>
              <a:rPr lang="cs-CZ" altLang="cs-CZ" sz="2400" dirty="0" err="1" smtClean="0">
                <a:latin typeface="Calibri" panose="020F0502020204030204" pitchFamily="34" charset="0"/>
              </a:rPr>
              <a:t>goverment</a:t>
            </a:r>
            <a:r>
              <a:rPr lang="cs-CZ" altLang="cs-CZ" sz="2400" dirty="0" smtClean="0">
                <a:latin typeface="Calibri" panose="020F0502020204030204" pitchFamily="34" charset="0"/>
              </a:rPr>
              <a:t>) není zřízena </a:t>
            </a:r>
            <a:r>
              <a:rPr lang="cs-CZ" altLang="cs-CZ" sz="2400" dirty="0" smtClean="0">
                <a:latin typeface="Calibri" panose="020F0502020204030204" pitchFamily="34" charset="0"/>
              </a:rPr>
              <a:t> státem, krajem, obcí atd.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51770248"/>
              </p:ext>
            </p:extLst>
          </p:nvPr>
        </p:nvGraphicFramePr>
        <p:xfrm>
          <a:off x="8741978" y="1576552"/>
          <a:ext cx="3002455" cy="19628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0150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6604" y="585216"/>
            <a:ext cx="9720072" cy="1499616"/>
          </a:xfrm>
        </p:spPr>
        <p:txBody>
          <a:bodyPr/>
          <a:lstStyle/>
          <a:p>
            <a:r>
              <a:rPr lang="cs-CZ" dirty="0" smtClean="0"/>
              <a:t>neziskový sektor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3052" y="1820917"/>
            <a:ext cx="9720073" cy="4769069"/>
          </a:xfrm>
        </p:spPr>
        <p:txBody>
          <a:bodyPr>
            <a:normAutofit fontScale="92500" lnSpcReduction="20000"/>
          </a:bodyPr>
          <a:lstStyle/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en-GB" altLang="cs-CZ" sz="2400" dirty="0" err="1"/>
              <a:t>Zájmová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sdružení</a:t>
            </a:r>
            <a:r>
              <a:rPr lang="en-GB" altLang="cs-CZ" sz="2400" dirty="0"/>
              <a:t> </a:t>
            </a:r>
            <a:r>
              <a:rPr lang="en-GB" altLang="cs-CZ" sz="2400" dirty="0" err="1"/>
              <a:t>právnických</a:t>
            </a:r>
            <a:r>
              <a:rPr lang="en-GB" altLang="cs-CZ" sz="2400" dirty="0"/>
              <a:t> </a:t>
            </a:r>
            <a:r>
              <a:rPr lang="en-GB" altLang="cs-CZ" sz="2400" dirty="0" err="1"/>
              <a:t>osob</a:t>
            </a:r>
            <a:endParaRPr lang="en-GB" altLang="cs-CZ" sz="2400" dirty="0"/>
          </a:p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en-GB" altLang="cs-CZ" sz="2400" dirty="0" err="1"/>
              <a:t>Občanská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sdružení</a:t>
            </a:r>
            <a:r>
              <a:rPr lang="en-GB" altLang="cs-CZ" sz="2400" dirty="0"/>
              <a:t>  </a:t>
            </a:r>
            <a:r>
              <a:rPr lang="cs-CZ" altLang="cs-CZ" sz="2400" dirty="0" smtClean="0"/>
              <a:t>/</a:t>
            </a:r>
            <a:r>
              <a:rPr lang="en-GB" altLang="cs-CZ" sz="2400" dirty="0" smtClean="0"/>
              <a:t> </a:t>
            </a:r>
            <a:r>
              <a:rPr lang="en-GB" altLang="cs-CZ" sz="2400" dirty="0" err="1"/>
              <a:t>zapsané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spolky</a:t>
            </a:r>
            <a:r>
              <a:rPr lang="en-GB" altLang="cs-CZ" sz="2400" dirty="0"/>
              <a:t> (</a:t>
            </a:r>
            <a:r>
              <a:rPr lang="en-GB" altLang="cs-CZ" sz="2400" dirty="0" err="1"/>
              <a:t>dle</a:t>
            </a:r>
            <a:r>
              <a:rPr lang="en-GB" altLang="cs-CZ" sz="2400" dirty="0"/>
              <a:t> NOZ) </a:t>
            </a:r>
          </a:p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en-GB" altLang="cs-CZ" sz="2400" dirty="0" err="1"/>
              <a:t>Politické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strany</a:t>
            </a:r>
            <a:r>
              <a:rPr lang="en-GB" altLang="cs-CZ" sz="2400" dirty="0"/>
              <a:t> a </a:t>
            </a:r>
            <a:r>
              <a:rPr lang="en-GB" altLang="cs-CZ" sz="2400" dirty="0" err="1"/>
              <a:t>hnutí</a:t>
            </a:r>
            <a:endParaRPr lang="en-GB" altLang="cs-CZ" sz="2400" dirty="0"/>
          </a:p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en-GB" altLang="cs-CZ" sz="2400" dirty="0" err="1"/>
              <a:t>Státem</a:t>
            </a:r>
            <a:r>
              <a:rPr lang="en-GB" altLang="cs-CZ" sz="2400" dirty="0"/>
              <a:t> </a:t>
            </a:r>
            <a:r>
              <a:rPr lang="en-GB" altLang="cs-CZ" sz="2400" dirty="0" err="1"/>
              <a:t>uznané</a:t>
            </a:r>
            <a:r>
              <a:rPr lang="en-GB" altLang="cs-CZ" sz="2400" dirty="0"/>
              <a:t> </a:t>
            </a:r>
            <a:r>
              <a:rPr lang="en-GB" altLang="cs-CZ" sz="2400" dirty="0" err="1"/>
              <a:t>církve</a:t>
            </a:r>
            <a:r>
              <a:rPr lang="en-GB" altLang="cs-CZ" sz="2400" dirty="0"/>
              <a:t> a </a:t>
            </a:r>
            <a:r>
              <a:rPr lang="en-GB" altLang="cs-CZ" sz="2400" dirty="0" err="1"/>
              <a:t>náboženské</a:t>
            </a:r>
            <a:r>
              <a:rPr lang="en-GB" altLang="cs-CZ" sz="2400" dirty="0"/>
              <a:t> </a:t>
            </a:r>
            <a:r>
              <a:rPr lang="en-GB" altLang="cs-CZ" sz="2400" dirty="0" err="1"/>
              <a:t>spol</a:t>
            </a:r>
            <a:r>
              <a:rPr lang="en-GB" altLang="cs-CZ" sz="2400" dirty="0"/>
              <a:t>.</a:t>
            </a:r>
          </a:p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en-GB" altLang="cs-CZ" sz="2400" dirty="0" err="1"/>
              <a:t>Nadace</a:t>
            </a:r>
            <a:r>
              <a:rPr lang="en-GB" altLang="cs-CZ" sz="2400" dirty="0"/>
              <a:t> a </a:t>
            </a:r>
            <a:r>
              <a:rPr lang="en-GB" altLang="cs-CZ" sz="2400" dirty="0" err="1"/>
              <a:t>nadační</a:t>
            </a:r>
            <a:r>
              <a:rPr lang="en-GB" altLang="cs-CZ" sz="2400" dirty="0"/>
              <a:t> </a:t>
            </a:r>
            <a:r>
              <a:rPr lang="en-GB" altLang="cs-CZ" sz="2400" dirty="0" err="1"/>
              <a:t>fondy</a:t>
            </a:r>
            <a:endParaRPr lang="en-GB" altLang="cs-CZ" sz="2400" dirty="0"/>
          </a:p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cs-CZ" altLang="cs-CZ" sz="2400" dirty="0"/>
              <a:t>Obecně prospěšné společnosti  </a:t>
            </a:r>
            <a:r>
              <a:rPr lang="cs-CZ" altLang="cs-CZ" sz="2400" dirty="0" smtClean="0"/>
              <a:t>/  </a:t>
            </a:r>
            <a:r>
              <a:rPr lang="cs-CZ" altLang="cs-CZ" sz="2400" dirty="0"/>
              <a:t>ústavy (dle NOZ)</a:t>
            </a:r>
          </a:p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cs-CZ" altLang="cs-CZ" sz="2400" dirty="0"/>
              <a:t>Veřejné vysoké školy</a:t>
            </a:r>
          </a:p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en-GB" altLang="cs-CZ" sz="2400" dirty="0" err="1"/>
              <a:t>Obce</a:t>
            </a:r>
            <a:endParaRPr lang="en-GB" altLang="cs-CZ" sz="2400" dirty="0"/>
          </a:p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cs-CZ" altLang="cs-CZ" sz="2400" dirty="0"/>
              <a:t>Vyšší územně </a:t>
            </a:r>
            <a:r>
              <a:rPr lang="cs-CZ" altLang="cs-CZ" sz="2400" dirty="0" err="1"/>
              <a:t>samsprávné</a:t>
            </a:r>
            <a:r>
              <a:rPr lang="cs-CZ" altLang="cs-CZ" sz="2400" dirty="0"/>
              <a:t> celky</a:t>
            </a:r>
          </a:p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cs-CZ" altLang="cs-CZ" sz="2400" dirty="0"/>
              <a:t>Organizační složky státu a </a:t>
            </a:r>
            <a:r>
              <a:rPr lang="cs-CZ" altLang="cs-CZ" sz="2400" dirty="0" err="1"/>
              <a:t>uzemních</a:t>
            </a:r>
            <a:r>
              <a:rPr lang="cs-CZ" altLang="cs-CZ" sz="2400" dirty="0"/>
              <a:t> samosprávných celků (do r. 2001 rozpočtové organizace) </a:t>
            </a:r>
          </a:p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en-GB" altLang="cs-CZ" sz="2400" dirty="0" err="1"/>
              <a:t>Příspěvkové</a:t>
            </a:r>
            <a:r>
              <a:rPr lang="en-GB" altLang="cs-CZ" sz="2400" dirty="0"/>
              <a:t> </a:t>
            </a:r>
            <a:r>
              <a:rPr lang="en-GB" altLang="cs-CZ" sz="2400" dirty="0" err="1"/>
              <a:t>organizace</a:t>
            </a:r>
            <a:endParaRPr lang="en-GB" altLang="cs-CZ" sz="2400" dirty="0"/>
          </a:p>
          <a:p>
            <a:pPr marL="361950" indent="-361950">
              <a:spcBef>
                <a:spcPts val="726"/>
              </a:spcBef>
              <a:buSzPct val="45000"/>
              <a:buFont typeface="Arial" panose="020B0604020202020204" pitchFamily="34" charset="0"/>
              <a:buChar char="•"/>
            </a:pPr>
            <a:r>
              <a:rPr lang="en-GB" altLang="cs-CZ" sz="2400" dirty="0" err="1"/>
              <a:t>Státní</a:t>
            </a:r>
            <a:r>
              <a:rPr lang="en-GB" altLang="cs-CZ" sz="2400" dirty="0"/>
              <a:t> </a:t>
            </a:r>
            <a:r>
              <a:rPr lang="en-GB" altLang="cs-CZ" sz="2400" dirty="0" err="1" smtClean="0"/>
              <a:t>fondy</a:t>
            </a:r>
            <a:endParaRPr lang="en-GB" altLang="cs-CZ" sz="2400" dirty="0"/>
          </a:p>
        </p:txBody>
      </p:sp>
    </p:spTree>
    <p:extLst>
      <p:ext uri="{BB962C8B-B14F-4D97-AF65-F5344CB8AC3E}">
        <p14:creationId xmlns:p14="http://schemas.microsoft.com/office/powerpoint/2010/main" val="277379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95038" y="847162"/>
            <a:ext cx="8178018" cy="9816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dirty="0" smtClean="0">
                <a:solidFill>
                  <a:schemeClr val="tx2"/>
                </a:solidFill>
              </a:rPr>
              <a:t>OBSAH PŘEDNÁŠKY</a:t>
            </a:r>
            <a:endParaRPr lang="cs-CZ" sz="4000" dirty="0">
              <a:solidFill>
                <a:schemeClr val="tx2"/>
              </a:solidFill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621102" y="2492896"/>
            <a:ext cx="11582401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 smtClean="0"/>
              <a:t>zadání úkolu</a:t>
            </a:r>
          </a:p>
          <a:p>
            <a:r>
              <a:rPr lang="cs-CZ" sz="2400" dirty="0" smtClean="0"/>
              <a:t>ekonomie</a:t>
            </a:r>
            <a:endParaRPr lang="cs-CZ" sz="2400" dirty="0" smtClean="0"/>
          </a:p>
          <a:p>
            <a:r>
              <a:rPr lang="cs-CZ" sz="2400" dirty="0" smtClean="0"/>
              <a:t>makroekonomie, mikroekonomie, nezaměstnanost</a:t>
            </a:r>
          </a:p>
          <a:p>
            <a:r>
              <a:rPr lang="cs-CZ" sz="2400" dirty="0" smtClean="0"/>
              <a:t>zřizovatel, knihovní zákon</a:t>
            </a:r>
          </a:p>
          <a:p>
            <a:r>
              <a:rPr lang="cs-CZ" sz="2400" dirty="0" smtClean="0"/>
              <a:t>zainteresované strany</a:t>
            </a:r>
          </a:p>
          <a:p>
            <a:r>
              <a:rPr lang="cs-CZ" sz="2400" dirty="0" smtClean="0"/>
              <a:t>workshop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173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zřizovatel knihovny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954924"/>
            <a:ext cx="9720073" cy="435443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Zákon o knihovnách a podmínkách provozování veřejných knihovnických a informačních služeb (knihovní zákon</a:t>
            </a:r>
            <a:r>
              <a:rPr lang="cs-CZ" dirty="0" smtClean="0"/>
              <a:t>) č</a:t>
            </a:r>
            <a:r>
              <a:rPr lang="cs-CZ" dirty="0"/>
              <a:t>. 257/2001 Sb</a:t>
            </a:r>
            <a:r>
              <a:rPr lang="cs-CZ" dirty="0" smtClean="0"/>
              <a:t>.</a:t>
            </a:r>
          </a:p>
          <a:p>
            <a:r>
              <a:rPr lang="cs-CZ" sz="1900" b="1" dirty="0" smtClean="0"/>
              <a:t>§3 Systém </a:t>
            </a:r>
            <a:r>
              <a:rPr lang="cs-CZ" sz="1900" b="1" dirty="0"/>
              <a:t>knihoven</a:t>
            </a:r>
          </a:p>
          <a:p>
            <a:r>
              <a:rPr lang="cs-CZ" sz="1900" b="1" dirty="0"/>
              <a:t>(1)</a:t>
            </a:r>
            <a:r>
              <a:rPr lang="cs-CZ" sz="1900" dirty="0"/>
              <a:t> Systém knihoven tvoří</a:t>
            </a:r>
          </a:p>
          <a:p>
            <a:r>
              <a:rPr lang="cs-CZ" sz="1900" b="1" dirty="0"/>
              <a:t>a)</a:t>
            </a:r>
            <a:r>
              <a:rPr lang="cs-CZ" sz="1900" dirty="0"/>
              <a:t> Národní knihovna České republiky (dále jen "Národní knihovna"), Knihovna a tiskárna pro nevidomé K. E. </a:t>
            </a:r>
            <a:r>
              <a:rPr lang="cs-CZ" sz="1900" dirty="0" err="1"/>
              <a:t>Macana</a:t>
            </a:r>
            <a:r>
              <a:rPr lang="cs-CZ" sz="1900" dirty="0"/>
              <a:t>, Moravská zemská knihovna v Brně, zřízené Ministerstvem kultury (dále jen "ministerstvo"),</a:t>
            </a:r>
          </a:p>
          <a:p>
            <a:r>
              <a:rPr lang="cs-CZ" sz="1900" b="1" dirty="0"/>
              <a:t>b)</a:t>
            </a:r>
            <a:r>
              <a:rPr lang="cs-CZ" sz="1900" dirty="0"/>
              <a:t> krajské knihovny, zřízené příslušným orgánem kraje,</a:t>
            </a:r>
          </a:p>
          <a:p>
            <a:r>
              <a:rPr lang="cs-CZ" sz="1900" b="1" dirty="0"/>
              <a:t>c)</a:t>
            </a:r>
            <a:r>
              <a:rPr lang="cs-CZ" sz="1900" dirty="0"/>
              <a:t> základní knihovny, zřízené příslušným orgánem obce,</a:t>
            </a:r>
          </a:p>
          <a:p>
            <a:r>
              <a:rPr lang="cs-CZ" sz="1900" b="1" dirty="0"/>
              <a:t>d)</a:t>
            </a:r>
            <a:r>
              <a:rPr lang="cs-CZ" sz="1900" dirty="0"/>
              <a:t> specializované knihovny.</a:t>
            </a:r>
          </a:p>
          <a:p>
            <a:r>
              <a:rPr lang="cs-CZ" sz="1900" b="1" dirty="0"/>
              <a:t>(2)</a:t>
            </a:r>
            <a:r>
              <a:rPr lang="cs-CZ" sz="1900" dirty="0"/>
              <a:t> Knihovny uvedené v odstavci 1 písm. c) a d) mohou být zřizovány i jinými subjekty neuvedenými v odstavci 1.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47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okolí organizace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311" y="1694793"/>
            <a:ext cx="7090299" cy="4375861"/>
          </a:xfrm>
        </p:spPr>
      </p:pic>
      <p:sp>
        <p:nvSpPr>
          <p:cNvPr id="5" name="TextovéPole 4"/>
          <p:cNvSpPr txBox="1"/>
          <p:nvPr/>
        </p:nvSpPr>
        <p:spPr>
          <a:xfrm>
            <a:off x="268013" y="6428940"/>
            <a:ext cx="111541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200" dirty="0"/>
              <a:t>MALLYA, </a:t>
            </a:r>
            <a:r>
              <a:rPr lang="cs-CZ" sz="1200" dirty="0" err="1"/>
              <a:t>Thaddeus</a:t>
            </a:r>
            <a:r>
              <a:rPr lang="cs-CZ" sz="1200" dirty="0"/>
              <a:t>. </a:t>
            </a:r>
            <a:r>
              <a:rPr lang="cs-CZ" sz="1200" i="1" dirty="0"/>
              <a:t>Základy strategického řízení a rozhodování</a:t>
            </a:r>
            <a:r>
              <a:rPr lang="cs-CZ" sz="1200" dirty="0"/>
              <a:t>. 1. vyd. Praha: </a:t>
            </a:r>
            <a:r>
              <a:rPr lang="cs-CZ" sz="1200" dirty="0" err="1"/>
              <a:t>Grada</a:t>
            </a:r>
            <a:r>
              <a:rPr lang="cs-CZ" sz="1200" dirty="0"/>
              <a:t>, 2007. ISBN 978-80-247-1911-5.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24851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SLPET analýz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pomáhá </a:t>
            </a:r>
            <a:r>
              <a:rPr lang="cs-CZ" dirty="0"/>
              <a:t>mapovat okolní prostředí organizace, a to nejen v současném stavu ale i s prognózou do budoucnosti. Jedná se o tyto faktory:</a:t>
            </a:r>
          </a:p>
          <a:p>
            <a:r>
              <a:rPr lang="cs-CZ" b="1" dirty="0" err="1"/>
              <a:t>S</a:t>
            </a:r>
            <a:r>
              <a:rPr lang="cs-CZ" dirty="0" err="1"/>
              <a:t>ocial</a:t>
            </a:r>
            <a:r>
              <a:rPr lang="cs-CZ" dirty="0"/>
              <a:t> – sociální</a:t>
            </a:r>
          </a:p>
          <a:p>
            <a:r>
              <a:rPr lang="cs-CZ" b="1" dirty="0" err="1"/>
              <a:t>L</a:t>
            </a:r>
            <a:r>
              <a:rPr lang="cs-CZ" dirty="0" err="1"/>
              <a:t>egal</a:t>
            </a:r>
            <a:r>
              <a:rPr lang="cs-CZ" dirty="0"/>
              <a:t> – legislativní</a:t>
            </a:r>
          </a:p>
          <a:p>
            <a:r>
              <a:rPr lang="cs-CZ" b="1" dirty="0" err="1"/>
              <a:t>E</a:t>
            </a:r>
            <a:r>
              <a:rPr lang="cs-CZ" dirty="0" err="1"/>
              <a:t>conomic</a:t>
            </a:r>
            <a:r>
              <a:rPr lang="cs-CZ" dirty="0"/>
              <a:t> – ekonomické</a:t>
            </a:r>
          </a:p>
          <a:p>
            <a:r>
              <a:rPr lang="cs-CZ" b="1" dirty="0" err="1"/>
              <a:t>P</a:t>
            </a:r>
            <a:r>
              <a:rPr lang="cs-CZ" dirty="0" err="1"/>
              <a:t>olicy</a:t>
            </a:r>
            <a:r>
              <a:rPr lang="cs-CZ" dirty="0"/>
              <a:t> – politické</a:t>
            </a:r>
          </a:p>
          <a:p>
            <a:r>
              <a:rPr lang="cs-CZ" b="1" dirty="0"/>
              <a:t>T</a:t>
            </a:r>
            <a:r>
              <a:rPr lang="cs-CZ" dirty="0"/>
              <a:t>echnology – technologické.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787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zainteresované strany / dotčené subjekty /</a:t>
            </a:r>
            <a:br>
              <a:rPr lang="cs-CZ" dirty="0" smtClean="0"/>
            </a:br>
            <a:r>
              <a:rPr lang="cs-CZ" dirty="0" err="1" smtClean="0"/>
              <a:t>stakeholders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lidé nebo </a:t>
            </a:r>
            <a:r>
              <a:rPr lang="cs-CZ" dirty="0"/>
              <a:t>skupiny, kteří mají zájem na výkonu anebo </a:t>
            </a:r>
            <a:r>
              <a:rPr lang="cs-CZ" dirty="0" smtClean="0"/>
              <a:t>úspěchu výkonu či činnosti organizace.</a:t>
            </a:r>
          </a:p>
          <a:p>
            <a:endParaRPr lang="cs-CZ" dirty="0"/>
          </a:p>
          <a:p>
            <a:r>
              <a:rPr lang="cs-CZ" b="1" dirty="0">
                <a:solidFill>
                  <a:schemeClr val="accent2"/>
                </a:solidFill>
              </a:rPr>
              <a:t>p</a:t>
            </a:r>
            <a:r>
              <a:rPr lang="cs-CZ" b="1" dirty="0" smtClean="0">
                <a:solidFill>
                  <a:schemeClr val="accent2"/>
                </a:solidFill>
              </a:rPr>
              <a:t>rimární: </a:t>
            </a:r>
            <a:r>
              <a:rPr lang="cs-CZ" dirty="0"/>
              <a:t>vlastníci a investoři, zaměstnanci, </a:t>
            </a:r>
            <a:r>
              <a:rPr lang="cs-CZ" dirty="0" smtClean="0"/>
              <a:t>zákazníci (</a:t>
            </a:r>
            <a:r>
              <a:rPr lang="cs-CZ" dirty="0"/>
              <a:t>stávající i potenciální), obchodní partneři, zejména dodavatelé, atd. </a:t>
            </a:r>
            <a:endParaRPr lang="cs-CZ" dirty="0" smtClean="0"/>
          </a:p>
          <a:p>
            <a:endParaRPr lang="cs-CZ" dirty="0"/>
          </a:p>
          <a:p>
            <a:r>
              <a:rPr lang="cs-CZ" b="1" dirty="0" smtClean="0">
                <a:solidFill>
                  <a:schemeClr val="accent2"/>
                </a:solidFill>
              </a:rPr>
              <a:t>sekundární: </a:t>
            </a:r>
            <a:r>
              <a:rPr lang="cs-CZ" dirty="0"/>
              <a:t>veřejnost, vládní instituce a </a:t>
            </a:r>
            <a:r>
              <a:rPr lang="cs-CZ" dirty="0" smtClean="0"/>
              <a:t>samosprávní orgány</a:t>
            </a:r>
            <a:r>
              <a:rPr lang="cs-CZ" dirty="0"/>
              <a:t>, konkurenty a další.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(organizační předpisy, externí a strategické tlaky, osobní cíle......)</a:t>
            </a:r>
          </a:p>
          <a:p>
            <a:r>
              <a:rPr lang="cs-CZ" sz="1200" i="1" dirty="0" smtClean="0"/>
              <a:t>ŠTEFÁNEK</a:t>
            </a:r>
            <a:r>
              <a:rPr lang="cs-CZ" sz="1200" i="1" dirty="0"/>
              <a:t>, Radoslav. Projektové řízení pro začátečníky. Vyd. 1. Brno: </a:t>
            </a:r>
            <a:r>
              <a:rPr lang="cs-CZ" sz="1200" i="1" dirty="0" err="1"/>
              <a:t>Computer</a:t>
            </a:r>
            <a:r>
              <a:rPr lang="cs-CZ" sz="1200" i="1" dirty="0"/>
              <a:t> </a:t>
            </a:r>
            <a:r>
              <a:rPr lang="cs-CZ" sz="1200" i="1" dirty="0" err="1"/>
              <a:t>Press</a:t>
            </a:r>
            <a:r>
              <a:rPr lang="cs-CZ" sz="1200" i="1" dirty="0"/>
              <a:t>, 2011, </a:t>
            </a:r>
            <a:r>
              <a:rPr lang="cs-CZ" sz="1200" i="1" dirty="0" err="1"/>
              <a:t>vi</a:t>
            </a:r>
            <a:r>
              <a:rPr lang="cs-CZ" sz="1200" i="1" dirty="0"/>
              <a:t>, 304 s. ISBN 978-80-251-2835-0.</a:t>
            </a:r>
          </a:p>
        </p:txBody>
      </p:sp>
    </p:spTree>
    <p:extLst>
      <p:ext uri="{BB962C8B-B14F-4D97-AF65-F5344CB8AC3E}">
        <p14:creationId xmlns:p14="http://schemas.microsoft.com/office/powerpoint/2010/main" val="124602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4000041"/>
              </p:ext>
            </p:extLst>
          </p:nvPr>
        </p:nvGraphicFramePr>
        <p:xfrm>
          <a:off x="1" y="0"/>
          <a:ext cx="12192000" cy="7063193"/>
        </p:xfrm>
        <a:graphic>
          <a:graphicData uri="http://schemas.openxmlformats.org/drawingml/2006/table">
            <a:tbl>
              <a:tblPr firstRow="1" firstCol="1" bandRow="1">
                <a:tableStyleId>{72833802-FEF1-4C79-8D5D-14CF1EAF98D9}</a:tableStyleId>
              </a:tblPr>
              <a:tblGrid>
                <a:gridCol w="1761056"/>
                <a:gridCol w="3710766"/>
                <a:gridCol w="1029014"/>
                <a:gridCol w="1151773"/>
                <a:gridCol w="1029917"/>
                <a:gridCol w="895421"/>
                <a:gridCol w="636363"/>
                <a:gridCol w="1977690"/>
              </a:tblGrid>
              <a:tr h="1197429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cs-CZ" sz="3200" dirty="0">
                          <a:effectLst/>
                        </a:rPr>
                        <a:t>Registr zainteresovaných stran</a:t>
                      </a:r>
                      <a:endParaRPr lang="cs-CZ" sz="3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75805">
                <a:tc gridSpan="4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NÁZEV</a:t>
                      </a:r>
                      <a:r>
                        <a:rPr lang="cs-CZ" sz="1800" baseline="0" dirty="0" smtClean="0">
                          <a:effectLst/>
                        </a:rPr>
                        <a:t> ORGANIZACE</a:t>
                      </a:r>
                      <a:endParaRPr lang="cs-CZ" sz="18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Verze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Číslo verze registru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Ze dne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Datum poslední aktualizace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046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Zainteresovaná strana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Očekávání, požadavky a zájmy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Vliv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Postoj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Strategie zapojení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Poznámka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43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Pojmenování zainteresované strany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Odhadněte REÁLNÁ očekávání, zájmy, omezení, jež má cílová skupina ve vztahu </a:t>
                      </a:r>
                      <a:r>
                        <a:rPr lang="cs-CZ" sz="1800" dirty="0" smtClean="0">
                          <a:effectLst/>
                        </a:rPr>
                        <a:t>k organizaci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Vyberte malý či velký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Vyberte pozitivní,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neutrální či negativní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Jakou strategii zapojení do </a:t>
                      </a:r>
                      <a:r>
                        <a:rPr lang="cs-CZ" sz="1800" dirty="0" smtClean="0">
                          <a:effectLst/>
                        </a:rPr>
                        <a:t>chodu</a:t>
                      </a:r>
                      <a:r>
                        <a:rPr lang="cs-CZ" sz="1800" baseline="0" dirty="0" smtClean="0">
                          <a:effectLst/>
                        </a:rPr>
                        <a:t> organizace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>
                          <a:effectLst/>
                        </a:rPr>
                        <a:t>zvolíte?</a:t>
                      </a:r>
                      <a:br>
                        <a:rPr lang="cs-CZ" sz="1800" dirty="0">
                          <a:effectLst/>
                        </a:rPr>
                      </a:br>
                      <a:r>
                        <a:rPr lang="cs-CZ" sz="1800" dirty="0">
                          <a:effectLst/>
                        </a:rPr>
                        <a:t/>
                      </a:r>
                      <a:br>
                        <a:rPr lang="cs-CZ" sz="1800" dirty="0">
                          <a:effectLst/>
                        </a:rPr>
                      </a:br>
                      <a:r>
                        <a:rPr lang="cs-CZ" sz="1800" dirty="0">
                          <a:effectLst/>
                        </a:rPr>
                        <a:t>Na jaká témata budete při komunikaci s danou zainteresovanou stranou klást důraz?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Na co byste neměli zapomenout, například při zpracování komunikačního plánu?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68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6001" y="2762932"/>
            <a:ext cx="9720072" cy="1499616"/>
          </a:xfrm>
        </p:spPr>
        <p:txBody>
          <a:bodyPr>
            <a:normAutofit/>
          </a:bodyPr>
          <a:lstStyle/>
          <a:p>
            <a:pPr algn="ctr"/>
            <a:r>
              <a:rPr lang="cs-CZ" sz="8000" dirty="0" smtClean="0">
                <a:solidFill>
                  <a:schemeClr val="accent1"/>
                </a:solidFill>
              </a:rPr>
              <a:t>DĚKUJI ZA POZORNOST</a:t>
            </a:r>
            <a:endParaRPr lang="cs-CZ" sz="8000" dirty="0">
              <a:solidFill>
                <a:schemeClr val="accent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565484" y="685800"/>
            <a:ext cx="757990" cy="1299411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07490" y="5175267"/>
            <a:ext cx="818949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altLang="cs-CZ" b="1" dirty="0"/>
              <a:t>P. </a:t>
            </a:r>
            <a:r>
              <a:rPr lang="cs-CZ" altLang="cs-CZ" b="1" dirty="0" err="1"/>
              <a:t>Kotler</a:t>
            </a:r>
            <a:r>
              <a:rPr lang="cs-CZ" altLang="cs-CZ" b="1" dirty="0"/>
              <a:t>: „Jsou jen dva druhy podniků. Ty, které se změní a ty, které zmizí</a:t>
            </a:r>
            <a:r>
              <a:rPr lang="cs-CZ" altLang="cs-CZ" b="1" dirty="0" smtClean="0"/>
              <a:t>“</a:t>
            </a:r>
          </a:p>
          <a:p>
            <a:endParaRPr lang="cs-CZ" b="1" dirty="0"/>
          </a:p>
          <a:p>
            <a:pPr algn="ctr"/>
            <a:r>
              <a:rPr lang="cs-CZ" b="1" dirty="0" smtClean="0"/>
              <a:t>mbockova@phil.muni.cz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370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– 14. 10. 2015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 </a:t>
            </a:r>
            <a:r>
              <a:rPr lang="cs-CZ" dirty="0" smtClean="0"/>
              <a:t>Úkol </a:t>
            </a:r>
            <a:r>
              <a:rPr lang="cs-CZ" dirty="0"/>
              <a:t>je složen ze 3 částí:</a:t>
            </a:r>
          </a:p>
          <a:p>
            <a:r>
              <a:rPr lang="cs-CZ" dirty="0"/>
              <a:t>1. identifikujte </a:t>
            </a:r>
            <a:r>
              <a:rPr lang="cs-CZ" dirty="0" err="1"/>
              <a:t>zaintersované</a:t>
            </a:r>
            <a:r>
              <a:rPr lang="cs-CZ" dirty="0"/>
              <a:t> strany Knihovny na </a:t>
            </a:r>
            <a:r>
              <a:rPr lang="cs-CZ" dirty="0" err="1"/>
              <a:t>Křižovace</a:t>
            </a:r>
            <a:r>
              <a:rPr lang="cs-CZ" dirty="0"/>
              <a:t>, a vypracujte návrh na řízení vztahu s nimi. (téma z 2. 10)</a:t>
            </a:r>
          </a:p>
          <a:p>
            <a:r>
              <a:rPr lang="cs-CZ" dirty="0"/>
              <a:t>2. vypracujte SLEPT analýzu (téma z 2. 10)</a:t>
            </a:r>
          </a:p>
          <a:p>
            <a:r>
              <a:rPr lang="cs-CZ" dirty="0"/>
              <a:t>3. zpracujte roční rozpočet Knihovny na Křižovatce (téma 9.10.)</a:t>
            </a:r>
          </a:p>
          <a:p>
            <a:r>
              <a:rPr lang="cs-CZ" dirty="0"/>
              <a:t>Vypracovaný úkol vložte do 14. 10. 2015 do </a:t>
            </a:r>
            <a:r>
              <a:rPr lang="cs-CZ" dirty="0" err="1"/>
              <a:t>Odevzdávárny</a:t>
            </a:r>
            <a:r>
              <a:rPr lang="cs-CZ" dirty="0"/>
              <a:t> (s náležitostmi  seminární práce, v minimálním rozsahu 4 strany)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6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ekonomie, ekonomický, ekonomika</a:t>
            </a:r>
            <a:endParaRPr lang="cs-CZ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 lnSpcReduction="10000"/>
          </a:bodyPr>
          <a:lstStyle/>
          <a:p>
            <a:pPr marL="427038" indent="-322263">
              <a:buSzPct val="45000"/>
              <a:buFont typeface="Wingdings" panose="05000000000000000000" pitchFamily="2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EKONOMIE = VĚDA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sz="2600" dirty="0"/>
              <a:t>- věda, která zkoumá alokaci vzácných zdrojů mezi alternativní využití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sz="2600" dirty="0"/>
              <a:t>- zkoumá zejména chování ekonomických subjektů</a:t>
            </a:r>
          </a:p>
          <a:p>
            <a:pPr marL="427038" indent="-322263">
              <a:buSzPct val="45000"/>
              <a:buFont typeface="Wingdings" panose="05000000000000000000" pitchFamily="2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EKONOMICKÝ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sz="2600" dirty="0"/>
              <a:t>- hospodárný, úsporný, dobře hospodařící</a:t>
            </a:r>
          </a:p>
          <a:p>
            <a:pPr marL="427038" indent="-322263">
              <a:buSzPct val="45000"/>
              <a:buFont typeface="Wingdings" panose="05000000000000000000" pitchFamily="2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EKONOMIKA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sz="2600" dirty="0"/>
              <a:t>- hospodářství určitého státu jako celek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sz="2600" dirty="0"/>
              <a:t>- obor zkoumající jednotlivé úseky národního hospodářství</a:t>
            </a:r>
          </a:p>
        </p:txBody>
      </p:sp>
    </p:spTree>
    <p:extLst>
      <p:ext uri="{BB962C8B-B14F-4D97-AF65-F5344CB8AC3E}">
        <p14:creationId xmlns:p14="http://schemas.microsoft.com/office/powerpoint/2010/main" val="226516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 makro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27038" indent="-322263">
              <a:buSzPct val="45000"/>
              <a:buFont typeface="Wingdings" panose="05000000000000000000" pitchFamily="2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MAKROEKONOMIE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- </a:t>
            </a:r>
            <a:r>
              <a:rPr lang="cs-CZ" altLang="cs-CZ" sz="2400" dirty="0"/>
              <a:t>zkoumá chování ekonomiky jako celku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sz="2400" dirty="0"/>
              <a:t>- studuje příčiny vývoje a následné dopady HDP, inflace, nezaměstnanosti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endParaRPr lang="cs-CZ" altLang="cs-CZ" sz="2400" dirty="0"/>
          </a:p>
          <a:p>
            <a:pPr marL="427038" indent="-322263">
              <a:buSzPct val="45000"/>
              <a:buFont typeface="Wingdings" panose="05000000000000000000" pitchFamily="2" charset="2"/>
              <a:buChar char=""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dirty="0"/>
              <a:t>MIKROEKONOMIE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sz="2400" dirty="0"/>
              <a:t>- studuje chování individuálních subjektů v ekonomice (spotřebitel, firma)</a:t>
            </a:r>
          </a:p>
          <a:p>
            <a:pPr marL="427038" indent="-322263">
              <a:buClrTx/>
              <a:buSzPct val="45000"/>
              <a:buFontTx/>
              <a:buNone/>
              <a:tabLst>
                <a:tab pos="427038" algn="l"/>
                <a:tab pos="531813" algn="l"/>
                <a:tab pos="981075" algn="l"/>
                <a:tab pos="1430338" algn="l"/>
                <a:tab pos="1879600" algn="l"/>
                <a:tab pos="2328863" algn="l"/>
                <a:tab pos="2778125" algn="l"/>
                <a:tab pos="3227388" algn="l"/>
                <a:tab pos="3676650" algn="l"/>
                <a:tab pos="4125913" algn="l"/>
                <a:tab pos="4575175" algn="l"/>
                <a:tab pos="5024438" algn="l"/>
                <a:tab pos="5473700" algn="l"/>
                <a:tab pos="5922963" algn="l"/>
                <a:tab pos="6372225" algn="l"/>
                <a:tab pos="6821488" algn="l"/>
                <a:tab pos="7270750" algn="l"/>
                <a:tab pos="7720013" algn="l"/>
                <a:tab pos="8169275" algn="l"/>
                <a:tab pos="8618538" algn="l"/>
                <a:tab pos="9067800" algn="l"/>
              </a:tabLst>
            </a:pPr>
            <a:r>
              <a:rPr lang="cs-CZ" altLang="cs-CZ" sz="2400" dirty="0"/>
              <a:t>- studuje dílčí trhy (např. konkrétního výrobku)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42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3500" y="336917"/>
            <a:ext cx="9720072" cy="1499616"/>
          </a:xfrm>
        </p:spPr>
        <p:txBody>
          <a:bodyPr/>
          <a:lstStyle/>
          <a:p>
            <a:r>
              <a:rPr lang="cs-CZ" dirty="0" smtClean="0"/>
              <a:t>makroekonomický koloběh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2714" y="1502229"/>
            <a:ext cx="9414512" cy="4699476"/>
          </a:xfrm>
        </p:spPr>
      </p:pic>
      <p:sp>
        <p:nvSpPr>
          <p:cNvPr id="5" name="TextovéPole 4"/>
          <p:cNvSpPr txBox="1"/>
          <p:nvPr/>
        </p:nvSpPr>
        <p:spPr>
          <a:xfrm>
            <a:off x="555172" y="6457890"/>
            <a:ext cx="108095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/>
              <a:t>ANDRLOVÁ, Anna a DVOŘÁKOVÁ, Michala a HRUŠKOVÁ, Blanka a </a:t>
            </a:r>
            <a:r>
              <a:rPr lang="cs-CZ" sz="1000" dirty="0" err="1"/>
              <a:t>Mynarz</a:t>
            </a:r>
            <a:r>
              <a:rPr lang="cs-CZ" sz="1000" dirty="0"/>
              <a:t> a Jindřich a Šlapáková a Ivana. Role knihovny v ekonomickém prostředí informační společnosti. </a:t>
            </a:r>
            <a:r>
              <a:rPr lang="cs-CZ" sz="1000" i="1" dirty="0"/>
              <a:t>Ikaros</a:t>
            </a:r>
            <a:r>
              <a:rPr lang="cs-CZ" sz="1000" dirty="0"/>
              <a:t> [online]. 2009, ročník 13, číslo 2 [cit. 2015-09-30]. urn:nbn:cz:ik-13045. ISSN 1212-5075. Dostupné z: http://ikaros.cz/node/13045</a:t>
            </a:r>
          </a:p>
        </p:txBody>
      </p:sp>
    </p:spTree>
    <p:extLst>
      <p:ext uri="{BB962C8B-B14F-4D97-AF65-F5344CB8AC3E}">
        <p14:creationId xmlns:p14="http://schemas.microsoft.com/office/powerpoint/2010/main" val="80089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mikroekonomie</a:t>
            </a:r>
            <a:endParaRPr lang="cs-CZ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5128402"/>
              </p:ext>
            </p:extLst>
          </p:nvPr>
        </p:nvGraphicFramePr>
        <p:xfrm>
          <a:off x="3479799" y="141515"/>
          <a:ext cx="8505372" cy="6411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670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hrubý domácí produkt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471186" cy="4023360"/>
          </a:xfrm>
        </p:spPr>
        <p:txBody>
          <a:bodyPr>
            <a:normAutofit lnSpcReduction="10000"/>
          </a:bodyPr>
          <a:lstStyle/>
          <a:p>
            <a:pPr marL="431800" indent="-319088"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/>
              <a:t>n</a:t>
            </a:r>
            <a:r>
              <a:rPr lang="cs-CZ" altLang="cs-CZ" dirty="0" smtClean="0"/>
              <a:t>ejvýznamnější ukazatel, zachycuje </a:t>
            </a:r>
            <a:r>
              <a:rPr lang="cs-CZ" altLang="cs-CZ" dirty="0"/>
              <a:t>výkonnost dané </a:t>
            </a:r>
            <a:r>
              <a:rPr lang="cs-CZ" altLang="cs-CZ" dirty="0" smtClean="0"/>
              <a:t>ekonomiky za dané období</a:t>
            </a:r>
          </a:p>
          <a:p>
            <a:pPr marL="431800" indent="-319088"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 smtClean="0"/>
              <a:t>je vyjádřen v </a:t>
            </a:r>
            <a:r>
              <a:rPr lang="cs-CZ" altLang="cs-CZ" dirty="0" err="1" smtClean="0"/>
              <a:t>peněznch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jednotnákch</a:t>
            </a:r>
            <a:endParaRPr lang="cs-CZ" altLang="cs-CZ" dirty="0" smtClean="0"/>
          </a:p>
          <a:p>
            <a:pPr marL="431800" indent="-319088"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dirty="0" smtClean="0"/>
              <a:t>součet </a:t>
            </a:r>
            <a:r>
              <a:rPr lang="cs-CZ" altLang="cs-CZ" dirty="0" err="1" smtClean="0"/>
              <a:t>kornunové</a:t>
            </a:r>
            <a:r>
              <a:rPr lang="cs-CZ" altLang="cs-CZ" dirty="0" smtClean="0"/>
              <a:t> hodnoty spotřeby, investic, vládních nákupů a čistých vývozů</a:t>
            </a:r>
          </a:p>
          <a:p>
            <a:pPr marL="431800" indent="-319088">
              <a:buSzPct val="45000"/>
              <a:buFont typeface="Wingdings" panose="05000000000000000000" pitchFamily="2" charset="2"/>
              <a:buChar char=""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altLang="cs-CZ" dirty="0"/>
          </a:p>
          <a:p>
            <a:pPr marL="431800" indent="-319088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altLang="cs-CZ" b="1" dirty="0" smtClean="0"/>
              <a:t>HDP </a:t>
            </a:r>
            <a:r>
              <a:rPr lang="cs-CZ" altLang="cs-CZ" b="1" dirty="0"/>
              <a:t>= tržní hodnota veškerých finálních statků a služeb vyprodukovaných v dané ekonomice za dané časové </a:t>
            </a:r>
            <a:r>
              <a:rPr lang="cs-CZ" altLang="cs-CZ" b="1" dirty="0" smtClean="0"/>
              <a:t>období</a:t>
            </a:r>
          </a:p>
          <a:p>
            <a:pPr marL="431800" indent="-319088" algn="ctr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endParaRPr lang="cs-CZ" dirty="0"/>
          </a:p>
          <a:p>
            <a:pPr marL="431800" indent="-319088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dirty="0" smtClean="0"/>
              <a:t>nominální HDP – ukazuje skutečné ceny</a:t>
            </a:r>
          </a:p>
          <a:p>
            <a:pPr marL="431800" indent="-319088">
              <a:buClrTx/>
              <a:buSzPct val="45000"/>
              <a:buFontTx/>
              <a:buNone/>
              <a:tabLst>
                <a:tab pos="431800" algn="l"/>
                <a:tab pos="536575" algn="l"/>
                <a:tab pos="985838" algn="l"/>
                <a:tab pos="1435100" algn="l"/>
                <a:tab pos="1884363" algn="l"/>
                <a:tab pos="2333625" algn="l"/>
                <a:tab pos="2782888" algn="l"/>
                <a:tab pos="3232150" algn="l"/>
                <a:tab pos="3681413" algn="l"/>
                <a:tab pos="4130675" algn="l"/>
                <a:tab pos="4579938" algn="l"/>
                <a:tab pos="5029200" algn="l"/>
                <a:tab pos="5478463" algn="l"/>
                <a:tab pos="5927725" algn="l"/>
                <a:tab pos="6376988" algn="l"/>
                <a:tab pos="6826250" algn="l"/>
                <a:tab pos="7275513" algn="l"/>
                <a:tab pos="7724775" algn="l"/>
                <a:tab pos="8174038" algn="l"/>
                <a:tab pos="8623300" algn="l"/>
                <a:tab pos="9072563" algn="l"/>
              </a:tabLst>
            </a:pPr>
            <a:r>
              <a:rPr lang="cs-CZ" dirty="0" smtClean="0"/>
              <a:t>reálné HPD - očištěno od inflace tzn. ukazuje skutečný nárůst fyzického objemu produktu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1616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</a:t>
            </a:r>
            <a:r>
              <a:rPr lang="cs-CZ" dirty="0" err="1" smtClean="0"/>
              <a:t>hpd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SzPct val="45000"/>
              <a:buFont typeface="Symbol" panose="05050102010706020507" pitchFamily="18" charset="2"/>
              <a:buChar char=""/>
            </a:pPr>
            <a:r>
              <a:rPr lang="cs-CZ" altLang="cs-CZ" sz="2400" dirty="0"/>
              <a:t>Výdajová metoda</a:t>
            </a:r>
          </a:p>
          <a:p>
            <a:pPr>
              <a:lnSpc>
                <a:spcPct val="100000"/>
              </a:lnSpc>
              <a:buClrTx/>
              <a:buNone/>
            </a:pPr>
            <a:endParaRPr lang="cs-CZ" altLang="cs-CZ" sz="2400" dirty="0"/>
          </a:p>
          <a:p>
            <a:pPr algn="ctr">
              <a:lnSpc>
                <a:spcPct val="100000"/>
              </a:lnSpc>
              <a:buClrTx/>
              <a:buNone/>
            </a:pPr>
            <a:r>
              <a:rPr lang="cs-CZ" altLang="cs-CZ" sz="2400" dirty="0"/>
              <a:t>HDP = C + I + G + NX</a:t>
            </a:r>
          </a:p>
          <a:p>
            <a:pPr algn="ctr">
              <a:lnSpc>
                <a:spcPct val="100000"/>
              </a:lnSpc>
              <a:buClrTx/>
              <a:buNone/>
            </a:pPr>
            <a:endParaRPr lang="cs-CZ" altLang="cs-CZ" sz="2400" dirty="0"/>
          </a:p>
          <a:p>
            <a:pPr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cs-CZ" altLang="cs-CZ" sz="2400" dirty="0"/>
              <a:t>Výdaje domácností na spotřebu – C</a:t>
            </a:r>
          </a:p>
          <a:p>
            <a:pPr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cs-CZ" altLang="cs-CZ" sz="2400" dirty="0"/>
              <a:t>Výdaje na investice – I</a:t>
            </a:r>
          </a:p>
          <a:p>
            <a:pPr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cs-CZ" altLang="cs-CZ" sz="2400" dirty="0"/>
              <a:t>Výdaje vlády na nákupy výrobků a služeb – G</a:t>
            </a:r>
          </a:p>
          <a:p>
            <a:pPr>
              <a:lnSpc>
                <a:spcPct val="100000"/>
              </a:lnSpc>
              <a:buSzPct val="45000"/>
              <a:buFont typeface="Arial" panose="020B0604020202020204" pitchFamily="34" charset="0"/>
              <a:buChar char="•"/>
            </a:pPr>
            <a:r>
              <a:rPr lang="cs-CZ" altLang="cs-CZ" sz="2400" dirty="0"/>
              <a:t>Čistý export - NX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4583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4825F1AF-8DBC-4E3D-9F3D-688338DA83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5969</TotalTime>
  <Words>805</Words>
  <Application>Microsoft Office PowerPoint</Application>
  <PresentationFormat>Vlastní</PresentationFormat>
  <Paragraphs>207</Paragraphs>
  <Slides>25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Integrál</vt:lpstr>
      <vt:lpstr>kontext</vt:lpstr>
      <vt:lpstr>Prezentace aplikace PowerPoint</vt:lpstr>
      <vt:lpstr>Úkol – 14. 10. 2015</vt:lpstr>
      <vt:lpstr>ekonomie, ekonomický, ekonomika</vt:lpstr>
      <vt:lpstr>mikro makro</vt:lpstr>
      <vt:lpstr>makroekonomický koloběh</vt:lpstr>
      <vt:lpstr>mikroekonomie</vt:lpstr>
      <vt:lpstr>hrubý domácí produkt</vt:lpstr>
      <vt:lpstr>výpočet hpd</vt:lpstr>
      <vt:lpstr>hpd</vt:lpstr>
      <vt:lpstr>INFLACE</vt:lpstr>
      <vt:lpstr>stupně a dopady inflace</vt:lpstr>
      <vt:lpstr>nezaměstnanost</vt:lpstr>
      <vt:lpstr>mikroekonomie</vt:lpstr>
      <vt:lpstr>Prezentace aplikace PowerPoint</vt:lpstr>
      <vt:lpstr>PODNIKY PODLE PRÁVNÍ FORMY</vt:lpstr>
      <vt:lpstr>veřejné (státní podniky)</vt:lpstr>
      <vt:lpstr>příspěvkové organizace / neziskové organizace</vt:lpstr>
      <vt:lpstr>neziskový sektor</vt:lpstr>
      <vt:lpstr>zřizovatel knihovny </vt:lpstr>
      <vt:lpstr>okolí organizace</vt:lpstr>
      <vt:lpstr>SLPET analýz</vt:lpstr>
      <vt:lpstr>zainteresované strany / dotčené subjekty / stakeholders</vt:lpstr>
      <vt:lpstr>Prezentace aplikace PowerPoint</vt:lpstr>
      <vt:lpstr>DĚKUJI ZA POZORNOST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manažer</dc:title>
  <dc:creator>user</dc:creator>
  <cp:lastModifiedBy>Markéta Bočková</cp:lastModifiedBy>
  <cp:revision>199</cp:revision>
  <cp:lastPrinted>2014-10-31T10:48:43Z</cp:lastPrinted>
  <dcterms:created xsi:type="dcterms:W3CDTF">2014-10-22T19:19:13Z</dcterms:created>
  <dcterms:modified xsi:type="dcterms:W3CDTF">2015-10-02T13:29:44Z</dcterms:modified>
</cp:coreProperties>
</file>