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317" r:id="rId3"/>
    <p:sldId id="403" r:id="rId4"/>
    <p:sldId id="454" r:id="rId5"/>
    <p:sldId id="452" r:id="rId6"/>
    <p:sldId id="453" r:id="rId7"/>
    <p:sldId id="405" r:id="rId8"/>
    <p:sldId id="406" r:id="rId9"/>
    <p:sldId id="407" r:id="rId10"/>
    <p:sldId id="408" r:id="rId11"/>
    <p:sldId id="409" r:id="rId12"/>
    <p:sldId id="449" r:id="rId13"/>
    <p:sldId id="410" r:id="rId14"/>
    <p:sldId id="411" r:id="rId15"/>
    <p:sldId id="412" r:id="rId16"/>
    <p:sldId id="413" r:id="rId17"/>
    <p:sldId id="414" r:id="rId18"/>
    <p:sldId id="415" r:id="rId19"/>
    <p:sldId id="417" r:id="rId20"/>
    <p:sldId id="418" r:id="rId21"/>
    <p:sldId id="419" r:id="rId22"/>
    <p:sldId id="420" r:id="rId23"/>
    <p:sldId id="421" r:id="rId24"/>
    <p:sldId id="423" r:id="rId25"/>
    <p:sldId id="422" r:id="rId26"/>
    <p:sldId id="424" r:id="rId27"/>
    <p:sldId id="425" r:id="rId28"/>
    <p:sldId id="429" r:id="rId29"/>
    <p:sldId id="430" r:id="rId30"/>
    <p:sldId id="431" r:id="rId31"/>
    <p:sldId id="432" r:id="rId32"/>
    <p:sldId id="433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42" r:id="rId41"/>
    <p:sldId id="444" r:id="rId42"/>
    <p:sldId id="443" r:id="rId43"/>
    <p:sldId id="445" r:id="rId44"/>
    <p:sldId id="446" r:id="rId45"/>
    <p:sldId id="447" r:id="rId46"/>
    <p:sldId id="448" r:id="rId47"/>
    <p:sldId id="450" r:id="rId48"/>
    <p:sldId id="372" r:id="rId49"/>
    <p:sldId id="45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6111D5D-6010-4E89-9BCA-4ED9050B6021}">
          <p14:sldIdLst>
            <p14:sldId id="256"/>
            <p14:sldId id="317"/>
            <p14:sldId id="403"/>
            <p14:sldId id="454"/>
            <p14:sldId id="452"/>
            <p14:sldId id="453"/>
            <p14:sldId id="405"/>
            <p14:sldId id="406"/>
            <p14:sldId id="407"/>
            <p14:sldId id="408"/>
            <p14:sldId id="409"/>
            <p14:sldId id="449"/>
            <p14:sldId id="410"/>
            <p14:sldId id="411"/>
            <p14:sldId id="412"/>
            <p14:sldId id="413"/>
            <p14:sldId id="414"/>
            <p14:sldId id="415"/>
            <p14:sldId id="417"/>
            <p14:sldId id="418"/>
            <p14:sldId id="419"/>
            <p14:sldId id="420"/>
            <p14:sldId id="421"/>
            <p14:sldId id="423"/>
            <p14:sldId id="422"/>
            <p14:sldId id="424"/>
            <p14:sldId id="425"/>
            <p14:sldId id="429"/>
            <p14:sldId id="430"/>
            <p14:sldId id="431"/>
            <p14:sldId id="432"/>
            <p14:sldId id="433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4"/>
            <p14:sldId id="443"/>
            <p14:sldId id="445"/>
            <p14:sldId id="446"/>
            <p14:sldId id="447"/>
            <p14:sldId id="448"/>
            <p14:sldId id="450"/>
            <p14:sldId id="372"/>
            <p14:sldId id="45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21" d="100"/>
          <a:sy n="121" d="100"/>
        </p:scale>
        <p:origin x="-108" y="-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3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25F28-DBC4-44CF-ACAF-552EBA8C3A56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0078A356-8C41-4786-B596-E280A5855B8D}">
      <dgm:prSet phldrT="[Text]"/>
      <dgm:spPr/>
      <dgm:t>
        <a:bodyPr/>
        <a:lstStyle/>
        <a:p>
          <a:r>
            <a:rPr lang="cs-CZ" dirty="0" smtClean="0"/>
            <a:t>formalizace</a:t>
          </a:r>
          <a:endParaRPr lang="cs-CZ" dirty="0"/>
        </a:p>
      </dgm:t>
    </dgm:pt>
    <dgm:pt modelId="{93F58042-DF99-4845-9EA8-E922DFC20B77}" type="parTrans" cxnId="{D184BE66-FBC8-4B31-95EF-DBBD2B03F9B3}">
      <dgm:prSet/>
      <dgm:spPr/>
      <dgm:t>
        <a:bodyPr/>
        <a:lstStyle/>
        <a:p>
          <a:endParaRPr lang="cs-CZ"/>
        </a:p>
      </dgm:t>
    </dgm:pt>
    <dgm:pt modelId="{10023CC5-D967-48AC-B838-200C53A5C4E7}" type="sibTrans" cxnId="{D184BE66-FBC8-4B31-95EF-DBBD2B03F9B3}">
      <dgm:prSet/>
      <dgm:spPr/>
      <dgm:t>
        <a:bodyPr/>
        <a:lstStyle/>
        <a:p>
          <a:endParaRPr lang="cs-CZ"/>
        </a:p>
      </dgm:t>
    </dgm:pt>
    <dgm:pt modelId="{CD6FC679-2E69-4A1A-AA84-CD96FE49F0E1}">
      <dgm:prSet phldrT="[Text]"/>
      <dgm:spPr/>
      <dgm:t>
        <a:bodyPr/>
        <a:lstStyle/>
        <a:p>
          <a:r>
            <a:rPr lang="cs-CZ" dirty="0" smtClean="0"/>
            <a:t>(de)centralizace</a:t>
          </a:r>
          <a:endParaRPr lang="cs-CZ" dirty="0"/>
        </a:p>
      </dgm:t>
    </dgm:pt>
    <dgm:pt modelId="{EF68CFFD-F9F1-44D7-BE1F-B271CA807F6F}" type="parTrans" cxnId="{0B79B758-0480-43CB-B71C-6458A179CA39}">
      <dgm:prSet/>
      <dgm:spPr/>
      <dgm:t>
        <a:bodyPr/>
        <a:lstStyle/>
        <a:p>
          <a:endParaRPr lang="cs-CZ"/>
        </a:p>
      </dgm:t>
    </dgm:pt>
    <dgm:pt modelId="{EDE4B7A4-D58F-488B-A74F-2853A27A73FC}" type="sibTrans" cxnId="{0B79B758-0480-43CB-B71C-6458A179CA39}">
      <dgm:prSet/>
      <dgm:spPr/>
      <dgm:t>
        <a:bodyPr/>
        <a:lstStyle/>
        <a:p>
          <a:endParaRPr lang="cs-CZ"/>
        </a:p>
      </dgm:t>
    </dgm:pt>
    <dgm:pt modelId="{605D7AF9-0016-4418-97B1-7A9627510C0B}">
      <dgm:prSet phldrT="[Text]"/>
      <dgm:spPr/>
      <dgm:t>
        <a:bodyPr/>
        <a:lstStyle/>
        <a:p>
          <a:r>
            <a:rPr lang="cs-CZ" dirty="0" smtClean="0"/>
            <a:t>specializace</a:t>
          </a:r>
          <a:endParaRPr lang="cs-CZ" dirty="0"/>
        </a:p>
      </dgm:t>
    </dgm:pt>
    <dgm:pt modelId="{9526ED9E-8923-4130-B7F0-25A5CFA014ED}" type="parTrans" cxnId="{D95DFD6B-2C5E-4A41-B18A-3362026D9E72}">
      <dgm:prSet/>
      <dgm:spPr/>
      <dgm:t>
        <a:bodyPr/>
        <a:lstStyle/>
        <a:p>
          <a:endParaRPr lang="cs-CZ"/>
        </a:p>
      </dgm:t>
    </dgm:pt>
    <dgm:pt modelId="{29EE50E6-799E-49DD-9939-A0C78121B076}" type="sibTrans" cxnId="{D95DFD6B-2C5E-4A41-B18A-3362026D9E72}">
      <dgm:prSet/>
      <dgm:spPr/>
      <dgm:t>
        <a:bodyPr/>
        <a:lstStyle/>
        <a:p>
          <a:endParaRPr lang="cs-CZ"/>
        </a:p>
      </dgm:t>
    </dgm:pt>
    <dgm:pt modelId="{AC9FAC01-4654-4CC4-A453-C65B4E9AE7CC}" type="pres">
      <dgm:prSet presAssocID="{D4625F28-DBC4-44CF-ACAF-552EBA8C3A56}" presName="compositeShape" presStyleCnt="0">
        <dgm:presLayoutVars>
          <dgm:chMax val="7"/>
          <dgm:dir/>
          <dgm:resizeHandles val="exact"/>
        </dgm:presLayoutVars>
      </dgm:prSet>
      <dgm:spPr/>
    </dgm:pt>
    <dgm:pt modelId="{37A578C4-7398-4544-908D-C328A5B4F176}" type="pres">
      <dgm:prSet presAssocID="{D4625F28-DBC4-44CF-ACAF-552EBA8C3A56}" presName="wedge1" presStyleLbl="node1" presStyleIdx="0" presStyleCnt="3"/>
      <dgm:spPr/>
      <dgm:t>
        <a:bodyPr/>
        <a:lstStyle/>
        <a:p>
          <a:endParaRPr lang="cs-CZ"/>
        </a:p>
      </dgm:t>
    </dgm:pt>
    <dgm:pt modelId="{307FA269-4403-4659-B357-AC464C106EB8}" type="pres">
      <dgm:prSet presAssocID="{D4625F28-DBC4-44CF-ACAF-552EBA8C3A56}" presName="dummy1a" presStyleCnt="0"/>
      <dgm:spPr/>
    </dgm:pt>
    <dgm:pt modelId="{05D1BAFA-89B7-4F40-B097-0D6FF45766A8}" type="pres">
      <dgm:prSet presAssocID="{D4625F28-DBC4-44CF-ACAF-552EBA8C3A56}" presName="dummy1b" presStyleCnt="0"/>
      <dgm:spPr/>
    </dgm:pt>
    <dgm:pt modelId="{21BFC9D9-BC8B-4482-A9A9-D60C660C4669}" type="pres">
      <dgm:prSet presAssocID="{D4625F28-DBC4-44CF-ACAF-552EBA8C3A5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1E95B8-8C9F-4863-AA26-6A42531E75D9}" type="pres">
      <dgm:prSet presAssocID="{D4625F28-DBC4-44CF-ACAF-552EBA8C3A56}" presName="wedge2" presStyleLbl="node1" presStyleIdx="1" presStyleCnt="3"/>
      <dgm:spPr/>
      <dgm:t>
        <a:bodyPr/>
        <a:lstStyle/>
        <a:p>
          <a:endParaRPr lang="cs-CZ"/>
        </a:p>
      </dgm:t>
    </dgm:pt>
    <dgm:pt modelId="{57194877-721F-4E14-A6FF-F91165F0A950}" type="pres">
      <dgm:prSet presAssocID="{D4625F28-DBC4-44CF-ACAF-552EBA8C3A56}" presName="dummy2a" presStyleCnt="0"/>
      <dgm:spPr/>
    </dgm:pt>
    <dgm:pt modelId="{2BB5ADB8-9BD3-457E-84A4-E913FEB804DC}" type="pres">
      <dgm:prSet presAssocID="{D4625F28-DBC4-44CF-ACAF-552EBA8C3A56}" presName="dummy2b" presStyleCnt="0"/>
      <dgm:spPr/>
    </dgm:pt>
    <dgm:pt modelId="{F13BA1D4-7459-4428-95A4-315084EBBC4B}" type="pres">
      <dgm:prSet presAssocID="{D4625F28-DBC4-44CF-ACAF-552EBA8C3A5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5FC582-0902-42F8-8A88-F82278DF796A}" type="pres">
      <dgm:prSet presAssocID="{D4625F28-DBC4-44CF-ACAF-552EBA8C3A56}" presName="wedge3" presStyleLbl="node1" presStyleIdx="2" presStyleCnt="3"/>
      <dgm:spPr/>
      <dgm:t>
        <a:bodyPr/>
        <a:lstStyle/>
        <a:p>
          <a:endParaRPr lang="cs-CZ"/>
        </a:p>
      </dgm:t>
    </dgm:pt>
    <dgm:pt modelId="{E0BAAF46-9DD0-4195-9CB7-7327EC41E12D}" type="pres">
      <dgm:prSet presAssocID="{D4625F28-DBC4-44CF-ACAF-552EBA8C3A56}" presName="dummy3a" presStyleCnt="0"/>
      <dgm:spPr/>
    </dgm:pt>
    <dgm:pt modelId="{844653ED-A0B4-4DEF-B97B-B04C6A2F0111}" type="pres">
      <dgm:prSet presAssocID="{D4625F28-DBC4-44CF-ACAF-552EBA8C3A56}" presName="dummy3b" presStyleCnt="0"/>
      <dgm:spPr/>
    </dgm:pt>
    <dgm:pt modelId="{AFCCE992-D8BC-4104-9639-98DCA16E0BC8}" type="pres">
      <dgm:prSet presAssocID="{D4625F28-DBC4-44CF-ACAF-552EBA8C3A5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B30FAA-7772-4104-8DDA-47501F5F696F}" type="pres">
      <dgm:prSet presAssocID="{10023CC5-D967-48AC-B838-200C53A5C4E7}" presName="arrowWedge1" presStyleLbl="fgSibTrans2D1" presStyleIdx="0" presStyleCnt="3"/>
      <dgm:spPr/>
    </dgm:pt>
    <dgm:pt modelId="{AE33A71E-BEF9-42A6-B28F-6449A1AA7155}" type="pres">
      <dgm:prSet presAssocID="{EDE4B7A4-D58F-488B-A74F-2853A27A73FC}" presName="arrowWedge2" presStyleLbl="fgSibTrans2D1" presStyleIdx="1" presStyleCnt="3"/>
      <dgm:spPr/>
    </dgm:pt>
    <dgm:pt modelId="{6A26A3F2-9827-4382-AC0A-ED785B4AA6ED}" type="pres">
      <dgm:prSet presAssocID="{29EE50E6-799E-49DD-9939-A0C78121B076}" presName="arrowWedge3" presStyleLbl="fgSibTrans2D1" presStyleIdx="2" presStyleCnt="3"/>
      <dgm:spPr/>
    </dgm:pt>
  </dgm:ptLst>
  <dgm:cxnLst>
    <dgm:cxn modelId="{D95DFD6B-2C5E-4A41-B18A-3362026D9E72}" srcId="{D4625F28-DBC4-44CF-ACAF-552EBA8C3A56}" destId="{605D7AF9-0016-4418-97B1-7A9627510C0B}" srcOrd="2" destOrd="0" parTransId="{9526ED9E-8923-4130-B7F0-25A5CFA014ED}" sibTransId="{29EE50E6-799E-49DD-9939-A0C78121B076}"/>
    <dgm:cxn modelId="{F774AC38-475E-4A3D-A3DA-B81DF97CC192}" type="presOf" srcId="{CD6FC679-2E69-4A1A-AA84-CD96FE49F0E1}" destId="{F13BA1D4-7459-4428-95A4-315084EBBC4B}" srcOrd="1" destOrd="0" presId="urn:microsoft.com/office/officeart/2005/8/layout/cycle8"/>
    <dgm:cxn modelId="{958D271E-F99A-4610-AE2E-BFD3F74E4975}" type="presOf" srcId="{D4625F28-DBC4-44CF-ACAF-552EBA8C3A56}" destId="{AC9FAC01-4654-4CC4-A453-C65B4E9AE7CC}" srcOrd="0" destOrd="0" presId="urn:microsoft.com/office/officeart/2005/8/layout/cycle8"/>
    <dgm:cxn modelId="{8C3B3D7A-FFB0-49B6-8118-8ABED63D8E27}" type="presOf" srcId="{605D7AF9-0016-4418-97B1-7A9627510C0B}" destId="{AF5FC582-0902-42F8-8A88-F82278DF796A}" srcOrd="0" destOrd="0" presId="urn:microsoft.com/office/officeart/2005/8/layout/cycle8"/>
    <dgm:cxn modelId="{824B12C6-E03A-42FD-95FB-EEBFC96F5534}" type="presOf" srcId="{0078A356-8C41-4786-B596-E280A5855B8D}" destId="{37A578C4-7398-4544-908D-C328A5B4F176}" srcOrd="0" destOrd="0" presId="urn:microsoft.com/office/officeart/2005/8/layout/cycle8"/>
    <dgm:cxn modelId="{C2200D0F-A817-445B-867D-26510A2FBDCF}" type="presOf" srcId="{605D7AF9-0016-4418-97B1-7A9627510C0B}" destId="{AFCCE992-D8BC-4104-9639-98DCA16E0BC8}" srcOrd="1" destOrd="0" presId="urn:microsoft.com/office/officeart/2005/8/layout/cycle8"/>
    <dgm:cxn modelId="{0B79B758-0480-43CB-B71C-6458A179CA39}" srcId="{D4625F28-DBC4-44CF-ACAF-552EBA8C3A56}" destId="{CD6FC679-2E69-4A1A-AA84-CD96FE49F0E1}" srcOrd="1" destOrd="0" parTransId="{EF68CFFD-F9F1-44D7-BE1F-B271CA807F6F}" sibTransId="{EDE4B7A4-D58F-488B-A74F-2853A27A73FC}"/>
    <dgm:cxn modelId="{ADFF046F-1FEC-4980-9989-38C06C19A70C}" type="presOf" srcId="{CD6FC679-2E69-4A1A-AA84-CD96FE49F0E1}" destId="{831E95B8-8C9F-4863-AA26-6A42531E75D9}" srcOrd="0" destOrd="0" presId="urn:microsoft.com/office/officeart/2005/8/layout/cycle8"/>
    <dgm:cxn modelId="{D184BE66-FBC8-4B31-95EF-DBBD2B03F9B3}" srcId="{D4625F28-DBC4-44CF-ACAF-552EBA8C3A56}" destId="{0078A356-8C41-4786-B596-E280A5855B8D}" srcOrd="0" destOrd="0" parTransId="{93F58042-DF99-4845-9EA8-E922DFC20B77}" sibTransId="{10023CC5-D967-48AC-B838-200C53A5C4E7}"/>
    <dgm:cxn modelId="{A0D84071-545F-4364-881A-41922131AB19}" type="presOf" srcId="{0078A356-8C41-4786-B596-E280A5855B8D}" destId="{21BFC9D9-BC8B-4482-A9A9-D60C660C4669}" srcOrd="1" destOrd="0" presId="urn:microsoft.com/office/officeart/2005/8/layout/cycle8"/>
    <dgm:cxn modelId="{AE292BA3-6345-4DBE-A3E8-553E2025AC40}" type="presParOf" srcId="{AC9FAC01-4654-4CC4-A453-C65B4E9AE7CC}" destId="{37A578C4-7398-4544-908D-C328A5B4F176}" srcOrd="0" destOrd="0" presId="urn:microsoft.com/office/officeart/2005/8/layout/cycle8"/>
    <dgm:cxn modelId="{ED48C50D-339A-4C87-BFA1-BEB0CFC53F97}" type="presParOf" srcId="{AC9FAC01-4654-4CC4-A453-C65B4E9AE7CC}" destId="{307FA269-4403-4659-B357-AC464C106EB8}" srcOrd="1" destOrd="0" presId="urn:microsoft.com/office/officeart/2005/8/layout/cycle8"/>
    <dgm:cxn modelId="{CAD5FFC2-0FD2-4500-B651-FFC62BACB94D}" type="presParOf" srcId="{AC9FAC01-4654-4CC4-A453-C65B4E9AE7CC}" destId="{05D1BAFA-89B7-4F40-B097-0D6FF45766A8}" srcOrd="2" destOrd="0" presId="urn:microsoft.com/office/officeart/2005/8/layout/cycle8"/>
    <dgm:cxn modelId="{96B8BF3D-7A63-4DAF-96DA-CF037C19E0CE}" type="presParOf" srcId="{AC9FAC01-4654-4CC4-A453-C65B4E9AE7CC}" destId="{21BFC9D9-BC8B-4482-A9A9-D60C660C4669}" srcOrd="3" destOrd="0" presId="urn:microsoft.com/office/officeart/2005/8/layout/cycle8"/>
    <dgm:cxn modelId="{F0A36AEA-8173-420B-9ACB-106702BC240F}" type="presParOf" srcId="{AC9FAC01-4654-4CC4-A453-C65B4E9AE7CC}" destId="{831E95B8-8C9F-4863-AA26-6A42531E75D9}" srcOrd="4" destOrd="0" presId="urn:microsoft.com/office/officeart/2005/8/layout/cycle8"/>
    <dgm:cxn modelId="{49B13613-1980-49B2-BCB5-8852EB1BCF73}" type="presParOf" srcId="{AC9FAC01-4654-4CC4-A453-C65B4E9AE7CC}" destId="{57194877-721F-4E14-A6FF-F91165F0A950}" srcOrd="5" destOrd="0" presId="urn:microsoft.com/office/officeart/2005/8/layout/cycle8"/>
    <dgm:cxn modelId="{254EACED-40F6-4682-BBED-9DD45DF39D74}" type="presParOf" srcId="{AC9FAC01-4654-4CC4-A453-C65B4E9AE7CC}" destId="{2BB5ADB8-9BD3-457E-84A4-E913FEB804DC}" srcOrd="6" destOrd="0" presId="urn:microsoft.com/office/officeart/2005/8/layout/cycle8"/>
    <dgm:cxn modelId="{7D489C45-03B3-48BD-8C70-3FF33185A60E}" type="presParOf" srcId="{AC9FAC01-4654-4CC4-A453-C65B4E9AE7CC}" destId="{F13BA1D4-7459-4428-95A4-315084EBBC4B}" srcOrd="7" destOrd="0" presId="urn:microsoft.com/office/officeart/2005/8/layout/cycle8"/>
    <dgm:cxn modelId="{5A9068E8-28C3-46E3-8ECA-678EF7001F52}" type="presParOf" srcId="{AC9FAC01-4654-4CC4-A453-C65B4E9AE7CC}" destId="{AF5FC582-0902-42F8-8A88-F82278DF796A}" srcOrd="8" destOrd="0" presId="urn:microsoft.com/office/officeart/2005/8/layout/cycle8"/>
    <dgm:cxn modelId="{5795506F-71E4-4A52-BBCD-459B5194AD6A}" type="presParOf" srcId="{AC9FAC01-4654-4CC4-A453-C65B4E9AE7CC}" destId="{E0BAAF46-9DD0-4195-9CB7-7327EC41E12D}" srcOrd="9" destOrd="0" presId="urn:microsoft.com/office/officeart/2005/8/layout/cycle8"/>
    <dgm:cxn modelId="{293D27DA-6135-491A-8846-7211220BE758}" type="presParOf" srcId="{AC9FAC01-4654-4CC4-A453-C65B4E9AE7CC}" destId="{844653ED-A0B4-4DEF-B97B-B04C6A2F0111}" srcOrd="10" destOrd="0" presId="urn:microsoft.com/office/officeart/2005/8/layout/cycle8"/>
    <dgm:cxn modelId="{6F281561-C224-40C1-967D-4DCE2DACFA97}" type="presParOf" srcId="{AC9FAC01-4654-4CC4-A453-C65B4E9AE7CC}" destId="{AFCCE992-D8BC-4104-9639-98DCA16E0BC8}" srcOrd="11" destOrd="0" presId="urn:microsoft.com/office/officeart/2005/8/layout/cycle8"/>
    <dgm:cxn modelId="{9E191302-DC25-4591-AB06-B3F0A0E615C6}" type="presParOf" srcId="{AC9FAC01-4654-4CC4-A453-C65B4E9AE7CC}" destId="{A0B30FAA-7772-4104-8DDA-47501F5F696F}" srcOrd="12" destOrd="0" presId="urn:microsoft.com/office/officeart/2005/8/layout/cycle8"/>
    <dgm:cxn modelId="{FA21B962-6DC4-43F5-B6B5-0CE9CA24645D}" type="presParOf" srcId="{AC9FAC01-4654-4CC4-A453-C65B4E9AE7CC}" destId="{AE33A71E-BEF9-42A6-B28F-6449A1AA7155}" srcOrd="13" destOrd="0" presId="urn:microsoft.com/office/officeart/2005/8/layout/cycle8"/>
    <dgm:cxn modelId="{862FC046-378E-4AA2-A1B1-44F2F15D0F0A}" type="presParOf" srcId="{AC9FAC01-4654-4CC4-A453-C65B4E9AE7CC}" destId="{6A26A3F2-9827-4382-AC0A-ED785B4AA6E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4A217D-4AE0-428A-BB51-19351237E26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4BEACA-7A09-44EF-9241-EBD6C2F91B11}">
      <dgm:prSet phldrT="[Text]"/>
      <dgm:spPr/>
      <dgm:t>
        <a:bodyPr/>
        <a:lstStyle/>
        <a:p>
          <a:r>
            <a:rPr lang="cs-CZ" dirty="0" smtClean="0"/>
            <a:t>tradičně útvarové struktury</a:t>
          </a:r>
          <a:endParaRPr lang="cs-CZ" dirty="0"/>
        </a:p>
      </dgm:t>
    </dgm:pt>
    <dgm:pt modelId="{F016D974-B98F-4F1E-816D-23097EF48905}" type="parTrans" cxnId="{6687B2C7-4831-454F-9BD8-56C871F1280C}">
      <dgm:prSet/>
      <dgm:spPr/>
      <dgm:t>
        <a:bodyPr/>
        <a:lstStyle/>
        <a:p>
          <a:endParaRPr lang="cs-CZ"/>
        </a:p>
      </dgm:t>
    </dgm:pt>
    <dgm:pt modelId="{178353E5-CC91-472F-BFA7-0891A504E3E6}" type="sibTrans" cxnId="{6687B2C7-4831-454F-9BD8-56C871F1280C}">
      <dgm:prSet/>
      <dgm:spPr/>
      <dgm:t>
        <a:bodyPr/>
        <a:lstStyle/>
        <a:p>
          <a:endParaRPr lang="cs-CZ"/>
        </a:p>
      </dgm:t>
    </dgm:pt>
    <dgm:pt modelId="{A2FF97C5-6DE7-4582-BA8E-7AA1FC44140E}">
      <dgm:prSet phldrT="[Text]"/>
      <dgm:spPr/>
      <dgm:t>
        <a:bodyPr/>
        <a:lstStyle/>
        <a:p>
          <a:r>
            <a:rPr lang="cs-CZ" dirty="0" smtClean="0"/>
            <a:t>liniové</a:t>
          </a:r>
          <a:endParaRPr lang="cs-CZ" dirty="0"/>
        </a:p>
      </dgm:t>
    </dgm:pt>
    <dgm:pt modelId="{78353A17-A593-4632-BF21-1BD4BE95A6E0}" type="parTrans" cxnId="{37D44F51-7F21-4601-88F7-36EB1A5F7B6E}">
      <dgm:prSet/>
      <dgm:spPr/>
      <dgm:t>
        <a:bodyPr/>
        <a:lstStyle/>
        <a:p>
          <a:endParaRPr lang="cs-CZ"/>
        </a:p>
      </dgm:t>
    </dgm:pt>
    <dgm:pt modelId="{94D7EC9F-6B0F-46D6-AD19-5F8CAED20CC3}" type="sibTrans" cxnId="{37D44F51-7F21-4601-88F7-36EB1A5F7B6E}">
      <dgm:prSet/>
      <dgm:spPr/>
      <dgm:t>
        <a:bodyPr/>
        <a:lstStyle/>
        <a:p>
          <a:endParaRPr lang="cs-CZ"/>
        </a:p>
      </dgm:t>
    </dgm:pt>
    <dgm:pt modelId="{DDEEC35A-1A25-49AC-8CFA-895CF9469755}">
      <dgm:prSet phldrT="[Text]"/>
      <dgm:spPr/>
      <dgm:t>
        <a:bodyPr/>
        <a:lstStyle/>
        <a:p>
          <a:r>
            <a:rPr lang="cs-CZ" dirty="0" smtClean="0"/>
            <a:t>cílově – programové útvarové struktury</a:t>
          </a:r>
          <a:endParaRPr lang="cs-CZ" dirty="0"/>
        </a:p>
      </dgm:t>
    </dgm:pt>
    <dgm:pt modelId="{84D6CE03-8E25-4DFC-A550-5C605C1FC663}" type="parTrans" cxnId="{AD9ADEA6-7BFA-4D80-8922-5E02788C50A6}">
      <dgm:prSet/>
      <dgm:spPr/>
      <dgm:t>
        <a:bodyPr/>
        <a:lstStyle/>
        <a:p>
          <a:endParaRPr lang="cs-CZ"/>
        </a:p>
      </dgm:t>
    </dgm:pt>
    <dgm:pt modelId="{6C1CC074-72AF-4450-8072-5BF3FED28F2A}" type="sibTrans" cxnId="{AD9ADEA6-7BFA-4D80-8922-5E02788C50A6}">
      <dgm:prSet/>
      <dgm:spPr/>
      <dgm:t>
        <a:bodyPr/>
        <a:lstStyle/>
        <a:p>
          <a:endParaRPr lang="cs-CZ"/>
        </a:p>
      </dgm:t>
    </dgm:pt>
    <dgm:pt modelId="{CF66EB73-9D77-4EC3-A442-24935EA377B9}">
      <dgm:prSet phldrT="[Text]"/>
      <dgm:spPr/>
      <dgm:t>
        <a:bodyPr/>
        <a:lstStyle/>
        <a:p>
          <a:r>
            <a:rPr lang="cs-CZ" smtClean="0"/>
            <a:t>projektové</a:t>
          </a:r>
          <a:endParaRPr lang="cs-CZ"/>
        </a:p>
      </dgm:t>
    </dgm:pt>
    <dgm:pt modelId="{9A5253DC-B88D-4B47-9BC2-2F61E09AE216}" type="parTrans" cxnId="{538D587C-4DC4-4B33-9365-FE880B0611D8}">
      <dgm:prSet/>
      <dgm:spPr/>
      <dgm:t>
        <a:bodyPr/>
        <a:lstStyle/>
        <a:p>
          <a:endParaRPr lang="cs-CZ"/>
        </a:p>
      </dgm:t>
    </dgm:pt>
    <dgm:pt modelId="{C9D1515F-A50D-4D55-AF2D-E8DF6CA4F468}" type="sibTrans" cxnId="{538D587C-4DC4-4B33-9365-FE880B0611D8}">
      <dgm:prSet/>
      <dgm:spPr/>
      <dgm:t>
        <a:bodyPr/>
        <a:lstStyle/>
        <a:p>
          <a:endParaRPr lang="cs-CZ"/>
        </a:p>
      </dgm:t>
    </dgm:pt>
    <dgm:pt modelId="{34A8BFFB-E529-4039-8E1D-73693431C979}">
      <dgm:prSet/>
      <dgm:spPr/>
      <dgm:t>
        <a:bodyPr/>
        <a:lstStyle/>
        <a:p>
          <a:r>
            <a:rPr lang="cs-CZ" dirty="0" smtClean="0"/>
            <a:t>funkcionální</a:t>
          </a:r>
          <a:endParaRPr lang="cs-CZ" dirty="0"/>
        </a:p>
      </dgm:t>
    </dgm:pt>
    <dgm:pt modelId="{BB258884-601C-4C3E-93D1-DA9055E9C9D9}" type="parTrans" cxnId="{600F5F9B-DBDA-407D-90DE-9703A88862FC}">
      <dgm:prSet/>
      <dgm:spPr/>
      <dgm:t>
        <a:bodyPr/>
        <a:lstStyle/>
        <a:p>
          <a:endParaRPr lang="cs-CZ"/>
        </a:p>
      </dgm:t>
    </dgm:pt>
    <dgm:pt modelId="{9B079FFF-D772-44F2-9853-1CF805B41F94}" type="sibTrans" cxnId="{600F5F9B-DBDA-407D-90DE-9703A88862FC}">
      <dgm:prSet/>
      <dgm:spPr/>
      <dgm:t>
        <a:bodyPr/>
        <a:lstStyle/>
        <a:p>
          <a:endParaRPr lang="cs-CZ"/>
        </a:p>
      </dgm:t>
    </dgm:pt>
    <dgm:pt modelId="{29FDA180-8E33-44E6-96AA-07262C1DA43A}">
      <dgm:prSet/>
      <dgm:spPr/>
      <dgm:t>
        <a:bodyPr/>
        <a:lstStyle/>
        <a:p>
          <a:r>
            <a:rPr lang="cs-CZ" dirty="0" smtClean="0"/>
            <a:t>liniově - štábní</a:t>
          </a:r>
          <a:endParaRPr lang="cs-CZ" dirty="0"/>
        </a:p>
      </dgm:t>
    </dgm:pt>
    <dgm:pt modelId="{13F54E71-EE6D-409D-BB94-7206053B34BD}" type="parTrans" cxnId="{335FA5FB-D73C-4853-A55B-FD63F3758531}">
      <dgm:prSet/>
      <dgm:spPr/>
      <dgm:t>
        <a:bodyPr/>
        <a:lstStyle/>
        <a:p>
          <a:endParaRPr lang="cs-CZ"/>
        </a:p>
      </dgm:t>
    </dgm:pt>
    <dgm:pt modelId="{DCC6ADE9-CD28-4259-B73F-8DFECB25214F}" type="sibTrans" cxnId="{335FA5FB-D73C-4853-A55B-FD63F3758531}">
      <dgm:prSet/>
      <dgm:spPr/>
      <dgm:t>
        <a:bodyPr/>
        <a:lstStyle/>
        <a:p>
          <a:endParaRPr lang="cs-CZ"/>
        </a:p>
      </dgm:t>
    </dgm:pt>
    <dgm:pt modelId="{7B86B82A-AC20-403D-AFF3-6AA896CCE4C4}">
      <dgm:prSet/>
      <dgm:spPr/>
      <dgm:t>
        <a:bodyPr/>
        <a:lstStyle/>
        <a:p>
          <a:r>
            <a:rPr lang="cs-CZ" smtClean="0"/>
            <a:t>maticové</a:t>
          </a:r>
          <a:endParaRPr lang="cs-CZ"/>
        </a:p>
      </dgm:t>
    </dgm:pt>
    <dgm:pt modelId="{15D90FCB-A8BA-410E-A61E-14919A8084D2}" type="parTrans" cxnId="{F2869DB0-16B6-4630-96F6-3EAA5F246BE8}">
      <dgm:prSet/>
      <dgm:spPr/>
      <dgm:t>
        <a:bodyPr/>
        <a:lstStyle/>
        <a:p>
          <a:endParaRPr lang="cs-CZ"/>
        </a:p>
      </dgm:t>
    </dgm:pt>
    <dgm:pt modelId="{1D21B607-A76E-407C-B0F4-DD8CA560006F}" type="sibTrans" cxnId="{F2869DB0-16B6-4630-96F6-3EAA5F246BE8}">
      <dgm:prSet/>
      <dgm:spPr/>
      <dgm:t>
        <a:bodyPr/>
        <a:lstStyle/>
        <a:p>
          <a:endParaRPr lang="cs-CZ"/>
        </a:p>
      </dgm:t>
    </dgm:pt>
    <dgm:pt modelId="{6E16113A-884D-41D2-B98F-BBD6515F6D02}" type="pres">
      <dgm:prSet presAssocID="{714A217D-4AE0-428A-BB51-19351237E2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197A420-E137-44A7-85A4-2E0B17182189}" type="pres">
      <dgm:prSet presAssocID="{294BEACA-7A09-44EF-9241-EBD6C2F91B11}" presName="composite" presStyleCnt="0"/>
      <dgm:spPr/>
    </dgm:pt>
    <dgm:pt modelId="{04BDEA0E-B772-4E35-9E0B-4F1AA21C4160}" type="pres">
      <dgm:prSet presAssocID="{294BEACA-7A09-44EF-9241-EBD6C2F91B1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5CBACC-D1D9-42D2-9DCF-7EBC98334250}" type="pres">
      <dgm:prSet presAssocID="{294BEACA-7A09-44EF-9241-EBD6C2F91B1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F551E4-A66C-4F63-A108-72ED462A1259}" type="pres">
      <dgm:prSet presAssocID="{178353E5-CC91-472F-BFA7-0891A504E3E6}" presName="space" presStyleCnt="0"/>
      <dgm:spPr/>
    </dgm:pt>
    <dgm:pt modelId="{C5BD3063-04D9-45DC-A6EC-C6A4712C2A22}" type="pres">
      <dgm:prSet presAssocID="{DDEEC35A-1A25-49AC-8CFA-895CF9469755}" presName="composite" presStyleCnt="0"/>
      <dgm:spPr/>
    </dgm:pt>
    <dgm:pt modelId="{031CDEB4-7541-4A81-9DF5-7296150AD37D}" type="pres">
      <dgm:prSet presAssocID="{DDEEC35A-1A25-49AC-8CFA-895CF94697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178203-3F6B-4B55-8AB1-F8C073399F26}" type="pres">
      <dgm:prSet presAssocID="{DDEEC35A-1A25-49AC-8CFA-895CF94697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2600A06-AC2C-46EE-8763-D412D4761113}" type="presOf" srcId="{7B86B82A-AC20-403D-AFF3-6AA896CCE4C4}" destId="{46178203-3F6B-4B55-8AB1-F8C073399F26}" srcOrd="0" destOrd="1" presId="urn:microsoft.com/office/officeart/2005/8/layout/hList1"/>
    <dgm:cxn modelId="{AD9ADEA6-7BFA-4D80-8922-5E02788C50A6}" srcId="{714A217D-4AE0-428A-BB51-19351237E265}" destId="{DDEEC35A-1A25-49AC-8CFA-895CF9469755}" srcOrd="1" destOrd="0" parTransId="{84D6CE03-8E25-4DFC-A550-5C605C1FC663}" sibTransId="{6C1CC074-72AF-4450-8072-5BF3FED28F2A}"/>
    <dgm:cxn modelId="{538D587C-4DC4-4B33-9365-FE880B0611D8}" srcId="{DDEEC35A-1A25-49AC-8CFA-895CF9469755}" destId="{CF66EB73-9D77-4EC3-A442-24935EA377B9}" srcOrd="0" destOrd="0" parTransId="{9A5253DC-B88D-4B47-9BC2-2F61E09AE216}" sibTransId="{C9D1515F-A50D-4D55-AF2D-E8DF6CA4F468}"/>
    <dgm:cxn modelId="{600F5F9B-DBDA-407D-90DE-9703A88862FC}" srcId="{294BEACA-7A09-44EF-9241-EBD6C2F91B11}" destId="{34A8BFFB-E529-4039-8E1D-73693431C979}" srcOrd="1" destOrd="0" parTransId="{BB258884-601C-4C3E-93D1-DA9055E9C9D9}" sibTransId="{9B079FFF-D772-44F2-9853-1CF805B41F94}"/>
    <dgm:cxn modelId="{01734D81-F3A0-4BD0-9507-44D25005B17B}" type="presOf" srcId="{34A8BFFB-E529-4039-8E1D-73693431C979}" destId="{EA5CBACC-D1D9-42D2-9DCF-7EBC98334250}" srcOrd="0" destOrd="1" presId="urn:microsoft.com/office/officeart/2005/8/layout/hList1"/>
    <dgm:cxn modelId="{335FA5FB-D73C-4853-A55B-FD63F3758531}" srcId="{294BEACA-7A09-44EF-9241-EBD6C2F91B11}" destId="{29FDA180-8E33-44E6-96AA-07262C1DA43A}" srcOrd="2" destOrd="0" parTransId="{13F54E71-EE6D-409D-BB94-7206053B34BD}" sibTransId="{DCC6ADE9-CD28-4259-B73F-8DFECB25214F}"/>
    <dgm:cxn modelId="{61CF5F1B-7834-4FED-93F3-5D83BF97D452}" type="presOf" srcId="{714A217D-4AE0-428A-BB51-19351237E265}" destId="{6E16113A-884D-41D2-B98F-BBD6515F6D02}" srcOrd="0" destOrd="0" presId="urn:microsoft.com/office/officeart/2005/8/layout/hList1"/>
    <dgm:cxn modelId="{37D44F51-7F21-4601-88F7-36EB1A5F7B6E}" srcId="{294BEACA-7A09-44EF-9241-EBD6C2F91B11}" destId="{A2FF97C5-6DE7-4582-BA8E-7AA1FC44140E}" srcOrd="0" destOrd="0" parTransId="{78353A17-A593-4632-BF21-1BD4BE95A6E0}" sibTransId="{94D7EC9F-6B0F-46D6-AD19-5F8CAED20CC3}"/>
    <dgm:cxn modelId="{3B27694D-9E98-4FCD-AE5F-5F50507E98DE}" type="presOf" srcId="{29FDA180-8E33-44E6-96AA-07262C1DA43A}" destId="{EA5CBACC-D1D9-42D2-9DCF-7EBC98334250}" srcOrd="0" destOrd="2" presId="urn:microsoft.com/office/officeart/2005/8/layout/hList1"/>
    <dgm:cxn modelId="{D9792214-38D3-4184-BD36-8DEF0139CA63}" type="presOf" srcId="{294BEACA-7A09-44EF-9241-EBD6C2F91B11}" destId="{04BDEA0E-B772-4E35-9E0B-4F1AA21C4160}" srcOrd="0" destOrd="0" presId="urn:microsoft.com/office/officeart/2005/8/layout/hList1"/>
    <dgm:cxn modelId="{F2869DB0-16B6-4630-96F6-3EAA5F246BE8}" srcId="{DDEEC35A-1A25-49AC-8CFA-895CF9469755}" destId="{7B86B82A-AC20-403D-AFF3-6AA896CCE4C4}" srcOrd="1" destOrd="0" parTransId="{15D90FCB-A8BA-410E-A61E-14919A8084D2}" sibTransId="{1D21B607-A76E-407C-B0F4-DD8CA560006F}"/>
    <dgm:cxn modelId="{26D190F2-7855-477B-A65C-2C676DCDE213}" type="presOf" srcId="{DDEEC35A-1A25-49AC-8CFA-895CF9469755}" destId="{031CDEB4-7541-4A81-9DF5-7296150AD37D}" srcOrd="0" destOrd="0" presId="urn:microsoft.com/office/officeart/2005/8/layout/hList1"/>
    <dgm:cxn modelId="{6687B2C7-4831-454F-9BD8-56C871F1280C}" srcId="{714A217D-4AE0-428A-BB51-19351237E265}" destId="{294BEACA-7A09-44EF-9241-EBD6C2F91B11}" srcOrd="0" destOrd="0" parTransId="{F016D974-B98F-4F1E-816D-23097EF48905}" sibTransId="{178353E5-CC91-472F-BFA7-0891A504E3E6}"/>
    <dgm:cxn modelId="{B01C40CA-23D4-4B55-851F-38B22450B606}" type="presOf" srcId="{A2FF97C5-6DE7-4582-BA8E-7AA1FC44140E}" destId="{EA5CBACC-D1D9-42D2-9DCF-7EBC98334250}" srcOrd="0" destOrd="0" presId="urn:microsoft.com/office/officeart/2005/8/layout/hList1"/>
    <dgm:cxn modelId="{25217CEF-B054-42E8-9003-3E654C03E03D}" type="presOf" srcId="{CF66EB73-9D77-4EC3-A442-24935EA377B9}" destId="{46178203-3F6B-4B55-8AB1-F8C073399F26}" srcOrd="0" destOrd="0" presId="urn:microsoft.com/office/officeart/2005/8/layout/hList1"/>
    <dgm:cxn modelId="{BA19E652-D493-409C-9330-4E69EA5AC1E9}" type="presParOf" srcId="{6E16113A-884D-41D2-B98F-BBD6515F6D02}" destId="{0197A420-E137-44A7-85A4-2E0B17182189}" srcOrd="0" destOrd="0" presId="urn:microsoft.com/office/officeart/2005/8/layout/hList1"/>
    <dgm:cxn modelId="{B504D00C-2A4D-47B0-B516-DDB5F65966CC}" type="presParOf" srcId="{0197A420-E137-44A7-85A4-2E0B17182189}" destId="{04BDEA0E-B772-4E35-9E0B-4F1AA21C4160}" srcOrd="0" destOrd="0" presId="urn:microsoft.com/office/officeart/2005/8/layout/hList1"/>
    <dgm:cxn modelId="{94C609DC-2AF1-4F79-9332-6F87810E6DB7}" type="presParOf" srcId="{0197A420-E137-44A7-85A4-2E0B17182189}" destId="{EA5CBACC-D1D9-42D2-9DCF-7EBC98334250}" srcOrd="1" destOrd="0" presId="urn:microsoft.com/office/officeart/2005/8/layout/hList1"/>
    <dgm:cxn modelId="{48831423-4BA1-4068-9D8B-2A11F2AF3884}" type="presParOf" srcId="{6E16113A-884D-41D2-B98F-BBD6515F6D02}" destId="{91F551E4-A66C-4F63-A108-72ED462A1259}" srcOrd="1" destOrd="0" presId="urn:microsoft.com/office/officeart/2005/8/layout/hList1"/>
    <dgm:cxn modelId="{DDBD4307-BB0E-4C9E-850A-E7EE5C7126A6}" type="presParOf" srcId="{6E16113A-884D-41D2-B98F-BBD6515F6D02}" destId="{C5BD3063-04D9-45DC-A6EC-C6A4712C2A22}" srcOrd="2" destOrd="0" presId="urn:microsoft.com/office/officeart/2005/8/layout/hList1"/>
    <dgm:cxn modelId="{42FAD29B-A0D3-4A77-95D7-8E4DAD937A1B}" type="presParOf" srcId="{C5BD3063-04D9-45DC-A6EC-C6A4712C2A22}" destId="{031CDEB4-7541-4A81-9DF5-7296150AD37D}" srcOrd="0" destOrd="0" presId="urn:microsoft.com/office/officeart/2005/8/layout/hList1"/>
    <dgm:cxn modelId="{DA390652-A3B9-488A-AE6E-5674F3483D94}" type="presParOf" srcId="{C5BD3063-04D9-45DC-A6EC-C6A4712C2A22}" destId="{46178203-3F6B-4B55-8AB1-F8C073399F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A6CF3A-3B67-4389-A7AC-5E621109D8D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96B3230-FC8E-4B08-B0F0-597A5197E181}">
      <dgm:prSet phldrT="[Text]"/>
      <dgm:spPr/>
      <dgm:t>
        <a:bodyPr/>
        <a:lstStyle/>
        <a:p>
          <a:r>
            <a:rPr lang="cs-CZ" dirty="0" smtClean="0"/>
            <a:t>stanovení cílů (</a:t>
          </a:r>
          <a:r>
            <a:rPr lang="cs-CZ" dirty="0" err="1" smtClean="0"/>
            <a:t>benchmarking</a:t>
          </a:r>
          <a:r>
            <a:rPr lang="cs-CZ" dirty="0" smtClean="0"/>
            <a:t>, ROI)</a:t>
          </a:r>
          <a:endParaRPr lang="cs-CZ" dirty="0"/>
        </a:p>
      </dgm:t>
    </dgm:pt>
    <dgm:pt modelId="{2D4C1B01-9104-4872-9604-814E69AE0C80}" type="parTrans" cxnId="{EEE4EC13-495F-4809-A613-3E9D5D78DFEF}">
      <dgm:prSet/>
      <dgm:spPr/>
      <dgm:t>
        <a:bodyPr/>
        <a:lstStyle/>
        <a:p>
          <a:endParaRPr lang="cs-CZ"/>
        </a:p>
      </dgm:t>
    </dgm:pt>
    <dgm:pt modelId="{0E28BE9B-1FF4-46A8-A7B5-B92975BADA3C}" type="sibTrans" cxnId="{EEE4EC13-495F-4809-A613-3E9D5D78DFEF}">
      <dgm:prSet/>
      <dgm:spPr/>
      <dgm:t>
        <a:bodyPr/>
        <a:lstStyle/>
        <a:p>
          <a:endParaRPr lang="cs-CZ"/>
        </a:p>
      </dgm:t>
    </dgm:pt>
    <dgm:pt modelId="{221E7546-D42B-4A78-8FDB-E1E2572138F2}">
      <dgm:prSet phldrT="[Text]"/>
      <dgm:spPr/>
      <dgm:t>
        <a:bodyPr/>
        <a:lstStyle/>
        <a:p>
          <a:r>
            <a:rPr lang="cs-CZ" dirty="0" smtClean="0"/>
            <a:t>plánování očekávání  procesu  definování nástrojů </a:t>
          </a:r>
          <a:endParaRPr lang="cs-CZ" dirty="0" smtClean="0"/>
        </a:p>
        <a:p>
          <a:r>
            <a:rPr lang="cs-CZ" dirty="0" smtClean="0"/>
            <a:t>(</a:t>
          </a:r>
          <a:r>
            <a:rPr lang="cs-CZ" dirty="0" smtClean="0"/>
            <a:t>Excel, </a:t>
          </a:r>
          <a:r>
            <a:rPr lang="cs-CZ" dirty="0" err="1" smtClean="0"/>
            <a:t>Is</a:t>
          </a:r>
          <a:r>
            <a:rPr lang="cs-CZ" dirty="0" smtClean="0"/>
            <a:t>)</a:t>
          </a:r>
          <a:endParaRPr lang="cs-CZ" dirty="0"/>
        </a:p>
      </dgm:t>
    </dgm:pt>
    <dgm:pt modelId="{E40FEC71-0603-4943-BE4F-80715A61DFB4}" type="parTrans" cxnId="{08F923FA-6C1A-4343-925D-42F67BE322BF}">
      <dgm:prSet/>
      <dgm:spPr/>
      <dgm:t>
        <a:bodyPr/>
        <a:lstStyle/>
        <a:p>
          <a:endParaRPr lang="cs-CZ"/>
        </a:p>
      </dgm:t>
    </dgm:pt>
    <dgm:pt modelId="{F527CD2F-8528-42FA-821F-30D1272A7F49}" type="sibTrans" cxnId="{08F923FA-6C1A-4343-925D-42F67BE322BF}">
      <dgm:prSet/>
      <dgm:spPr/>
      <dgm:t>
        <a:bodyPr/>
        <a:lstStyle/>
        <a:p>
          <a:endParaRPr lang="cs-CZ"/>
        </a:p>
      </dgm:t>
    </dgm:pt>
    <dgm:pt modelId="{120726D8-7E22-4EEC-92FC-B6DDA426778C}">
      <dgm:prSet phldrT="[Text]"/>
      <dgm:spPr/>
      <dgm:t>
        <a:bodyPr/>
        <a:lstStyle/>
        <a:p>
          <a:r>
            <a:rPr lang="cs-CZ" dirty="0" smtClean="0"/>
            <a:t>porovnání plánu a skutečnosti</a:t>
          </a:r>
          <a:endParaRPr lang="cs-CZ" dirty="0"/>
        </a:p>
      </dgm:t>
    </dgm:pt>
    <dgm:pt modelId="{389CC6C3-D79E-482B-A248-403B5E1CFABB}" type="parTrans" cxnId="{28E618C8-1D80-4DAA-9C66-8250650AC2CA}">
      <dgm:prSet/>
      <dgm:spPr/>
      <dgm:t>
        <a:bodyPr/>
        <a:lstStyle/>
        <a:p>
          <a:endParaRPr lang="cs-CZ"/>
        </a:p>
      </dgm:t>
    </dgm:pt>
    <dgm:pt modelId="{A72FDEEE-EEA5-40B3-A9B1-7262BB56F0CD}" type="sibTrans" cxnId="{28E618C8-1D80-4DAA-9C66-8250650AC2CA}">
      <dgm:prSet/>
      <dgm:spPr/>
      <dgm:t>
        <a:bodyPr/>
        <a:lstStyle/>
        <a:p>
          <a:endParaRPr lang="cs-CZ"/>
        </a:p>
      </dgm:t>
    </dgm:pt>
    <dgm:pt modelId="{870D0FE5-2A3B-43FA-8D45-7D4C67D8D0BF}">
      <dgm:prSet phldrT="[Text]"/>
      <dgm:spPr/>
      <dgm:t>
        <a:bodyPr/>
        <a:lstStyle/>
        <a:p>
          <a:r>
            <a:rPr lang="cs-CZ" dirty="0" smtClean="0"/>
            <a:t>analýza odchylek</a:t>
          </a:r>
          <a:endParaRPr lang="cs-CZ" dirty="0"/>
        </a:p>
      </dgm:t>
    </dgm:pt>
    <dgm:pt modelId="{6FAD0E1A-84C8-4409-9205-D15A5E3CA5BF}" type="parTrans" cxnId="{8924604E-B2CD-4436-9AFE-C68DEEF0573C}">
      <dgm:prSet/>
      <dgm:spPr/>
      <dgm:t>
        <a:bodyPr/>
        <a:lstStyle/>
        <a:p>
          <a:endParaRPr lang="cs-CZ"/>
        </a:p>
      </dgm:t>
    </dgm:pt>
    <dgm:pt modelId="{1C08CC29-53A3-4540-8A45-1DF69A485FF0}" type="sibTrans" cxnId="{8924604E-B2CD-4436-9AFE-C68DEEF0573C}">
      <dgm:prSet/>
      <dgm:spPr/>
      <dgm:t>
        <a:bodyPr/>
        <a:lstStyle/>
        <a:p>
          <a:endParaRPr lang="cs-CZ"/>
        </a:p>
      </dgm:t>
    </dgm:pt>
    <dgm:pt modelId="{AB31D9C4-35D3-45A4-B8DE-3B6C6F03F63A}">
      <dgm:prSet phldrT="[Text]"/>
      <dgm:spPr/>
      <dgm:t>
        <a:bodyPr/>
        <a:lstStyle/>
        <a:p>
          <a:r>
            <a:rPr lang="cs-CZ" dirty="0" smtClean="0"/>
            <a:t>odstranění odchylek</a:t>
          </a:r>
          <a:endParaRPr lang="cs-CZ" dirty="0"/>
        </a:p>
      </dgm:t>
    </dgm:pt>
    <dgm:pt modelId="{488FF7A7-C189-41D7-B4FC-0AE72C2D4AB6}" type="parTrans" cxnId="{A25B81EE-2A2D-4F11-A0CE-A0A56C0D141F}">
      <dgm:prSet/>
      <dgm:spPr/>
      <dgm:t>
        <a:bodyPr/>
        <a:lstStyle/>
        <a:p>
          <a:endParaRPr lang="cs-CZ"/>
        </a:p>
      </dgm:t>
    </dgm:pt>
    <dgm:pt modelId="{60D73D28-64E6-44D1-A891-C999AD7CCF28}" type="sibTrans" cxnId="{A25B81EE-2A2D-4F11-A0CE-A0A56C0D141F}">
      <dgm:prSet/>
      <dgm:spPr/>
      <dgm:t>
        <a:bodyPr/>
        <a:lstStyle/>
        <a:p>
          <a:endParaRPr lang="cs-CZ"/>
        </a:p>
      </dgm:t>
    </dgm:pt>
    <dgm:pt modelId="{A617C32F-F1C4-45CC-B217-E3B4BA876781}" type="pres">
      <dgm:prSet presAssocID="{42A6CF3A-3B67-4389-A7AC-5E621109D8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B5EEAD9-07A9-4D70-9EA4-4794837E918D}" type="pres">
      <dgm:prSet presAssocID="{A96B3230-FC8E-4B08-B0F0-597A5197E1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83B65E-12A8-433C-B539-F533830550F8}" type="pres">
      <dgm:prSet presAssocID="{0E28BE9B-1FF4-46A8-A7B5-B92975BADA3C}" presName="sibTrans" presStyleLbl="sibTrans2D1" presStyleIdx="0" presStyleCnt="5"/>
      <dgm:spPr/>
      <dgm:t>
        <a:bodyPr/>
        <a:lstStyle/>
        <a:p>
          <a:endParaRPr lang="cs-CZ"/>
        </a:p>
      </dgm:t>
    </dgm:pt>
    <dgm:pt modelId="{7C2859C1-1086-4B08-9889-A869025A3E46}" type="pres">
      <dgm:prSet presAssocID="{0E28BE9B-1FF4-46A8-A7B5-B92975BADA3C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119692B3-7B28-49C4-A4FB-BF1E625B1167}" type="pres">
      <dgm:prSet presAssocID="{221E7546-D42B-4A78-8FDB-E1E2572138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183BB8-8C65-431B-9777-D6914C6C6682}" type="pres">
      <dgm:prSet presAssocID="{F527CD2F-8528-42FA-821F-30D1272A7F49}" presName="sibTrans" presStyleLbl="sibTrans2D1" presStyleIdx="1" presStyleCnt="5"/>
      <dgm:spPr/>
      <dgm:t>
        <a:bodyPr/>
        <a:lstStyle/>
        <a:p>
          <a:endParaRPr lang="cs-CZ"/>
        </a:p>
      </dgm:t>
    </dgm:pt>
    <dgm:pt modelId="{E1168ECC-5984-4C1B-B812-AAEB5526533F}" type="pres">
      <dgm:prSet presAssocID="{F527CD2F-8528-42FA-821F-30D1272A7F49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35409986-4D92-41CC-BC25-A400AD3EA164}" type="pres">
      <dgm:prSet presAssocID="{120726D8-7E22-4EEC-92FC-B6DDA42677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4E3E05-BC1D-4707-9F6E-E34A6727D2BA}" type="pres">
      <dgm:prSet presAssocID="{A72FDEEE-EEA5-40B3-A9B1-7262BB56F0CD}" presName="sibTrans" presStyleLbl="sibTrans2D1" presStyleIdx="2" presStyleCnt="5"/>
      <dgm:spPr/>
      <dgm:t>
        <a:bodyPr/>
        <a:lstStyle/>
        <a:p>
          <a:endParaRPr lang="cs-CZ"/>
        </a:p>
      </dgm:t>
    </dgm:pt>
    <dgm:pt modelId="{FA4C89AD-AF85-4EA7-9E93-0068D1BA150E}" type="pres">
      <dgm:prSet presAssocID="{A72FDEEE-EEA5-40B3-A9B1-7262BB56F0CD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4D255E57-F70B-40DC-BFD8-F4092C9534D8}" type="pres">
      <dgm:prSet presAssocID="{870D0FE5-2A3B-43FA-8D45-7D4C67D8D0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1AE7C1-EEF5-40B8-BBDD-676D02AA65F5}" type="pres">
      <dgm:prSet presAssocID="{1C08CC29-53A3-4540-8A45-1DF69A485FF0}" presName="sibTrans" presStyleLbl="sibTrans2D1" presStyleIdx="3" presStyleCnt="5"/>
      <dgm:spPr/>
      <dgm:t>
        <a:bodyPr/>
        <a:lstStyle/>
        <a:p>
          <a:endParaRPr lang="cs-CZ"/>
        </a:p>
      </dgm:t>
    </dgm:pt>
    <dgm:pt modelId="{2B175315-C7AF-49BE-86E1-E2A1B7049D64}" type="pres">
      <dgm:prSet presAssocID="{1C08CC29-53A3-4540-8A45-1DF69A485FF0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8DA59250-5C67-4651-9D14-52B0640BC029}" type="pres">
      <dgm:prSet presAssocID="{AB31D9C4-35D3-45A4-B8DE-3B6C6F03F6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4E5723-6C82-4854-8C10-0DD69731D7E8}" type="pres">
      <dgm:prSet presAssocID="{60D73D28-64E6-44D1-A891-C999AD7CCF28}" presName="sibTrans" presStyleLbl="sibTrans2D1" presStyleIdx="4" presStyleCnt="5"/>
      <dgm:spPr/>
      <dgm:t>
        <a:bodyPr/>
        <a:lstStyle/>
        <a:p>
          <a:endParaRPr lang="cs-CZ"/>
        </a:p>
      </dgm:t>
    </dgm:pt>
    <dgm:pt modelId="{F966DE35-DE33-47EC-8157-00B8A1595F57}" type="pres">
      <dgm:prSet presAssocID="{60D73D28-64E6-44D1-A891-C999AD7CCF28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28E618C8-1D80-4DAA-9C66-8250650AC2CA}" srcId="{42A6CF3A-3B67-4389-A7AC-5E621109D8D6}" destId="{120726D8-7E22-4EEC-92FC-B6DDA426778C}" srcOrd="2" destOrd="0" parTransId="{389CC6C3-D79E-482B-A248-403B5E1CFABB}" sibTransId="{A72FDEEE-EEA5-40B3-A9B1-7262BB56F0CD}"/>
    <dgm:cxn modelId="{6A77D758-7627-49A5-BF4A-22DAD50638DB}" type="presOf" srcId="{A96B3230-FC8E-4B08-B0F0-597A5197E181}" destId="{DB5EEAD9-07A9-4D70-9EA4-4794837E918D}" srcOrd="0" destOrd="0" presId="urn:microsoft.com/office/officeart/2005/8/layout/cycle2"/>
    <dgm:cxn modelId="{5F365A85-DA5A-4D43-9305-40D174BBCA08}" type="presOf" srcId="{42A6CF3A-3B67-4389-A7AC-5E621109D8D6}" destId="{A617C32F-F1C4-45CC-B217-E3B4BA876781}" srcOrd="0" destOrd="0" presId="urn:microsoft.com/office/officeart/2005/8/layout/cycle2"/>
    <dgm:cxn modelId="{D04A3A2B-113A-4C4B-AB80-23B4274F6F53}" type="presOf" srcId="{A72FDEEE-EEA5-40B3-A9B1-7262BB56F0CD}" destId="{714E3E05-BC1D-4707-9F6E-E34A6727D2BA}" srcOrd="0" destOrd="0" presId="urn:microsoft.com/office/officeart/2005/8/layout/cycle2"/>
    <dgm:cxn modelId="{C8691010-FBFE-4C63-B087-5348A5D4DA36}" type="presOf" srcId="{1C08CC29-53A3-4540-8A45-1DF69A485FF0}" destId="{A31AE7C1-EEF5-40B8-BBDD-676D02AA65F5}" srcOrd="0" destOrd="0" presId="urn:microsoft.com/office/officeart/2005/8/layout/cycle2"/>
    <dgm:cxn modelId="{EEE4EC13-495F-4809-A613-3E9D5D78DFEF}" srcId="{42A6CF3A-3B67-4389-A7AC-5E621109D8D6}" destId="{A96B3230-FC8E-4B08-B0F0-597A5197E181}" srcOrd="0" destOrd="0" parTransId="{2D4C1B01-9104-4872-9604-814E69AE0C80}" sibTransId="{0E28BE9B-1FF4-46A8-A7B5-B92975BADA3C}"/>
    <dgm:cxn modelId="{774C3A5C-98F8-4C9E-96DF-23D7669A6151}" type="presOf" srcId="{F527CD2F-8528-42FA-821F-30D1272A7F49}" destId="{E1168ECC-5984-4C1B-B812-AAEB5526533F}" srcOrd="1" destOrd="0" presId="urn:microsoft.com/office/officeart/2005/8/layout/cycle2"/>
    <dgm:cxn modelId="{6C68C85D-E0C7-4908-A127-DF9AB2350E02}" type="presOf" srcId="{60D73D28-64E6-44D1-A891-C999AD7CCF28}" destId="{F966DE35-DE33-47EC-8157-00B8A1595F57}" srcOrd="1" destOrd="0" presId="urn:microsoft.com/office/officeart/2005/8/layout/cycle2"/>
    <dgm:cxn modelId="{08F923FA-6C1A-4343-925D-42F67BE322BF}" srcId="{42A6CF3A-3B67-4389-A7AC-5E621109D8D6}" destId="{221E7546-D42B-4A78-8FDB-E1E2572138F2}" srcOrd="1" destOrd="0" parTransId="{E40FEC71-0603-4943-BE4F-80715A61DFB4}" sibTransId="{F527CD2F-8528-42FA-821F-30D1272A7F49}"/>
    <dgm:cxn modelId="{A25B81EE-2A2D-4F11-A0CE-A0A56C0D141F}" srcId="{42A6CF3A-3B67-4389-A7AC-5E621109D8D6}" destId="{AB31D9C4-35D3-45A4-B8DE-3B6C6F03F63A}" srcOrd="4" destOrd="0" parTransId="{488FF7A7-C189-41D7-B4FC-0AE72C2D4AB6}" sibTransId="{60D73D28-64E6-44D1-A891-C999AD7CCF28}"/>
    <dgm:cxn modelId="{E678F5A9-509C-4F94-B93D-9E721A980A60}" type="presOf" srcId="{A72FDEEE-EEA5-40B3-A9B1-7262BB56F0CD}" destId="{FA4C89AD-AF85-4EA7-9E93-0068D1BA150E}" srcOrd="1" destOrd="0" presId="urn:microsoft.com/office/officeart/2005/8/layout/cycle2"/>
    <dgm:cxn modelId="{71C8C200-0AAA-484E-B051-CC9A8A219C59}" type="presOf" srcId="{F527CD2F-8528-42FA-821F-30D1272A7F49}" destId="{31183BB8-8C65-431B-9777-D6914C6C6682}" srcOrd="0" destOrd="0" presId="urn:microsoft.com/office/officeart/2005/8/layout/cycle2"/>
    <dgm:cxn modelId="{2BB05D93-BA3A-4BB9-A1C6-E80291586438}" type="presOf" srcId="{120726D8-7E22-4EEC-92FC-B6DDA426778C}" destId="{35409986-4D92-41CC-BC25-A400AD3EA164}" srcOrd="0" destOrd="0" presId="urn:microsoft.com/office/officeart/2005/8/layout/cycle2"/>
    <dgm:cxn modelId="{A91DA065-67C3-4BD7-9B39-101829715D39}" type="presOf" srcId="{221E7546-D42B-4A78-8FDB-E1E2572138F2}" destId="{119692B3-7B28-49C4-A4FB-BF1E625B1167}" srcOrd="0" destOrd="0" presId="urn:microsoft.com/office/officeart/2005/8/layout/cycle2"/>
    <dgm:cxn modelId="{C2A7B306-F238-44E7-95E6-D162536F4FFF}" type="presOf" srcId="{0E28BE9B-1FF4-46A8-A7B5-B92975BADA3C}" destId="{7C2859C1-1086-4B08-9889-A869025A3E46}" srcOrd="1" destOrd="0" presId="urn:microsoft.com/office/officeart/2005/8/layout/cycle2"/>
    <dgm:cxn modelId="{2BDF523B-17A5-4DB4-B090-0AC6108C8B82}" type="presOf" srcId="{870D0FE5-2A3B-43FA-8D45-7D4C67D8D0BF}" destId="{4D255E57-F70B-40DC-BFD8-F4092C9534D8}" srcOrd="0" destOrd="0" presId="urn:microsoft.com/office/officeart/2005/8/layout/cycle2"/>
    <dgm:cxn modelId="{18F75B5A-56E8-4EE3-96FB-BBD92D05487C}" type="presOf" srcId="{AB31D9C4-35D3-45A4-B8DE-3B6C6F03F63A}" destId="{8DA59250-5C67-4651-9D14-52B0640BC029}" srcOrd="0" destOrd="0" presId="urn:microsoft.com/office/officeart/2005/8/layout/cycle2"/>
    <dgm:cxn modelId="{EAB68DA1-E6FD-4EFC-AFB7-13CF453AFF1C}" type="presOf" srcId="{60D73D28-64E6-44D1-A891-C999AD7CCF28}" destId="{214E5723-6C82-4854-8C10-0DD69731D7E8}" srcOrd="0" destOrd="0" presId="urn:microsoft.com/office/officeart/2005/8/layout/cycle2"/>
    <dgm:cxn modelId="{421AC1BF-921C-4F05-B71F-66E56A98E85D}" type="presOf" srcId="{1C08CC29-53A3-4540-8A45-1DF69A485FF0}" destId="{2B175315-C7AF-49BE-86E1-E2A1B7049D64}" srcOrd="1" destOrd="0" presId="urn:microsoft.com/office/officeart/2005/8/layout/cycle2"/>
    <dgm:cxn modelId="{8924604E-B2CD-4436-9AFE-C68DEEF0573C}" srcId="{42A6CF3A-3B67-4389-A7AC-5E621109D8D6}" destId="{870D0FE5-2A3B-43FA-8D45-7D4C67D8D0BF}" srcOrd="3" destOrd="0" parTransId="{6FAD0E1A-84C8-4409-9205-D15A5E3CA5BF}" sibTransId="{1C08CC29-53A3-4540-8A45-1DF69A485FF0}"/>
    <dgm:cxn modelId="{93CA64A4-E67E-4278-B6B0-080323BE496D}" type="presOf" srcId="{0E28BE9B-1FF4-46A8-A7B5-B92975BADA3C}" destId="{1583B65E-12A8-433C-B539-F533830550F8}" srcOrd="0" destOrd="0" presId="urn:microsoft.com/office/officeart/2005/8/layout/cycle2"/>
    <dgm:cxn modelId="{04079300-141A-4C1F-8264-B1FE0547DD8B}" type="presParOf" srcId="{A617C32F-F1C4-45CC-B217-E3B4BA876781}" destId="{DB5EEAD9-07A9-4D70-9EA4-4794837E918D}" srcOrd="0" destOrd="0" presId="urn:microsoft.com/office/officeart/2005/8/layout/cycle2"/>
    <dgm:cxn modelId="{4B96BB9B-E6B7-4B0A-8369-FCEDBAD7C47C}" type="presParOf" srcId="{A617C32F-F1C4-45CC-B217-E3B4BA876781}" destId="{1583B65E-12A8-433C-B539-F533830550F8}" srcOrd="1" destOrd="0" presId="urn:microsoft.com/office/officeart/2005/8/layout/cycle2"/>
    <dgm:cxn modelId="{368CBD4A-03AB-4D4D-84D9-7466E7FD66AC}" type="presParOf" srcId="{1583B65E-12A8-433C-B539-F533830550F8}" destId="{7C2859C1-1086-4B08-9889-A869025A3E46}" srcOrd="0" destOrd="0" presId="urn:microsoft.com/office/officeart/2005/8/layout/cycle2"/>
    <dgm:cxn modelId="{A492D243-9BCC-4A34-B31E-3AD3C6DB2351}" type="presParOf" srcId="{A617C32F-F1C4-45CC-B217-E3B4BA876781}" destId="{119692B3-7B28-49C4-A4FB-BF1E625B1167}" srcOrd="2" destOrd="0" presId="urn:microsoft.com/office/officeart/2005/8/layout/cycle2"/>
    <dgm:cxn modelId="{83C023A7-2EF0-4A34-9010-33400A99F13B}" type="presParOf" srcId="{A617C32F-F1C4-45CC-B217-E3B4BA876781}" destId="{31183BB8-8C65-431B-9777-D6914C6C6682}" srcOrd="3" destOrd="0" presId="urn:microsoft.com/office/officeart/2005/8/layout/cycle2"/>
    <dgm:cxn modelId="{3DF022D5-7F97-4831-8EED-87E17E2F5979}" type="presParOf" srcId="{31183BB8-8C65-431B-9777-D6914C6C6682}" destId="{E1168ECC-5984-4C1B-B812-AAEB5526533F}" srcOrd="0" destOrd="0" presId="urn:microsoft.com/office/officeart/2005/8/layout/cycle2"/>
    <dgm:cxn modelId="{B4FAF32B-FDF9-4568-A59F-7AF354F68633}" type="presParOf" srcId="{A617C32F-F1C4-45CC-B217-E3B4BA876781}" destId="{35409986-4D92-41CC-BC25-A400AD3EA164}" srcOrd="4" destOrd="0" presId="urn:microsoft.com/office/officeart/2005/8/layout/cycle2"/>
    <dgm:cxn modelId="{AEE996D3-B47B-42ED-B254-9BBB8AB92B34}" type="presParOf" srcId="{A617C32F-F1C4-45CC-B217-E3B4BA876781}" destId="{714E3E05-BC1D-4707-9F6E-E34A6727D2BA}" srcOrd="5" destOrd="0" presId="urn:microsoft.com/office/officeart/2005/8/layout/cycle2"/>
    <dgm:cxn modelId="{B203D70B-B35A-4B5A-9E57-D599CD985079}" type="presParOf" srcId="{714E3E05-BC1D-4707-9F6E-E34A6727D2BA}" destId="{FA4C89AD-AF85-4EA7-9E93-0068D1BA150E}" srcOrd="0" destOrd="0" presId="urn:microsoft.com/office/officeart/2005/8/layout/cycle2"/>
    <dgm:cxn modelId="{830E19A8-EAEE-4F1D-B900-B79FDE21668D}" type="presParOf" srcId="{A617C32F-F1C4-45CC-B217-E3B4BA876781}" destId="{4D255E57-F70B-40DC-BFD8-F4092C9534D8}" srcOrd="6" destOrd="0" presId="urn:microsoft.com/office/officeart/2005/8/layout/cycle2"/>
    <dgm:cxn modelId="{56500F95-BE5B-4238-9E40-D8CD49DF7444}" type="presParOf" srcId="{A617C32F-F1C4-45CC-B217-E3B4BA876781}" destId="{A31AE7C1-EEF5-40B8-BBDD-676D02AA65F5}" srcOrd="7" destOrd="0" presId="urn:microsoft.com/office/officeart/2005/8/layout/cycle2"/>
    <dgm:cxn modelId="{F69BE0E9-55AE-4358-9711-467EA48BDA08}" type="presParOf" srcId="{A31AE7C1-EEF5-40B8-BBDD-676D02AA65F5}" destId="{2B175315-C7AF-49BE-86E1-E2A1B7049D64}" srcOrd="0" destOrd="0" presId="urn:microsoft.com/office/officeart/2005/8/layout/cycle2"/>
    <dgm:cxn modelId="{B6CBC44D-1B10-4B71-ADB3-DD770589716F}" type="presParOf" srcId="{A617C32F-F1C4-45CC-B217-E3B4BA876781}" destId="{8DA59250-5C67-4651-9D14-52B0640BC029}" srcOrd="8" destOrd="0" presId="urn:microsoft.com/office/officeart/2005/8/layout/cycle2"/>
    <dgm:cxn modelId="{7F9480D2-6CDC-41D9-8FC0-32A6E941167D}" type="presParOf" srcId="{A617C32F-F1C4-45CC-B217-E3B4BA876781}" destId="{214E5723-6C82-4854-8C10-0DD69731D7E8}" srcOrd="9" destOrd="0" presId="urn:microsoft.com/office/officeart/2005/8/layout/cycle2"/>
    <dgm:cxn modelId="{5F108300-C9EC-4332-BEAB-6DB8E0FDAB4A}" type="presParOf" srcId="{214E5723-6C82-4854-8C10-0DD69731D7E8}" destId="{F966DE35-DE33-47EC-8157-00B8A1595F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D2FDDF-5678-4A4C-B259-F8E174B2722B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7004AB6-9F39-489C-8AF0-34938FA437DA}">
      <dgm:prSet phldrT="[Text]"/>
      <dgm:spPr/>
      <dgm:t>
        <a:bodyPr/>
        <a:lstStyle/>
        <a:p>
          <a:r>
            <a:rPr lang="cs-CZ" dirty="0" smtClean="0"/>
            <a:t>Jak to děláme my?</a:t>
          </a:r>
          <a:endParaRPr lang="cs-CZ" dirty="0"/>
        </a:p>
      </dgm:t>
    </dgm:pt>
    <dgm:pt modelId="{F83E29D4-8931-4EF5-8872-F84E7E8750EB}" type="parTrans" cxnId="{2E7A90B4-5C39-4D8C-A1AA-1E0D319FC753}">
      <dgm:prSet/>
      <dgm:spPr/>
      <dgm:t>
        <a:bodyPr/>
        <a:lstStyle/>
        <a:p>
          <a:endParaRPr lang="cs-CZ"/>
        </a:p>
      </dgm:t>
    </dgm:pt>
    <dgm:pt modelId="{7D1EDD94-2242-4889-9D01-9FA65DA7886B}" type="sibTrans" cxnId="{2E7A90B4-5C39-4D8C-A1AA-1E0D319FC753}">
      <dgm:prSet/>
      <dgm:spPr/>
      <dgm:t>
        <a:bodyPr/>
        <a:lstStyle/>
        <a:p>
          <a:endParaRPr lang="cs-CZ"/>
        </a:p>
      </dgm:t>
    </dgm:pt>
    <dgm:pt modelId="{972CAD33-AC1D-4A2B-BBDC-1C6194EF9A4C}">
      <dgm:prSet phldrT="[Text]"/>
      <dgm:spPr/>
      <dgm:t>
        <a:bodyPr/>
        <a:lstStyle/>
        <a:p>
          <a:r>
            <a:rPr lang="cs-CZ" dirty="0" smtClean="0"/>
            <a:t>Co můžeme využít ve vlastní praxi?</a:t>
          </a:r>
          <a:endParaRPr lang="cs-CZ" dirty="0"/>
        </a:p>
      </dgm:t>
    </dgm:pt>
    <dgm:pt modelId="{BB90EEA3-E973-48DC-9C4F-0E8D9F24482D}" type="parTrans" cxnId="{F27E1DA2-8E37-4177-A5C2-6C514DEF53D6}">
      <dgm:prSet/>
      <dgm:spPr/>
      <dgm:t>
        <a:bodyPr/>
        <a:lstStyle/>
        <a:p>
          <a:endParaRPr lang="cs-CZ"/>
        </a:p>
      </dgm:t>
    </dgm:pt>
    <dgm:pt modelId="{16CDF14A-8D09-4C2A-8653-EEEA6DF05776}" type="sibTrans" cxnId="{F27E1DA2-8E37-4177-A5C2-6C514DEF53D6}">
      <dgm:prSet/>
      <dgm:spPr/>
      <dgm:t>
        <a:bodyPr/>
        <a:lstStyle/>
        <a:p>
          <a:endParaRPr lang="cs-CZ"/>
        </a:p>
      </dgm:t>
    </dgm:pt>
    <dgm:pt modelId="{B82E1585-7759-4F2C-8612-2AE6B347142F}">
      <dgm:prSet phldrT="[Text]"/>
      <dgm:spPr/>
      <dgm:t>
        <a:bodyPr/>
        <a:lstStyle/>
        <a:p>
          <a:r>
            <a:rPr lang="cs-CZ" dirty="0" smtClean="0"/>
            <a:t>Dosáhli jsme změny, zlepšili jsme se?</a:t>
          </a:r>
          <a:endParaRPr lang="cs-CZ" dirty="0"/>
        </a:p>
      </dgm:t>
    </dgm:pt>
    <dgm:pt modelId="{FD8BF9F8-13FA-4F1C-8E41-A5BFF74FE565}" type="parTrans" cxnId="{7EFB0784-CF7E-43A7-92F4-BC8683FFF1EF}">
      <dgm:prSet/>
      <dgm:spPr/>
      <dgm:t>
        <a:bodyPr/>
        <a:lstStyle/>
        <a:p>
          <a:endParaRPr lang="cs-CZ"/>
        </a:p>
      </dgm:t>
    </dgm:pt>
    <dgm:pt modelId="{3A15875B-0629-47DC-8C9D-9EFD14D1BD19}" type="sibTrans" cxnId="{7EFB0784-CF7E-43A7-92F4-BC8683FFF1EF}">
      <dgm:prSet/>
      <dgm:spPr/>
      <dgm:t>
        <a:bodyPr/>
        <a:lstStyle/>
        <a:p>
          <a:endParaRPr lang="cs-CZ"/>
        </a:p>
      </dgm:t>
    </dgm:pt>
    <dgm:pt modelId="{2E6EBDB9-CAB3-496B-A797-5BC5AEE3BE4A}">
      <dgm:prSet phldrT="[Text]"/>
      <dgm:spPr/>
      <dgm:t>
        <a:bodyPr/>
        <a:lstStyle/>
        <a:p>
          <a:r>
            <a:rPr lang="cs-CZ" dirty="0" smtClean="0"/>
            <a:t>Kdo je v tom nejlepší?</a:t>
          </a:r>
          <a:endParaRPr lang="cs-CZ" dirty="0"/>
        </a:p>
      </dgm:t>
    </dgm:pt>
    <dgm:pt modelId="{EE882BA7-3BE2-47EA-A358-F28F9DBE5F99}" type="sibTrans" cxnId="{CC609B07-7F0F-4A48-838B-B1ECB977931F}">
      <dgm:prSet/>
      <dgm:spPr/>
      <dgm:t>
        <a:bodyPr/>
        <a:lstStyle/>
        <a:p>
          <a:endParaRPr lang="cs-CZ"/>
        </a:p>
      </dgm:t>
    </dgm:pt>
    <dgm:pt modelId="{B483EAA0-C8F6-4BF9-8A86-0F234BE17B5B}" type="parTrans" cxnId="{CC609B07-7F0F-4A48-838B-B1ECB977931F}">
      <dgm:prSet/>
      <dgm:spPr/>
      <dgm:t>
        <a:bodyPr/>
        <a:lstStyle/>
        <a:p>
          <a:endParaRPr lang="cs-CZ"/>
        </a:p>
      </dgm:t>
    </dgm:pt>
    <dgm:pt modelId="{AEC52D5C-FAAE-4D64-9ADD-C0DDF3382FD2}">
      <dgm:prSet phldrT="[Text]"/>
      <dgm:spPr/>
      <dgm:t>
        <a:bodyPr/>
        <a:lstStyle/>
        <a:p>
          <a:r>
            <a:rPr lang="cs-CZ" dirty="0" smtClean="0"/>
            <a:t>Jak to dělají oni?</a:t>
          </a:r>
          <a:endParaRPr lang="cs-CZ" dirty="0"/>
        </a:p>
      </dgm:t>
    </dgm:pt>
    <dgm:pt modelId="{7E179886-EE9C-417D-BA03-B96D3F314E7E}" type="sibTrans" cxnId="{02A6258E-CE16-4254-8A21-464794FB8CD4}">
      <dgm:prSet/>
      <dgm:spPr/>
      <dgm:t>
        <a:bodyPr/>
        <a:lstStyle/>
        <a:p>
          <a:endParaRPr lang="cs-CZ"/>
        </a:p>
      </dgm:t>
    </dgm:pt>
    <dgm:pt modelId="{5FA36C6B-1BFF-4B87-8180-502712827818}" type="parTrans" cxnId="{02A6258E-CE16-4254-8A21-464794FB8CD4}">
      <dgm:prSet/>
      <dgm:spPr/>
      <dgm:t>
        <a:bodyPr/>
        <a:lstStyle/>
        <a:p>
          <a:endParaRPr lang="cs-CZ"/>
        </a:p>
      </dgm:t>
    </dgm:pt>
    <dgm:pt modelId="{5EFDB6A2-E16D-4134-A87D-327187A25770}" type="pres">
      <dgm:prSet presAssocID="{66D2FDDF-5678-4A4C-B259-F8E174B272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2A4ACB5-8DE9-47D4-A0F1-CB51B3269B6A}" type="pres">
      <dgm:prSet presAssocID="{97004AB6-9F39-489C-8AF0-34938FA437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55D20D-3994-467A-8BD9-806F6DEE3237}" type="pres">
      <dgm:prSet presAssocID="{97004AB6-9F39-489C-8AF0-34938FA437DA}" presName="spNode" presStyleCnt="0"/>
      <dgm:spPr/>
    </dgm:pt>
    <dgm:pt modelId="{35339665-0084-41F8-A0C0-9B39D10E7807}" type="pres">
      <dgm:prSet presAssocID="{7D1EDD94-2242-4889-9D01-9FA65DA7886B}" presName="sibTrans" presStyleLbl="sibTrans1D1" presStyleIdx="0" presStyleCnt="5"/>
      <dgm:spPr/>
      <dgm:t>
        <a:bodyPr/>
        <a:lstStyle/>
        <a:p>
          <a:endParaRPr lang="cs-CZ"/>
        </a:p>
      </dgm:t>
    </dgm:pt>
    <dgm:pt modelId="{B27EEE54-88C2-4977-A1AF-0B16489057C8}" type="pres">
      <dgm:prSet presAssocID="{AEC52D5C-FAAE-4D64-9ADD-C0DDF3382F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D03FA7-46AF-4938-B454-6DB04A30747B}" type="pres">
      <dgm:prSet presAssocID="{AEC52D5C-FAAE-4D64-9ADD-C0DDF3382FD2}" presName="spNode" presStyleCnt="0"/>
      <dgm:spPr/>
    </dgm:pt>
    <dgm:pt modelId="{80330031-06CC-47FD-9BBE-604684195494}" type="pres">
      <dgm:prSet presAssocID="{7E179886-EE9C-417D-BA03-B96D3F314E7E}" presName="sibTrans" presStyleLbl="sibTrans1D1" presStyleIdx="1" presStyleCnt="5"/>
      <dgm:spPr/>
      <dgm:t>
        <a:bodyPr/>
        <a:lstStyle/>
        <a:p>
          <a:endParaRPr lang="cs-CZ"/>
        </a:p>
      </dgm:t>
    </dgm:pt>
    <dgm:pt modelId="{C2EA1FAA-423B-4C9B-81C4-563EB614E0ED}" type="pres">
      <dgm:prSet presAssocID="{2E6EBDB9-CAB3-496B-A797-5BC5AEE3BE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590D03-4705-453D-9667-A3B14D541465}" type="pres">
      <dgm:prSet presAssocID="{2E6EBDB9-CAB3-496B-A797-5BC5AEE3BE4A}" presName="spNode" presStyleCnt="0"/>
      <dgm:spPr/>
    </dgm:pt>
    <dgm:pt modelId="{12781EF2-17D4-40E9-BD3B-E76CA4DBC9EA}" type="pres">
      <dgm:prSet presAssocID="{EE882BA7-3BE2-47EA-A358-F28F9DBE5F99}" presName="sibTrans" presStyleLbl="sibTrans1D1" presStyleIdx="2" presStyleCnt="5"/>
      <dgm:spPr/>
      <dgm:t>
        <a:bodyPr/>
        <a:lstStyle/>
        <a:p>
          <a:endParaRPr lang="cs-CZ"/>
        </a:p>
      </dgm:t>
    </dgm:pt>
    <dgm:pt modelId="{16C9EB31-14B8-41CE-B5CB-748A833E3C32}" type="pres">
      <dgm:prSet presAssocID="{972CAD33-AC1D-4A2B-BBDC-1C6194EF9A4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F8040F-5550-4185-9375-1B6D3812E387}" type="pres">
      <dgm:prSet presAssocID="{972CAD33-AC1D-4A2B-BBDC-1C6194EF9A4C}" presName="spNode" presStyleCnt="0"/>
      <dgm:spPr/>
    </dgm:pt>
    <dgm:pt modelId="{C663D10E-708D-41CF-81ED-CBFD1F506334}" type="pres">
      <dgm:prSet presAssocID="{16CDF14A-8D09-4C2A-8653-EEEA6DF05776}" presName="sibTrans" presStyleLbl="sibTrans1D1" presStyleIdx="3" presStyleCnt="5"/>
      <dgm:spPr/>
      <dgm:t>
        <a:bodyPr/>
        <a:lstStyle/>
        <a:p>
          <a:endParaRPr lang="cs-CZ"/>
        </a:p>
      </dgm:t>
    </dgm:pt>
    <dgm:pt modelId="{1CD46CE2-EB15-4E7F-BF0B-02736BD3AE83}" type="pres">
      <dgm:prSet presAssocID="{B82E1585-7759-4F2C-8612-2AE6B34714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2B7323-4FCF-4078-B551-1281AAC1A507}" type="pres">
      <dgm:prSet presAssocID="{B82E1585-7759-4F2C-8612-2AE6B347142F}" presName="spNode" presStyleCnt="0"/>
      <dgm:spPr/>
    </dgm:pt>
    <dgm:pt modelId="{5EEF7F8B-3AF7-4A47-AE4B-C86DC33B2D60}" type="pres">
      <dgm:prSet presAssocID="{3A15875B-0629-47DC-8C9D-9EFD14D1BD19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0E5EB68F-C397-427D-BB65-074963C92E65}" type="presOf" srcId="{66D2FDDF-5678-4A4C-B259-F8E174B2722B}" destId="{5EFDB6A2-E16D-4134-A87D-327187A25770}" srcOrd="0" destOrd="0" presId="urn:microsoft.com/office/officeart/2005/8/layout/cycle5"/>
    <dgm:cxn modelId="{F27E1DA2-8E37-4177-A5C2-6C514DEF53D6}" srcId="{66D2FDDF-5678-4A4C-B259-F8E174B2722B}" destId="{972CAD33-AC1D-4A2B-BBDC-1C6194EF9A4C}" srcOrd="3" destOrd="0" parTransId="{BB90EEA3-E973-48DC-9C4F-0E8D9F24482D}" sibTransId="{16CDF14A-8D09-4C2A-8653-EEEA6DF05776}"/>
    <dgm:cxn modelId="{DBAA2BDE-ECAF-4E79-BDB8-EA62B502B853}" type="presOf" srcId="{16CDF14A-8D09-4C2A-8653-EEEA6DF05776}" destId="{C663D10E-708D-41CF-81ED-CBFD1F506334}" srcOrd="0" destOrd="0" presId="urn:microsoft.com/office/officeart/2005/8/layout/cycle5"/>
    <dgm:cxn modelId="{2E7A90B4-5C39-4D8C-A1AA-1E0D319FC753}" srcId="{66D2FDDF-5678-4A4C-B259-F8E174B2722B}" destId="{97004AB6-9F39-489C-8AF0-34938FA437DA}" srcOrd="0" destOrd="0" parTransId="{F83E29D4-8931-4EF5-8872-F84E7E8750EB}" sibTransId="{7D1EDD94-2242-4889-9D01-9FA65DA7886B}"/>
    <dgm:cxn modelId="{9CD272BB-9CF1-4BDB-BB7C-032F27D668A5}" type="presOf" srcId="{3A15875B-0629-47DC-8C9D-9EFD14D1BD19}" destId="{5EEF7F8B-3AF7-4A47-AE4B-C86DC33B2D60}" srcOrd="0" destOrd="0" presId="urn:microsoft.com/office/officeart/2005/8/layout/cycle5"/>
    <dgm:cxn modelId="{362ECD25-645F-4A86-BC4F-38FFB75810B5}" type="presOf" srcId="{7E179886-EE9C-417D-BA03-B96D3F314E7E}" destId="{80330031-06CC-47FD-9BBE-604684195494}" srcOrd="0" destOrd="0" presId="urn:microsoft.com/office/officeart/2005/8/layout/cycle5"/>
    <dgm:cxn modelId="{9939BE45-5C3A-42E2-B4D5-643D1D373443}" type="presOf" srcId="{97004AB6-9F39-489C-8AF0-34938FA437DA}" destId="{B2A4ACB5-8DE9-47D4-A0F1-CB51B3269B6A}" srcOrd="0" destOrd="0" presId="urn:microsoft.com/office/officeart/2005/8/layout/cycle5"/>
    <dgm:cxn modelId="{02A6258E-CE16-4254-8A21-464794FB8CD4}" srcId="{66D2FDDF-5678-4A4C-B259-F8E174B2722B}" destId="{AEC52D5C-FAAE-4D64-9ADD-C0DDF3382FD2}" srcOrd="1" destOrd="0" parTransId="{5FA36C6B-1BFF-4B87-8180-502712827818}" sibTransId="{7E179886-EE9C-417D-BA03-B96D3F314E7E}"/>
    <dgm:cxn modelId="{7EFB0784-CF7E-43A7-92F4-BC8683FFF1EF}" srcId="{66D2FDDF-5678-4A4C-B259-F8E174B2722B}" destId="{B82E1585-7759-4F2C-8612-2AE6B347142F}" srcOrd="4" destOrd="0" parTransId="{FD8BF9F8-13FA-4F1C-8E41-A5BFF74FE565}" sibTransId="{3A15875B-0629-47DC-8C9D-9EFD14D1BD19}"/>
    <dgm:cxn modelId="{4BE1CB87-380C-4971-B079-CB0188A6196E}" type="presOf" srcId="{7D1EDD94-2242-4889-9D01-9FA65DA7886B}" destId="{35339665-0084-41F8-A0C0-9B39D10E7807}" srcOrd="0" destOrd="0" presId="urn:microsoft.com/office/officeart/2005/8/layout/cycle5"/>
    <dgm:cxn modelId="{D3BB500C-9107-4571-8784-44A8C3B2D3B5}" type="presOf" srcId="{AEC52D5C-FAAE-4D64-9ADD-C0DDF3382FD2}" destId="{B27EEE54-88C2-4977-A1AF-0B16489057C8}" srcOrd="0" destOrd="0" presId="urn:microsoft.com/office/officeart/2005/8/layout/cycle5"/>
    <dgm:cxn modelId="{0FF183B3-86D2-46E4-8D47-8E520AA33E79}" type="presOf" srcId="{B82E1585-7759-4F2C-8612-2AE6B347142F}" destId="{1CD46CE2-EB15-4E7F-BF0B-02736BD3AE83}" srcOrd="0" destOrd="0" presId="urn:microsoft.com/office/officeart/2005/8/layout/cycle5"/>
    <dgm:cxn modelId="{697E39E1-4A55-4262-9EFD-728248582CC0}" type="presOf" srcId="{972CAD33-AC1D-4A2B-BBDC-1C6194EF9A4C}" destId="{16C9EB31-14B8-41CE-B5CB-748A833E3C32}" srcOrd="0" destOrd="0" presId="urn:microsoft.com/office/officeart/2005/8/layout/cycle5"/>
    <dgm:cxn modelId="{3ED86124-C990-48CF-8DB7-1FB6D1D7C002}" type="presOf" srcId="{2E6EBDB9-CAB3-496B-A797-5BC5AEE3BE4A}" destId="{C2EA1FAA-423B-4C9B-81C4-563EB614E0ED}" srcOrd="0" destOrd="0" presId="urn:microsoft.com/office/officeart/2005/8/layout/cycle5"/>
    <dgm:cxn modelId="{A7BC88CF-51D1-4D2C-AC24-1A0F7736EDCB}" type="presOf" srcId="{EE882BA7-3BE2-47EA-A358-F28F9DBE5F99}" destId="{12781EF2-17D4-40E9-BD3B-E76CA4DBC9EA}" srcOrd="0" destOrd="0" presId="urn:microsoft.com/office/officeart/2005/8/layout/cycle5"/>
    <dgm:cxn modelId="{CC609B07-7F0F-4A48-838B-B1ECB977931F}" srcId="{66D2FDDF-5678-4A4C-B259-F8E174B2722B}" destId="{2E6EBDB9-CAB3-496B-A797-5BC5AEE3BE4A}" srcOrd="2" destOrd="0" parTransId="{B483EAA0-C8F6-4BF9-8A86-0F234BE17B5B}" sibTransId="{EE882BA7-3BE2-47EA-A358-F28F9DBE5F99}"/>
    <dgm:cxn modelId="{ADA99CB8-3BFF-4FCE-A18E-9A9F1BF06C37}" type="presParOf" srcId="{5EFDB6A2-E16D-4134-A87D-327187A25770}" destId="{B2A4ACB5-8DE9-47D4-A0F1-CB51B3269B6A}" srcOrd="0" destOrd="0" presId="urn:microsoft.com/office/officeart/2005/8/layout/cycle5"/>
    <dgm:cxn modelId="{636E22E4-BEFB-4611-B72E-27C9E94C2447}" type="presParOf" srcId="{5EFDB6A2-E16D-4134-A87D-327187A25770}" destId="{BA55D20D-3994-467A-8BD9-806F6DEE3237}" srcOrd="1" destOrd="0" presId="urn:microsoft.com/office/officeart/2005/8/layout/cycle5"/>
    <dgm:cxn modelId="{D2A34E55-E54A-4B9D-B793-22D3501F98EE}" type="presParOf" srcId="{5EFDB6A2-E16D-4134-A87D-327187A25770}" destId="{35339665-0084-41F8-A0C0-9B39D10E7807}" srcOrd="2" destOrd="0" presId="urn:microsoft.com/office/officeart/2005/8/layout/cycle5"/>
    <dgm:cxn modelId="{D3AFF8FD-530F-45BE-B2B1-CC7FD7AF315A}" type="presParOf" srcId="{5EFDB6A2-E16D-4134-A87D-327187A25770}" destId="{B27EEE54-88C2-4977-A1AF-0B16489057C8}" srcOrd="3" destOrd="0" presId="urn:microsoft.com/office/officeart/2005/8/layout/cycle5"/>
    <dgm:cxn modelId="{CF24FF67-BD03-47DD-BAB0-A700BE1C932B}" type="presParOf" srcId="{5EFDB6A2-E16D-4134-A87D-327187A25770}" destId="{78D03FA7-46AF-4938-B454-6DB04A30747B}" srcOrd="4" destOrd="0" presId="urn:microsoft.com/office/officeart/2005/8/layout/cycle5"/>
    <dgm:cxn modelId="{E97B030A-F2EC-4713-B66B-C60F2FB778BD}" type="presParOf" srcId="{5EFDB6A2-E16D-4134-A87D-327187A25770}" destId="{80330031-06CC-47FD-9BBE-604684195494}" srcOrd="5" destOrd="0" presId="urn:microsoft.com/office/officeart/2005/8/layout/cycle5"/>
    <dgm:cxn modelId="{731F424F-663A-4ABF-BB4A-B6138C3EC812}" type="presParOf" srcId="{5EFDB6A2-E16D-4134-A87D-327187A25770}" destId="{C2EA1FAA-423B-4C9B-81C4-563EB614E0ED}" srcOrd="6" destOrd="0" presId="urn:microsoft.com/office/officeart/2005/8/layout/cycle5"/>
    <dgm:cxn modelId="{D2AC9C12-BF09-4A05-B582-D55E7F93CE08}" type="presParOf" srcId="{5EFDB6A2-E16D-4134-A87D-327187A25770}" destId="{6E590D03-4705-453D-9667-A3B14D541465}" srcOrd="7" destOrd="0" presId="urn:microsoft.com/office/officeart/2005/8/layout/cycle5"/>
    <dgm:cxn modelId="{EF2B743E-308E-4E1E-9744-48C1D76B3901}" type="presParOf" srcId="{5EFDB6A2-E16D-4134-A87D-327187A25770}" destId="{12781EF2-17D4-40E9-BD3B-E76CA4DBC9EA}" srcOrd="8" destOrd="0" presId="urn:microsoft.com/office/officeart/2005/8/layout/cycle5"/>
    <dgm:cxn modelId="{CC1B6188-2C3D-41ED-A77B-5721C318EB4D}" type="presParOf" srcId="{5EFDB6A2-E16D-4134-A87D-327187A25770}" destId="{16C9EB31-14B8-41CE-B5CB-748A833E3C32}" srcOrd="9" destOrd="0" presId="urn:microsoft.com/office/officeart/2005/8/layout/cycle5"/>
    <dgm:cxn modelId="{E304811D-9115-405E-B8EF-73211CF0C7BC}" type="presParOf" srcId="{5EFDB6A2-E16D-4134-A87D-327187A25770}" destId="{EEF8040F-5550-4185-9375-1B6D3812E387}" srcOrd="10" destOrd="0" presId="urn:microsoft.com/office/officeart/2005/8/layout/cycle5"/>
    <dgm:cxn modelId="{F48159BA-1BF9-4361-A2BE-9204C1B938D8}" type="presParOf" srcId="{5EFDB6A2-E16D-4134-A87D-327187A25770}" destId="{C663D10E-708D-41CF-81ED-CBFD1F506334}" srcOrd="11" destOrd="0" presId="urn:microsoft.com/office/officeart/2005/8/layout/cycle5"/>
    <dgm:cxn modelId="{CB535660-9556-46E1-AD16-D9A6F7DD0E3F}" type="presParOf" srcId="{5EFDB6A2-E16D-4134-A87D-327187A25770}" destId="{1CD46CE2-EB15-4E7F-BF0B-02736BD3AE83}" srcOrd="12" destOrd="0" presId="urn:microsoft.com/office/officeart/2005/8/layout/cycle5"/>
    <dgm:cxn modelId="{94ACF6FA-3FE8-48DB-AC68-1E7AEEFBAB57}" type="presParOf" srcId="{5EFDB6A2-E16D-4134-A87D-327187A25770}" destId="{432B7323-4FCF-4078-B551-1281AAC1A507}" srcOrd="13" destOrd="0" presId="urn:microsoft.com/office/officeart/2005/8/layout/cycle5"/>
    <dgm:cxn modelId="{55F99A15-BB4E-428C-89BB-0AF12A229252}" type="presParOf" srcId="{5EFDB6A2-E16D-4134-A87D-327187A25770}" destId="{5EEF7F8B-3AF7-4A47-AE4B-C86DC33B2D6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DF02E6-3B36-48A2-9FB2-980D653E25A8}" type="doc">
      <dgm:prSet loTypeId="urn:microsoft.com/office/officeart/2005/8/layout/arrow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823BC3E9-FA86-4454-A762-55D9B60F789D}">
      <dgm:prSet phldrT="[Text]"/>
      <dgm:spPr/>
      <dgm:t>
        <a:bodyPr/>
        <a:lstStyle/>
        <a:p>
          <a:r>
            <a:rPr lang="cs-CZ" dirty="0" smtClean="0"/>
            <a:t>maximální centralizace</a:t>
          </a:r>
          <a:endParaRPr lang="cs-CZ" dirty="0"/>
        </a:p>
      </dgm:t>
    </dgm:pt>
    <dgm:pt modelId="{4A8F52A4-0D69-41CC-8632-CC534906A98A}" type="parTrans" cxnId="{37EFCC70-EFD2-40F0-B3C7-F26FFBD991DC}">
      <dgm:prSet/>
      <dgm:spPr/>
      <dgm:t>
        <a:bodyPr/>
        <a:lstStyle/>
        <a:p>
          <a:endParaRPr lang="cs-CZ"/>
        </a:p>
      </dgm:t>
    </dgm:pt>
    <dgm:pt modelId="{45174D29-0A7B-4729-958C-DB32293414E2}" type="sibTrans" cxnId="{37EFCC70-EFD2-40F0-B3C7-F26FFBD991DC}">
      <dgm:prSet/>
      <dgm:spPr/>
      <dgm:t>
        <a:bodyPr/>
        <a:lstStyle/>
        <a:p>
          <a:endParaRPr lang="cs-CZ"/>
        </a:p>
      </dgm:t>
    </dgm:pt>
    <dgm:pt modelId="{72E4E2A2-2D52-4F9C-88B2-3829C8AECB29}">
      <dgm:prSet phldrT="[Text]"/>
      <dgm:spPr/>
      <dgm:t>
        <a:bodyPr/>
        <a:lstStyle/>
        <a:p>
          <a:r>
            <a:rPr lang="cs-CZ" dirty="0" smtClean="0"/>
            <a:t>maximální decentralizace</a:t>
          </a:r>
          <a:endParaRPr lang="cs-CZ" dirty="0"/>
        </a:p>
      </dgm:t>
    </dgm:pt>
    <dgm:pt modelId="{8556DE2B-D66B-4796-8245-89A17A1A8571}" type="parTrans" cxnId="{C05E4027-D6D3-47D6-B8FC-52739DE6D3B5}">
      <dgm:prSet/>
      <dgm:spPr/>
      <dgm:t>
        <a:bodyPr/>
        <a:lstStyle/>
        <a:p>
          <a:endParaRPr lang="cs-CZ"/>
        </a:p>
      </dgm:t>
    </dgm:pt>
    <dgm:pt modelId="{82C5D364-CCAC-4D1B-B979-C9E7D71A9335}" type="sibTrans" cxnId="{C05E4027-D6D3-47D6-B8FC-52739DE6D3B5}">
      <dgm:prSet/>
      <dgm:spPr/>
      <dgm:t>
        <a:bodyPr/>
        <a:lstStyle/>
        <a:p>
          <a:endParaRPr lang="cs-CZ"/>
        </a:p>
      </dgm:t>
    </dgm:pt>
    <dgm:pt modelId="{96496635-2E73-43CA-A1A0-710BC07BA515}">
      <dgm:prSet/>
      <dgm:spPr/>
      <dgm:t>
        <a:bodyPr/>
        <a:lstStyle/>
        <a:p>
          <a:r>
            <a:rPr lang="cs-CZ" dirty="0" smtClean="0"/>
            <a:t>rozhodnutí na nejvyšší úrovní</a:t>
          </a:r>
          <a:endParaRPr lang="cs-CZ" dirty="0"/>
        </a:p>
      </dgm:t>
    </dgm:pt>
    <dgm:pt modelId="{5BDA7325-8164-4CAF-9E0A-9EFF55E595CD}" type="parTrans" cxnId="{5766ABEF-AC4C-4ACD-ACD0-3A9C0D3EBF85}">
      <dgm:prSet/>
      <dgm:spPr/>
      <dgm:t>
        <a:bodyPr/>
        <a:lstStyle/>
        <a:p>
          <a:endParaRPr lang="cs-CZ"/>
        </a:p>
      </dgm:t>
    </dgm:pt>
    <dgm:pt modelId="{A7BC0220-9837-4A39-8914-FCCCDFEB91A7}" type="sibTrans" cxnId="{5766ABEF-AC4C-4ACD-ACD0-3A9C0D3EBF85}">
      <dgm:prSet/>
      <dgm:spPr/>
      <dgm:t>
        <a:bodyPr/>
        <a:lstStyle/>
        <a:p>
          <a:endParaRPr lang="cs-CZ"/>
        </a:p>
      </dgm:t>
    </dgm:pt>
    <dgm:pt modelId="{5091AF3E-89D0-4502-8138-797703A33301}">
      <dgm:prSet/>
      <dgm:spPr/>
      <dgm:t>
        <a:bodyPr/>
        <a:lstStyle/>
        <a:p>
          <a:r>
            <a:rPr lang="cs-CZ" dirty="0" smtClean="0"/>
            <a:t>rozhodují pracující na nejnižší úrovni</a:t>
          </a:r>
          <a:endParaRPr lang="cs-CZ" dirty="0"/>
        </a:p>
      </dgm:t>
    </dgm:pt>
    <dgm:pt modelId="{2D89FC1B-90C1-4600-8505-40D7BF13D07B}" type="parTrans" cxnId="{D40E8C41-CBA8-4758-A604-B8AA872466A6}">
      <dgm:prSet/>
      <dgm:spPr/>
      <dgm:t>
        <a:bodyPr/>
        <a:lstStyle/>
        <a:p>
          <a:endParaRPr lang="cs-CZ"/>
        </a:p>
      </dgm:t>
    </dgm:pt>
    <dgm:pt modelId="{4D0E4459-C86C-4551-83E4-EABF77952607}" type="sibTrans" cxnId="{D40E8C41-CBA8-4758-A604-B8AA872466A6}">
      <dgm:prSet/>
      <dgm:spPr/>
      <dgm:t>
        <a:bodyPr/>
        <a:lstStyle/>
        <a:p>
          <a:endParaRPr lang="cs-CZ"/>
        </a:p>
      </dgm:t>
    </dgm:pt>
    <dgm:pt modelId="{CF4B5048-138B-4B14-9663-8177B29E0521}" type="pres">
      <dgm:prSet presAssocID="{7ADF02E6-3B36-48A2-9FB2-980D653E25A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86CD933-6F1F-4152-ACA4-EC664549FE45}" type="pres">
      <dgm:prSet presAssocID="{823BC3E9-FA86-4454-A762-55D9B60F789D}" presName="upArrow" presStyleLbl="node1" presStyleIdx="0" presStyleCnt="2"/>
      <dgm:spPr/>
    </dgm:pt>
    <dgm:pt modelId="{34FA1A6D-23CD-4FBB-AAE8-E0553BD47CB4}" type="pres">
      <dgm:prSet presAssocID="{823BC3E9-FA86-4454-A762-55D9B60F789D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0494CC-8610-4368-A1CC-8B0D6605CC5B}" type="pres">
      <dgm:prSet presAssocID="{72E4E2A2-2D52-4F9C-88B2-3829C8AECB29}" presName="downArrow" presStyleLbl="node1" presStyleIdx="1" presStyleCnt="2"/>
      <dgm:spPr/>
    </dgm:pt>
    <dgm:pt modelId="{1DF19AA2-26CC-442B-BD5E-70F1EC3D26AA}" type="pres">
      <dgm:prSet presAssocID="{72E4E2A2-2D52-4F9C-88B2-3829C8AECB2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8010EE2-06FA-4026-8413-DEB012130212}" type="presOf" srcId="{96496635-2E73-43CA-A1A0-710BC07BA515}" destId="{34FA1A6D-23CD-4FBB-AAE8-E0553BD47CB4}" srcOrd="0" destOrd="1" presId="urn:microsoft.com/office/officeart/2005/8/layout/arrow4"/>
    <dgm:cxn modelId="{68652805-66E2-48AA-B64E-8C9B768D6D4D}" type="presOf" srcId="{72E4E2A2-2D52-4F9C-88B2-3829C8AECB29}" destId="{1DF19AA2-26CC-442B-BD5E-70F1EC3D26AA}" srcOrd="0" destOrd="0" presId="urn:microsoft.com/office/officeart/2005/8/layout/arrow4"/>
    <dgm:cxn modelId="{87C9EFAE-A202-4E84-B284-C939B6E9D652}" type="presOf" srcId="{7ADF02E6-3B36-48A2-9FB2-980D653E25A8}" destId="{CF4B5048-138B-4B14-9663-8177B29E0521}" srcOrd="0" destOrd="0" presId="urn:microsoft.com/office/officeart/2005/8/layout/arrow4"/>
    <dgm:cxn modelId="{D40E8C41-CBA8-4758-A604-B8AA872466A6}" srcId="{72E4E2A2-2D52-4F9C-88B2-3829C8AECB29}" destId="{5091AF3E-89D0-4502-8138-797703A33301}" srcOrd="0" destOrd="0" parTransId="{2D89FC1B-90C1-4600-8505-40D7BF13D07B}" sibTransId="{4D0E4459-C86C-4551-83E4-EABF77952607}"/>
    <dgm:cxn modelId="{77FBD2EF-4388-4F97-8EC4-6DFA72B27ED8}" type="presOf" srcId="{5091AF3E-89D0-4502-8138-797703A33301}" destId="{1DF19AA2-26CC-442B-BD5E-70F1EC3D26AA}" srcOrd="0" destOrd="1" presId="urn:microsoft.com/office/officeart/2005/8/layout/arrow4"/>
    <dgm:cxn modelId="{37EFCC70-EFD2-40F0-B3C7-F26FFBD991DC}" srcId="{7ADF02E6-3B36-48A2-9FB2-980D653E25A8}" destId="{823BC3E9-FA86-4454-A762-55D9B60F789D}" srcOrd="0" destOrd="0" parTransId="{4A8F52A4-0D69-41CC-8632-CC534906A98A}" sibTransId="{45174D29-0A7B-4729-958C-DB32293414E2}"/>
    <dgm:cxn modelId="{5766ABEF-AC4C-4ACD-ACD0-3A9C0D3EBF85}" srcId="{823BC3E9-FA86-4454-A762-55D9B60F789D}" destId="{96496635-2E73-43CA-A1A0-710BC07BA515}" srcOrd="0" destOrd="0" parTransId="{5BDA7325-8164-4CAF-9E0A-9EFF55E595CD}" sibTransId="{A7BC0220-9837-4A39-8914-FCCCDFEB91A7}"/>
    <dgm:cxn modelId="{C05E4027-D6D3-47D6-B8FC-52739DE6D3B5}" srcId="{7ADF02E6-3B36-48A2-9FB2-980D653E25A8}" destId="{72E4E2A2-2D52-4F9C-88B2-3829C8AECB29}" srcOrd="1" destOrd="0" parTransId="{8556DE2B-D66B-4796-8245-89A17A1A8571}" sibTransId="{82C5D364-CCAC-4D1B-B979-C9E7D71A9335}"/>
    <dgm:cxn modelId="{DF03DE6E-6A80-4782-BADE-CBD2B47E05EC}" type="presOf" srcId="{823BC3E9-FA86-4454-A762-55D9B60F789D}" destId="{34FA1A6D-23CD-4FBB-AAE8-E0553BD47CB4}" srcOrd="0" destOrd="0" presId="urn:microsoft.com/office/officeart/2005/8/layout/arrow4"/>
    <dgm:cxn modelId="{8B66EA0C-3ABC-4075-9A3C-FEC0CE0BB1FF}" type="presParOf" srcId="{CF4B5048-138B-4B14-9663-8177B29E0521}" destId="{C86CD933-6F1F-4152-ACA4-EC664549FE45}" srcOrd="0" destOrd="0" presId="urn:microsoft.com/office/officeart/2005/8/layout/arrow4"/>
    <dgm:cxn modelId="{C78A4C99-146A-43A2-8CFA-C6B07354BC89}" type="presParOf" srcId="{CF4B5048-138B-4B14-9663-8177B29E0521}" destId="{34FA1A6D-23CD-4FBB-AAE8-E0553BD47CB4}" srcOrd="1" destOrd="0" presId="urn:microsoft.com/office/officeart/2005/8/layout/arrow4"/>
    <dgm:cxn modelId="{BECDB8B6-3A14-432F-94DB-3408F93591DB}" type="presParOf" srcId="{CF4B5048-138B-4B14-9663-8177B29E0521}" destId="{660494CC-8610-4368-A1CC-8B0D6605CC5B}" srcOrd="2" destOrd="0" presId="urn:microsoft.com/office/officeart/2005/8/layout/arrow4"/>
    <dgm:cxn modelId="{9643F680-3122-440D-9F0C-C197472FE1A9}" type="presParOf" srcId="{CF4B5048-138B-4B14-9663-8177B29E0521}" destId="{1DF19AA2-26CC-442B-BD5E-70F1EC3D26A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61AEBC-0186-40B1-A384-EADA7F68D395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110BBF7-D615-47AC-BA96-C7DF51336068}">
      <dgm:prSet phldrT="[Text]"/>
      <dgm:spPr/>
      <dgm:t>
        <a:bodyPr/>
        <a:lstStyle/>
        <a:p>
          <a:r>
            <a:rPr lang="cs-CZ" dirty="0" smtClean="0"/>
            <a:t>potřeba změny vnitřní/vnější</a:t>
          </a:r>
        </a:p>
        <a:p>
          <a:r>
            <a:rPr lang="cs-CZ" dirty="0" smtClean="0"/>
            <a:t> PROČ</a:t>
          </a:r>
          <a:endParaRPr lang="cs-CZ" dirty="0"/>
        </a:p>
      </dgm:t>
    </dgm:pt>
    <dgm:pt modelId="{505100D2-2D49-4180-8312-C3B89025A9B5}" type="parTrans" cxnId="{D5BB3CC1-7DEA-483D-B894-F9C2FC38B477}">
      <dgm:prSet/>
      <dgm:spPr/>
      <dgm:t>
        <a:bodyPr/>
        <a:lstStyle/>
        <a:p>
          <a:endParaRPr lang="cs-CZ"/>
        </a:p>
      </dgm:t>
    </dgm:pt>
    <dgm:pt modelId="{C4EDEAF0-4482-467B-ACB6-261E3CCB8FE4}" type="sibTrans" cxnId="{D5BB3CC1-7DEA-483D-B894-F9C2FC38B477}">
      <dgm:prSet/>
      <dgm:spPr/>
      <dgm:t>
        <a:bodyPr/>
        <a:lstStyle/>
        <a:p>
          <a:endParaRPr lang="cs-CZ"/>
        </a:p>
      </dgm:t>
    </dgm:pt>
    <dgm:pt modelId="{7E3D599E-15E9-45F7-9A61-84C1F5928489}">
      <dgm:prSet phldrT="[Text]"/>
      <dgm:spPr/>
      <dgm:t>
        <a:bodyPr/>
        <a:lstStyle/>
        <a:p>
          <a:r>
            <a:rPr lang="cs-CZ" dirty="0" smtClean="0"/>
            <a:t>změna organizační struktury </a:t>
          </a:r>
        </a:p>
        <a:p>
          <a:r>
            <a:rPr lang="cs-CZ" dirty="0" smtClean="0"/>
            <a:t>JAK</a:t>
          </a:r>
          <a:endParaRPr lang="cs-CZ" dirty="0"/>
        </a:p>
      </dgm:t>
    </dgm:pt>
    <dgm:pt modelId="{3D435FD2-F343-42CB-8E13-CBE587AA79D8}" type="parTrans" cxnId="{2FE2E814-F88F-42CD-82B8-13456346CFE6}">
      <dgm:prSet/>
      <dgm:spPr/>
      <dgm:t>
        <a:bodyPr/>
        <a:lstStyle/>
        <a:p>
          <a:endParaRPr lang="cs-CZ"/>
        </a:p>
      </dgm:t>
    </dgm:pt>
    <dgm:pt modelId="{AC1E9C0D-255C-4A7E-8F48-7C4251F1CD00}" type="sibTrans" cxnId="{2FE2E814-F88F-42CD-82B8-13456346CFE6}">
      <dgm:prSet/>
      <dgm:spPr/>
      <dgm:t>
        <a:bodyPr/>
        <a:lstStyle/>
        <a:p>
          <a:endParaRPr lang="cs-CZ"/>
        </a:p>
      </dgm:t>
    </dgm:pt>
    <dgm:pt modelId="{4C0D37D1-5E49-4F58-88F2-E5B4E1E22B98}">
      <dgm:prSet phldrT="[Text]"/>
      <dgm:spPr/>
      <dgm:t>
        <a:bodyPr/>
        <a:lstStyle/>
        <a:p>
          <a:r>
            <a:rPr lang="cs-CZ" dirty="0" smtClean="0"/>
            <a:t>dopad změny do organizace </a:t>
          </a:r>
        </a:p>
        <a:p>
          <a:r>
            <a:rPr lang="cs-CZ" dirty="0" smtClean="0"/>
            <a:t>CO</a:t>
          </a:r>
          <a:endParaRPr lang="cs-CZ" dirty="0"/>
        </a:p>
      </dgm:t>
    </dgm:pt>
    <dgm:pt modelId="{C7B10F34-9F32-4BAE-8583-81155014D2D2}" type="parTrans" cxnId="{2CFA1055-6DE3-4BBF-9778-9B92D28A0A45}">
      <dgm:prSet/>
      <dgm:spPr/>
      <dgm:t>
        <a:bodyPr/>
        <a:lstStyle/>
        <a:p>
          <a:endParaRPr lang="cs-CZ"/>
        </a:p>
      </dgm:t>
    </dgm:pt>
    <dgm:pt modelId="{C651C85C-0CEB-41C5-8FEC-D757EEE4AA69}" type="sibTrans" cxnId="{2CFA1055-6DE3-4BBF-9778-9B92D28A0A45}">
      <dgm:prSet/>
      <dgm:spPr/>
      <dgm:t>
        <a:bodyPr/>
        <a:lstStyle/>
        <a:p>
          <a:endParaRPr lang="cs-CZ"/>
        </a:p>
      </dgm:t>
    </dgm:pt>
    <dgm:pt modelId="{091D9669-BEAB-40CE-91B6-B872CF0D310B}" type="pres">
      <dgm:prSet presAssocID="{2F61AEBC-0186-40B1-A384-EADA7F68D3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A8FC51D-E3B9-47CD-9F69-5EC3457E56C7}" type="pres">
      <dgm:prSet presAssocID="{C110BBF7-D615-47AC-BA96-C7DF513360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4D1231-A2B7-4F75-9D46-C22F1BD10AAC}" type="pres">
      <dgm:prSet presAssocID="{C110BBF7-D615-47AC-BA96-C7DF51336068}" presName="spNode" presStyleCnt="0"/>
      <dgm:spPr/>
    </dgm:pt>
    <dgm:pt modelId="{F705BB07-9E98-40F8-98DA-341DAF4ACA61}" type="pres">
      <dgm:prSet presAssocID="{C4EDEAF0-4482-467B-ACB6-261E3CCB8FE4}" presName="sibTrans" presStyleLbl="sibTrans1D1" presStyleIdx="0" presStyleCnt="3"/>
      <dgm:spPr/>
      <dgm:t>
        <a:bodyPr/>
        <a:lstStyle/>
        <a:p>
          <a:endParaRPr lang="cs-CZ"/>
        </a:p>
      </dgm:t>
    </dgm:pt>
    <dgm:pt modelId="{354E42A4-86AD-4F74-AFFE-34D0B73FF9DF}" type="pres">
      <dgm:prSet presAssocID="{7E3D599E-15E9-45F7-9A61-84C1F5928489}" presName="node" presStyleLbl="node1" presStyleIdx="1" presStyleCnt="3" custRadScaleRad="100467" custRadScaleInc="11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A087D6-64F9-4F66-831F-7F09002EC973}" type="pres">
      <dgm:prSet presAssocID="{7E3D599E-15E9-45F7-9A61-84C1F5928489}" presName="spNode" presStyleCnt="0"/>
      <dgm:spPr/>
    </dgm:pt>
    <dgm:pt modelId="{52252134-87D1-44AB-85A8-EB1D189359B0}" type="pres">
      <dgm:prSet presAssocID="{AC1E9C0D-255C-4A7E-8F48-7C4251F1CD00}" presName="sibTrans" presStyleLbl="sibTrans1D1" presStyleIdx="1" presStyleCnt="3"/>
      <dgm:spPr/>
      <dgm:t>
        <a:bodyPr/>
        <a:lstStyle/>
        <a:p>
          <a:endParaRPr lang="cs-CZ"/>
        </a:p>
      </dgm:t>
    </dgm:pt>
    <dgm:pt modelId="{1BA83A2D-1969-4320-AFC1-7CC3A9FBD6B8}" type="pres">
      <dgm:prSet presAssocID="{4C0D37D1-5E49-4F58-88F2-E5B4E1E22B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37895B-0A03-45A4-B07D-AB218B0AAD37}" type="pres">
      <dgm:prSet presAssocID="{4C0D37D1-5E49-4F58-88F2-E5B4E1E22B98}" presName="spNode" presStyleCnt="0"/>
      <dgm:spPr/>
    </dgm:pt>
    <dgm:pt modelId="{B93EEB4B-66C3-4120-A4C9-EA3072F06A2A}" type="pres">
      <dgm:prSet presAssocID="{C651C85C-0CEB-41C5-8FEC-D757EEE4AA69}" presName="sibTrans" presStyleLbl="sibTrans1D1" presStyleIdx="2" presStyleCnt="3"/>
      <dgm:spPr/>
      <dgm:t>
        <a:bodyPr/>
        <a:lstStyle/>
        <a:p>
          <a:endParaRPr lang="cs-CZ"/>
        </a:p>
      </dgm:t>
    </dgm:pt>
  </dgm:ptLst>
  <dgm:cxnLst>
    <dgm:cxn modelId="{E626C00A-403B-4399-B2AC-4716841F9F2A}" type="presOf" srcId="{AC1E9C0D-255C-4A7E-8F48-7C4251F1CD00}" destId="{52252134-87D1-44AB-85A8-EB1D189359B0}" srcOrd="0" destOrd="0" presId="urn:microsoft.com/office/officeart/2005/8/layout/cycle5"/>
    <dgm:cxn modelId="{D296AA06-5121-4840-8AC4-2471142A8FC2}" type="presOf" srcId="{C4EDEAF0-4482-467B-ACB6-261E3CCB8FE4}" destId="{F705BB07-9E98-40F8-98DA-341DAF4ACA61}" srcOrd="0" destOrd="0" presId="urn:microsoft.com/office/officeart/2005/8/layout/cycle5"/>
    <dgm:cxn modelId="{147B6409-2984-43E8-A9FF-702F16AB123E}" type="presOf" srcId="{C651C85C-0CEB-41C5-8FEC-D757EEE4AA69}" destId="{B93EEB4B-66C3-4120-A4C9-EA3072F06A2A}" srcOrd="0" destOrd="0" presId="urn:microsoft.com/office/officeart/2005/8/layout/cycle5"/>
    <dgm:cxn modelId="{2CFA1055-6DE3-4BBF-9778-9B92D28A0A45}" srcId="{2F61AEBC-0186-40B1-A384-EADA7F68D395}" destId="{4C0D37D1-5E49-4F58-88F2-E5B4E1E22B98}" srcOrd="2" destOrd="0" parTransId="{C7B10F34-9F32-4BAE-8583-81155014D2D2}" sibTransId="{C651C85C-0CEB-41C5-8FEC-D757EEE4AA69}"/>
    <dgm:cxn modelId="{11B62DCA-F0C2-4133-B75A-EC4CB95C2874}" type="presOf" srcId="{C110BBF7-D615-47AC-BA96-C7DF51336068}" destId="{7A8FC51D-E3B9-47CD-9F69-5EC3457E56C7}" srcOrd="0" destOrd="0" presId="urn:microsoft.com/office/officeart/2005/8/layout/cycle5"/>
    <dgm:cxn modelId="{D5BB3CC1-7DEA-483D-B894-F9C2FC38B477}" srcId="{2F61AEBC-0186-40B1-A384-EADA7F68D395}" destId="{C110BBF7-D615-47AC-BA96-C7DF51336068}" srcOrd="0" destOrd="0" parTransId="{505100D2-2D49-4180-8312-C3B89025A9B5}" sibTransId="{C4EDEAF0-4482-467B-ACB6-261E3CCB8FE4}"/>
    <dgm:cxn modelId="{C17DE244-A7CE-4EF8-9B12-60DFBD58EF5C}" type="presOf" srcId="{4C0D37D1-5E49-4F58-88F2-E5B4E1E22B98}" destId="{1BA83A2D-1969-4320-AFC1-7CC3A9FBD6B8}" srcOrd="0" destOrd="0" presId="urn:microsoft.com/office/officeart/2005/8/layout/cycle5"/>
    <dgm:cxn modelId="{69E60D70-4AEE-4AF3-B936-F50477EBF852}" type="presOf" srcId="{2F61AEBC-0186-40B1-A384-EADA7F68D395}" destId="{091D9669-BEAB-40CE-91B6-B872CF0D310B}" srcOrd="0" destOrd="0" presId="urn:microsoft.com/office/officeart/2005/8/layout/cycle5"/>
    <dgm:cxn modelId="{48927330-ED59-482F-B5D9-14C67FCA050B}" type="presOf" srcId="{7E3D599E-15E9-45F7-9A61-84C1F5928489}" destId="{354E42A4-86AD-4F74-AFFE-34D0B73FF9DF}" srcOrd="0" destOrd="0" presId="urn:microsoft.com/office/officeart/2005/8/layout/cycle5"/>
    <dgm:cxn modelId="{2FE2E814-F88F-42CD-82B8-13456346CFE6}" srcId="{2F61AEBC-0186-40B1-A384-EADA7F68D395}" destId="{7E3D599E-15E9-45F7-9A61-84C1F5928489}" srcOrd="1" destOrd="0" parTransId="{3D435FD2-F343-42CB-8E13-CBE587AA79D8}" sibTransId="{AC1E9C0D-255C-4A7E-8F48-7C4251F1CD00}"/>
    <dgm:cxn modelId="{CA157F62-1EDA-4337-AD33-FA1F1611462A}" type="presParOf" srcId="{091D9669-BEAB-40CE-91B6-B872CF0D310B}" destId="{7A8FC51D-E3B9-47CD-9F69-5EC3457E56C7}" srcOrd="0" destOrd="0" presId="urn:microsoft.com/office/officeart/2005/8/layout/cycle5"/>
    <dgm:cxn modelId="{8F353CD3-8055-4BFC-A33A-BCF7EFB639C3}" type="presParOf" srcId="{091D9669-BEAB-40CE-91B6-B872CF0D310B}" destId="{0F4D1231-A2B7-4F75-9D46-C22F1BD10AAC}" srcOrd="1" destOrd="0" presId="urn:microsoft.com/office/officeart/2005/8/layout/cycle5"/>
    <dgm:cxn modelId="{E430BD06-CB8B-4AE3-9400-2CC85EEF0F1D}" type="presParOf" srcId="{091D9669-BEAB-40CE-91B6-B872CF0D310B}" destId="{F705BB07-9E98-40F8-98DA-341DAF4ACA61}" srcOrd="2" destOrd="0" presId="urn:microsoft.com/office/officeart/2005/8/layout/cycle5"/>
    <dgm:cxn modelId="{022DC972-16E4-4E04-9601-0D572960D99C}" type="presParOf" srcId="{091D9669-BEAB-40CE-91B6-B872CF0D310B}" destId="{354E42A4-86AD-4F74-AFFE-34D0B73FF9DF}" srcOrd="3" destOrd="0" presId="urn:microsoft.com/office/officeart/2005/8/layout/cycle5"/>
    <dgm:cxn modelId="{6A4EFCB6-B576-495B-B951-3ADDE6724A42}" type="presParOf" srcId="{091D9669-BEAB-40CE-91B6-B872CF0D310B}" destId="{79A087D6-64F9-4F66-831F-7F09002EC973}" srcOrd="4" destOrd="0" presId="urn:microsoft.com/office/officeart/2005/8/layout/cycle5"/>
    <dgm:cxn modelId="{7B2ED7C9-6E7B-4D0E-AA28-CB83E8D8666B}" type="presParOf" srcId="{091D9669-BEAB-40CE-91B6-B872CF0D310B}" destId="{52252134-87D1-44AB-85A8-EB1D189359B0}" srcOrd="5" destOrd="0" presId="urn:microsoft.com/office/officeart/2005/8/layout/cycle5"/>
    <dgm:cxn modelId="{387FE2AD-F188-4465-B328-8E162744350E}" type="presParOf" srcId="{091D9669-BEAB-40CE-91B6-B872CF0D310B}" destId="{1BA83A2D-1969-4320-AFC1-7CC3A9FBD6B8}" srcOrd="6" destOrd="0" presId="urn:microsoft.com/office/officeart/2005/8/layout/cycle5"/>
    <dgm:cxn modelId="{FD64403A-0D06-4733-A7AD-89A2167A961E}" type="presParOf" srcId="{091D9669-BEAB-40CE-91B6-B872CF0D310B}" destId="{C837895B-0A03-45A4-B07D-AB218B0AAD37}" srcOrd="7" destOrd="0" presId="urn:microsoft.com/office/officeart/2005/8/layout/cycle5"/>
    <dgm:cxn modelId="{E676B8F5-B3A3-4666-9FC3-7DA3296FD439}" type="presParOf" srcId="{091D9669-BEAB-40CE-91B6-B872CF0D310B}" destId="{B93EEB4B-66C3-4120-A4C9-EA3072F06A2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88112-3B0E-4D0B-951A-F59329BBAD8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1B9E7A12-217E-4D1A-B989-55E41B4594C0}">
      <dgm:prSet phldrT="[Text]"/>
      <dgm:spPr/>
      <dgm:t>
        <a:bodyPr/>
        <a:lstStyle/>
        <a:p>
          <a:r>
            <a:rPr lang="cs-CZ" dirty="0" smtClean="0"/>
            <a:t>vnější faktory</a:t>
          </a:r>
          <a:endParaRPr lang="cs-CZ" dirty="0"/>
        </a:p>
      </dgm:t>
    </dgm:pt>
    <dgm:pt modelId="{E48A41AE-B9A0-403D-B476-DF607DE5B8B4}" type="parTrans" cxnId="{ED32443E-5ADD-4248-990B-E6ED516543DA}">
      <dgm:prSet/>
      <dgm:spPr/>
      <dgm:t>
        <a:bodyPr/>
        <a:lstStyle/>
        <a:p>
          <a:endParaRPr lang="cs-CZ"/>
        </a:p>
      </dgm:t>
    </dgm:pt>
    <dgm:pt modelId="{C245808B-1066-4965-90CB-5296D8D04926}" type="sibTrans" cxnId="{ED32443E-5ADD-4248-990B-E6ED516543DA}">
      <dgm:prSet/>
      <dgm:spPr/>
      <dgm:t>
        <a:bodyPr/>
        <a:lstStyle/>
        <a:p>
          <a:endParaRPr lang="cs-CZ"/>
        </a:p>
      </dgm:t>
    </dgm:pt>
    <dgm:pt modelId="{29ABDCAE-9CA3-4DA6-A24A-54D4A2E51184}">
      <dgm:prSet phldrT="[Text]"/>
      <dgm:spPr/>
      <dgm:t>
        <a:bodyPr/>
        <a:lstStyle/>
        <a:p>
          <a:r>
            <a:rPr lang="cs-CZ" dirty="0" smtClean="0"/>
            <a:t>legislativa</a:t>
          </a:r>
          <a:endParaRPr lang="cs-CZ" dirty="0"/>
        </a:p>
      </dgm:t>
    </dgm:pt>
    <dgm:pt modelId="{F86BB192-F24C-4E70-B68E-B1DFD1C0D8EE}" type="parTrans" cxnId="{4B41C6D2-03FE-4289-91BC-6AAF25B0C364}">
      <dgm:prSet/>
      <dgm:spPr/>
      <dgm:t>
        <a:bodyPr/>
        <a:lstStyle/>
        <a:p>
          <a:endParaRPr lang="cs-CZ"/>
        </a:p>
      </dgm:t>
    </dgm:pt>
    <dgm:pt modelId="{2DCA7E74-8799-4938-A32E-81D66B8F58C4}" type="sibTrans" cxnId="{4B41C6D2-03FE-4289-91BC-6AAF25B0C364}">
      <dgm:prSet/>
      <dgm:spPr/>
      <dgm:t>
        <a:bodyPr/>
        <a:lstStyle/>
        <a:p>
          <a:endParaRPr lang="cs-CZ"/>
        </a:p>
      </dgm:t>
    </dgm:pt>
    <dgm:pt modelId="{FD97F08C-6088-4024-84BD-0F72E8F06BCC}">
      <dgm:prSet phldrT="[Text]"/>
      <dgm:spPr/>
      <dgm:t>
        <a:bodyPr/>
        <a:lstStyle/>
        <a:p>
          <a:r>
            <a:rPr lang="cs-CZ" dirty="0" smtClean="0"/>
            <a:t>vnitřní faktory</a:t>
          </a:r>
          <a:endParaRPr lang="cs-CZ" dirty="0"/>
        </a:p>
      </dgm:t>
    </dgm:pt>
    <dgm:pt modelId="{F529C408-FFE4-4D55-BAA9-7F4E3581C75B}" type="parTrans" cxnId="{0FE4213F-3126-4DFC-BF9D-0BE9E07559EA}">
      <dgm:prSet/>
      <dgm:spPr/>
      <dgm:t>
        <a:bodyPr/>
        <a:lstStyle/>
        <a:p>
          <a:endParaRPr lang="cs-CZ"/>
        </a:p>
      </dgm:t>
    </dgm:pt>
    <dgm:pt modelId="{13DF5E27-BAFF-4E4E-AC94-7C8D23DC2ACC}" type="sibTrans" cxnId="{0FE4213F-3126-4DFC-BF9D-0BE9E07559EA}">
      <dgm:prSet/>
      <dgm:spPr/>
      <dgm:t>
        <a:bodyPr/>
        <a:lstStyle/>
        <a:p>
          <a:endParaRPr lang="cs-CZ"/>
        </a:p>
      </dgm:t>
    </dgm:pt>
    <dgm:pt modelId="{5D27D477-EF26-44E4-B360-46AEC3280D0C}">
      <dgm:prSet phldrT="[Text]"/>
      <dgm:spPr/>
      <dgm:t>
        <a:bodyPr/>
        <a:lstStyle/>
        <a:p>
          <a:r>
            <a:rPr lang="cs-CZ" dirty="0" smtClean="0"/>
            <a:t>velikost organizace</a:t>
          </a:r>
          <a:endParaRPr lang="cs-CZ" dirty="0"/>
        </a:p>
      </dgm:t>
    </dgm:pt>
    <dgm:pt modelId="{C1C3B8CA-4A8B-481A-95AB-E9B13FA8E1E1}" type="parTrans" cxnId="{AAC76629-23F0-4C23-BF52-D052DC719E45}">
      <dgm:prSet/>
      <dgm:spPr/>
      <dgm:t>
        <a:bodyPr/>
        <a:lstStyle/>
        <a:p>
          <a:endParaRPr lang="cs-CZ"/>
        </a:p>
      </dgm:t>
    </dgm:pt>
    <dgm:pt modelId="{A59410AA-80FD-4A88-B793-E16F1CE2AA90}" type="sibTrans" cxnId="{AAC76629-23F0-4C23-BF52-D052DC719E45}">
      <dgm:prSet/>
      <dgm:spPr/>
      <dgm:t>
        <a:bodyPr/>
        <a:lstStyle/>
        <a:p>
          <a:endParaRPr lang="cs-CZ"/>
        </a:p>
      </dgm:t>
    </dgm:pt>
    <dgm:pt modelId="{6F42CAA7-63F6-489B-83CF-134EF688EFE2}">
      <dgm:prSet/>
      <dgm:spPr/>
      <dgm:t>
        <a:bodyPr/>
        <a:lstStyle/>
        <a:p>
          <a:r>
            <a:rPr lang="cs-CZ" smtClean="0"/>
            <a:t>technologie</a:t>
          </a:r>
          <a:endParaRPr lang="cs-CZ"/>
        </a:p>
      </dgm:t>
    </dgm:pt>
    <dgm:pt modelId="{2E6B89A4-874F-4969-BD20-08E7E2232814}" type="parTrans" cxnId="{D7E64940-8578-439E-B1E6-CC93997D56E1}">
      <dgm:prSet/>
      <dgm:spPr/>
      <dgm:t>
        <a:bodyPr/>
        <a:lstStyle/>
        <a:p>
          <a:endParaRPr lang="cs-CZ"/>
        </a:p>
      </dgm:t>
    </dgm:pt>
    <dgm:pt modelId="{8E3425E5-4F34-4D2B-9301-E981F65F6229}" type="sibTrans" cxnId="{D7E64940-8578-439E-B1E6-CC93997D56E1}">
      <dgm:prSet/>
      <dgm:spPr/>
      <dgm:t>
        <a:bodyPr/>
        <a:lstStyle/>
        <a:p>
          <a:endParaRPr lang="cs-CZ"/>
        </a:p>
      </dgm:t>
    </dgm:pt>
    <dgm:pt modelId="{D05C12D7-0116-4B84-B168-62FAFDD7B5A9}">
      <dgm:prSet/>
      <dgm:spPr/>
      <dgm:t>
        <a:bodyPr/>
        <a:lstStyle/>
        <a:p>
          <a:r>
            <a:rPr lang="cs-CZ" dirty="0" smtClean="0"/>
            <a:t>přání zákazníka</a:t>
          </a:r>
          <a:endParaRPr lang="cs-CZ" dirty="0"/>
        </a:p>
      </dgm:t>
    </dgm:pt>
    <dgm:pt modelId="{2D20D61F-996D-4CF5-90A2-4A0C888021CD}" type="parTrans" cxnId="{16909286-8922-4C5C-A118-C8DA9AAE0CEC}">
      <dgm:prSet/>
      <dgm:spPr/>
      <dgm:t>
        <a:bodyPr/>
        <a:lstStyle/>
        <a:p>
          <a:endParaRPr lang="cs-CZ"/>
        </a:p>
      </dgm:t>
    </dgm:pt>
    <dgm:pt modelId="{59E58423-3E36-459A-8BE5-79E3EDC2E378}" type="sibTrans" cxnId="{16909286-8922-4C5C-A118-C8DA9AAE0CEC}">
      <dgm:prSet/>
      <dgm:spPr/>
      <dgm:t>
        <a:bodyPr/>
        <a:lstStyle/>
        <a:p>
          <a:endParaRPr lang="cs-CZ"/>
        </a:p>
      </dgm:t>
    </dgm:pt>
    <dgm:pt modelId="{33D7192E-4F70-45FF-9BC9-EC3C57CA6227}">
      <dgm:prSet/>
      <dgm:spPr/>
      <dgm:t>
        <a:bodyPr/>
        <a:lstStyle/>
        <a:p>
          <a:r>
            <a:rPr lang="cs-CZ" smtClean="0"/>
            <a:t>inovace</a:t>
          </a:r>
          <a:endParaRPr lang="cs-CZ"/>
        </a:p>
      </dgm:t>
    </dgm:pt>
    <dgm:pt modelId="{849C8182-8893-49F8-9D69-0A9AE3162B6C}" type="parTrans" cxnId="{B5FC6E8C-1172-4D54-BBF2-1CA0DF53099A}">
      <dgm:prSet/>
      <dgm:spPr/>
      <dgm:t>
        <a:bodyPr/>
        <a:lstStyle/>
        <a:p>
          <a:endParaRPr lang="cs-CZ"/>
        </a:p>
      </dgm:t>
    </dgm:pt>
    <dgm:pt modelId="{26C1BBDA-B9F2-4F0F-A877-54CDCD6ABA52}" type="sibTrans" cxnId="{B5FC6E8C-1172-4D54-BBF2-1CA0DF53099A}">
      <dgm:prSet/>
      <dgm:spPr/>
      <dgm:t>
        <a:bodyPr/>
        <a:lstStyle/>
        <a:p>
          <a:endParaRPr lang="cs-CZ"/>
        </a:p>
      </dgm:t>
    </dgm:pt>
    <dgm:pt modelId="{0E5D8FE9-7395-4669-AB86-A972E377F299}">
      <dgm:prSet/>
      <dgm:spPr/>
      <dgm:t>
        <a:bodyPr/>
        <a:lstStyle/>
        <a:p>
          <a:r>
            <a:rPr lang="cs-CZ" smtClean="0"/>
            <a:t>globalizace</a:t>
          </a:r>
          <a:endParaRPr lang="cs-CZ"/>
        </a:p>
      </dgm:t>
    </dgm:pt>
    <dgm:pt modelId="{696B484E-D4BA-4A33-A4E6-2EBA5201D309}" type="parTrans" cxnId="{58134CE9-A0BD-4AF5-A3B5-6B424D4EF390}">
      <dgm:prSet/>
      <dgm:spPr/>
      <dgm:t>
        <a:bodyPr/>
        <a:lstStyle/>
        <a:p>
          <a:endParaRPr lang="cs-CZ"/>
        </a:p>
      </dgm:t>
    </dgm:pt>
    <dgm:pt modelId="{6D2BA2B3-4729-469A-9D97-F63E6A7A208F}" type="sibTrans" cxnId="{58134CE9-A0BD-4AF5-A3B5-6B424D4EF390}">
      <dgm:prSet/>
      <dgm:spPr/>
      <dgm:t>
        <a:bodyPr/>
        <a:lstStyle/>
        <a:p>
          <a:endParaRPr lang="cs-CZ"/>
        </a:p>
      </dgm:t>
    </dgm:pt>
    <dgm:pt modelId="{71156C89-2367-4A09-B387-D4EF22092AF3}">
      <dgm:prSet/>
      <dgm:spPr/>
      <dgm:t>
        <a:bodyPr/>
        <a:lstStyle/>
        <a:p>
          <a:r>
            <a:rPr lang="cs-CZ" dirty="0" smtClean="0"/>
            <a:t>ekologie</a:t>
          </a:r>
          <a:endParaRPr lang="cs-CZ" dirty="0"/>
        </a:p>
      </dgm:t>
    </dgm:pt>
    <dgm:pt modelId="{183976F6-3B4A-4E13-99D4-B4684383EBA5}" type="parTrans" cxnId="{BC561AC6-B83B-4AE2-9D54-0908C454FC7B}">
      <dgm:prSet/>
      <dgm:spPr/>
      <dgm:t>
        <a:bodyPr/>
        <a:lstStyle/>
        <a:p>
          <a:endParaRPr lang="cs-CZ"/>
        </a:p>
      </dgm:t>
    </dgm:pt>
    <dgm:pt modelId="{D7E9803B-C493-412D-8B22-C996F5A81EA4}" type="sibTrans" cxnId="{BC561AC6-B83B-4AE2-9D54-0908C454FC7B}">
      <dgm:prSet/>
      <dgm:spPr/>
      <dgm:t>
        <a:bodyPr/>
        <a:lstStyle/>
        <a:p>
          <a:endParaRPr lang="cs-CZ"/>
        </a:p>
      </dgm:t>
    </dgm:pt>
    <dgm:pt modelId="{22EEBB7A-1D2B-49CC-BEF8-CDE08D092503}">
      <dgm:prSet/>
      <dgm:spPr/>
      <dgm:t>
        <a:bodyPr/>
        <a:lstStyle/>
        <a:p>
          <a:r>
            <a:rPr lang="cs-CZ" smtClean="0"/>
            <a:t>strategie</a:t>
          </a:r>
          <a:endParaRPr lang="cs-CZ"/>
        </a:p>
      </dgm:t>
    </dgm:pt>
    <dgm:pt modelId="{0EFBFFAF-E787-47B9-98E1-DBF3969A88AE}" type="parTrans" cxnId="{28EB0C91-C814-41F2-982E-052DE6291BB8}">
      <dgm:prSet/>
      <dgm:spPr/>
      <dgm:t>
        <a:bodyPr/>
        <a:lstStyle/>
        <a:p>
          <a:endParaRPr lang="cs-CZ"/>
        </a:p>
      </dgm:t>
    </dgm:pt>
    <dgm:pt modelId="{AD677A89-FDCF-4B13-9973-D023A7FD4776}" type="sibTrans" cxnId="{28EB0C91-C814-41F2-982E-052DE6291BB8}">
      <dgm:prSet/>
      <dgm:spPr/>
      <dgm:t>
        <a:bodyPr/>
        <a:lstStyle/>
        <a:p>
          <a:endParaRPr lang="cs-CZ"/>
        </a:p>
      </dgm:t>
    </dgm:pt>
    <dgm:pt modelId="{E84E8F42-15DB-4414-8380-38CD26A2D081}">
      <dgm:prSet/>
      <dgm:spPr/>
      <dgm:t>
        <a:bodyPr/>
        <a:lstStyle/>
        <a:p>
          <a:r>
            <a:rPr lang="cs-CZ" dirty="0" smtClean="0"/>
            <a:t>finanční situace</a:t>
          </a:r>
          <a:endParaRPr lang="cs-CZ" dirty="0"/>
        </a:p>
      </dgm:t>
    </dgm:pt>
    <dgm:pt modelId="{75C13B88-29BA-47E8-B7D8-22AD367FE142}" type="parTrans" cxnId="{F2A0B882-72C3-4723-8117-A50C516CE190}">
      <dgm:prSet/>
      <dgm:spPr/>
      <dgm:t>
        <a:bodyPr/>
        <a:lstStyle/>
        <a:p>
          <a:endParaRPr lang="cs-CZ"/>
        </a:p>
      </dgm:t>
    </dgm:pt>
    <dgm:pt modelId="{1E6F31D6-C25F-4659-927A-A599F872D5FB}" type="sibTrans" cxnId="{F2A0B882-72C3-4723-8117-A50C516CE190}">
      <dgm:prSet/>
      <dgm:spPr/>
      <dgm:t>
        <a:bodyPr/>
        <a:lstStyle/>
        <a:p>
          <a:endParaRPr lang="cs-CZ"/>
        </a:p>
      </dgm:t>
    </dgm:pt>
    <dgm:pt modelId="{C9E53A49-946C-4821-9771-CB567EB5CA2B}" type="pres">
      <dgm:prSet presAssocID="{79E88112-3B0E-4D0B-951A-F59329BBAD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DEA2942-9715-4B00-B7B6-4151661A29E9}" type="pres">
      <dgm:prSet presAssocID="{1B9E7A12-217E-4D1A-B989-55E41B4594C0}" presName="composite" presStyleCnt="0"/>
      <dgm:spPr/>
    </dgm:pt>
    <dgm:pt modelId="{343415EA-43E0-4F50-9C83-59A2CF14D01B}" type="pres">
      <dgm:prSet presAssocID="{1B9E7A12-217E-4D1A-B989-55E41B4594C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8B9F37-14F5-4D71-85B6-615DAD61695A}" type="pres">
      <dgm:prSet presAssocID="{1B9E7A12-217E-4D1A-B989-55E41B4594C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AB3D98-7CB2-48B1-8C4E-92B45555925E}" type="pres">
      <dgm:prSet presAssocID="{C245808B-1066-4965-90CB-5296D8D04926}" presName="space" presStyleCnt="0"/>
      <dgm:spPr/>
    </dgm:pt>
    <dgm:pt modelId="{190627ED-EE27-4D0E-A7A5-83040D0BC8DC}" type="pres">
      <dgm:prSet presAssocID="{FD97F08C-6088-4024-84BD-0F72E8F06BCC}" presName="composite" presStyleCnt="0"/>
      <dgm:spPr/>
    </dgm:pt>
    <dgm:pt modelId="{18F6C321-DFD6-4B0F-B2C0-F33F26972092}" type="pres">
      <dgm:prSet presAssocID="{FD97F08C-6088-4024-84BD-0F72E8F06BC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928565-2ED8-45A6-B41E-73D92DC4A017}" type="pres">
      <dgm:prSet presAssocID="{FD97F08C-6088-4024-84BD-0F72E8F06BC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C76629-23F0-4C23-BF52-D052DC719E45}" srcId="{FD97F08C-6088-4024-84BD-0F72E8F06BCC}" destId="{5D27D477-EF26-44E4-B360-46AEC3280D0C}" srcOrd="0" destOrd="0" parTransId="{C1C3B8CA-4A8B-481A-95AB-E9B13FA8E1E1}" sibTransId="{A59410AA-80FD-4A88-B793-E16F1CE2AA90}"/>
    <dgm:cxn modelId="{28EB0C91-C814-41F2-982E-052DE6291BB8}" srcId="{FD97F08C-6088-4024-84BD-0F72E8F06BCC}" destId="{22EEBB7A-1D2B-49CC-BEF8-CDE08D092503}" srcOrd="1" destOrd="0" parTransId="{0EFBFFAF-E787-47B9-98E1-DBF3969A88AE}" sibTransId="{AD677A89-FDCF-4B13-9973-D023A7FD4776}"/>
    <dgm:cxn modelId="{CC69DFCF-4E01-4A2D-AC95-E76D405C89EF}" type="presOf" srcId="{5D27D477-EF26-44E4-B360-46AEC3280D0C}" destId="{54928565-2ED8-45A6-B41E-73D92DC4A017}" srcOrd="0" destOrd="0" presId="urn:microsoft.com/office/officeart/2005/8/layout/hList1"/>
    <dgm:cxn modelId="{58134CE9-A0BD-4AF5-A3B5-6B424D4EF390}" srcId="{1B9E7A12-217E-4D1A-B989-55E41B4594C0}" destId="{0E5D8FE9-7395-4669-AB86-A972E377F299}" srcOrd="4" destOrd="0" parTransId="{696B484E-D4BA-4A33-A4E6-2EBA5201D309}" sibTransId="{6D2BA2B3-4729-469A-9D97-F63E6A7A208F}"/>
    <dgm:cxn modelId="{F2A0B882-72C3-4723-8117-A50C516CE190}" srcId="{FD97F08C-6088-4024-84BD-0F72E8F06BCC}" destId="{E84E8F42-15DB-4414-8380-38CD26A2D081}" srcOrd="2" destOrd="0" parTransId="{75C13B88-29BA-47E8-B7D8-22AD367FE142}" sibTransId="{1E6F31D6-C25F-4659-927A-A599F872D5FB}"/>
    <dgm:cxn modelId="{4E3D927F-B994-4DD1-A6EE-1C26962A8C48}" type="presOf" srcId="{1B9E7A12-217E-4D1A-B989-55E41B4594C0}" destId="{343415EA-43E0-4F50-9C83-59A2CF14D01B}" srcOrd="0" destOrd="0" presId="urn:microsoft.com/office/officeart/2005/8/layout/hList1"/>
    <dgm:cxn modelId="{0FE4213F-3126-4DFC-BF9D-0BE9E07559EA}" srcId="{79E88112-3B0E-4D0B-951A-F59329BBAD87}" destId="{FD97F08C-6088-4024-84BD-0F72E8F06BCC}" srcOrd="1" destOrd="0" parTransId="{F529C408-FFE4-4D55-BAA9-7F4E3581C75B}" sibTransId="{13DF5E27-BAFF-4E4E-AC94-7C8D23DC2ACC}"/>
    <dgm:cxn modelId="{BC561AC6-B83B-4AE2-9D54-0908C454FC7B}" srcId="{1B9E7A12-217E-4D1A-B989-55E41B4594C0}" destId="{71156C89-2367-4A09-B387-D4EF22092AF3}" srcOrd="5" destOrd="0" parTransId="{183976F6-3B4A-4E13-99D4-B4684383EBA5}" sibTransId="{D7E9803B-C493-412D-8B22-C996F5A81EA4}"/>
    <dgm:cxn modelId="{D7E64940-8578-439E-B1E6-CC93997D56E1}" srcId="{1B9E7A12-217E-4D1A-B989-55E41B4594C0}" destId="{6F42CAA7-63F6-489B-83CF-134EF688EFE2}" srcOrd="1" destOrd="0" parTransId="{2E6B89A4-874F-4969-BD20-08E7E2232814}" sibTransId="{8E3425E5-4F34-4D2B-9301-E981F65F6229}"/>
    <dgm:cxn modelId="{77F443DB-57E0-489B-8B61-8053BFCCB43B}" type="presOf" srcId="{33D7192E-4F70-45FF-9BC9-EC3C57CA6227}" destId="{F58B9F37-14F5-4D71-85B6-615DAD61695A}" srcOrd="0" destOrd="3" presId="urn:microsoft.com/office/officeart/2005/8/layout/hList1"/>
    <dgm:cxn modelId="{38370630-6B67-473A-A550-3C47A369EBF4}" type="presOf" srcId="{E84E8F42-15DB-4414-8380-38CD26A2D081}" destId="{54928565-2ED8-45A6-B41E-73D92DC4A017}" srcOrd="0" destOrd="2" presId="urn:microsoft.com/office/officeart/2005/8/layout/hList1"/>
    <dgm:cxn modelId="{F8718D76-38B0-4946-A94E-8446F3E0AA52}" type="presOf" srcId="{0E5D8FE9-7395-4669-AB86-A972E377F299}" destId="{F58B9F37-14F5-4D71-85B6-615DAD61695A}" srcOrd="0" destOrd="4" presId="urn:microsoft.com/office/officeart/2005/8/layout/hList1"/>
    <dgm:cxn modelId="{BF21B66D-0C2D-44F2-BB7E-5228B5296083}" type="presOf" srcId="{71156C89-2367-4A09-B387-D4EF22092AF3}" destId="{F58B9F37-14F5-4D71-85B6-615DAD61695A}" srcOrd="0" destOrd="5" presId="urn:microsoft.com/office/officeart/2005/8/layout/hList1"/>
    <dgm:cxn modelId="{16909286-8922-4C5C-A118-C8DA9AAE0CEC}" srcId="{1B9E7A12-217E-4D1A-B989-55E41B4594C0}" destId="{D05C12D7-0116-4B84-B168-62FAFDD7B5A9}" srcOrd="2" destOrd="0" parTransId="{2D20D61F-996D-4CF5-90A2-4A0C888021CD}" sibTransId="{59E58423-3E36-459A-8BE5-79E3EDC2E378}"/>
    <dgm:cxn modelId="{6295743D-1565-4EBF-BEAF-CD2C1ED9FD98}" type="presOf" srcId="{29ABDCAE-9CA3-4DA6-A24A-54D4A2E51184}" destId="{F58B9F37-14F5-4D71-85B6-615DAD61695A}" srcOrd="0" destOrd="0" presId="urn:microsoft.com/office/officeart/2005/8/layout/hList1"/>
    <dgm:cxn modelId="{FAC43AF5-4ADB-4C5E-99C8-EBEFAC6EDE3D}" type="presOf" srcId="{79E88112-3B0E-4D0B-951A-F59329BBAD87}" destId="{C9E53A49-946C-4821-9771-CB567EB5CA2B}" srcOrd="0" destOrd="0" presId="urn:microsoft.com/office/officeart/2005/8/layout/hList1"/>
    <dgm:cxn modelId="{7AE008AB-5389-426E-BDBA-10061A4C7E6C}" type="presOf" srcId="{FD97F08C-6088-4024-84BD-0F72E8F06BCC}" destId="{18F6C321-DFD6-4B0F-B2C0-F33F26972092}" srcOrd="0" destOrd="0" presId="urn:microsoft.com/office/officeart/2005/8/layout/hList1"/>
    <dgm:cxn modelId="{E33C4092-E2C4-44EA-AC24-3B099045E20A}" type="presOf" srcId="{22EEBB7A-1D2B-49CC-BEF8-CDE08D092503}" destId="{54928565-2ED8-45A6-B41E-73D92DC4A017}" srcOrd="0" destOrd="1" presId="urn:microsoft.com/office/officeart/2005/8/layout/hList1"/>
    <dgm:cxn modelId="{4B41C6D2-03FE-4289-91BC-6AAF25B0C364}" srcId="{1B9E7A12-217E-4D1A-B989-55E41B4594C0}" destId="{29ABDCAE-9CA3-4DA6-A24A-54D4A2E51184}" srcOrd="0" destOrd="0" parTransId="{F86BB192-F24C-4E70-B68E-B1DFD1C0D8EE}" sibTransId="{2DCA7E74-8799-4938-A32E-81D66B8F58C4}"/>
    <dgm:cxn modelId="{ED32443E-5ADD-4248-990B-E6ED516543DA}" srcId="{79E88112-3B0E-4D0B-951A-F59329BBAD87}" destId="{1B9E7A12-217E-4D1A-B989-55E41B4594C0}" srcOrd="0" destOrd="0" parTransId="{E48A41AE-B9A0-403D-B476-DF607DE5B8B4}" sibTransId="{C245808B-1066-4965-90CB-5296D8D04926}"/>
    <dgm:cxn modelId="{B5FC6E8C-1172-4D54-BBF2-1CA0DF53099A}" srcId="{1B9E7A12-217E-4D1A-B989-55E41B4594C0}" destId="{33D7192E-4F70-45FF-9BC9-EC3C57CA6227}" srcOrd="3" destOrd="0" parTransId="{849C8182-8893-49F8-9D69-0A9AE3162B6C}" sibTransId="{26C1BBDA-B9F2-4F0F-A877-54CDCD6ABA52}"/>
    <dgm:cxn modelId="{DFD7DA99-3968-4700-95BB-4B6AB828B4E9}" type="presOf" srcId="{6F42CAA7-63F6-489B-83CF-134EF688EFE2}" destId="{F58B9F37-14F5-4D71-85B6-615DAD61695A}" srcOrd="0" destOrd="1" presId="urn:microsoft.com/office/officeart/2005/8/layout/hList1"/>
    <dgm:cxn modelId="{6B856CC2-721B-49A7-A884-09B9BCD00EC3}" type="presOf" srcId="{D05C12D7-0116-4B84-B168-62FAFDD7B5A9}" destId="{F58B9F37-14F5-4D71-85B6-615DAD61695A}" srcOrd="0" destOrd="2" presId="urn:microsoft.com/office/officeart/2005/8/layout/hList1"/>
    <dgm:cxn modelId="{2983063E-8437-44DB-BBC3-EA442DAB1509}" type="presParOf" srcId="{C9E53A49-946C-4821-9771-CB567EB5CA2B}" destId="{9DEA2942-9715-4B00-B7B6-4151661A29E9}" srcOrd="0" destOrd="0" presId="urn:microsoft.com/office/officeart/2005/8/layout/hList1"/>
    <dgm:cxn modelId="{0C588081-5BE8-4C70-9FBB-13BD03B8369C}" type="presParOf" srcId="{9DEA2942-9715-4B00-B7B6-4151661A29E9}" destId="{343415EA-43E0-4F50-9C83-59A2CF14D01B}" srcOrd="0" destOrd="0" presId="urn:microsoft.com/office/officeart/2005/8/layout/hList1"/>
    <dgm:cxn modelId="{1166A555-D792-4067-86E6-0B5BE1159671}" type="presParOf" srcId="{9DEA2942-9715-4B00-B7B6-4151661A29E9}" destId="{F58B9F37-14F5-4D71-85B6-615DAD61695A}" srcOrd="1" destOrd="0" presId="urn:microsoft.com/office/officeart/2005/8/layout/hList1"/>
    <dgm:cxn modelId="{EA513B61-5B9F-437B-A1EC-B361A39B4B13}" type="presParOf" srcId="{C9E53A49-946C-4821-9771-CB567EB5CA2B}" destId="{C3AB3D98-7CB2-48B1-8C4E-92B45555925E}" srcOrd="1" destOrd="0" presId="urn:microsoft.com/office/officeart/2005/8/layout/hList1"/>
    <dgm:cxn modelId="{B8551C2E-13C7-4022-A6DB-C76F079CC2CD}" type="presParOf" srcId="{C9E53A49-946C-4821-9771-CB567EB5CA2B}" destId="{190627ED-EE27-4D0E-A7A5-83040D0BC8DC}" srcOrd="2" destOrd="0" presId="urn:microsoft.com/office/officeart/2005/8/layout/hList1"/>
    <dgm:cxn modelId="{5326BE2D-C5CA-4526-A7C5-86E00AC0EE4E}" type="presParOf" srcId="{190627ED-EE27-4D0E-A7A5-83040D0BC8DC}" destId="{18F6C321-DFD6-4B0F-B2C0-F33F26972092}" srcOrd="0" destOrd="0" presId="urn:microsoft.com/office/officeart/2005/8/layout/hList1"/>
    <dgm:cxn modelId="{233092A5-1242-446A-9731-4D478B686D4B}" type="presParOf" srcId="{190627ED-EE27-4D0E-A7A5-83040D0BC8DC}" destId="{54928565-2ED8-45A6-B41E-73D92DC4A0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689930-EE53-4A9F-A61D-BFFE6A1D43C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5B1C373D-8713-47CA-B85B-74AADC479510}">
      <dgm:prSet phldrT="[Text]"/>
      <dgm:spPr/>
      <dgm:t>
        <a:bodyPr/>
        <a:lstStyle/>
        <a:p>
          <a:r>
            <a:rPr lang="cs-CZ" smtClean="0"/>
            <a:t>zeštíhlování</a:t>
          </a:r>
          <a:endParaRPr lang="cs-CZ"/>
        </a:p>
      </dgm:t>
    </dgm:pt>
    <dgm:pt modelId="{A1047FB4-82F6-4321-9BCC-62F7DD260D2C}" type="parTrans" cxnId="{EAA14BA4-4771-4BB5-87AB-9C2A58FE0360}">
      <dgm:prSet/>
      <dgm:spPr/>
      <dgm:t>
        <a:bodyPr/>
        <a:lstStyle/>
        <a:p>
          <a:endParaRPr lang="cs-CZ"/>
        </a:p>
      </dgm:t>
    </dgm:pt>
    <dgm:pt modelId="{0D9E661A-D87D-4245-9A1F-6C04A81F835C}" type="sibTrans" cxnId="{EAA14BA4-4771-4BB5-87AB-9C2A58FE0360}">
      <dgm:prSet/>
      <dgm:spPr/>
      <dgm:t>
        <a:bodyPr/>
        <a:lstStyle/>
        <a:p>
          <a:endParaRPr lang="cs-CZ"/>
        </a:p>
      </dgm:t>
    </dgm:pt>
    <dgm:pt modelId="{208A12E3-D01A-4E78-B8CE-D356A045AD1C}">
      <dgm:prSet phldrT="[Text]"/>
      <dgm:spPr/>
      <dgm:t>
        <a:bodyPr/>
        <a:lstStyle/>
        <a:p>
          <a:r>
            <a:rPr lang="cs-CZ" dirty="0" smtClean="0"/>
            <a:t>zmenšování</a:t>
          </a:r>
          <a:endParaRPr lang="cs-CZ" dirty="0"/>
        </a:p>
      </dgm:t>
    </dgm:pt>
    <dgm:pt modelId="{D14825AF-41DC-4423-8EE7-A7D551CF9B93}" type="parTrans" cxnId="{D1FC5DB7-8D3C-4A4B-BFB5-F22CDC62AFE6}">
      <dgm:prSet/>
      <dgm:spPr/>
      <dgm:t>
        <a:bodyPr/>
        <a:lstStyle/>
        <a:p>
          <a:endParaRPr lang="cs-CZ"/>
        </a:p>
      </dgm:t>
    </dgm:pt>
    <dgm:pt modelId="{70BD150B-3E80-4B9F-A9C1-DB5CF22F1138}" type="sibTrans" cxnId="{D1FC5DB7-8D3C-4A4B-BFB5-F22CDC62AFE6}">
      <dgm:prSet/>
      <dgm:spPr/>
      <dgm:t>
        <a:bodyPr/>
        <a:lstStyle/>
        <a:p>
          <a:endParaRPr lang="cs-CZ"/>
        </a:p>
      </dgm:t>
    </dgm:pt>
    <dgm:pt modelId="{1D08BF4F-B52A-4C54-AD3A-D67D90C69F7D}">
      <dgm:prSet phldrT="[Text]"/>
      <dgm:spPr/>
      <dgm:t>
        <a:bodyPr/>
        <a:lstStyle/>
        <a:p>
          <a:pPr algn="l"/>
          <a:r>
            <a:rPr lang="cs-CZ" dirty="0" smtClean="0"/>
            <a:t>vyčleňování</a:t>
          </a:r>
          <a:endParaRPr lang="cs-CZ" dirty="0"/>
        </a:p>
      </dgm:t>
    </dgm:pt>
    <dgm:pt modelId="{9F71B79A-C094-45A1-8391-BA9C9238662B}" type="parTrans" cxnId="{C7657ADA-6437-4208-ACE4-89C23B08F3F3}">
      <dgm:prSet/>
      <dgm:spPr/>
      <dgm:t>
        <a:bodyPr/>
        <a:lstStyle/>
        <a:p>
          <a:endParaRPr lang="cs-CZ"/>
        </a:p>
      </dgm:t>
    </dgm:pt>
    <dgm:pt modelId="{86C87813-D36F-4A23-83C2-2854A7C81928}" type="sibTrans" cxnId="{C7657ADA-6437-4208-ACE4-89C23B08F3F3}">
      <dgm:prSet/>
      <dgm:spPr/>
      <dgm:t>
        <a:bodyPr/>
        <a:lstStyle/>
        <a:p>
          <a:endParaRPr lang="cs-CZ"/>
        </a:p>
      </dgm:t>
    </dgm:pt>
    <dgm:pt modelId="{8EA25693-CC3E-4ECF-A41B-A65BF6A735D1}">
      <dgm:prSet phldrT="[Text]"/>
      <dgm:spPr/>
      <dgm:t>
        <a:bodyPr/>
        <a:lstStyle/>
        <a:p>
          <a:r>
            <a:rPr lang="cs-CZ" dirty="0" smtClean="0"/>
            <a:t>diverzifikace</a:t>
          </a:r>
          <a:endParaRPr lang="cs-CZ" dirty="0"/>
        </a:p>
      </dgm:t>
    </dgm:pt>
    <dgm:pt modelId="{6F6467F1-8C2F-4885-8FDF-AA7DF7EE4006}" type="parTrans" cxnId="{85CCD25F-18ED-418E-BFD3-5DCA905560B0}">
      <dgm:prSet/>
      <dgm:spPr/>
      <dgm:t>
        <a:bodyPr/>
        <a:lstStyle/>
        <a:p>
          <a:endParaRPr lang="cs-CZ"/>
        </a:p>
      </dgm:t>
    </dgm:pt>
    <dgm:pt modelId="{517866AB-21F4-4322-8435-2BA96DC6A639}" type="sibTrans" cxnId="{85CCD25F-18ED-418E-BFD3-5DCA905560B0}">
      <dgm:prSet/>
      <dgm:spPr/>
      <dgm:t>
        <a:bodyPr/>
        <a:lstStyle/>
        <a:p>
          <a:endParaRPr lang="cs-CZ"/>
        </a:p>
      </dgm:t>
    </dgm:pt>
    <dgm:pt modelId="{1200B72A-E989-4566-9A01-3FB8DA50A568}">
      <dgm:prSet phldrT="[Text]"/>
      <dgm:spPr/>
      <dgm:t>
        <a:bodyPr/>
        <a:lstStyle/>
        <a:p>
          <a:r>
            <a:rPr lang="cs-CZ" dirty="0" smtClean="0"/>
            <a:t>reorganizace</a:t>
          </a:r>
          <a:endParaRPr lang="cs-CZ" dirty="0"/>
        </a:p>
      </dgm:t>
    </dgm:pt>
    <dgm:pt modelId="{96773564-0D2B-4745-97AF-706DEA63A5DA}" type="parTrans" cxnId="{62A12708-8BB1-4542-8091-38E93C4843EF}">
      <dgm:prSet/>
      <dgm:spPr/>
      <dgm:t>
        <a:bodyPr/>
        <a:lstStyle/>
        <a:p>
          <a:endParaRPr lang="cs-CZ"/>
        </a:p>
      </dgm:t>
    </dgm:pt>
    <dgm:pt modelId="{08238F6A-0960-4A25-B076-34CC54D22E05}" type="sibTrans" cxnId="{62A12708-8BB1-4542-8091-38E93C4843EF}">
      <dgm:prSet/>
      <dgm:spPr/>
      <dgm:t>
        <a:bodyPr/>
        <a:lstStyle/>
        <a:p>
          <a:endParaRPr lang="cs-CZ"/>
        </a:p>
      </dgm:t>
    </dgm:pt>
    <dgm:pt modelId="{419435E8-74C2-4932-93AE-B3CD577F860E}">
      <dgm:prSet/>
      <dgm:spPr/>
      <dgm:t>
        <a:bodyPr/>
        <a:lstStyle/>
        <a:p>
          <a:r>
            <a:rPr lang="cs-CZ" dirty="0" smtClean="0"/>
            <a:t>obvykle se míní zužování struktury původního poslání společnosti, důsledkem je zánik</a:t>
          </a:r>
          <a:endParaRPr lang="cs-CZ" dirty="0"/>
        </a:p>
      </dgm:t>
    </dgm:pt>
    <dgm:pt modelId="{B0341A22-3A6A-4D4E-BCE2-2EE09A4AD589}" type="parTrans" cxnId="{CC5F6FD5-F3F1-4557-A479-352D0611F2AE}">
      <dgm:prSet/>
      <dgm:spPr/>
      <dgm:t>
        <a:bodyPr/>
        <a:lstStyle/>
        <a:p>
          <a:endParaRPr lang="cs-CZ"/>
        </a:p>
      </dgm:t>
    </dgm:pt>
    <dgm:pt modelId="{09F36922-AB49-46AB-8C48-798BFAB8901D}" type="sibTrans" cxnId="{CC5F6FD5-F3F1-4557-A479-352D0611F2AE}">
      <dgm:prSet/>
      <dgm:spPr/>
      <dgm:t>
        <a:bodyPr/>
        <a:lstStyle/>
        <a:p>
          <a:endParaRPr lang="cs-CZ"/>
        </a:p>
      </dgm:t>
    </dgm:pt>
    <dgm:pt modelId="{D27A7534-0250-49E5-97F8-C581C7A6045D}">
      <dgm:prSet/>
      <dgm:spPr/>
      <dgm:t>
        <a:bodyPr/>
        <a:lstStyle/>
        <a:p>
          <a:r>
            <a:rPr lang="cs-CZ" dirty="0" smtClean="0"/>
            <a:t>snižování rozsahu výkonu původního poslání, důsledkem je snížení počtu organizačních úrovní</a:t>
          </a:r>
          <a:endParaRPr lang="cs-CZ" dirty="0"/>
        </a:p>
      </dgm:t>
    </dgm:pt>
    <dgm:pt modelId="{D10D1D27-57BC-44D7-8D34-B02320E149E5}" type="parTrans" cxnId="{4CBC5B74-F063-47A1-8C9B-1CD18BC2D155}">
      <dgm:prSet/>
      <dgm:spPr/>
      <dgm:t>
        <a:bodyPr/>
        <a:lstStyle/>
        <a:p>
          <a:endParaRPr lang="cs-CZ"/>
        </a:p>
      </dgm:t>
    </dgm:pt>
    <dgm:pt modelId="{395DE8FA-E2E7-49FF-B872-17BE093A14C8}" type="sibTrans" cxnId="{4CBC5B74-F063-47A1-8C9B-1CD18BC2D155}">
      <dgm:prSet/>
      <dgm:spPr/>
      <dgm:t>
        <a:bodyPr/>
        <a:lstStyle/>
        <a:p>
          <a:endParaRPr lang="cs-CZ"/>
        </a:p>
      </dgm:t>
    </dgm:pt>
    <dgm:pt modelId="{D01C6FE6-061B-4A0B-A130-8EDCD96B160C}">
      <dgm:prSet/>
      <dgm:spPr/>
      <dgm:t>
        <a:bodyPr/>
        <a:lstStyle/>
        <a:p>
          <a:r>
            <a:rPr lang="cs-CZ" dirty="0" smtClean="0"/>
            <a:t>rozšiřuje strukturu poslání, důsledkem je vznik nových částí společnost a nových pracovních funkcí</a:t>
          </a:r>
          <a:endParaRPr lang="cs-CZ" dirty="0"/>
        </a:p>
      </dgm:t>
    </dgm:pt>
    <dgm:pt modelId="{D296165A-73A5-4FE8-B3A3-8D8F4036327C}" type="parTrans" cxnId="{F7164B89-EBBD-4746-BB6C-76474CA62386}">
      <dgm:prSet/>
      <dgm:spPr/>
      <dgm:t>
        <a:bodyPr/>
        <a:lstStyle/>
        <a:p>
          <a:endParaRPr lang="cs-CZ"/>
        </a:p>
      </dgm:t>
    </dgm:pt>
    <dgm:pt modelId="{7BF7A4F4-5BA7-46FB-A310-BC4C5E338F9D}" type="sibTrans" cxnId="{F7164B89-EBBD-4746-BB6C-76474CA62386}">
      <dgm:prSet/>
      <dgm:spPr/>
      <dgm:t>
        <a:bodyPr/>
        <a:lstStyle/>
        <a:p>
          <a:endParaRPr lang="cs-CZ"/>
        </a:p>
      </dgm:t>
    </dgm:pt>
    <dgm:pt modelId="{92E7F168-D2C7-4F3E-934A-BF21F6175603}">
      <dgm:prSet phldrT="[Text]"/>
      <dgm:spPr/>
      <dgm:t>
        <a:bodyPr/>
        <a:lstStyle/>
        <a:p>
          <a:pPr algn="l"/>
          <a:r>
            <a:rPr lang="cs-CZ" smtClean="0"/>
            <a:t>outsourcing </a:t>
          </a:r>
          <a:r>
            <a:rPr lang="cs-CZ" dirty="0" smtClean="0"/>
            <a:t>-  důsledkem je zánik nebo sloučení některých částí</a:t>
          </a:r>
          <a:endParaRPr lang="cs-CZ" dirty="0"/>
        </a:p>
      </dgm:t>
    </dgm:pt>
    <dgm:pt modelId="{8376790A-5AEF-4732-B84A-0260A7BD4689}" type="parTrans" cxnId="{F860941F-1C10-441A-B446-5D10809A263F}">
      <dgm:prSet/>
      <dgm:spPr/>
      <dgm:t>
        <a:bodyPr/>
        <a:lstStyle/>
        <a:p>
          <a:endParaRPr lang="cs-CZ"/>
        </a:p>
      </dgm:t>
    </dgm:pt>
    <dgm:pt modelId="{8B8B0578-7DE9-47EE-99EA-478DD777EF3F}" type="sibTrans" cxnId="{F860941F-1C10-441A-B446-5D10809A263F}">
      <dgm:prSet/>
      <dgm:spPr/>
      <dgm:t>
        <a:bodyPr/>
        <a:lstStyle/>
        <a:p>
          <a:endParaRPr lang="cs-CZ"/>
        </a:p>
      </dgm:t>
    </dgm:pt>
    <dgm:pt modelId="{90EBC7E3-6F07-4DB6-A592-B80A07AD0387}">
      <dgm:prSet/>
      <dgm:spPr/>
      <dgm:t>
        <a:bodyPr/>
        <a:lstStyle/>
        <a:p>
          <a:r>
            <a:rPr lang="cs-CZ" dirty="0" smtClean="0"/>
            <a:t>inovuje stávající organizační strukturu - vznik i zánik částí společnosti, relokace povinností, pravomoci a odpovědnosti</a:t>
          </a:r>
          <a:endParaRPr lang="cs-CZ" dirty="0"/>
        </a:p>
      </dgm:t>
    </dgm:pt>
    <dgm:pt modelId="{FB24BB24-6D3D-440C-9EA0-906A503AE56C}" type="parTrans" cxnId="{4FF4F680-8C14-4C4B-A0E1-2B4BB61E802C}">
      <dgm:prSet/>
      <dgm:spPr/>
      <dgm:t>
        <a:bodyPr/>
        <a:lstStyle/>
        <a:p>
          <a:endParaRPr lang="cs-CZ"/>
        </a:p>
      </dgm:t>
    </dgm:pt>
    <dgm:pt modelId="{874AE53E-A8B8-4BD6-8D65-A9E27FF63325}" type="sibTrans" cxnId="{4FF4F680-8C14-4C4B-A0E1-2B4BB61E802C}">
      <dgm:prSet/>
      <dgm:spPr/>
      <dgm:t>
        <a:bodyPr/>
        <a:lstStyle/>
        <a:p>
          <a:endParaRPr lang="cs-CZ"/>
        </a:p>
      </dgm:t>
    </dgm:pt>
    <dgm:pt modelId="{37589D90-F4B9-44B9-8E7E-F27A758E4C01}">
      <dgm:prSet/>
      <dgm:spPr/>
      <dgm:t>
        <a:bodyPr/>
        <a:lstStyle/>
        <a:p>
          <a:r>
            <a:rPr lang="cs-CZ" dirty="0" smtClean="0"/>
            <a:t>vytváření týmů</a:t>
          </a:r>
          <a:endParaRPr lang="cs-CZ" dirty="0"/>
        </a:p>
      </dgm:t>
    </dgm:pt>
    <dgm:pt modelId="{1082D03A-BA01-4680-9703-9D75A6844CB0}" type="parTrans" cxnId="{648E5FAE-69E2-4FE6-9A65-5106A8B9D502}">
      <dgm:prSet/>
      <dgm:spPr/>
      <dgm:t>
        <a:bodyPr/>
        <a:lstStyle/>
        <a:p>
          <a:endParaRPr lang="cs-CZ"/>
        </a:p>
      </dgm:t>
    </dgm:pt>
    <dgm:pt modelId="{63EDD086-3812-41DC-9BE3-860C1B971728}" type="sibTrans" cxnId="{648E5FAE-69E2-4FE6-9A65-5106A8B9D502}">
      <dgm:prSet/>
      <dgm:spPr/>
      <dgm:t>
        <a:bodyPr/>
        <a:lstStyle/>
        <a:p>
          <a:endParaRPr lang="cs-CZ"/>
        </a:p>
      </dgm:t>
    </dgm:pt>
    <dgm:pt modelId="{AEBCCF24-FC21-4ED1-AC2F-DB57766A65C8}">
      <dgm:prSet/>
      <dgm:spPr/>
      <dgm:t>
        <a:bodyPr/>
        <a:lstStyle/>
        <a:p>
          <a:r>
            <a:rPr lang="cs-CZ" dirty="0" smtClean="0"/>
            <a:t>zaručuje zapojení všech členů společnosti, především z nižších stupňů struktury</a:t>
          </a:r>
          <a:endParaRPr lang="cs-CZ" dirty="0"/>
        </a:p>
      </dgm:t>
    </dgm:pt>
    <dgm:pt modelId="{97957182-32B3-4A79-8029-85877117FF1F}" type="parTrans" cxnId="{1115D064-04D6-4C8A-A85B-B94A1C38D0E7}">
      <dgm:prSet/>
      <dgm:spPr/>
      <dgm:t>
        <a:bodyPr/>
        <a:lstStyle/>
        <a:p>
          <a:endParaRPr lang="cs-CZ"/>
        </a:p>
      </dgm:t>
    </dgm:pt>
    <dgm:pt modelId="{DD725FE1-9965-4E4E-A268-8E7076E85D71}" type="sibTrans" cxnId="{1115D064-04D6-4C8A-A85B-B94A1C38D0E7}">
      <dgm:prSet/>
      <dgm:spPr/>
      <dgm:t>
        <a:bodyPr/>
        <a:lstStyle/>
        <a:p>
          <a:endParaRPr lang="cs-CZ"/>
        </a:p>
      </dgm:t>
    </dgm:pt>
    <dgm:pt modelId="{A80A2011-B590-41B6-B254-D59E210C42E0}">
      <dgm:prSet/>
      <dgm:spPr/>
      <dgm:t>
        <a:bodyPr/>
        <a:lstStyle/>
        <a:p>
          <a:r>
            <a:rPr lang="cs-CZ" smtClean="0"/>
            <a:t>decentralizace</a:t>
          </a:r>
          <a:endParaRPr lang="cs-CZ" dirty="0"/>
        </a:p>
      </dgm:t>
    </dgm:pt>
    <dgm:pt modelId="{8A1F2912-16DC-4D3D-9142-D7CB2C140F79}" type="parTrans" cxnId="{0B7F9366-46DE-4D00-AFE2-9ECC5ADFE2D2}">
      <dgm:prSet/>
      <dgm:spPr/>
      <dgm:t>
        <a:bodyPr/>
        <a:lstStyle/>
        <a:p>
          <a:endParaRPr lang="cs-CZ"/>
        </a:p>
      </dgm:t>
    </dgm:pt>
    <dgm:pt modelId="{08F61AF8-A1C5-46CA-88E0-76C26A1EE1D0}" type="sibTrans" cxnId="{0B7F9366-46DE-4D00-AFE2-9ECC5ADFE2D2}">
      <dgm:prSet/>
      <dgm:spPr/>
      <dgm:t>
        <a:bodyPr/>
        <a:lstStyle/>
        <a:p>
          <a:endParaRPr lang="cs-CZ"/>
        </a:p>
      </dgm:t>
    </dgm:pt>
    <dgm:pt modelId="{04379724-DC85-4F8A-82E3-DFB7B7BB8092}">
      <dgm:prSet/>
      <dgm:spPr/>
      <dgm:t>
        <a:bodyPr/>
        <a:lstStyle/>
        <a:p>
          <a:r>
            <a:rPr lang="cs-CZ" dirty="0" smtClean="0"/>
            <a:t>snižování počtu středního managementu</a:t>
          </a:r>
          <a:endParaRPr lang="cs-CZ" dirty="0"/>
        </a:p>
      </dgm:t>
    </dgm:pt>
    <dgm:pt modelId="{DAF2FB86-23B4-4C22-B299-28A3A1904507}" type="parTrans" cxnId="{A7DABD26-268F-4843-A6A0-EE699180EBA9}">
      <dgm:prSet/>
      <dgm:spPr/>
      <dgm:t>
        <a:bodyPr/>
        <a:lstStyle/>
        <a:p>
          <a:endParaRPr lang="cs-CZ"/>
        </a:p>
      </dgm:t>
    </dgm:pt>
    <dgm:pt modelId="{31432361-944B-47B7-B6F3-07789CAA49BC}" type="sibTrans" cxnId="{A7DABD26-268F-4843-A6A0-EE699180EBA9}">
      <dgm:prSet/>
      <dgm:spPr/>
      <dgm:t>
        <a:bodyPr/>
        <a:lstStyle/>
        <a:p>
          <a:endParaRPr lang="cs-CZ"/>
        </a:p>
      </dgm:t>
    </dgm:pt>
    <dgm:pt modelId="{35D99E84-D299-4F07-8048-9AA13FF3924E}" type="pres">
      <dgm:prSet presAssocID="{36689930-EE53-4A9F-A61D-BFFE6A1D43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FF3539-CA40-49E1-85AD-B85D0A717CCB}" type="pres">
      <dgm:prSet presAssocID="{5B1C373D-8713-47CA-B85B-74AADC47951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4ADA32-B886-48A2-86C0-615AD61A7EBE}" type="pres">
      <dgm:prSet presAssocID="{0D9E661A-D87D-4245-9A1F-6C04A81F835C}" presName="sibTrans" presStyleCnt="0"/>
      <dgm:spPr/>
    </dgm:pt>
    <dgm:pt modelId="{B54A632E-F05F-465C-9C92-EFB100227D86}" type="pres">
      <dgm:prSet presAssocID="{208A12E3-D01A-4E78-B8CE-D356A045AD1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9CB000-A67D-4DB0-9726-0FACBE7E889F}" type="pres">
      <dgm:prSet presAssocID="{70BD150B-3E80-4B9F-A9C1-DB5CF22F1138}" presName="sibTrans" presStyleCnt="0"/>
      <dgm:spPr/>
    </dgm:pt>
    <dgm:pt modelId="{DCAE3A68-4A44-44F4-8033-E7633256F9F9}" type="pres">
      <dgm:prSet presAssocID="{1D08BF4F-B52A-4C54-AD3A-D67D90C69F7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BB9070-3269-4DCA-98F4-4DB16D83ADF9}" type="pres">
      <dgm:prSet presAssocID="{86C87813-D36F-4A23-83C2-2854A7C81928}" presName="sibTrans" presStyleCnt="0"/>
      <dgm:spPr/>
    </dgm:pt>
    <dgm:pt modelId="{F88A1CCB-5A66-4EDB-963B-DE727E3C2F6A}" type="pres">
      <dgm:prSet presAssocID="{8EA25693-CC3E-4ECF-A41B-A65BF6A735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97E7C0-BEA4-48F2-9D85-8485FB9053B7}" type="pres">
      <dgm:prSet presAssocID="{517866AB-21F4-4322-8435-2BA96DC6A639}" presName="sibTrans" presStyleCnt="0"/>
      <dgm:spPr/>
    </dgm:pt>
    <dgm:pt modelId="{A07623B7-3843-4434-A249-F95BA5AC63D9}" type="pres">
      <dgm:prSet presAssocID="{1200B72A-E989-4566-9A01-3FB8DA50A56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25C9D3-08A9-4E32-B97F-CCE4BBF68ED3}" type="pres">
      <dgm:prSet presAssocID="{08238F6A-0960-4A25-B076-34CC54D22E05}" presName="sibTrans" presStyleCnt="0"/>
      <dgm:spPr/>
    </dgm:pt>
    <dgm:pt modelId="{5ED9A489-D307-4DDE-8DBB-7B67C80ACDBE}" type="pres">
      <dgm:prSet presAssocID="{37589D90-F4B9-44B9-8E7E-F27A758E4C0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E5C0DA-986C-4DE5-BC58-DFCBE4D17211}" type="pres">
      <dgm:prSet presAssocID="{63EDD086-3812-41DC-9BE3-860C1B971728}" presName="sibTrans" presStyleCnt="0"/>
      <dgm:spPr/>
    </dgm:pt>
    <dgm:pt modelId="{4B0E65D4-6BE9-4818-B5D5-B35716E6F27D}" type="pres">
      <dgm:prSet presAssocID="{A80A2011-B590-41B6-B254-D59E210C42E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BDF7DA-604D-4284-B108-9D3F032B6359}" type="presOf" srcId="{208A12E3-D01A-4E78-B8CE-D356A045AD1C}" destId="{B54A632E-F05F-465C-9C92-EFB100227D86}" srcOrd="0" destOrd="0" presId="urn:microsoft.com/office/officeart/2005/8/layout/default"/>
    <dgm:cxn modelId="{2C05DE1C-8D70-4928-BDE3-1487831168BE}" type="presOf" srcId="{37589D90-F4B9-44B9-8E7E-F27A758E4C01}" destId="{5ED9A489-D307-4DDE-8DBB-7B67C80ACDBE}" srcOrd="0" destOrd="0" presId="urn:microsoft.com/office/officeart/2005/8/layout/default"/>
    <dgm:cxn modelId="{F7164B89-EBBD-4746-BB6C-76474CA62386}" srcId="{8EA25693-CC3E-4ECF-A41B-A65BF6A735D1}" destId="{D01C6FE6-061B-4A0B-A130-8EDCD96B160C}" srcOrd="0" destOrd="0" parTransId="{D296165A-73A5-4FE8-B3A3-8D8F4036327C}" sibTransId="{7BF7A4F4-5BA7-46FB-A310-BC4C5E338F9D}"/>
    <dgm:cxn modelId="{1CAD8AEC-7E59-4DB5-9F95-D40BCF6BE6A4}" type="presOf" srcId="{AEBCCF24-FC21-4ED1-AC2F-DB57766A65C8}" destId="{5ED9A489-D307-4DDE-8DBB-7B67C80ACDBE}" srcOrd="0" destOrd="1" presId="urn:microsoft.com/office/officeart/2005/8/layout/default"/>
    <dgm:cxn modelId="{BB97FB44-9663-4A3B-BBBD-39FD05017F87}" type="presOf" srcId="{92E7F168-D2C7-4F3E-934A-BF21F6175603}" destId="{DCAE3A68-4A44-44F4-8033-E7633256F9F9}" srcOrd="0" destOrd="1" presId="urn:microsoft.com/office/officeart/2005/8/layout/default"/>
    <dgm:cxn modelId="{6D0EF1FB-C48C-4154-9E7A-37224A5DA7F4}" type="presOf" srcId="{1200B72A-E989-4566-9A01-3FB8DA50A568}" destId="{A07623B7-3843-4434-A249-F95BA5AC63D9}" srcOrd="0" destOrd="0" presId="urn:microsoft.com/office/officeart/2005/8/layout/default"/>
    <dgm:cxn modelId="{1115D064-04D6-4C8A-A85B-B94A1C38D0E7}" srcId="{37589D90-F4B9-44B9-8E7E-F27A758E4C01}" destId="{AEBCCF24-FC21-4ED1-AC2F-DB57766A65C8}" srcOrd="0" destOrd="0" parTransId="{97957182-32B3-4A79-8029-85877117FF1F}" sibTransId="{DD725FE1-9965-4E4E-A268-8E7076E85D71}"/>
    <dgm:cxn modelId="{C99185A3-C1A0-40C7-A4BC-8994E12A6D52}" type="presOf" srcId="{8EA25693-CC3E-4ECF-A41B-A65BF6A735D1}" destId="{F88A1CCB-5A66-4EDB-963B-DE727E3C2F6A}" srcOrd="0" destOrd="0" presId="urn:microsoft.com/office/officeart/2005/8/layout/default"/>
    <dgm:cxn modelId="{B45BBA76-B69F-4151-A088-DC504ECD3D24}" type="presOf" srcId="{D01C6FE6-061B-4A0B-A130-8EDCD96B160C}" destId="{F88A1CCB-5A66-4EDB-963B-DE727E3C2F6A}" srcOrd="0" destOrd="1" presId="urn:microsoft.com/office/officeart/2005/8/layout/default"/>
    <dgm:cxn modelId="{A194959B-957B-44FC-BE89-FBF301E0D770}" type="presOf" srcId="{04379724-DC85-4F8A-82E3-DFB7B7BB8092}" destId="{4B0E65D4-6BE9-4818-B5D5-B35716E6F27D}" srcOrd="0" destOrd="1" presId="urn:microsoft.com/office/officeart/2005/8/layout/default"/>
    <dgm:cxn modelId="{1465ABD8-A61C-4FDB-A96A-3EB3FECCEF99}" type="presOf" srcId="{A80A2011-B590-41B6-B254-D59E210C42E0}" destId="{4B0E65D4-6BE9-4818-B5D5-B35716E6F27D}" srcOrd="0" destOrd="0" presId="urn:microsoft.com/office/officeart/2005/8/layout/default"/>
    <dgm:cxn modelId="{D1FC5DB7-8D3C-4A4B-BFB5-F22CDC62AFE6}" srcId="{36689930-EE53-4A9F-A61D-BFFE6A1D43CE}" destId="{208A12E3-D01A-4E78-B8CE-D356A045AD1C}" srcOrd="1" destOrd="0" parTransId="{D14825AF-41DC-4423-8EE7-A7D551CF9B93}" sibTransId="{70BD150B-3E80-4B9F-A9C1-DB5CF22F1138}"/>
    <dgm:cxn modelId="{9F37A442-B7C5-42E6-AD2D-38A0EC05DE32}" type="presOf" srcId="{5B1C373D-8713-47CA-B85B-74AADC479510}" destId="{C9FF3539-CA40-49E1-85AD-B85D0A717CCB}" srcOrd="0" destOrd="0" presId="urn:microsoft.com/office/officeart/2005/8/layout/default"/>
    <dgm:cxn modelId="{3C14FF9D-477A-4E34-8090-3C437BD4CF25}" type="presOf" srcId="{90EBC7E3-6F07-4DB6-A592-B80A07AD0387}" destId="{A07623B7-3843-4434-A249-F95BA5AC63D9}" srcOrd="0" destOrd="1" presId="urn:microsoft.com/office/officeart/2005/8/layout/default"/>
    <dgm:cxn modelId="{62A12708-8BB1-4542-8091-38E93C4843EF}" srcId="{36689930-EE53-4A9F-A61D-BFFE6A1D43CE}" destId="{1200B72A-E989-4566-9A01-3FB8DA50A568}" srcOrd="4" destOrd="0" parTransId="{96773564-0D2B-4745-97AF-706DEA63A5DA}" sibTransId="{08238F6A-0960-4A25-B076-34CC54D22E05}"/>
    <dgm:cxn modelId="{85BA6E24-7D0D-456F-975F-48693DF550BB}" type="presOf" srcId="{1D08BF4F-B52A-4C54-AD3A-D67D90C69F7D}" destId="{DCAE3A68-4A44-44F4-8033-E7633256F9F9}" srcOrd="0" destOrd="0" presId="urn:microsoft.com/office/officeart/2005/8/layout/default"/>
    <dgm:cxn modelId="{4FF4F680-8C14-4C4B-A0E1-2B4BB61E802C}" srcId="{1200B72A-E989-4566-9A01-3FB8DA50A568}" destId="{90EBC7E3-6F07-4DB6-A592-B80A07AD0387}" srcOrd="0" destOrd="0" parTransId="{FB24BB24-6D3D-440C-9EA0-906A503AE56C}" sibTransId="{874AE53E-A8B8-4BD6-8D65-A9E27FF63325}"/>
    <dgm:cxn modelId="{A7DABD26-268F-4843-A6A0-EE699180EBA9}" srcId="{A80A2011-B590-41B6-B254-D59E210C42E0}" destId="{04379724-DC85-4F8A-82E3-DFB7B7BB8092}" srcOrd="0" destOrd="0" parTransId="{DAF2FB86-23B4-4C22-B299-28A3A1904507}" sibTransId="{31432361-944B-47B7-B6F3-07789CAA49BC}"/>
    <dgm:cxn modelId="{648E5FAE-69E2-4FE6-9A65-5106A8B9D502}" srcId="{36689930-EE53-4A9F-A61D-BFFE6A1D43CE}" destId="{37589D90-F4B9-44B9-8E7E-F27A758E4C01}" srcOrd="5" destOrd="0" parTransId="{1082D03A-BA01-4680-9703-9D75A6844CB0}" sibTransId="{63EDD086-3812-41DC-9BE3-860C1B971728}"/>
    <dgm:cxn modelId="{400848F6-4AC9-4A09-8B12-15715CC11E5D}" type="presOf" srcId="{419435E8-74C2-4932-93AE-B3CD577F860E}" destId="{C9FF3539-CA40-49E1-85AD-B85D0A717CCB}" srcOrd="0" destOrd="1" presId="urn:microsoft.com/office/officeart/2005/8/layout/default"/>
    <dgm:cxn modelId="{EAA14BA4-4771-4BB5-87AB-9C2A58FE0360}" srcId="{36689930-EE53-4A9F-A61D-BFFE6A1D43CE}" destId="{5B1C373D-8713-47CA-B85B-74AADC479510}" srcOrd="0" destOrd="0" parTransId="{A1047FB4-82F6-4321-9BCC-62F7DD260D2C}" sibTransId="{0D9E661A-D87D-4245-9A1F-6C04A81F835C}"/>
    <dgm:cxn modelId="{F860941F-1C10-441A-B446-5D10809A263F}" srcId="{1D08BF4F-B52A-4C54-AD3A-D67D90C69F7D}" destId="{92E7F168-D2C7-4F3E-934A-BF21F6175603}" srcOrd="0" destOrd="0" parTransId="{8376790A-5AEF-4732-B84A-0260A7BD4689}" sibTransId="{8B8B0578-7DE9-47EE-99EA-478DD777EF3F}"/>
    <dgm:cxn modelId="{4CBC5B74-F063-47A1-8C9B-1CD18BC2D155}" srcId="{208A12E3-D01A-4E78-B8CE-D356A045AD1C}" destId="{D27A7534-0250-49E5-97F8-C581C7A6045D}" srcOrd="0" destOrd="0" parTransId="{D10D1D27-57BC-44D7-8D34-B02320E149E5}" sibTransId="{395DE8FA-E2E7-49FF-B872-17BE093A14C8}"/>
    <dgm:cxn modelId="{85CCD25F-18ED-418E-BFD3-5DCA905560B0}" srcId="{36689930-EE53-4A9F-A61D-BFFE6A1D43CE}" destId="{8EA25693-CC3E-4ECF-A41B-A65BF6A735D1}" srcOrd="3" destOrd="0" parTransId="{6F6467F1-8C2F-4885-8FDF-AA7DF7EE4006}" sibTransId="{517866AB-21F4-4322-8435-2BA96DC6A639}"/>
    <dgm:cxn modelId="{C7657ADA-6437-4208-ACE4-89C23B08F3F3}" srcId="{36689930-EE53-4A9F-A61D-BFFE6A1D43CE}" destId="{1D08BF4F-B52A-4C54-AD3A-D67D90C69F7D}" srcOrd="2" destOrd="0" parTransId="{9F71B79A-C094-45A1-8391-BA9C9238662B}" sibTransId="{86C87813-D36F-4A23-83C2-2854A7C81928}"/>
    <dgm:cxn modelId="{0B7F9366-46DE-4D00-AFE2-9ECC5ADFE2D2}" srcId="{36689930-EE53-4A9F-A61D-BFFE6A1D43CE}" destId="{A80A2011-B590-41B6-B254-D59E210C42E0}" srcOrd="6" destOrd="0" parTransId="{8A1F2912-16DC-4D3D-9142-D7CB2C140F79}" sibTransId="{08F61AF8-A1C5-46CA-88E0-76C26A1EE1D0}"/>
    <dgm:cxn modelId="{8BAD747B-FD22-4A9C-82A6-8B0A54BE731F}" type="presOf" srcId="{D27A7534-0250-49E5-97F8-C581C7A6045D}" destId="{B54A632E-F05F-465C-9C92-EFB100227D86}" srcOrd="0" destOrd="1" presId="urn:microsoft.com/office/officeart/2005/8/layout/default"/>
    <dgm:cxn modelId="{648A3AE4-AC53-4DBC-8A3A-06F54DB9970B}" type="presOf" srcId="{36689930-EE53-4A9F-A61D-BFFE6A1D43CE}" destId="{35D99E84-D299-4F07-8048-9AA13FF3924E}" srcOrd="0" destOrd="0" presId="urn:microsoft.com/office/officeart/2005/8/layout/default"/>
    <dgm:cxn modelId="{CC5F6FD5-F3F1-4557-A479-352D0611F2AE}" srcId="{5B1C373D-8713-47CA-B85B-74AADC479510}" destId="{419435E8-74C2-4932-93AE-B3CD577F860E}" srcOrd="0" destOrd="0" parTransId="{B0341A22-3A6A-4D4E-BCE2-2EE09A4AD589}" sibTransId="{09F36922-AB49-46AB-8C48-798BFAB8901D}"/>
    <dgm:cxn modelId="{8B5A8D58-9317-4899-B35B-D2E94188C292}" type="presParOf" srcId="{35D99E84-D299-4F07-8048-9AA13FF3924E}" destId="{C9FF3539-CA40-49E1-85AD-B85D0A717CCB}" srcOrd="0" destOrd="0" presId="urn:microsoft.com/office/officeart/2005/8/layout/default"/>
    <dgm:cxn modelId="{FF01D6B0-10EA-4551-B09F-F46ABA665C56}" type="presParOf" srcId="{35D99E84-D299-4F07-8048-9AA13FF3924E}" destId="{A74ADA32-B886-48A2-86C0-615AD61A7EBE}" srcOrd="1" destOrd="0" presId="urn:microsoft.com/office/officeart/2005/8/layout/default"/>
    <dgm:cxn modelId="{D43DED33-0DD6-4B67-AB57-6774C5CB12FB}" type="presParOf" srcId="{35D99E84-D299-4F07-8048-9AA13FF3924E}" destId="{B54A632E-F05F-465C-9C92-EFB100227D86}" srcOrd="2" destOrd="0" presId="urn:microsoft.com/office/officeart/2005/8/layout/default"/>
    <dgm:cxn modelId="{89F5B527-BE9D-4A2F-97D6-D82CCC9A903D}" type="presParOf" srcId="{35D99E84-D299-4F07-8048-9AA13FF3924E}" destId="{139CB000-A67D-4DB0-9726-0FACBE7E889F}" srcOrd="3" destOrd="0" presId="urn:microsoft.com/office/officeart/2005/8/layout/default"/>
    <dgm:cxn modelId="{993889EE-BE34-43DC-862D-AE01BC8544EF}" type="presParOf" srcId="{35D99E84-D299-4F07-8048-9AA13FF3924E}" destId="{DCAE3A68-4A44-44F4-8033-E7633256F9F9}" srcOrd="4" destOrd="0" presId="urn:microsoft.com/office/officeart/2005/8/layout/default"/>
    <dgm:cxn modelId="{F48BB81B-CF72-47BC-AEE4-C7F6B1777A35}" type="presParOf" srcId="{35D99E84-D299-4F07-8048-9AA13FF3924E}" destId="{E7BB9070-3269-4DCA-98F4-4DB16D83ADF9}" srcOrd="5" destOrd="0" presId="urn:microsoft.com/office/officeart/2005/8/layout/default"/>
    <dgm:cxn modelId="{38881731-2A18-47CA-8642-DCC99759C1B1}" type="presParOf" srcId="{35D99E84-D299-4F07-8048-9AA13FF3924E}" destId="{F88A1CCB-5A66-4EDB-963B-DE727E3C2F6A}" srcOrd="6" destOrd="0" presId="urn:microsoft.com/office/officeart/2005/8/layout/default"/>
    <dgm:cxn modelId="{1D940EBD-BF8F-4045-827F-9B66A96EFF80}" type="presParOf" srcId="{35D99E84-D299-4F07-8048-9AA13FF3924E}" destId="{3397E7C0-BEA4-48F2-9D85-8485FB9053B7}" srcOrd="7" destOrd="0" presId="urn:microsoft.com/office/officeart/2005/8/layout/default"/>
    <dgm:cxn modelId="{32F988AB-F4C3-4F71-8E33-8CDB2F1EAC12}" type="presParOf" srcId="{35D99E84-D299-4F07-8048-9AA13FF3924E}" destId="{A07623B7-3843-4434-A249-F95BA5AC63D9}" srcOrd="8" destOrd="0" presId="urn:microsoft.com/office/officeart/2005/8/layout/default"/>
    <dgm:cxn modelId="{DCB3EEAE-5EC7-4BDE-842F-84ECFC919B7D}" type="presParOf" srcId="{35D99E84-D299-4F07-8048-9AA13FF3924E}" destId="{DF25C9D3-08A9-4E32-B97F-CCE4BBF68ED3}" srcOrd="9" destOrd="0" presId="urn:microsoft.com/office/officeart/2005/8/layout/default"/>
    <dgm:cxn modelId="{458A37CC-26E4-45EF-8097-4673BD082C99}" type="presParOf" srcId="{35D99E84-D299-4F07-8048-9AA13FF3924E}" destId="{5ED9A489-D307-4DDE-8DBB-7B67C80ACDBE}" srcOrd="10" destOrd="0" presId="urn:microsoft.com/office/officeart/2005/8/layout/default"/>
    <dgm:cxn modelId="{6B46CBD7-1EB0-4D22-B7E2-F8352E9DE7E7}" type="presParOf" srcId="{35D99E84-D299-4F07-8048-9AA13FF3924E}" destId="{F1E5C0DA-986C-4DE5-BC58-DFCBE4D17211}" srcOrd="11" destOrd="0" presId="urn:microsoft.com/office/officeart/2005/8/layout/default"/>
    <dgm:cxn modelId="{DFCCC1D6-4B1F-4E3C-AFE1-0E6C4E01DC40}" type="presParOf" srcId="{35D99E84-D299-4F07-8048-9AA13FF3924E}" destId="{4B0E65D4-6BE9-4818-B5D5-B35716E6F27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1DC08F-F0E8-4755-B56F-46E5834E640E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988A4B12-D373-4595-A698-C0F3B5E6F65B}">
      <dgm:prSet phldrT="[Text]"/>
      <dgm:spPr/>
      <dgm:t>
        <a:bodyPr/>
        <a:lstStyle/>
        <a:p>
          <a:r>
            <a:rPr lang="cs-CZ" dirty="0" smtClean="0"/>
            <a:t>akvizice</a:t>
          </a:r>
          <a:endParaRPr lang="cs-CZ" dirty="0"/>
        </a:p>
      </dgm:t>
    </dgm:pt>
    <dgm:pt modelId="{8095F764-B9F2-4399-B900-84D23C19B2A1}" type="parTrans" cxnId="{B97477C4-5BB1-45A3-8885-EB6F3B9D9D7A}">
      <dgm:prSet/>
      <dgm:spPr/>
      <dgm:t>
        <a:bodyPr/>
        <a:lstStyle/>
        <a:p>
          <a:endParaRPr lang="cs-CZ"/>
        </a:p>
      </dgm:t>
    </dgm:pt>
    <dgm:pt modelId="{D514C978-EA8B-42B5-9D97-488727274B44}" type="sibTrans" cxnId="{B97477C4-5BB1-45A3-8885-EB6F3B9D9D7A}">
      <dgm:prSet/>
      <dgm:spPr/>
      <dgm:t>
        <a:bodyPr/>
        <a:lstStyle/>
        <a:p>
          <a:endParaRPr lang="cs-CZ"/>
        </a:p>
      </dgm:t>
    </dgm:pt>
    <dgm:pt modelId="{F70C4B12-8B6B-48DF-B902-26E7B247F295}">
      <dgm:prSet phldrT="[Text]"/>
      <dgm:spPr/>
      <dgm:t>
        <a:bodyPr/>
        <a:lstStyle/>
        <a:p>
          <a:r>
            <a:rPr lang="cs-CZ" dirty="0" smtClean="0"/>
            <a:t>katalogizace</a:t>
          </a:r>
          <a:endParaRPr lang="cs-CZ" dirty="0"/>
        </a:p>
      </dgm:t>
    </dgm:pt>
    <dgm:pt modelId="{870AD045-6D10-41B8-BBA6-CC2E43912D35}" type="parTrans" cxnId="{E062904E-35FF-42A1-8D82-038AF27946BC}">
      <dgm:prSet/>
      <dgm:spPr/>
      <dgm:t>
        <a:bodyPr/>
        <a:lstStyle/>
        <a:p>
          <a:endParaRPr lang="cs-CZ"/>
        </a:p>
      </dgm:t>
    </dgm:pt>
    <dgm:pt modelId="{0790254A-6B1C-48E4-ADD9-34A8E2E7A6EC}" type="sibTrans" cxnId="{E062904E-35FF-42A1-8D82-038AF27946BC}">
      <dgm:prSet/>
      <dgm:spPr/>
      <dgm:t>
        <a:bodyPr/>
        <a:lstStyle/>
        <a:p>
          <a:endParaRPr lang="cs-CZ"/>
        </a:p>
      </dgm:t>
    </dgm:pt>
    <dgm:pt modelId="{A788AA3C-846F-4862-8B93-13814E5B82A9}">
      <dgm:prSet phldrT="[Text]"/>
      <dgm:spPr/>
      <dgm:t>
        <a:bodyPr/>
        <a:lstStyle/>
        <a:p>
          <a:r>
            <a:rPr lang="cs-CZ" dirty="0" smtClean="0"/>
            <a:t>organizace fondu</a:t>
          </a:r>
          <a:endParaRPr lang="cs-CZ" dirty="0"/>
        </a:p>
      </dgm:t>
    </dgm:pt>
    <dgm:pt modelId="{97F00F1F-1624-4E02-BBC9-8131089302F1}" type="parTrans" cxnId="{C3EF9FC6-6B16-4729-8847-EC7E95C87CA4}">
      <dgm:prSet/>
      <dgm:spPr/>
      <dgm:t>
        <a:bodyPr/>
        <a:lstStyle/>
        <a:p>
          <a:endParaRPr lang="cs-CZ"/>
        </a:p>
      </dgm:t>
    </dgm:pt>
    <dgm:pt modelId="{86D199E6-9841-4F5F-9614-D8C7E7053BC6}" type="sibTrans" cxnId="{C3EF9FC6-6B16-4729-8847-EC7E95C87CA4}">
      <dgm:prSet/>
      <dgm:spPr/>
      <dgm:t>
        <a:bodyPr/>
        <a:lstStyle/>
        <a:p>
          <a:endParaRPr lang="cs-CZ"/>
        </a:p>
      </dgm:t>
    </dgm:pt>
    <dgm:pt modelId="{F233C745-78FE-4FA7-B454-5EAC2C213D99}">
      <dgm:prSet phldrT="[Text]"/>
      <dgm:spPr/>
      <dgm:t>
        <a:bodyPr/>
        <a:lstStyle/>
        <a:p>
          <a:r>
            <a:rPr lang="cs-CZ" dirty="0" smtClean="0"/>
            <a:t>služby</a:t>
          </a:r>
          <a:endParaRPr lang="cs-CZ" dirty="0"/>
        </a:p>
      </dgm:t>
    </dgm:pt>
    <dgm:pt modelId="{C6663014-1EEC-4AD1-BD29-746CA398A54E}" type="parTrans" cxnId="{6117EC50-A82C-41DB-9F15-F4E8C0777321}">
      <dgm:prSet/>
      <dgm:spPr/>
      <dgm:t>
        <a:bodyPr/>
        <a:lstStyle/>
        <a:p>
          <a:endParaRPr lang="cs-CZ"/>
        </a:p>
      </dgm:t>
    </dgm:pt>
    <dgm:pt modelId="{5530E024-F52A-4849-A799-09096720DA33}" type="sibTrans" cxnId="{6117EC50-A82C-41DB-9F15-F4E8C0777321}">
      <dgm:prSet/>
      <dgm:spPr/>
      <dgm:t>
        <a:bodyPr/>
        <a:lstStyle/>
        <a:p>
          <a:endParaRPr lang="cs-CZ"/>
        </a:p>
      </dgm:t>
    </dgm:pt>
    <dgm:pt modelId="{D4C796F9-B6D4-4AFC-AB17-CD87278A83B8}" type="pres">
      <dgm:prSet presAssocID="{AC1DC08F-F0E8-4755-B56F-46E5834E640E}" presName="Name0" presStyleCnt="0">
        <dgm:presLayoutVars>
          <dgm:dir/>
          <dgm:resizeHandles val="exact"/>
        </dgm:presLayoutVars>
      </dgm:prSet>
      <dgm:spPr/>
    </dgm:pt>
    <dgm:pt modelId="{2A90BC74-D695-40DB-9C5F-AAAC63748049}" type="pres">
      <dgm:prSet presAssocID="{988A4B12-D373-4595-A698-C0F3B5E6F6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C8CE19-20E4-4581-B135-BB4E6558785B}" type="pres">
      <dgm:prSet presAssocID="{D514C978-EA8B-42B5-9D97-488727274B44}" presName="sibTrans" presStyleLbl="sibTrans2D1" presStyleIdx="0" presStyleCnt="3"/>
      <dgm:spPr/>
      <dgm:t>
        <a:bodyPr/>
        <a:lstStyle/>
        <a:p>
          <a:endParaRPr lang="cs-CZ"/>
        </a:p>
      </dgm:t>
    </dgm:pt>
    <dgm:pt modelId="{21F46764-CCD9-4647-87C4-D1C9BCEA2F34}" type="pres">
      <dgm:prSet presAssocID="{D514C978-EA8B-42B5-9D97-488727274B44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6C15D428-5CBD-4ACD-915C-D1FC98437DE2}" type="pres">
      <dgm:prSet presAssocID="{F70C4B12-8B6B-48DF-B902-26E7B247F2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DF396B-6E08-49B2-B9A4-F2B01E7A5C86}" type="pres">
      <dgm:prSet presAssocID="{0790254A-6B1C-48E4-ADD9-34A8E2E7A6EC}" presName="sibTrans" presStyleLbl="sibTrans2D1" presStyleIdx="1" presStyleCnt="3"/>
      <dgm:spPr/>
      <dgm:t>
        <a:bodyPr/>
        <a:lstStyle/>
        <a:p>
          <a:endParaRPr lang="cs-CZ"/>
        </a:p>
      </dgm:t>
    </dgm:pt>
    <dgm:pt modelId="{7985DB45-D2F9-4146-ABE3-5B41FE6293E5}" type="pres">
      <dgm:prSet presAssocID="{0790254A-6B1C-48E4-ADD9-34A8E2E7A6EC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591F7964-C5EB-448E-8CBA-D8174EB866D9}" type="pres">
      <dgm:prSet presAssocID="{A788AA3C-846F-4862-8B93-13814E5B82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D36EC4-46A7-41FE-AD11-234743EA241C}" type="pres">
      <dgm:prSet presAssocID="{86D199E6-9841-4F5F-9614-D8C7E7053BC6}" presName="sibTrans" presStyleLbl="sibTrans2D1" presStyleIdx="2" presStyleCnt="3"/>
      <dgm:spPr/>
      <dgm:t>
        <a:bodyPr/>
        <a:lstStyle/>
        <a:p>
          <a:endParaRPr lang="cs-CZ"/>
        </a:p>
      </dgm:t>
    </dgm:pt>
    <dgm:pt modelId="{891E19D1-F589-43C0-B7C7-3C5EBA9DE9DA}" type="pres">
      <dgm:prSet presAssocID="{86D199E6-9841-4F5F-9614-D8C7E7053BC6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ACC50DB7-98BF-4D85-B7D3-BF5600D59C74}" type="pres">
      <dgm:prSet presAssocID="{F233C745-78FE-4FA7-B454-5EAC2C213D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DF229F9-BD35-4701-A5E1-1A93EA2DCCC2}" type="presOf" srcId="{0790254A-6B1C-48E4-ADD9-34A8E2E7A6EC}" destId="{F3DF396B-6E08-49B2-B9A4-F2B01E7A5C86}" srcOrd="0" destOrd="0" presId="urn:microsoft.com/office/officeart/2005/8/layout/process1"/>
    <dgm:cxn modelId="{342037E2-06DD-488F-BAAB-2F888D382066}" type="presOf" srcId="{86D199E6-9841-4F5F-9614-D8C7E7053BC6}" destId="{B3D36EC4-46A7-41FE-AD11-234743EA241C}" srcOrd="0" destOrd="0" presId="urn:microsoft.com/office/officeart/2005/8/layout/process1"/>
    <dgm:cxn modelId="{6424186B-1D38-474E-AEE7-D10F9CEE3E0F}" type="presOf" srcId="{D514C978-EA8B-42B5-9D97-488727274B44}" destId="{3EC8CE19-20E4-4581-B135-BB4E6558785B}" srcOrd="0" destOrd="0" presId="urn:microsoft.com/office/officeart/2005/8/layout/process1"/>
    <dgm:cxn modelId="{C3EF9FC6-6B16-4729-8847-EC7E95C87CA4}" srcId="{AC1DC08F-F0E8-4755-B56F-46E5834E640E}" destId="{A788AA3C-846F-4862-8B93-13814E5B82A9}" srcOrd="2" destOrd="0" parTransId="{97F00F1F-1624-4E02-BBC9-8131089302F1}" sibTransId="{86D199E6-9841-4F5F-9614-D8C7E7053BC6}"/>
    <dgm:cxn modelId="{0C734F6A-6E1C-4AC0-8EAB-E672881F0A7D}" type="presOf" srcId="{F70C4B12-8B6B-48DF-B902-26E7B247F295}" destId="{6C15D428-5CBD-4ACD-915C-D1FC98437DE2}" srcOrd="0" destOrd="0" presId="urn:microsoft.com/office/officeart/2005/8/layout/process1"/>
    <dgm:cxn modelId="{B97477C4-5BB1-45A3-8885-EB6F3B9D9D7A}" srcId="{AC1DC08F-F0E8-4755-B56F-46E5834E640E}" destId="{988A4B12-D373-4595-A698-C0F3B5E6F65B}" srcOrd="0" destOrd="0" parTransId="{8095F764-B9F2-4399-B900-84D23C19B2A1}" sibTransId="{D514C978-EA8B-42B5-9D97-488727274B44}"/>
    <dgm:cxn modelId="{E8260B46-138F-44FD-9423-1196E3783E9F}" type="presOf" srcId="{AC1DC08F-F0E8-4755-B56F-46E5834E640E}" destId="{D4C796F9-B6D4-4AFC-AB17-CD87278A83B8}" srcOrd="0" destOrd="0" presId="urn:microsoft.com/office/officeart/2005/8/layout/process1"/>
    <dgm:cxn modelId="{6BF61AF7-09A5-4AAA-A106-5808AB2D3892}" type="presOf" srcId="{A788AA3C-846F-4862-8B93-13814E5B82A9}" destId="{591F7964-C5EB-448E-8CBA-D8174EB866D9}" srcOrd="0" destOrd="0" presId="urn:microsoft.com/office/officeart/2005/8/layout/process1"/>
    <dgm:cxn modelId="{E062904E-35FF-42A1-8D82-038AF27946BC}" srcId="{AC1DC08F-F0E8-4755-B56F-46E5834E640E}" destId="{F70C4B12-8B6B-48DF-B902-26E7B247F295}" srcOrd="1" destOrd="0" parTransId="{870AD045-6D10-41B8-BBA6-CC2E43912D35}" sibTransId="{0790254A-6B1C-48E4-ADD9-34A8E2E7A6EC}"/>
    <dgm:cxn modelId="{03B12496-6242-4FFC-A3DE-9E074398CDAC}" type="presOf" srcId="{988A4B12-D373-4595-A698-C0F3B5E6F65B}" destId="{2A90BC74-D695-40DB-9C5F-AAAC63748049}" srcOrd="0" destOrd="0" presId="urn:microsoft.com/office/officeart/2005/8/layout/process1"/>
    <dgm:cxn modelId="{FAF6B4F6-71B5-4992-9112-0EB66AB68247}" type="presOf" srcId="{0790254A-6B1C-48E4-ADD9-34A8E2E7A6EC}" destId="{7985DB45-D2F9-4146-ABE3-5B41FE6293E5}" srcOrd="1" destOrd="0" presId="urn:microsoft.com/office/officeart/2005/8/layout/process1"/>
    <dgm:cxn modelId="{EF615C18-47A7-44F2-ACEE-8F0CD070B7D5}" type="presOf" srcId="{F233C745-78FE-4FA7-B454-5EAC2C213D99}" destId="{ACC50DB7-98BF-4D85-B7D3-BF5600D59C74}" srcOrd="0" destOrd="0" presId="urn:microsoft.com/office/officeart/2005/8/layout/process1"/>
    <dgm:cxn modelId="{5AF31889-19B3-4750-B9D0-F3669B75B201}" type="presOf" srcId="{86D199E6-9841-4F5F-9614-D8C7E7053BC6}" destId="{891E19D1-F589-43C0-B7C7-3C5EBA9DE9DA}" srcOrd="1" destOrd="0" presId="urn:microsoft.com/office/officeart/2005/8/layout/process1"/>
    <dgm:cxn modelId="{C6EC6164-8996-4DA5-8312-9A33D6757FA1}" type="presOf" srcId="{D514C978-EA8B-42B5-9D97-488727274B44}" destId="{21F46764-CCD9-4647-87C4-D1C9BCEA2F34}" srcOrd="1" destOrd="0" presId="urn:microsoft.com/office/officeart/2005/8/layout/process1"/>
    <dgm:cxn modelId="{6117EC50-A82C-41DB-9F15-F4E8C0777321}" srcId="{AC1DC08F-F0E8-4755-B56F-46E5834E640E}" destId="{F233C745-78FE-4FA7-B454-5EAC2C213D99}" srcOrd="3" destOrd="0" parTransId="{C6663014-1EEC-4AD1-BD29-746CA398A54E}" sibTransId="{5530E024-F52A-4849-A799-09096720DA33}"/>
    <dgm:cxn modelId="{4CBADBE1-8DEE-441F-BBF8-19518B8F37E3}" type="presParOf" srcId="{D4C796F9-B6D4-4AFC-AB17-CD87278A83B8}" destId="{2A90BC74-D695-40DB-9C5F-AAAC63748049}" srcOrd="0" destOrd="0" presId="urn:microsoft.com/office/officeart/2005/8/layout/process1"/>
    <dgm:cxn modelId="{15337BB1-16E7-4C12-AA42-D025E365E360}" type="presParOf" srcId="{D4C796F9-B6D4-4AFC-AB17-CD87278A83B8}" destId="{3EC8CE19-20E4-4581-B135-BB4E6558785B}" srcOrd="1" destOrd="0" presId="urn:microsoft.com/office/officeart/2005/8/layout/process1"/>
    <dgm:cxn modelId="{C8BA34C7-4254-4653-AC6D-6FCF06C3FA6C}" type="presParOf" srcId="{3EC8CE19-20E4-4581-B135-BB4E6558785B}" destId="{21F46764-CCD9-4647-87C4-D1C9BCEA2F34}" srcOrd="0" destOrd="0" presId="urn:microsoft.com/office/officeart/2005/8/layout/process1"/>
    <dgm:cxn modelId="{E71D4420-F281-43CE-82CA-808E3F7CADA1}" type="presParOf" srcId="{D4C796F9-B6D4-4AFC-AB17-CD87278A83B8}" destId="{6C15D428-5CBD-4ACD-915C-D1FC98437DE2}" srcOrd="2" destOrd="0" presId="urn:microsoft.com/office/officeart/2005/8/layout/process1"/>
    <dgm:cxn modelId="{86480421-1262-4C89-A28B-384BB3AD0665}" type="presParOf" srcId="{D4C796F9-B6D4-4AFC-AB17-CD87278A83B8}" destId="{F3DF396B-6E08-49B2-B9A4-F2B01E7A5C86}" srcOrd="3" destOrd="0" presId="urn:microsoft.com/office/officeart/2005/8/layout/process1"/>
    <dgm:cxn modelId="{857A269B-D07E-4BD7-9B35-709C87EA98D7}" type="presParOf" srcId="{F3DF396B-6E08-49B2-B9A4-F2B01E7A5C86}" destId="{7985DB45-D2F9-4146-ABE3-5B41FE6293E5}" srcOrd="0" destOrd="0" presId="urn:microsoft.com/office/officeart/2005/8/layout/process1"/>
    <dgm:cxn modelId="{E8DDC940-8B6B-4978-8961-E95BCE7F9DFE}" type="presParOf" srcId="{D4C796F9-B6D4-4AFC-AB17-CD87278A83B8}" destId="{591F7964-C5EB-448E-8CBA-D8174EB866D9}" srcOrd="4" destOrd="0" presId="urn:microsoft.com/office/officeart/2005/8/layout/process1"/>
    <dgm:cxn modelId="{0CFCC47A-0AFF-47B2-960A-6FFEFE82D3CB}" type="presParOf" srcId="{D4C796F9-B6D4-4AFC-AB17-CD87278A83B8}" destId="{B3D36EC4-46A7-41FE-AD11-234743EA241C}" srcOrd="5" destOrd="0" presId="urn:microsoft.com/office/officeart/2005/8/layout/process1"/>
    <dgm:cxn modelId="{AC6B6B7E-AC0D-46AB-AF14-24110C224F07}" type="presParOf" srcId="{B3D36EC4-46A7-41FE-AD11-234743EA241C}" destId="{891E19D1-F589-43C0-B7C7-3C5EBA9DE9DA}" srcOrd="0" destOrd="0" presId="urn:microsoft.com/office/officeart/2005/8/layout/process1"/>
    <dgm:cxn modelId="{65A49979-B8BB-4C24-819B-62181257F841}" type="presParOf" srcId="{D4C796F9-B6D4-4AFC-AB17-CD87278A83B8}" destId="{ACC50DB7-98BF-4D85-B7D3-BF5600D59C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2044B6-D410-42A4-98CE-C33CD963BA9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7C53951-2F0E-42DB-A039-EB64BC1FE1CA}">
      <dgm:prSet phldrT="[Text]"/>
      <dgm:spPr/>
      <dgm:t>
        <a:bodyPr/>
        <a:lstStyle/>
        <a:p>
          <a:r>
            <a:rPr lang="cs-CZ" dirty="0" smtClean="0"/>
            <a:t>vedoucí Křižovatky</a:t>
          </a:r>
          <a:endParaRPr lang="cs-CZ" dirty="0"/>
        </a:p>
      </dgm:t>
    </dgm:pt>
    <dgm:pt modelId="{F6543884-817C-417C-AEE6-4E28997E0E00}" type="parTrans" cxnId="{B46648EE-3240-45A1-88FA-E34D655389AE}">
      <dgm:prSet/>
      <dgm:spPr/>
      <dgm:t>
        <a:bodyPr/>
        <a:lstStyle/>
        <a:p>
          <a:endParaRPr lang="cs-CZ"/>
        </a:p>
      </dgm:t>
    </dgm:pt>
    <dgm:pt modelId="{9CEE1311-080C-4BD7-897C-0565115F1543}" type="sibTrans" cxnId="{B46648EE-3240-45A1-88FA-E34D655389AE}">
      <dgm:prSet/>
      <dgm:spPr/>
      <dgm:t>
        <a:bodyPr/>
        <a:lstStyle/>
        <a:p>
          <a:endParaRPr lang="cs-CZ"/>
        </a:p>
      </dgm:t>
    </dgm:pt>
    <dgm:pt modelId="{12E7B454-57BA-4303-ADFB-8758C86324A5}" type="asst">
      <dgm:prSet phldrT="[Text]"/>
      <dgm:spPr/>
      <dgm:t>
        <a:bodyPr/>
        <a:lstStyle/>
        <a:p>
          <a:r>
            <a:rPr lang="cs-CZ" dirty="0" smtClean="0"/>
            <a:t>sekretariát</a:t>
          </a:r>
          <a:endParaRPr lang="cs-CZ" dirty="0"/>
        </a:p>
      </dgm:t>
    </dgm:pt>
    <dgm:pt modelId="{26E0CFE0-B571-4E36-B085-927955F418BF}" type="parTrans" cxnId="{D6B4F215-5104-4869-9858-8B8424C3E799}">
      <dgm:prSet/>
      <dgm:spPr/>
      <dgm:t>
        <a:bodyPr/>
        <a:lstStyle/>
        <a:p>
          <a:endParaRPr lang="cs-CZ"/>
        </a:p>
      </dgm:t>
    </dgm:pt>
    <dgm:pt modelId="{45F982A4-F57F-4F55-BBC7-99DB124E5A2F}" type="sibTrans" cxnId="{D6B4F215-5104-4869-9858-8B8424C3E799}">
      <dgm:prSet/>
      <dgm:spPr/>
      <dgm:t>
        <a:bodyPr/>
        <a:lstStyle/>
        <a:p>
          <a:endParaRPr lang="cs-CZ"/>
        </a:p>
      </dgm:t>
    </dgm:pt>
    <dgm:pt modelId="{367A1C0E-5608-47A6-BE60-BD37BB3C4E21}">
      <dgm:prSet phldrT="[Text]"/>
      <dgm:spPr/>
      <dgm:t>
        <a:bodyPr/>
        <a:lstStyle/>
        <a:p>
          <a:r>
            <a:rPr lang="cs-CZ" dirty="0" smtClean="0"/>
            <a:t>oddělení akvizice</a:t>
          </a:r>
          <a:endParaRPr lang="cs-CZ" dirty="0"/>
        </a:p>
      </dgm:t>
    </dgm:pt>
    <dgm:pt modelId="{4B9A4EF1-481F-458B-9D97-179F675D0430}" type="parTrans" cxnId="{3861EBCB-4EF8-44AB-B28B-BF836AE0F7AF}">
      <dgm:prSet/>
      <dgm:spPr/>
      <dgm:t>
        <a:bodyPr/>
        <a:lstStyle/>
        <a:p>
          <a:endParaRPr lang="cs-CZ"/>
        </a:p>
      </dgm:t>
    </dgm:pt>
    <dgm:pt modelId="{ED983669-76BF-4681-A928-8836E1AF0003}" type="sibTrans" cxnId="{3861EBCB-4EF8-44AB-B28B-BF836AE0F7AF}">
      <dgm:prSet/>
      <dgm:spPr/>
      <dgm:t>
        <a:bodyPr/>
        <a:lstStyle/>
        <a:p>
          <a:endParaRPr lang="cs-CZ"/>
        </a:p>
      </dgm:t>
    </dgm:pt>
    <dgm:pt modelId="{D1F30CCC-ED2C-4305-B0FF-7ECF8099856A}">
      <dgm:prSet phldrT="[Text]"/>
      <dgm:spPr/>
      <dgm:t>
        <a:bodyPr/>
        <a:lstStyle/>
        <a:p>
          <a:r>
            <a:rPr lang="cs-CZ" dirty="0" smtClean="0"/>
            <a:t>oddělení katalogizace</a:t>
          </a:r>
          <a:endParaRPr lang="cs-CZ" dirty="0"/>
        </a:p>
      </dgm:t>
    </dgm:pt>
    <dgm:pt modelId="{016B1792-5E96-4626-A466-391B568A0A9D}" type="parTrans" cxnId="{2B9C14DA-735C-45BB-B89F-A3C257C1262F}">
      <dgm:prSet/>
      <dgm:spPr/>
      <dgm:t>
        <a:bodyPr/>
        <a:lstStyle/>
        <a:p>
          <a:endParaRPr lang="cs-CZ"/>
        </a:p>
      </dgm:t>
    </dgm:pt>
    <dgm:pt modelId="{AE29E314-BFBC-4D81-BD38-98976FC15B67}" type="sibTrans" cxnId="{2B9C14DA-735C-45BB-B89F-A3C257C1262F}">
      <dgm:prSet/>
      <dgm:spPr/>
      <dgm:t>
        <a:bodyPr/>
        <a:lstStyle/>
        <a:p>
          <a:endParaRPr lang="cs-CZ"/>
        </a:p>
      </dgm:t>
    </dgm:pt>
    <dgm:pt modelId="{220FFA72-1A58-4AC7-A195-8029F22EECFE}">
      <dgm:prSet phldrT="[Text]"/>
      <dgm:spPr/>
      <dgm:t>
        <a:bodyPr/>
        <a:lstStyle/>
        <a:p>
          <a:r>
            <a:rPr lang="cs-CZ" dirty="0" smtClean="0"/>
            <a:t>oddělení organizace fondu</a:t>
          </a:r>
          <a:endParaRPr lang="cs-CZ" dirty="0"/>
        </a:p>
      </dgm:t>
    </dgm:pt>
    <dgm:pt modelId="{E75442BA-F6A0-4EFA-AB03-D178C4C652D2}" type="parTrans" cxnId="{72717882-20DC-427D-A960-F2C14CF34FCA}">
      <dgm:prSet/>
      <dgm:spPr/>
      <dgm:t>
        <a:bodyPr/>
        <a:lstStyle/>
        <a:p>
          <a:endParaRPr lang="cs-CZ"/>
        </a:p>
      </dgm:t>
    </dgm:pt>
    <dgm:pt modelId="{2105C19C-5C83-4F43-9570-432A016150E8}" type="sibTrans" cxnId="{72717882-20DC-427D-A960-F2C14CF34FCA}">
      <dgm:prSet/>
      <dgm:spPr/>
      <dgm:t>
        <a:bodyPr/>
        <a:lstStyle/>
        <a:p>
          <a:endParaRPr lang="cs-CZ"/>
        </a:p>
      </dgm:t>
    </dgm:pt>
    <dgm:pt modelId="{1AC060E9-6B54-4725-B04E-EB6440E78757}">
      <dgm:prSet phldrT="[Text]"/>
      <dgm:spPr/>
      <dgm:t>
        <a:bodyPr/>
        <a:lstStyle/>
        <a:p>
          <a:r>
            <a:rPr lang="cs-CZ" dirty="0" smtClean="0"/>
            <a:t>oddělení služeb</a:t>
          </a:r>
          <a:endParaRPr lang="cs-CZ" dirty="0"/>
        </a:p>
      </dgm:t>
    </dgm:pt>
    <dgm:pt modelId="{F963C8A2-FECA-40AF-A2C3-EE917A807986}" type="parTrans" cxnId="{DB63D3BD-3F64-481F-9FE7-ADA7DEF4A924}">
      <dgm:prSet/>
      <dgm:spPr/>
      <dgm:t>
        <a:bodyPr/>
        <a:lstStyle/>
        <a:p>
          <a:endParaRPr lang="cs-CZ"/>
        </a:p>
      </dgm:t>
    </dgm:pt>
    <dgm:pt modelId="{725A37B9-C63F-4A22-BA84-5789D21B5392}" type="sibTrans" cxnId="{DB63D3BD-3F64-481F-9FE7-ADA7DEF4A924}">
      <dgm:prSet/>
      <dgm:spPr/>
      <dgm:t>
        <a:bodyPr/>
        <a:lstStyle/>
        <a:p>
          <a:endParaRPr lang="cs-CZ"/>
        </a:p>
      </dgm:t>
    </dgm:pt>
    <dgm:pt modelId="{49962E04-CC85-4F70-BC9E-71BA8CE1DC69}">
      <dgm:prSet phldrT="[Text]"/>
      <dgm:spPr/>
      <dgm:t>
        <a:bodyPr/>
        <a:lstStyle/>
        <a:p>
          <a:r>
            <a:rPr lang="cs-CZ" dirty="0" err="1" smtClean="0"/>
            <a:t>ekonomicko</a:t>
          </a:r>
          <a:r>
            <a:rPr lang="cs-CZ" dirty="0" smtClean="0"/>
            <a:t> – provozní oddělení</a:t>
          </a:r>
          <a:endParaRPr lang="cs-CZ" dirty="0"/>
        </a:p>
      </dgm:t>
    </dgm:pt>
    <dgm:pt modelId="{1B9FF629-603B-4205-9B47-92586B06FF82}" type="parTrans" cxnId="{ED5F0EAF-C7B9-449B-986F-81432A55BB5D}">
      <dgm:prSet/>
      <dgm:spPr/>
      <dgm:t>
        <a:bodyPr/>
        <a:lstStyle/>
        <a:p>
          <a:endParaRPr lang="cs-CZ"/>
        </a:p>
      </dgm:t>
    </dgm:pt>
    <dgm:pt modelId="{AAE54B51-0676-4A45-BCC5-39AD622C4D24}" type="sibTrans" cxnId="{ED5F0EAF-C7B9-449B-986F-81432A55BB5D}">
      <dgm:prSet/>
      <dgm:spPr/>
      <dgm:t>
        <a:bodyPr/>
        <a:lstStyle/>
        <a:p>
          <a:endParaRPr lang="cs-CZ"/>
        </a:p>
      </dgm:t>
    </dgm:pt>
    <dgm:pt modelId="{2791D367-B19E-46DD-9FEC-ECB0A1C44C8B}" type="pres">
      <dgm:prSet presAssocID="{172044B6-D410-42A4-98CE-C33CD963BA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FDB6B7-EA07-463C-9CE4-DFB3FD778F2B}" type="pres">
      <dgm:prSet presAssocID="{67C53951-2F0E-42DB-A039-EB64BC1FE1CA}" presName="hierRoot1" presStyleCnt="0">
        <dgm:presLayoutVars>
          <dgm:hierBranch val="init"/>
        </dgm:presLayoutVars>
      </dgm:prSet>
      <dgm:spPr/>
    </dgm:pt>
    <dgm:pt modelId="{1B152EB8-1721-42DB-9993-CED79F52807D}" type="pres">
      <dgm:prSet presAssocID="{67C53951-2F0E-42DB-A039-EB64BC1FE1CA}" presName="rootComposite1" presStyleCnt="0"/>
      <dgm:spPr/>
    </dgm:pt>
    <dgm:pt modelId="{CF64E9D1-AFF1-46FD-A90F-232CF2203E0B}" type="pres">
      <dgm:prSet presAssocID="{67C53951-2F0E-42DB-A039-EB64BC1FE1C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E19156E-14CD-4163-A629-9DB22EF3E31E}" type="pres">
      <dgm:prSet presAssocID="{67C53951-2F0E-42DB-A039-EB64BC1FE1C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3504184-B95C-4A13-9FF9-75CE02A411DC}" type="pres">
      <dgm:prSet presAssocID="{67C53951-2F0E-42DB-A039-EB64BC1FE1CA}" presName="hierChild2" presStyleCnt="0"/>
      <dgm:spPr/>
    </dgm:pt>
    <dgm:pt modelId="{51FE810B-5063-4DE1-99EB-4A4B57D307E9}" type="pres">
      <dgm:prSet presAssocID="{4B9A4EF1-481F-458B-9D97-179F675D0430}" presName="Name37" presStyleLbl="parChTrans1D2" presStyleIdx="0" presStyleCnt="6"/>
      <dgm:spPr/>
      <dgm:t>
        <a:bodyPr/>
        <a:lstStyle/>
        <a:p>
          <a:endParaRPr lang="cs-CZ"/>
        </a:p>
      </dgm:t>
    </dgm:pt>
    <dgm:pt modelId="{AA879909-7D80-4A86-A476-81FEB9C212F4}" type="pres">
      <dgm:prSet presAssocID="{367A1C0E-5608-47A6-BE60-BD37BB3C4E21}" presName="hierRoot2" presStyleCnt="0">
        <dgm:presLayoutVars>
          <dgm:hierBranch val="init"/>
        </dgm:presLayoutVars>
      </dgm:prSet>
      <dgm:spPr/>
    </dgm:pt>
    <dgm:pt modelId="{0763BB47-4FE7-46FE-B19A-93B520BBC98A}" type="pres">
      <dgm:prSet presAssocID="{367A1C0E-5608-47A6-BE60-BD37BB3C4E21}" presName="rootComposite" presStyleCnt="0"/>
      <dgm:spPr/>
    </dgm:pt>
    <dgm:pt modelId="{EC04BD19-C2B5-481C-A8CE-36CD03963162}" type="pres">
      <dgm:prSet presAssocID="{367A1C0E-5608-47A6-BE60-BD37BB3C4E2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D95C4D-2409-44DA-AFDF-1483D8191974}" type="pres">
      <dgm:prSet presAssocID="{367A1C0E-5608-47A6-BE60-BD37BB3C4E21}" presName="rootConnector" presStyleLbl="node2" presStyleIdx="0" presStyleCnt="5"/>
      <dgm:spPr/>
      <dgm:t>
        <a:bodyPr/>
        <a:lstStyle/>
        <a:p>
          <a:endParaRPr lang="cs-CZ"/>
        </a:p>
      </dgm:t>
    </dgm:pt>
    <dgm:pt modelId="{05DE38F0-C911-4FE7-A44E-DD441CCB7240}" type="pres">
      <dgm:prSet presAssocID="{367A1C0E-5608-47A6-BE60-BD37BB3C4E21}" presName="hierChild4" presStyleCnt="0"/>
      <dgm:spPr/>
    </dgm:pt>
    <dgm:pt modelId="{10BC557D-2A99-4BAE-8E4E-CFC9EF223AC0}" type="pres">
      <dgm:prSet presAssocID="{367A1C0E-5608-47A6-BE60-BD37BB3C4E21}" presName="hierChild5" presStyleCnt="0"/>
      <dgm:spPr/>
    </dgm:pt>
    <dgm:pt modelId="{1A1D8BE4-15C8-4807-B13F-591654601CCB}" type="pres">
      <dgm:prSet presAssocID="{016B1792-5E96-4626-A466-391B568A0A9D}" presName="Name37" presStyleLbl="parChTrans1D2" presStyleIdx="1" presStyleCnt="6"/>
      <dgm:spPr/>
      <dgm:t>
        <a:bodyPr/>
        <a:lstStyle/>
        <a:p>
          <a:endParaRPr lang="cs-CZ"/>
        </a:p>
      </dgm:t>
    </dgm:pt>
    <dgm:pt modelId="{3BF0F14C-DDE7-4929-8890-D9134DCEB805}" type="pres">
      <dgm:prSet presAssocID="{D1F30CCC-ED2C-4305-B0FF-7ECF8099856A}" presName="hierRoot2" presStyleCnt="0">
        <dgm:presLayoutVars>
          <dgm:hierBranch val="init"/>
        </dgm:presLayoutVars>
      </dgm:prSet>
      <dgm:spPr/>
    </dgm:pt>
    <dgm:pt modelId="{9F912C5F-F6C0-439D-8509-2D8834647773}" type="pres">
      <dgm:prSet presAssocID="{D1F30CCC-ED2C-4305-B0FF-7ECF8099856A}" presName="rootComposite" presStyleCnt="0"/>
      <dgm:spPr/>
    </dgm:pt>
    <dgm:pt modelId="{E280F6AE-AAFB-4497-B82D-709412C286FC}" type="pres">
      <dgm:prSet presAssocID="{D1F30CCC-ED2C-4305-B0FF-7ECF8099856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5BF7F9-CBC9-45DC-9EFA-079A87A3025F}" type="pres">
      <dgm:prSet presAssocID="{D1F30CCC-ED2C-4305-B0FF-7ECF8099856A}" presName="rootConnector" presStyleLbl="node2" presStyleIdx="1" presStyleCnt="5"/>
      <dgm:spPr/>
      <dgm:t>
        <a:bodyPr/>
        <a:lstStyle/>
        <a:p>
          <a:endParaRPr lang="cs-CZ"/>
        </a:p>
      </dgm:t>
    </dgm:pt>
    <dgm:pt modelId="{BF5574E1-1CE8-4BE5-AB49-3B8EF292C0F2}" type="pres">
      <dgm:prSet presAssocID="{D1F30CCC-ED2C-4305-B0FF-7ECF8099856A}" presName="hierChild4" presStyleCnt="0"/>
      <dgm:spPr/>
    </dgm:pt>
    <dgm:pt modelId="{399903A1-D145-47AA-8223-16FF9AA8393C}" type="pres">
      <dgm:prSet presAssocID="{D1F30CCC-ED2C-4305-B0FF-7ECF8099856A}" presName="hierChild5" presStyleCnt="0"/>
      <dgm:spPr/>
    </dgm:pt>
    <dgm:pt modelId="{32A11B23-D1CD-4134-9CAD-421D71664D58}" type="pres">
      <dgm:prSet presAssocID="{E75442BA-F6A0-4EFA-AB03-D178C4C652D2}" presName="Name37" presStyleLbl="parChTrans1D2" presStyleIdx="2" presStyleCnt="6"/>
      <dgm:spPr/>
      <dgm:t>
        <a:bodyPr/>
        <a:lstStyle/>
        <a:p>
          <a:endParaRPr lang="cs-CZ"/>
        </a:p>
      </dgm:t>
    </dgm:pt>
    <dgm:pt modelId="{BDF468C1-86D0-436B-91E2-5BE8BECCD7BA}" type="pres">
      <dgm:prSet presAssocID="{220FFA72-1A58-4AC7-A195-8029F22EECFE}" presName="hierRoot2" presStyleCnt="0">
        <dgm:presLayoutVars>
          <dgm:hierBranch val="init"/>
        </dgm:presLayoutVars>
      </dgm:prSet>
      <dgm:spPr/>
    </dgm:pt>
    <dgm:pt modelId="{19E36E7E-B04E-4967-B3FE-C43DE94AF024}" type="pres">
      <dgm:prSet presAssocID="{220FFA72-1A58-4AC7-A195-8029F22EECFE}" presName="rootComposite" presStyleCnt="0"/>
      <dgm:spPr/>
    </dgm:pt>
    <dgm:pt modelId="{B6B06581-0ACB-45BD-AF25-37A566829322}" type="pres">
      <dgm:prSet presAssocID="{220FFA72-1A58-4AC7-A195-8029F22EECF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E3908E6-C2C7-488F-A858-83CAB187E75C}" type="pres">
      <dgm:prSet presAssocID="{220FFA72-1A58-4AC7-A195-8029F22EECFE}" presName="rootConnector" presStyleLbl="node2" presStyleIdx="2" presStyleCnt="5"/>
      <dgm:spPr/>
      <dgm:t>
        <a:bodyPr/>
        <a:lstStyle/>
        <a:p>
          <a:endParaRPr lang="cs-CZ"/>
        </a:p>
      </dgm:t>
    </dgm:pt>
    <dgm:pt modelId="{69597FE8-22AE-421A-9D1F-40C358558FB0}" type="pres">
      <dgm:prSet presAssocID="{220FFA72-1A58-4AC7-A195-8029F22EECFE}" presName="hierChild4" presStyleCnt="0"/>
      <dgm:spPr/>
    </dgm:pt>
    <dgm:pt modelId="{F2B2F61E-0836-4434-86B8-F68AE97014F3}" type="pres">
      <dgm:prSet presAssocID="{220FFA72-1A58-4AC7-A195-8029F22EECFE}" presName="hierChild5" presStyleCnt="0"/>
      <dgm:spPr/>
    </dgm:pt>
    <dgm:pt modelId="{E33B91D3-7674-4C3F-BE2E-356DE085DA0E}" type="pres">
      <dgm:prSet presAssocID="{F963C8A2-FECA-40AF-A2C3-EE917A807986}" presName="Name37" presStyleLbl="parChTrans1D2" presStyleIdx="3" presStyleCnt="6"/>
      <dgm:spPr/>
      <dgm:t>
        <a:bodyPr/>
        <a:lstStyle/>
        <a:p>
          <a:endParaRPr lang="cs-CZ"/>
        </a:p>
      </dgm:t>
    </dgm:pt>
    <dgm:pt modelId="{179CC55D-0852-4476-997F-3C7E14A636AF}" type="pres">
      <dgm:prSet presAssocID="{1AC060E9-6B54-4725-B04E-EB6440E78757}" presName="hierRoot2" presStyleCnt="0">
        <dgm:presLayoutVars>
          <dgm:hierBranch val="init"/>
        </dgm:presLayoutVars>
      </dgm:prSet>
      <dgm:spPr/>
    </dgm:pt>
    <dgm:pt modelId="{F49CA8AA-F8F2-4032-B5D8-C29EB3FF756C}" type="pres">
      <dgm:prSet presAssocID="{1AC060E9-6B54-4725-B04E-EB6440E78757}" presName="rootComposite" presStyleCnt="0"/>
      <dgm:spPr/>
    </dgm:pt>
    <dgm:pt modelId="{39558148-5D0A-4AE8-9B45-5C45880C2C82}" type="pres">
      <dgm:prSet presAssocID="{1AC060E9-6B54-4725-B04E-EB6440E78757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442A745-66F1-4929-9860-64270CD6E438}" type="pres">
      <dgm:prSet presAssocID="{1AC060E9-6B54-4725-B04E-EB6440E78757}" presName="rootConnector" presStyleLbl="node2" presStyleIdx="3" presStyleCnt="5"/>
      <dgm:spPr/>
      <dgm:t>
        <a:bodyPr/>
        <a:lstStyle/>
        <a:p>
          <a:endParaRPr lang="cs-CZ"/>
        </a:p>
      </dgm:t>
    </dgm:pt>
    <dgm:pt modelId="{DE7A4692-8989-4831-9111-36F1A135B6BD}" type="pres">
      <dgm:prSet presAssocID="{1AC060E9-6B54-4725-B04E-EB6440E78757}" presName="hierChild4" presStyleCnt="0"/>
      <dgm:spPr/>
    </dgm:pt>
    <dgm:pt modelId="{181D7F08-A5BE-4E84-9A06-C170318FDF83}" type="pres">
      <dgm:prSet presAssocID="{1AC060E9-6B54-4725-B04E-EB6440E78757}" presName="hierChild5" presStyleCnt="0"/>
      <dgm:spPr/>
    </dgm:pt>
    <dgm:pt modelId="{A2A150BE-B509-44E3-8F20-95FCC48D615A}" type="pres">
      <dgm:prSet presAssocID="{1B9FF629-603B-4205-9B47-92586B06FF82}" presName="Name37" presStyleLbl="parChTrans1D2" presStyleIdx="4" presStyleCnt="6"/>
      <dgm:spPr/>
      <dgm:t>
        <a:bodyPr/>
        <a:lstStyle/>
        <a:p>
          <a:endParaRPr lang="cs-CZ"/>
        </a:p>
      </dgm:t>
    </dgm:pt>
    <dgm:pt modelId="{9E3C5F5A-D75D-4128-B966-1F6E827B2DCB}" type="pres">
      <dgm:prSet presAssocID="{49962E04-CC85-4F70-BC9E-71BA8CE1DC69}" presName="hierRoot2" presStyleCnt="0">
        <dgm:presLayoutVars>
          <dgm:hierBranch val="init"/>
        </dgm:presLayoutVars>
      </dgm:prSet>
      <dgm:spPr/>
    </dgm:pt>
    <dgm:pt modelId="{746E254A-8ED3-44B4-A531-5B8174B31E56}" type="pres">
      <dgm:prSet presAssocID="{49962E04-CC85-4F70-BC9E-71BA8CE1DC69}" presName="rootComposite" presStyleCnt="0"/>
      <dgm:spPr/>
    </dgm:pt>
    <dgm:pt modelId="{1CB154D8-CE04-4E71-91EE-580CAF852407}" type="pres">
      <dgm:prSet presAssocID="{49962E04-CC85-4F70-BC9E-71BA8CE1DC6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D341EFA-0A86-4A09-A0C7-A25DD5C699CB}" type="pres">
      <dgm:prSet presAssocID="{49962E04-CC85-4F70-BC9E-71BA8CE1DC69}" presName="rootConnector" presStyleLbl="node2" presStyleIdx="4" presStyleCnt="5"/>
      <dgm:spPr/>
      <dgm:t>
        <a:bodyPr/>
        <a:lstStyle/>
        <a:p>
          <a:endParaRPr lang="cs-CZ"/>
        </a:p>
      </dgm:t>
    </dgm:pt>
    <dgm:pt modelId="{58C81389-6C63-4183-86F4-8D6E500B3FDC}" type="pres">
      <dgm:prSet presAssocID="{49962E04-CC85-4F70-BC9E-71BA8CE1DC69}" presName="hierChild4" presStyleCnt="0"/>
      <dgm:spPr/>
    </dgm:pt>
    <dgm:pt modelId="{A32FEBDE-EABB-4671-B8BD-8868A02719D6}" type="pres">
      <dgm:prSet presAssocID="{49962E04-CC85-4F70-BC9E-71BA8CE1DC69}" presName="hierChild5" presStyleCnt="0"/>
      <dgm:spPr/>
    </dgm:pt>
    <dgm:pt modelId="{D09797CF-2145-43A9-BB4B-8A810AB4E402}" type="pres">
      <dgm:prSet presAssocID="{67C53951-2F0E-42DB-A039-EB64BC1FE1CA}" presName="hierChild3" presStyleCnt="0"/>
      <dgm:spPr/>
    </dgm:pt>
    <dgm:pt modelId="{D04D4CA5-8082-47C9-8D26-CA6349CE2B0E}" type="pres">
      <dgm:prSet presAssocID="{26E0CFE0-B571-4E36-B085-927955F418BF}" presName="Name111" presStyleLbl="parChTrans1D2" presStyleIdx="5" presStyleCnt="6"/>
      <dgm:spPr/>
      <dgm:t>
        <a:bodyPr/>
        <a:lstStyle/>
        <a:p>
          <a:endParaRPr lang="cs-CZ"/>
        </a:p>
      </dgm:t>
    </dgm:pt>
    <dgm:pt modelId="{ED52F082-9A32-49C7-A744-D4E1EC457B52}" type="pres">
      <dgm:prSet presAssocID="{12E7B454-57BA-4303-ADFB-8758C86324A5}" presName="hierRoot3" presStyleCnt="0">
        <dgm:presLayoutVars>
          <dgm:hierBranch val="init"/>
        </dgm:presLayoutVars>
      </dgm:prSet>
      <dgm:spPr/>
    </dgm:pt>
    <dgm:pt modelId="{D3B92647-EB31-4131-B1C2-97A358E7BBF9}" type="pres">
      <dgm:prSet presAssocID="{12E7B454-57BA-4303-ADFB-8758C86324A5}" presName="rootComposite3" presStyleCnt="0"/>
      <dgm:spPr/>
    </dgm:pt>
    <dgm:pt modelId="{5672D230-2A3C-4D6B-A248-51923EE2A06A}" type="pres">
      <dgm:prSet presAssocID="{12E7B454-57BA-4303-ADFB-8758C86324A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0512D21-A007-4F84-9050-EB9BA6040471}" type="pres">
      <dgm:prSet presAssocID="{12E7B454-57BA-4303-ADFB-8758C86324A5}" presName="rootConnector3" presStyleLbl="asst1" presStyleIdx="0" presStyleCnt="1"/>
      <dgm:spPr/>
      <dgm:t>
        <a:bodyPr/>
        <a:lstStyle/>
        <a:p>
          <a:endParaRPr lang="cs-CZ"/>
        </a:p>
      </dgm:t>
    </dgm:pt>
    <dgm:pt modelId="{FC09B6E5-E412-4800-A333-D113D11A8338}" type="pres">
      <dgm:prSet presAssocID="{12E7B454-57BA-4303-ADFB-8758C86324A5}" presName="hierChild6" presStyleCnt="0"/>
      <dgm:spPr/>
    </dgm:pt>
    <dgm:pt modelId="{8FA8D52A-69E0-4A6E-8295-9BA29E1AC4C4}" type="pres">
      <dgm:prSet presAssocID="{12E7B454-57BA-4303-ADFB-8758C86324A5}" presName="hierChild7" presStyleCnt="0"/>
      <dgm:spPr/>
    </dgm:pt>
  </dgm:ptLst>
  <dgm:cxnLst>
    <dgm:cxn modelId="{487065FA-7F1F-4ADF-87CC-EFB5DA2FBF03}" type="presOf" srcId="{367A1C0E-5608-47A6-BE60-BD37BB3C4E21}" destId="{7BD95C4D-2409-44DA-AFDF-1483D8191974}" srcOrd="1" destOrd="0" presId="urn:microsoft.com/office/officeart/2005/8/layout/orgChart1"/>
    <dgm:cxn modelId="{B46648EE-3240-45A1-88FA-E34D655389AE}" srcId="{172044B6-D410-42A4-98CE-C33CD963BA96}" destId="{67C53951-2F0E-42DB-A039-EB64BC1FE1CA}" srcOrd="0" destOrd="0" parTransId="{F6543884-817C-417C-AEE6-4E28997E0E00}" sibTransId="{9CEE1311-080C-4BD7-897C-0565115F1543}"/>
    <dgm:cxn modelId="{EC1F0FDE-1FEE-4B3A-8326-ED6876817C1C}" type="presOf" srcId="{1AC060E9-6B54-4725-B04E-EB6440E78757}" destId="{C442A745-66F1-4929-9860-64270CD6E438}" srcOrd="1" destOrd="0" presId="urn:microsoft.com/office/officeart/2005/8/layout/orgChart1"/>
    <dgm:cxn modelId="{29F8FB15-673A-4CAF-85A9-98BC40BFACB8}" type="presOf" srcId="{49962E04-CC85-4F70-BC9E-71BA8CE1DC69}" destId="{5D341EFA-0A86-4A09-A0C7-A25DD5C699CB}" srcOrd="1" destOrd="0" presId="urn:microsoft.com/office/officeart/2005/8/layout/orgChart1"/>
    <dgm:cxn modelId="{72717882-20DC-427D-A960-F2C14CF34FCA}" srcId="{67C53951-2F0E-42DB-A039-EB64BC1FE1CA}" destId="{220FFA72-1A58-4AC7-A195-8029F22EECFE}" srcOrd="3" destOrd="0" parTransId="{E75442BA-F6A0-4EFA-AB03-D178C4C652D2}" sibTransId="{2105C19C-5C83-4F43-9570-432A016150E8}"/>
    <dgm:cxn modelId="{9AC5D245-AED6-4623-9CA6-B9130441AE70}" type="presOf" srcId="{220FFA72-1A58-4AC7-A195-8029F22EECFE}" destId="{B6B06581-0ACB-45BD-AF25-37A566829322}" srcOrd="0" destOrd="0" presId="urn:microsoft.com/office/officeart/2005/8/layout/orgChart1"/>
    <dgm:cxn modelId="{9BCB5E6A-FBBE-4BE8-A7DE-0241AA3DB7BB}" type="presOf" srcId="{12E7B454-57BA-4303-ADFB-8758C86324A5}" destId="{5672D230-2A3C-4D6B-A248-51923EE2A06A}" srcOrd="0" destOrd="0" presId="urn:microsoft.com/office/officeart/2005/8/layout/orgChart1"/>
    <dgm:cxn modelId="{3314A196-94BF-4D76-A9D5-FCD7EDE707C8}" type="presOf" srcId="{67C53951-2F0E-42DB-A039-EB64BC1FE1CA}" destId="{CF64E9D1-AFF1-46FD-A90F-232CF2203E0B}" srcOrd="0" destOrd="0" presId="urn:microsoft.com/office/officeart/2005/8/layout/orgChart1"/>
    <dgm:cxn modelId="{A20B9DB6-1654-4AA8-8EA3-DA2903D85FDA}" type="presOf" srcId="{F963C8A2-FECA-40AF-A2C3-EE917A807986}" destId="{E33B91D3-7674-4C3F-BE2E-356DE085DA0E}" srcOrd="0" destOrd="0" presId="urn:microsoft.com/office/officeart/2005/8/layout/orgChart1"/>
    <dgm:cxn modelId="{3861EBCB-4EF8-44AB-B28B-BF836AE0F7AF}" srcId="{67C53951-2F0E-42DB-A039-EB64BC1FE1CA}" destId="{367A1C0E-5608-47A6-BE60-BD37BB3C4E21}" srcOrd="1" destOrd="0" parTransId="{4B9A4EF1-481F-458B-9D97-179F675D0430}" sibTransId="{ED983669-76BF-4681-A928-8836E1AF0003}"/>
    <dgm:cxn modelId="{E413DBFD-ADCC-4F2D-91C8-E5E80B2894ED}" type="presOf" srcId="{67C53951-2F0E-42DB-A039-EB64BC1FE1CA}" destId="{0E19156E-14CD-4163-A629-9DB22EF3E31E}" srcOrd="1" destOrd="0" presId="urn:microsoft.com/office/officeart/2005/8/layout/orgChart1"/>
    <dgm:cxn modelId="{B9FA8C59-B40E-4B7B-B518-725358022A35}" type="presOf" srcId="{49962E04-CC85-4F70-BC9E-71BA8CE1DC69}" destId="{1CB154D8-CE04-4E71-91EE-580CAF852407}" srcOrd="0" destOrd="0" presId="urn:microsoft.com/office/officeart/2005/8/layout/orgChart1"/>
    <dgm:cxn modelId="{2B9C14DA-735C-45BB-B89F-A3C257C1262F}" srcId="{67C53951-2F0E-42DB-A039-EB64BC1FE1CA}" destId="{D1F30CCC-ED2C-4305-B0FF-7ECF8099856A}" srcOrd="2" destOrd="0" parTransId="{016B1792-5E96-4626-A466-391B568A0A9D}" sibTransId="{AE29E314-BFBC-4D81-BD38-98976FC15B67}"/>
    <dgm:cxn modelId="{F02E1D6F-ED3D-470C-8955-1F2786AF7E9C}" type="presOf" srcId="{016B1792-5E96-4626-A466-391B568A0A9D}" destId="{1A1D8BE4-15C8-4807-B13F-591654601CCB}" srcOrd="0" destOrd="0" presId="urn:microsoft.com/office/officeart/2005/8/layout/orgChart1"/>
    <dgm:cxn modelId="{D3D5D6EB-D5CA-4518-BB42-296285DA1E8C}" type="presOf" srcId="{E75442BA-F6A0-4EFA-AB03-D178C4C652D2}" destId="{32A11B23-D1CD-4134-9CAD-421D71664D58}" srcOrd="0" destOrd="0" presId="urn:microsoft.com/office/officeart/2005/8/layout/orgChart1"/>
    <dgm:cxn modelId="{F730A5C4-0805-481D-A8FF-570EDA848427}" type="presOf" srcId="{4B9A4EF1-481F-458B-9D97-179F675D0430}" destId="{51FE810B-5063-4DE1-99EB-4A4B57D307E9}" srcOrd="0" destOrd="0" presId="urn:microsoft.com/office/officeart/2005/8/layout/orgChart1"/>
    <dgm:cxn modelId="{3786F7C5-FDFC-4699-9A60-96D066309A5D}" type="presOf" srcId="{12E7B454-57BA-4303-ADFB-8758C86324A5}" destId="{10512D21-A007-4F84-9050-EB9BA6040471}" srcOrd="1" destOrd="0" presId="urn:microsoft.com/office/officeart/2005/8/layout/orgChart1"/>
    <dgm:cxn modelId="{EF1F7FFE-0DEF-4740-9B45-6B505914FBEB}" type="presOf" srcId="{1B9FF629-603B-4205-9B47-92586B06FF82}" destId="{A2A150BE-B509-44E3-8F20-95FCC48D615A}" srcOrd="0" destOrd="0" presId="urn:microsoft.com/office/officeart/2005/8/layout/orgChart1"/>
    <dgm:cxn modelId="{D6B4F215-5104-4869-9858-8B8424C3E799}" srcId="{67C53951-2F0E-42DB-A039-EB64BC1FE1CA}" destId="{12E7B454-57BA-4303-ADFB-8758C86324A5}" srcOrd="0" destOrd="0" parTransId="{26E0CFE0-B571-4E36-B085-927955F418BF}" sibTransId="{45F982A4-F57F-4F55-BBC7-99DB124E5A2F}"/>
    <dgm:cxn modelId="{0D3F5740-6AA0-48A4-8399-1C4DE497BB10}" type="presOf" srcId="{367A1C0E-5608-47A6-BE60-BD37BB3C4E21}" destId="{EC04BD19-C2B5-481C-A8CE-36CD03963162}" srcOrd="0" destOrd="0" presId="urn:microsoft.com/office/officeart/2005/8/layout/orgChart1"/>
    <dgm:cxn modelId="{ED5F0EAF-C7B9-449B-986F-81432A55BB5D}" srcId="{67C53951-2F0E-42DB-A039-EB64BC1FE1CA}" destId="{49962E04-CC85-4F70-BC9E-71BA8CE1DC69}" srcOrd="5" destOrd="0" parTransId="{1B9FF629-603B-4205-9B47-92586B06FF82}" sibTransId="{AAE54B51-0676-4A45-BCC5-39AD622C4D24}"/>
    <dgm:cxn modelId="{DB63D3BD-3F64-481F-9FE7-ADA7DEF4A924}" srcId="{67C53951-2F0E-42DB-A039-EB64BC1FE1CA}" destId="{1AC060E9-6B54-4725-B04E-EB6440E78757}" srcOrd="4" destOrd="0" parTransId="{F963C8A2-FECA-40AF-A2C3-EE917A807986}" sibTransId="{725A37B9-C63F-4A22-BA84-5789D21B5392}"/>
    <dgm:cxn modelId="{D8517833-229C-4F0C-941B-1AFB9465766A}" type="presOf" srcId="{1AC060E9-6B54-4725-B04E-EB6440E78757}" destId="{39558148-5D0A-4AE8-9B45-5C45880C2C82}" srcOrd="0" destOrd="0" presId="urn:microsoft.com/office/officeart/2005/8/layout/orgChart1"/>
    <dgm:cxn modelId="{A690397C-1BE8-42BC-A23B-89E8B173644C}" type="presOf" srcId="{D1F30CCC-ED2C-4305-B0FF-7ECF8099856A}" destId="{E280F6AE-AAFB-4497-B82D-709412C286FC}" srcOrd="0" destOrd="0" presId="urn:microsoft.com/office/officeart/2005/8/layout/orgChart1"/>
    <dgm:cxn modelId="{2F7BBA48-FB7E-4F1F-A1F7-88B6D99095D3}" type="presOf" srcId="{220FFA72-1A58-4AC7-A195-8029F22EECFE}" destId="{8E3908E6-C2C7-488F-A858-83CAB187E75C}" srcOrd="1" destOrd="0" presId="urn:microsoft.com/office/officeart/2005/8/layout/orgChart1"/>
    <dgm:cxn modelId="{1906C018-5429-418F-95CE-C7EEC14514DB}" type="presOf" srcId="{26E0CFE0-B571-4E36-B085-927955F418BF}" destId="{D04D4CA5-8082-47C9-8D26-CA6349CE2B0E}" srcOrd="0" destOrd="0" presId="urn:microsoft.com/office/officeart/2005/8/layout/orgChart1"/>
    <dgm:cxn modelId="{046EA6A8-9AD6-43D1-BF24-219B406F4643}" type="presOf" srcId="{D1F30CCC-ED2C-4305-B0FF-7ECF8099856A}" destId="{245BF7F9-CBC9-45DC-9EFA-079A87A3025F}" srcOrd="1" destOrd="0" presId="urn:microsoft.com/office/officeart/2005/8/layout/orgChart1"/>
    <dgm:cxn modelId="{D054F163-47D1-424A-B97D-361D2E5C6D45}" type="presOf" srcId="{172044B6-D410-42A4-98CE-C33CD963BA96}" destId="{2791D367-B19E-46DD-9FEC-ECB0A1C44C8B}" srcOrd="0" destOrd="0" presId="urn:microsoft.com/office/officeart/2005/8/layout/orgChart1"/>
    <dgm:cxn modelId="{FD9D4900-E291-4222-9CF0-014188E9A276}" type="presParOf" srcId="{2791D367-B19E-46DD-9FEC-ECB0A1C44C8B}" destId="{EAFDB6B7-EA07-463C-9CE4-DFB3FD778F2B}" srcOrd="0" destOrd="0" presId="urn:microsoft.com/office/officeart/2005/8/layout/orgChart1"/>
    <dgm:cxn modelId="{A9CBA830-2F6C-4720-9910-8F974F192DA3}" type="presParOf" srcId="{EAFDB6B7-EA07-463C-9CE4-DFB3FD778F2B}" destId="{1B152EB8-1721-42DB-9993-CED79F52807D}" srcOrd="0" destOrd="0" presId="urn:microsoft.com/office/officeart/2005/8/layout/orgChart1"/>
    <dgm:cxn modelId="{02062172-68D0-41B3-AF8F-2DC85468BD7C}" type="presParOf" srcId="{1B152EB8-1721-42DB-9993-CED79F52807D}" destId="{CF64E9D1-AFF1-46FD-A90F-232CF2203E0B}" srcOrd="0" destOrd="0" presId="urn:microsoft.com/office/officeart/2005/8/layout/orgChart1"/>
    <dgm:cxn modelId="{FDFDC168-5F11-44EC-98B8-575A8E35EF48}" type="presParOf" srcId="{1B152EB8-1721-42DB-9993-CED79F52807D}" destId="{0E19156E-14CD-4163-A629-9DB22EF3E31E}" srcOrd="1" destOrd="0" presId="urn:microsoft.com/office/officeart/2005/8/layout/orgChart1"/>
    <dgm:cxn modelId="{6D33040F-323E-4CCD-A404-D146911C7A97}" type="presParOf" srcId="{EAFDB6B7-EA07-463C-9CE4-DFB3FD778F2B}" destId="{13504184-B95C-4A13-9FF9-75CE02A411DC}" srcOrd="1" destOrd="0" presId="urn:microsoft.com/office/officeart/2005/8/layout/orgChart1"/>
    <dgm:cxn modelId="{F2735D90-0EBF-4AF3-A17D-34A2217B2515}" type="presParOf" srcId="{13504184-B95C-4A13-9FF9-75CE02A411DC}" destId="{51FE810B-5063-4DE1-99EB-4A4B57D307E9}" srcOrd="0" destOrd="0" presId="urn:microsoft.com/office/officeart/2005/8/layout/orgChart1"/>
    <dgm:cxn modelId="{8995931F-2545-4064-9E93-93B6941377C7}" type="presParOf" srcId="{13504184-B95C-4A13-9FF9-75CE02A411DC}" destId="{AA879909-7D80-4A86-A476-81FEB9C212F4}" srcOrd="1" destOrd="0" presId="urn:microsoft.com/office/officeart/2005/8/layout/orgChart1"/>
    <dgm:cxn modelId="{D65CC36A-D668-45F7-9DC1-AE74A402CA49}" type="presParOf" srcId="{AA879909-7D80-4A86-A476-81FEB9C212F4}" destId="{0763BB47-4FE7-46FE-B19A-93B520BBC98A}" srcOrd="0" destOrd="0" presId="urn:microsoft.com/office/officeart/2005/8/layout/orgChart1"/>
    <dgm:cxn modelId="{ECE09F5D-90A1-498C-B1F3-31D6C54C1BF4}" type="presParOf" srcId="{0763BB47-4FE7-46FE-B19A-93B520BBC98A}" destId="{EC04BD19-C2B5-481C-A8CE-36CD03963162}" srcOrd="0" destOrd="0" presId="urn:microsoft.com/office/officeart/2005/8/layout/orgChart1"/>
    <dgm:cxn modelId="{8D49BDAD-E93D-495A-B283-93FC336A329E}" type="presParOf" srcId="{0763BB47-4FE7-46FE-B19A-93B520BBC98A}" destId="{7BD95C4D-2409-44DA-AFDF-1483D8191974}" srcOrd="1" destOrd="0" presId="urn:microsoft.com/office/officeart/2005/8/layout/orgChart1"/>
    <dgm:cxn modelId="{E82710E0-153C-4EAC-BEBE-16CA6E6DAB56}" type="presParOf" srcId="{AA879909-7D80-4A86-A476-81FEB9C212F4}" destId="{05DE38F0-C911-4FE7-A44E-DD441CCB7240}" srcOrd="1" destOrd="0" presId="urn:microsoft.com/office/officeart/2005/8/layout/orgChart1"/>
    <dgm:cxn modelId="{A36548E1-8279-41BF-973A-4AC20F37DC75}" type="presParOf" srcId="{AA879909-7D80-4A86-A476-81FEB9C212F4}" destId="{10BC557D-2A99-4BAE-8E4E-CFC9EF223AC0}" srcOrd="2" destOrd="0" presId="urn:microsoft.com/office/officeart/2005/8/layout/orgChart1"/>
    <dgm:cxn modelId="{E0CE4B06-F14E-498A-9BCE-8BB0B0580189}" type="presParOf" srcId="{13504184-B95C-4A13-9FF9-75CE02A411DC}" destId="{1A1D8BE4-15C8-4807-B13F-591654601CCB}" srcOrd="2" destOrd="0" presId="urn:microsoft.com/office/officeart/2005/8/layout/orgChart1"/>
    <dgm:cxn modelId="{4741016B-7E68-4C20-B730-4069F1DCB950}" type="presParOf" srcId="{13504184-B95C-4A13-9FF9-75CE02A411DC}" destId="{3BF0F14C-DDE7-4929-8890-D9134DCEB805}" srcOrd="3" destOrd="0" presId="urn:microsoft.com/office/officeart/2005/8/layout/orgChart1"/>
    <dgm:cxn modelId="{DF1815AE-3C4A-4CEC-8CBD-AFE5F3888D3F}" type="presParOf" srcId="{3BF0F14C-DDE7-4929-8890-D9134DCEB805}" destId="{9F912C5F-F6C0-439D-8509-2D8834647773}" srcOrd="0" destOrd="0" presId="urn:microsoft.com/office/officeart/2005/8/layout/orgChart1"/>
    <dgm:cxn modelId="{9A97AE7C-02B9-494F-8A49-63B7E11B24EC}" type="presParOf" srcId="{9F912C5F-F6C0-439D-8509-2D8834647773}" destId="{E280F6AE-AAFB-4497-B82D-709412C286FC}" srcOrd="0" destOrd="0" presId="urn:microsoft.com/office/officeart/2005/8/layout/orgChart1"/>
    <dgm:cxn modelId="{8A94E10E-B383-447B-A3C9-AEDADA8FA5ED}" type="presParOf" srcId="{9F912C5F-F6C0-439D-8509-2D8834647773}" destId="{245BF7F9-CBC9-45DC-9EFA-079A87A3025F}" srcOrd="1" destOrd="0" presId="urn:microsoft.com/office/officeart/2005/8/layout/orgChart1"/>
    <dgm:cxn modelId="{A3F376DA-1A57-466E-A181-1C3AE2EE00FA}" type="presParOf" srcId="{3BF0F14C-DDE7-4929-8890-D9134DCEB805}" destId="{BF5574E1-1CE8-4BE5-AB49-3B8EF292C0F2}" srcOrd="1" destOrd="0" presId="urn:microsoft.com/office/officeart/2005/8/layout/orgChart1"/>
    <dgm:cxn modelId="{32BBB477-9668-421F-8012-C715D71E2039}" type="presParOf" srcId="{3BF0F14C-DDE7-4929-8890-D9134DCEB805}" destId="{399903A1-D145-47AA-8223-16FF9AA8393C}" srcOrd="2" destOrd="0" presId="urn:microsoft.com/office/officeart/2005/8/layout/orgChart1"/>
    <dgm:cxn modelId="{2BB392FD-21D3-48CC-A987-FC11BCD567EA}" type="presParOf" srcId="{13504184-B95C-4A13-9FF9-75CE02A411DC}" destId="{32A11B23-D1CD-4134-9CAD-421D71664D58}" srcOrd="4" destOrd="0" presId="urn:microsoft.com/office/officeart/2005/8/layout/orgChart1"/>
    <dgm:cxn modelId="{A60E41AF-612F-4226-BBF7-A2D0C1B5E3E6}" type="presParOf" srcId="{13504184-B95C-4A13-9FF9-75CE02A411DC}" destId="{BDF468C1-86D0-436B-91E2-5BE8BECCD7BA}" srcOrd="5" destOrd="0" presId="urn:microsoft.com/office/officeart/2005/8/layout/orgChart1"/>
    <dgm:cxn modelId="{5BBE364E-2C8C-497B-A853-D9281016551F}" type="presParOf" srcId="{BDF468C1-86D0-436B-91E2-5BE8BECCD7BA}" destId="{19E36E7E-B04E-4967-B3FE-C43DE94AF024}" srcOrd="0" destOrd="0" presId="urn:microsoft.com/office/officeart/2005/8/layout/orgChart1"/>
    <dgm:cxn modelId="{A99153E1-B996-440D-A84D-C79C525C403E}" type="presParOf" srcId="{19E36E7E-B04E-4967-B3FE-C43DE94AF024}" destId="{B6B06581-0ACB-45BD-AF25-37A566829322}" srcOrd="0" destOrd="0" presId="urn:microsoft.com/office/officeart/2005/8/layout/orgChart1"/>
    <dgm:cxn modelId="{9D98E1E6-9EAC-445A-9F3C-0808C88B6D60}" type="presParOf" srcId="{19E36E7E-B04E-4967-B3FE-C43DE94AF024}" destId="{8E3908E6-C2C7-488F-A858-83CAB187E75C}" srcOrd="1" destOrd="0" presId="urn:microsoft.com/office/officeart/2005/8/layout/orgChart1"/>
    <dgm:cxn modelId="{B5395CAC-AE08-433D-A969-625DEDA09F9A}" type="presParOf" srcId="{BDF468C1-86D0-436B-91E2-5BE8BECCD7BA}" destId="{69597FE8-22AE-421A-9D1F-40C358558FB0}" srcOrd="1" destOrd="0" presId="urn:microsoft.com/office/officeart/2005/8/layout/orgChart1"/>
    <dgm:cxn modelId="{3AC204FB-13A8-43CD-905D-18D71043DB85}" type="presParOf" srcId="{BDF468C1-86D0-436B-91E2-5BE8BECCD7BA}" destId="{F2B2F61E-0836-4434-86B8-F68AE97014F3}" srcOrd="2" destOrd="0" presId="urn:microsoft.com/office/officeart/2005/8/layout/orgChart1"/>
    <dgm:cxn modelId="{A3C24CAA-5315-4365-94C5-E38274E32864}" type="presParOf" srcId="{13504184-B95C-4A13-9FF9-75CE02A411DC}" destId="{E33B91D3-7674-4C3F-BE2E-356DE085DA0E}" srcOrd="6" destOrd="0" presId="urn:microsoft.com/office/officeart/2005/8/layout/orgChart1"/>
    <dgm:cxn modelId="{FC4BE6D8-7134-4148-AEA2-A969E5393B84}" type="presParOf" srcId="{13504184-B95C-4A13-9FF9-75CE02A411DC}" destId="{179CC55D-0852-4476-997F-3C7E14A636AF}" srcOrd="7" destOrd="0" presId="urn:microsoft.com/office/officeart/2005/8/layout/orgChart1"/>
    <dgm:cxn modelId="{85C5D220-110F-43F9-9170-C691FA829271}" type="presParOf" srcId="{179CC55D-0852-4476-997F-3C7E14A636AF}" destId="{F49CA8AA-F8F2-4032-B5D8-C29EB3FF756C}" srcOrd="0" destOrd="0" presId="urn:microsoft.com/office/officeart/2005/8/layout/orgChart1"/>
    <dgm:cxn modelId="{1F0D5B40-4390-44B8-83EB-40AE65C2050F}" type="presParOf" srcId="{F49CA8AA-F8F2-4032-B5D8-C29EB3FF756C}" destId="{39558148-5D0A-4AE8-9B45-5C45880C2C82}" srcOrd="0" destOrd="0" presId="urn:microsoft.com/office/officeart/2005/8/layout/orgChart1"/>
    <dgm:cxn modelId="{4E485C00-FD70-48A7-A068-714FFAC0142B}" type="presParOf" srcId="{F49CA8AA-F8F2-4032-B5D8-C29EB3FF756C}" destId="{C442A745-66F1-4929-9860-64270CD6E438}" srcOrd="1" destOrd="0" presId="urn:microsoft.com/office/officeart/2005/8/layout/orgChart1"/>
    <dgm:cxn modelId="{AD031147-61C2-4B29-897A-4A2AFA735F85}" type="presParOf" srcId="{179CC55D-0852-4476-997F-3C7E14A636AF}" destId="{DE7A4692-8989-4831-9111-36F1A135B6BD}" srcOrd="1" destOrd="0" presId="urn:microsoft.com/office/officeart/2005/8/layout/orgChart1"/>
    <dgm:cxn modelId="{CB5FD4BE-78A3-4E61-82D0-15BE11B42BC4}" type="presParOf" srcId="{179CC55D-0852-4476-997F-3C7E14A636AF}" destId="{181D7F08-A5BE-4E84-9A06-C170318FDF83}" srcOrd="2" destOrd="0" presId="urn:microsoft.com/office/officeart/2005/8/layout/orgChart1"/>
    <dgm:cxn modelId="{26B1A47A-1440-4D96-B7AB-9D42CC8F4D07}" type="presParOf" srcId="{13504184-B95C-4A13-9FF9-75CE02A411DC}" destId="{A2A150BE-B509-44E3-8F20-95FCC48D615A}" srcOrd="8" destOrd="0" presId="urn:microsoft.com/office/officeart/2005/8/layout/orgChart1"/>
    <dgm:cxn modelId="{244E67F2-A87E-4ED5-8826-6D45FBFA1B6C}" type="presParOf" srcId="{13504184-B95C-4A13-9FF9-75CE02A411DC}" destId="{9E3C5F5A-D75D-4128-B966-1F6E827B2DCB}" srcOrd="9" destOrd="0" presId="urn:microsoft.com/office/officeart/2005/8/layout/orgChart1"/>
    <dgm:cxn modelId="{DDDA5EA3-00E2-4F38-BF35-EB38117FB998}" type="presParOf" srcId="{9E3C5F5A-D75D-4128-B966-1F6E827B2DCB}" destId="{746E254A-8ED3-44B4-A531-5B8174B31E56}" srcOrd="0" destOrd="0" presId="urn:microsoft.com/office/officeart/2005/8/layout/orgChart1"/>
    <dgm:cxn modelId="{C3E295E9-E013-4C56-91C1-270F70A13ED2}" type="presParOf" srcId="{746E254A-8ED3-44B4-A531-5B8174B31E56}" destId="{1CB154D8-CE04-4E71-91EE-580CAF852407}" srcOrd="0" destOrd="0" presId="urn:microsoft.com/office/officeart/2005/8/layout/orgChart1"/>
    <dgm:cxn modelId="{1BB02A39-126C-4833-A9CC-7A1A79FCEFAA}" type="presParOf" srcId="{746E254A-8ED3-44B4-A531-5B8174B31E56}" destId="{5D341EFA-0A86-4A09-A0C7-A25DD5C699CB}" srcOrd="1" destOrd="0" presId="urn:microsoft.com/office/officeart/2005/8/layout/orgChart1"/>
    <dgm:cxn modelId="{6805740D-3DF9-4242-80C1-6047EA78E9A1}" type="presParOf" srcId="{9E3C5F5A-D75D-4128-B966-1F6E827B2DCB}" destId="{58C81389-6C63-4183-86F4-8D6E500B3FDC}" srcOrd="1" destOrd="0" presId="urn:microsoft.com/office/officeart/2005/8/layout/orgChart1"/>
    <dgm:cxn modelId="{F4795E44-6583-41B0-A17F-8AB32BB59ADD}" type="presParOf" srcId="{9E3C5F5A-D75D-4128-B966-1F6E827B2DCB}" destId="{A32FEBDE-EABB-4671-B8BD-8868A02719D6}" srcOrd="2" destOrd="0" presId="urn:microsoft.com/office/officeart/2005/8/layout/orgChart1"/>
    <dgm:cxn modelId="{89C55473-BDAA-4166-AFA2-27436B1D451C}" type="presParOf" srcId="{EAFDB6B7-EA07-463C-9CE4-DFB3FD778F2B}" destId="{D09797CF-2145-43A9-BB4B-8A810AB4E402}" srcOrd="2" destOrd="0" presId="urn:microsoft.com/office/officeart/2005/8/layout/orgChart1"/>
    <dgm:cxn modelId="{EC923D34-5257-4627-B395-63B65D4E3EAF}" type="presParOf" srcId="{D09797CF-2145-43A9-BB4B-8A810AB4E402}" destId="{D04D4CA5-8082-47C9-8D26-CA6349CE2B0E}" srcOrd="0" destOrd="0" presId="urn:microsoft.com/office/officeart/2005/8/layout/orgChart1"/>
    <dgm:cxn modelId="{0E977B7D-E369-41E3-BE57-36640F6E7EE1}" type="presParOf" srcId="{D09797CF-2145-43A9-BB4B-8A810AB4E402}" destId="{ED52F082-9A32-49C7-A744-D4E1EC457B52}" srcOrd="1" destOrd="0" presId="urn:microsoft.com/office/officeart/2005/8/layout/orgChart1"/>
    <dgm:cxn modelId="{FB023A84-164B-4FEB-BF53-B25B23AB51B4}" type="presParOf" srcId="{ED52F082-9A32-49C7-A744-D4E1EC457B52}" destId="{D3B92647-EB31-4131-B1C2-97A358E7BBF9}" srcOrd="0" destOrd="0" presId="urn:microsoft.com/office/officeart/2005/8/layout/orgChart1"/>
    <dgm:cxn modelId="{9D0A4B62-0755-4147-941B-6E239496595C}" type="presParOf" srcId="{D3B92647-EB31-4131-B1C2-97A358E7BBF9}" destId="{5672D230-2A3C-4D6B-A248-51923EE2A06A}" srcOrd="0" destOrd="0" presId="urn:microsoft.com/office/officeart/2005/8/layout/orgChart1"/>
    <dgm:cxn modelId="{784B78C3-EFE0-4FA3-A898-DD94B5903AB3}" type="presParOf" srcId="{D3B92647-EB31-4131-B1C2-97A358E7BBF9}" destId="{10512D21-A007-4F84-9050-EB9BA6040471}" srcOrd="1" destOrd="0" presId="urn:microsoft.com/office/officeart/2005/8/layout/orgChart1"/>
    <dgm:cxn modelId="{0B9E6CE0-70B3-45CC-B75B-2F1CD03D3196}" type="presParOf" srcId="{ED52F082-9A32-49C7-A744-D4E1EC457B52}" destId="{FC09B6E5-E412-4800-A333-D113D11A8338}" srcOrd="1" destOrd="0" presId="urn:microsoft.com/office/officeart/2005/8/layout/orgChart1"/>
    <dgm:cxn modelId="{EE1237CE-0780-4277-B1F1-F82D417EE354}" type="presParOf" srcId="{ED52F082-9A32-49C7-A744-D4E1EC457B52}" destId="{8FA8D52A-69E0-4A6E-8295-9BA29E1AC4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2044B6-D410-42A4-98CE-C33CD963BA9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7C53951-2F0E-42DB-A039-EB64BC1FE1CA}">
      <dgm:prSet phldrT="[Text]" custT="1"/>
      <dgm:spPr/>
      <dgm:t>
        <a:bodyPr/>
        <a:lstStyle/>
        <a:p>
          <a:r>
            <a:rPr lang="cs-CZ" sz="2000" dirty="0" smtClean="0"/>
            <a:t>vedoucí Křižovatky</a:t>
          </a:r>
          <a:endParaRPr lang="cs-CZ" sz="2000" dirty="0"/>
        </a:p>
      </dgm:t>
    </dgm:pt>
    <dgm:pt modelId="{F6543884-817C-417C-AEE6-4E28997E0E00}" type="parTrans" cxnId="{B46648EE-3240-45A1-88FA-E34D655389AE}">
      <dgm:prSet/>
      <dgm:spPr/>
      <dgm:t>
        <a:bodyPr/>
        <a:lstStyle/>
        <a:p>
          <a:endParaRPr lang="cs-CZ"/>
        </a:p>
      </dgm:t>
    </dgm:pt>
    <dgm:pt modelId="{9CEE1311-080C-4BD7-897C-0565115F1543}" type="sibTrans" cxnId="{B46648EE-3240-45A1-88FA-E34D655389AE}">
      <dgm:prSet/>
      <dgm:spPr/>
      <dgm:t>
        <a:bodyPr/>
        <a:lstStyle/>
        <a:p>
          <a:endParaRPr lang="cs-CZ"/>
        </a:p>
      </dgm:t>
    </dgm:pt>
    <dgm:pt modelId="{12E7B454-57BA-4303-ADFB-8758C86324A5}" type="asst">
      <dgm:prSet phldrT="[Text]" custT="1"/>
      <dgm:spPr/>
      <dgm:t>
        <a:bodyPr/>
        <a:lstStyle/>
        <a:p>
          <a:r>
            <a:rPr lang="cs-CZ" sz="1800" dirty="0" smtClean="0"/>
            <a:t>sekretariát</a:t>
          </a:r>
          <a:endParaRPr lang="cs-CZ" sz="1800" dirty="0"/>
        </a:p>
      </dgm:t>
    </dgm:pt>
    <dgm:pt modelId="{26E0CFE0-B571-4E36-B085-927955F418BF}" type="parTrans" cxnId="{D6B4F215-5104-4869-9858-8B8424C3E799}">
      <dgm:prSet/>
      <dgm:spPr/>
      <dgm:t>
        <a:bodyPr/>
        <a:lstStyle/>
        <a:p>
          <a:endParaRPr lang="cs-CZ"/>
        </a:p>
      </dgm:t>
    </dgm:pt>
    <dgm:pt modelId="{45F982A4-F57F-4F55-BBC7-99DB124E5A2F}" type="sibTrans" cxnId="{D6B4F215-5104-4869-9858-8B8424C3E799}">
      <dgm:prSet/>
      <dgm:spPr/>
      <dgm:t>
        <a:bodyPr/>
        <a:lstStyle/>
        <a:p>
          <a:endParaRPr lang="cs-CZ"/>
        </a:p>
      </dgm:t>
    </dgm:pt>
    <dgm:pt modelId="{367A1C0E-5608-47A6-BE60-BD37BB3C4E21}">
      <dgm:prSet phldrT="[Text]" custT="1"/>
      <dgm:spPr/>
      <dgm:t>
        <a:bodyPr/>
        <a:lstStyle/>
        <a:p>
          <a:r>
            <a:rPr lang="cs-CZ" sz="1800" dirty="0" smtClean="0"/>
            <a:t>oddělení</a:t>
          </a:r>
        </a:p>
        <a:p>
          <a:r>
            <a:rPr lang="cs-CZ" sz="1800" dirty="0" smtClean="0"/>
            <a:t> </a:t>
          </a:r>
          <a:r>
            <a:rPr lang="cs-CZ" sz="1800" dirty="0" err="1" smtClean="0"/>
            <a:t>hist</a:t>
          </a:r>
          <a:r>
            <a:rPr lang="cs-CZ" sz="1800" dirty="0" smtClean="0"/>
            <a:t>. fondu</a:t>
          </a:r>
          <a:endParaRPr lang="cs-CZ" sz="1800" dirty="0"/>
        </a:p>
      </dgm:t>
    </dgm:pt>
    <dgm:pt modelId="{4B9A4EF1-481F-458B-9D97-179F675D0430}" type="parTrans" cxnId="{3861EBCB-4EF8-44AB-B28B-BF836AE0F7AF}">
      <dgm:prSet/>
      <dgm:spPr/>
      <dgm:t>
        <a:bodyPr/>
        <a:lstStyle/>
        <a:p>
          <a:endParaRPr lang="cs-CZ"/>
        </a:p>
      </dgm:t>
    </dgm:pt>
    <dgm:pt modelId="{ED983669-76BF-4681-A928-8836E1AF0003}" type="sibTrans" cxnId="{3861EBCB-4EF8-44AB-B28B-BF836AE0F7AF}">
      <dgm:prSet/>
      <dgm:spPr/>
      <dgm:t>
        <a:bodyPr/>
        <a:lstStyle/>
        <a:p>
          <a:endParaRPr lang="cs-CZ"/>
        </a:p>
      </dgm:t>
    </dgm:pt>
    <dgm:pt modelId="{D1F30CCC-ED2C-4305-B0FF-7ECF8099856A}">
      <dgm:prSet phldrT="[Text]" custT="1"/>
      <dgm:spPr/>
      <dgm:t>
        <a:bodyPr/>
        <a:lstStyle/>
        <a:p>
          <a:r>
            <a:rPr lang="cs-CZ" sz="1800" dirty="0" smtClean="0"/>
            <a:t>oddělení beletrie</a:t>
          </a:r>
          <a:endParaRPr lang="cs-CZ" sz="1800" dirty="0"/>
        </a:p>
      </dgm:t>
    </dgm:pt>
    <dgm:pt modelId="{016B1792-5E96-4626-A466-391B568A0A9D}" type="parTrans" cxnId="{2B9C14DA-735C-45BB-B89F-A3C257C1262F}">
      <dgm:prSet/>
      <dgm:spPr/>
      <dgm:t>
        <a:bodyPr/>
        <a:lstStyle/>
        <a:p>
          <a:endParaRPr lang="cs-CZ"/>
        </a:p>
      </dgm:t>
    </dgm:pt>
    <dgm:pt modelId="{AE29E314-BFBC-4D81-BD38-98976FC15B67}" type="sibTrans" cxnId="{2B9C14DA-735C-45BB-B89F-A3C257C1262F}">
      <dgm:prSet/>
      <dgm:spPr/>
      <dgm:t>
        <a:bodyPr/>
        <a:lstStyle/>
        <a:p>
          <a:endParaRPr lang="cs-CZ"/>
        </a:p>
      </dgm:t>
    </dgm:pt>
    <dgm:pt modelId="{220FFA72-1A58-4AC7-A195-8029F22EECFE}">
      <dgm:prSet phldrT="[Text]" custT="1"/>
      <dgm:spPr/>
      <dgm:t>
        <a:bodyPr/>
        <a:lstStyle/>
        <a:p>
          <a:r>
            <a:rPr lang="cs-CZ" sz="1800" dirty="0" smtClean="0"/>
            <a:t>oddělení hudebnin</a:t>
          </a:r>
          <a:endParaRPr lang="cs-CZ" sz="1800" dirty="0"/>
        </a:p>
      </dgm:t>
    </dgm:pt>
    <dgm:pt modelId="{E75442BA-F6A0-4EFA-AB03-D178C4C652D2}" type="parTrans" cxnId="{72717882-20DC-427D-A960-F2C14CF34FCA}">
      <dgm:prSet/>
      <dgm:spPr/>
      <dgm:t>
        <a:bodyPr/>
        <a:lstStyle/>
        <a:p>
          <a:endParaRPr lang="cs-CZ"/>
        </a:p>
      </dgm:t>
    </dgm:pt>
    <dgm:pt modelId="{2105C19C-5C83-4F43-9570-432A016150E8}" type="sibTrans" cxnId="{72717882-20DC-427D-A960-F2C14CF34FCA}">
      <dgm:prSet/>
      <dgm:spPr/>
      <dgm:t>
        <a:bodyPr/>
        <a:lstStyle/>
        <a:p>
          <a:endParaRPr lang="cs-CZ"/>
        </a:p>
      </dgm:t>
    </dgm:pt>
    <dgm:pt modelId="{1AC060E9-6B54-4725-B04E-EB6440E78757}">
      <dgm:prSet phldrT="[Text]" custT="1"/>
      <dgm:spPr/>
      <dgm:t>
        <a:bodyPr/>
        <a:lstStyle/>
        <a:p>
          <a:r>
            <a:rPr lang="cs-CZ" sz="1800" dirty="0" smtClean="0"/>
            <a:t>oddělení map</a:t>
          </a:r>
          <a:endParaRPr lang="cs-CZ" sz="1800" dirty="0"/>
        </a:p>
      </dgm:t>
    </dgm:pt>
    <dgm:pt modelId="{F963C8A2-FECA-40AF-A2C3-EE917A807986}" type="parTrans" cxnId="{DB63D3BD-3F64-481F-9FE7-ADA7DEF4A924}">
      <dgm:prSet/>
      <dgm:spPr/>
      <dgm:t>
        <a:bodyPr/>
        <a:lstStyle/>
        <a:p>
          <a:endParaRPr lang="cs-CZ"/>
        </a:p>
      </dgm:t>
    </dgm:pt>
    <dgm:pt modelId="{725A37B9-C63F-4A22-BA84-5789D21B5392}" type="sibTrans" cxnId="{DB63D3BD-3F64-481F-9FE7-ADA7DEF4A924}">
      <dgm:prSet/>
      <dgm:spPr/>
      <dgm:t>
        <a:bodyPr/>
        <a:lstStyle/>
        <a:p>
          <a:endParaRPr lang="cs-CZ"/>
        </a:p>
      </dgm:t>
    </dgm:pt>
    <dgm:pt modelId="{2791D367-B19E-46DD-9FEC-ECB0A1C44C8B}" type="pres">
      <dgm:prSet presAssocID="{172044B6-D410-42A4-98CE-C33CD963BA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FDB6B7-EA07-463C-9CE4-DFB3FD778F2B}" type="pres">
      <dgm:prSet presAssocID="{67C53951-2F0E-42DB-A039-EB64BC1FE1CA}" presName="hierRoot1" presStyleCnt="0">
        <dgm:presLayoutVars>
          <dgm:hierBranch val="init"/>
        </dgm:presLayoutVars>
      </dgm:prSet>
      <dgm:spPr/>
    </dgm:pt>
    <dgm:pt modelId="{1B152EB8-1721-42DB-9993-CED79F52807D}" type="pres">
      <dgm:prSet presAssocID="{67C53951-2F0E-42DB-A039-EB64BC1FE1CA}" presName="rootComposite1" presStyleCnt="0"/>
      <dgm:spPr/>
    </dgm:pt>
    <dgm:pt modelId="{CF64E9D1-AFF1-46FD-A90F-232CF2203E0B}" type="pres">
      <dgm:prSet presAssocID="{67C53951-2F0E-42DB-A039-EB64BC1FE1C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E19156E-14CD-4163-A629-9DB22EF3E31E}" type="pres">
      <dgm:prSet presAssocID="{67C53951-2F0E-42DB-A039-EB64BC1FE1C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3504184-B95C-4A13-9FF9-75CE02A411DC}" type="pres">
      <dgm:prSet presAssocID="{67C53951-2F0E-42DB-A039-EB64BC1FE1CA}" presName="hierChild2" presStyleCnt="0"/>
      <dgm:spPr/>
    </dgm:pt>
    <dgm:pt modelId="{51FE810B-5063-4DE1-99EB-4A4B57D307E9}" type="pres">
      <dgm:prSet presAssocID="{4B9A4EF1-481F-458B-9D97-179F675D0430}" presName="Name37" presStyleLbl="parChTrans1D2" presStyleIdx="0" presStyleCnt="5"/>
      <dgm:spPr/>
      <dgm:t>
        <a:bodyPr/>
        <a:lstStyle/>
        <a:p>
          <a:endParaRPr lang="cs-CZ"/>
        </a:p>
      </dgm:t>
    </dgm:pt>
    <dgm:pt modelId="{AA879909-7D80-4A86-A476-81FEB9C212F4}" type="pres">
      <dgm:prSet presAssocID="{367A1C0E-5608-47A6-BE60-BD37BB3C4E21}" presName="hierRoot2" presStyleCnt="0">
        <dgm:presLayoutVars>
          <dgm:hierBranch val="init"/>
        </dgm:presLayoutVars>
      </dgm:prSet>
      <dgm:spPr/>
    </dgm:pt>
    <dgm:pt modelId="{0763BB47-4FE7-46FE-B19A-93B520BBC98A}" type="pres">
      <dgm:prSet presAssocID="{367A1C0E-5608-47A6-BE60-BD37BB3C4E21}" presName="rootComposite" presStyleCnt="0"/>
      <dgm:spPr/>
    </dgm:pt>
    <dgm:pt modelId="{EC04BD19-C2B5-481C-A8CE-36CD03963162}" type="pres">
      <dgm:prSet presAssocID="{367A1C0E-5608-47A6-BE60-BD37BB3C4E2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D95C4D-2409-44DA-AFDF-1483D8191974}" type="pres">
      <dgm:prSet presAssocID="{367A1C0E-5608-47A6-BE60-BD37BB3C4E21}" presName="rootConnector" presStyleLbl="node2" presStyleIdx="0" presStyleCnt="4"/>
      <dgm:spPr/>
      <dgm:t>
        <a:bodyPr/>
        <a:lstStyle/>
        <a:p>
          <a:endParaRPr lang="cs-CZ"/>
        </a:p>
      </dgm:t>
    </dgm:pt>
    <dgm:pt modelId="{05DE38F0-C911-4FE7-A44E-DD441CCB7240}" type="pres">
      <dgm:prSet presAssocID="{367A1C0E-5608-47A6-BE60-BD37BB3C4E21}" presName="hierChild4" presStyleCnt="0"/>
      <dgm:spPr/>
    </dgm:pt>
    <dgm:pt modelId="{10BC557D-2A99-4BAE-8E4E-CFC9EF223AC0}" type="pres">
      <dgm:prSet presAssocID="{367A1C0E-5608-47A6-BE60-BD37BB3C4E21}" presName="hierChild5" presStyleCnt="0"/>
      <dgm:spPr/>
    </dgm:pt>
    <dgm:pt modelId="{1A1D8BE4-15C8-4807-B13F-591654601CCB}" type="pres">
      <dgm:prSet presAssocID="{016B1792-5E96-4626-A466-391B568A0A9D}" presName="Name37" presStyleLbl="parChTrans1D2" presStyleIdx="1" presStyleCnt="5"/>
      <dgm:spPr/>
      <dgm:t>
        <a:bodyPr/>
        <a:lstStyle/>
        <a:p>
          <a:endParaRPr lang="cs-CZ"/>
        </a:p>
      </dgm:t>
    </dgm:pt>
    <dgm:pt modelId="{3BF0F14C-DDE7-4929-8890-D9134DCEB805}" type="pres">
      <dgm:prSet presAssocID="{D1F30CCC-ED2C-4305-B0FF-7ECF8099856A}" presName="hierRoot2" presStyleCnt="0">
        <dgm:presLayoutVars>
          <dgm:hierBranch val="init"/>
        </dgm:presLayoutVars>
      </dgm:prSet>
      <dgm:spPr/>
    </dgm:pt>
    <dgm:pt modelId="{9F912C5F-F6C0-439D-8509-2D8834647773}" type="pres">
      <dgm:prSet presAssocID="{D1F30CCC-ED2C-4305-B0FF-7ECF8099856A}" presName="rootComposite" presStyleCnt="0"/>
      <dgm:spPr/>
    </dgm:pt>
    <dgm:pt modelId="{E280F6AE-AAFB-4497-B82D-709412C286FC}" type="pres">
      <dgm:prSet presAssocID="{D1F30CCC-ED2C-4305-B0FF-7ECF8099856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5BF7F9-CBC9-45DC-9EFA-079A87A3025F}" type="pres">
      <dgm:prSet presAssocID="{D1F30CCC-ED2C-4305-B0FF-7ECF8099856A}" presName="rootConnector" presStyleLbl="node2" presStyleIdx="1" presStyleCnt="4"/>
      <dgm:spPr/>
      <dgm:t>
        <a:bodyPr/>
        <a:lstStyle/>
        <a:p>
          <a:endParaRPr lang="cs-CZ"/>
        </a:p>
      </dgm:t>
    </dgm:pt>
    <dgm:pt modelId="{BF5574E1-1CE8-4BE5-AB49-3B8EF292C0F2}" type="pres">
      <dgm:prSet presAssocID="{D1F30CCC-ED2C-4305-B0FF-7ECF8099856A}" presName="hierChild4" presStyleCnt="0"/>
      <dgm:spPr/>
    </dgm:pt>
    <dgm:pt modelId="{399903A1-D145-47AA-8223-16FF9AA8393C}" type="pres">
      <dgm:prSet presAssocID="{D1F30CCC-ED2C-4305-B0FF-7ECF8099856A}" presName="hierChild5" presStyleCnt="0"/>
      <dgm:spPr/>
    </dgm:pt>
    <dgm:pt modelId="{32A11B23-D1CD-4134-9CAD-421D71664D58}" type="pres">
      <dgm:prSet presAssocID="{E75442BA-F6A0-4EFA-AB03-D178C4C652D2}" presName="Name37" presStyleLbl="parChTrans1D2" presStyleIdx="2" presStyleCnt="5"/>
      <dgm:spPr/>
      <dgm:t>
        <a:bodyPr/>
        <a:lstStyle/>
        <a:p>
          <a:endParaRPr lang="cs-CZ"/>
        </a:p>
      </dgm:t>
    </dgm:pt>
    <dgm:pt modelId="{BDF468C1-86D0-436B-91E2-5BE8BECCD7BA}" type="pres">
      <dgm:prSet presAssocID="{220FFA72-1A58-4AC7-A195-8029F22EECFE}" presName="hierRoot2" presStyleCnt="0">
        <dgm:presLayoutVars>
          <dgm:hierBranch val="init"/>
        </dgm:presLayoutVars>
      </dgm:prSet>
      <dgm:spPr/>
    </dgm:pt>
    <dgm:pt modelId="{19E36E7E-B04E-4967-B3FE-C43DE94AF024}" type="pres">
      <dgm:prSet presAssocID="{220FFA72-1A58-4AC7-A195-8029F22EECFE}" presName="rootComposite" presStyleCnt="0"/>
      <dgm:spPr/>
    </dgm:pt>
    <dgm:pt modelId="{B6B06581-0ACB-45BD-AF25-37A566829322}" type="pres">
      <dgm:prSet presAssocID="{220FFA72-1A58-4AC7-A195-8029F22EECF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E3908E6-C2C7-488F-A858-83CAB187E75C}" type="pres">
      <dgm:prSet presAssocID="{220FFA72-1A58-4AC7-A195-8029F22EECFE}" presName="rootConnector" presStyleLbl="node2" presStyleIdx="2" presStyleCnt="4"/>
      <dgm:spPr/>
      <dgm:t>
        <a:bodyPr/>
        <a:lstStyle/>
        <a:p>
          <a:endParaRPr lang="cs-CZ"/>
        </a:p>
      </dgm:t>
    </dgm:pt>
    <dgm:pt modelId="{69597FE8-22AE-421A-9D1F-40C358558FB0}" type="pres">
      <dgm:prSet presAssocID="{220FFA72-1A58-4AC7-A195-8029F22EECFE}" presName="hierChild4" presStyleCnt="0"/>
      <dgm:spPr/>
    </dgm:pt>
    <dgm:pt modelId="{F2B2F61E-0836-4434-86B8-F68AE97014F3}" type="pres">
      <dgm:prSet presAssocID="{220FFA72-1A58-4AC7-A195-8029F22EECFE}" presName="hierChild5" presStyleCnt="0"/>
      <dgm:spPr/>
    </dgm:pt>
    <dgm:pt modelId="{E33B91D3-7674-4C3F-BE2E-356DE085DA0E}" type="pres">
      <dgm:prSet presAssocID="{F963C8A2-FECA-40AF-A2C3-EE917A807986}" presName="Name37" presStyleLbl="parChTrans1D2" presStyleIdx="3" presStyleCnt="5"/>
      <dgm:spPr/>
      <dgm:t>
        <a:bodyPr/>
        <a:lstStyle/>
        <a:p>
          <a:endParaRPr lang="cs-CZ"/>
        </a:p>
      </dgm:t>
    </dgm:pt>
    <dgm:pt modelId="{179CC55D-0852-4476-997F-3C7E14A636AF}" type="pres">
      <dgm:prSet presAssocID="{1AC060E9-6B54-4725-B04E-EB6440E78757}" presName="hierRoot2" presStyleCnt="0">
        <dgm:presLayoutVars>
          <dgm:hierBranch val="init"/>
        </dgm:presLayoutVars>
      </dgm:prSet>
      <dgm:spPr/>
    </dgm:pt>
    <dgm:pt modelId="{F49CA8AA-F8F2-4032-B5D8-C29EB3FF756C}" type="pres">
      <dgm:prSet presAssocID="{1AC060E9-6B54-4725-B04E-EB6440E78757}" presName="rootComposite" presStyleCnt="0"/>
      <dgm:spPr/>
    </dgm:pt>
    <dgm:pt modelId="{39558148-5D0A-4AE8-9B45-5C45880C2C82}" type="pres">
      <dgm:prSet presAssocID="{1AC060E9-6B54-4725-B04E-EB6440E7875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442A745-66F1-4929-9860-64270CD6E438}" type="pres">
      <dgm:prSet presAssocID="{1AC060E9-6B54-4725-B04E-EB6440E78757}" presName="rootConnector" presStyleLbl="node2" presStyleIdx="3" presStyleCnt="4"/>
      <dgm:spPr/>
      <dgm:t>
        <a:bodyPr/>
        <a:lstStyle/>
        <a:p>
          <a:endParaRPr lang="cs-CZ"/>
        </a:p>
      </dgm:t>
    </dgm:pt>
    <dgm:pt modelId="{DE7A4692-8989-4831-9111-36F1A135B6BD}" type="pres">
      <dgm:prSet presAssocID="{1AC060E9-6B54-4725-B04E-EB6440E78757}" presName="hierChild4" presStyleCnt="0"/>
      <dgm:spPr/>
    </dgm:pt>
    <dgm:pt modelId="{181D7F08-A5BE-4E84-9A06-C170318FDF83}" type="pres">
      <dgm:prSet presAssocID="{1AC060E9-6B54-4725-B04E-EB6440E78757}" presName="hierChild5" presStyleCnt="0"/>
      <dgm:spPr/>
    </dgm:pt>
    <dgm:pt modelId="{D09797CF-2145-43A9-BB4B-8A810AB4E402}" type="pres">
      <dgm:prSet presAssocID="{67C53951-2F0E-42DB-A039-EB64BC1FE1CA}" presName="hierChild3" presStyleCnt="0"/>
      <dgm:spPr/>
    </dgm:pt>
    <dgm:pt modelId="{D04D4CA5-8082-47C9-8D26-CA6349CE2B0E}" type="pres">
      <dgm:prSet presAssocID="{26E0CFE0-B571-4E36-B085-927955F418BF}" presName="Name111" presStyleLbl="parChTrans1D2" presStyleIdx="4" presStyleCnt="5"/>
      <dgm:spPr/>
      <dgm:t>
        <a:bodyPr/>
        <a:lstStyle/>
        <a:p>
          <a:endParaRPr lang="cs-CZ"/>
        </a:p>
      </dgm:t>
    </dgm:pt>
    <dgm:pt modelId="{ED52F082-9A32-49C7-A744-D4E1EC457B52}" type="pres">
      <dgm:prSet presAssocID="{12E7B454-57BA-4303-ADFB-8758C86324A5}" presName="hierRoot3" presStyleCnt="0">
        <dgm:presLayoutVars>
          <dgm:hierBranch val="init"/>
        </dgm:presLayoutVars>
      </dgm:prSet>
      <dgm:spPr/>
    </dgm:pt>
    <dgm:pt modelId="{D3B92647-EB31-4131-B1C2-97A358E7BBF9}" type="pres">
      <dgm:prSet presAssocID="{12E7B454-57BA-4303-ADFB-8758C86324A5}" presName="rootComposite3" presStyleCnt="0"/>
      <dgm:spPr/>
    </dgm:pt>
    <dgm:pt modelId="{5672D230-2A3C-4D6B-A248-51923EE2A06A}" type="pres">
      <dgm:prSet presAssocID="{12E7B454-57BA-4303-ADFB-8758C86324A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0512D21-A007-4F84-9050-EB9BA6040471}" type="pres">
      <dgm:prSet presAssocID="{12E7B454-57BA-4303-ADFB-8758C86324A5}" presName="rootConnector3" presStyleLbl="asst1" presStyleIdx="0" presStyleCnt="1"/>
      <dgm:spPr/>
      <dgm:t>
        <a:bodyPr/>
        <a:lstStyle/>
        <a:p>
          <a:endParaRPr lang="cs-CZ"/>
        </a:p>
      </dgm:t>
    </dgm:pt>
    <dgm:pt modelId="{FC09B6E5-E412-4800-A333-D113D11A8338}" type="pres">
      <dgm:prSet presAssocID="{12E7B454-57BA-4303-ADFB-8758C86324A5}" presName="hierChild6" presStyleCnt="0"/>
      <dgm:spPr/>
    </dgm:pt>
    <dgm:pt modelId="{8FA8D52A-69E0-4A6E-8295-9BA29E1AC4C4}" type="pres">
      <dgm:prSet presAssocID="{12E7B454-57BA-4303-ADFB-8758C86324A5}" presName="hierChild7" presStyleCnt="0"/>
      <dgm:spPr/>
    </dgm:pt>
  </dgm:ptLst>
  <dgm:cxnLst>
    <dgm:cxn modelId="{D6B4F215-5104-4869-9858-8B8424C3E799}" srcId="{67C53951-2F0E-42DB-A039-EB64BC1FE1CA}" destId="{12E7B454-57BA-4303-ADFB-8758C86324A5}" srcOrd="0" destOrd="0" parTransId="{26E0CFE0-B571-4E36-B085-927955F418BF}" sibTransId="{45F982A4-F57F-4F55-BBC7-99DB124E5A2F}"/>
    <dgm:cxn modelId="{8B7FAFB5-0728-4A1C-88AB-A39DD57D26E8}" type="presOf" srcId="{220FFA72-1A58-4AC7-A195-8029F22EECFE}" destId="{B6B06581-0ACB-45BD-AF25-37A566829322}" srcOrd="0" destOrd="0" presId="urn:microsoft.com/office/officeart/2005/8/layout/orgChart1"/>
    <dgm:cxn modelId="{F703F2A9-3897-4CAE-864F-79F742A4ED42}" type="presOf" srcId="{D1F30CCC-ED2C-4305-B0FF-7ECF8099856A}" destId="{E280F6AE-AAFB-4497-B82D-709412C286FC}" srcOrd="0" destOrd="0" presId="urn:microsoft.com/office/officeart/2005/8/layout/orgChart1"/>
    <dgm:cxn modelId="{585FB64F-7DFE-4C97-A23A-674E87B2450E}" type="presOf" srcId="{12E7B454-57BA-4303-ADFB-8758C86324A5}" destId="{10512D21-A007-4F84-9050-EB9BA6040471}" srcOrd="1" destOrd="0" presId="urn:microsoft.com/office/officeart/2005/8/layout/orgChart1"/>
    <dgm:cxn modelId="{586B5FF7-CD6E-4B43-B6B1-7A5C4BF0BB35}" type="presOf" srcId="{016B1792-5E96-4626-A466-391B568A0A9D}" destId="{1A1D8BE4-15C8-4807-B13F-591654601CCB}" srcOrd="0" destOrd="0" presId="urn:microsoft.com/office/officeart/2005/8/layout/orgChart1"/>
    <dgm:cxn modelId="{4AC6D121-BD7B-4089-95A7-32273FCBA43F}" type="presOf" srcId="{367A1C0E-5608-47A6-BE60-BD37BB3C4E21}" destId="{7BD95C4D-2409-44DA-AFDF-1483D8191974}" srcOrd="1" destOrd="0" presId="urn:microsoft.com/office/officeart/2005/8/layout/orgChart1"/>
    <dgm:cxn modelId="{3BD92B97-9325-40D2-8CC6-B89CBF1CB806}" type="presOf" srcId="{D1F30CCC-ED2C-4305-B0FF-7ECF8099856A}" destId="{245BF7F9-CBC9-45DC-9EFA-079A87A3025F}" srcOrd="1" destOrd="0" presId="urn:microsoft.com/office/officeart/2005/8/layout/orgChart1"/>
    <dgm:cxn modelId="{1730BC4A-F366-4302-A848-2F5F7CE7884A}" type="presOf" srcId="{172044B6-D410-42A4-98CE-C33CD963BA96}" destId="{2791D367-B19E-46DD-9FEC-ECB0A1C44C8B}" srcOrd="0" destOrd="0" presId="urn:microsoft.com/office/officeart/2005/8/layout/orgChart1"/>
    <dgm:cxn modelId="{3861EBCB-4EF8-44AB-B28B-BF836AE0F7AF}" srcId="{67C53951-2F0E-42DB-A039-EB64BC1FE1CA}" destId="{367A1C0E-5608-47A6-BE60-BD37BB3C4E21}" srcOrd="1" destOrd="0" parTransId="{4B9A4EF1-481F-458B-9D97-179F675D0430}" sibTransId="{ED983669-76BF-4681-A928-8836E1AF0003}"/>
    <dgm:cxn modelId="{B46648EE-3240-45A1-88FA-E34D655389AE}" srcId="{172044B6-D410-42A4-98CE-C33CD963BA96}" destId="{67C53951-2F0E-42DB-A039-EB64BC1FE1CA}" srcOrd="0" destOrd="0" parTransId="{F6543884-817C-417C-AEE6-4E28997E0E00}" sibTransId="{9CEE1311-080C-4BD7-897C-0565115F1543}"/>
    <dgm:cxn modelId="{4CE249D7-0804-4FA2-835A-AB558D893B12}" type="presOf" srcId="{F963C8A2-FECA-40AF-A2C3-EE917A807986}" destId="{E33B91D3-7674-4C3F-BE2E-356DE085DA0E}" srcOrd="0" destOrd="0" presId="urn:microsoft.com/office/officeart/2005/8/layout/orgChart1"/>
    <dgm:cxn modelId="{CE4A4117-B2BD-481D-ABE6-C95563C6FB22}" type="presOf" srcId="{4B9A4EF1-481F-458B-9D97-179F675D0430}" destId="{51FE810B-5063-4DE1-99EB-4A4B57D307E9}" srcOrd="0" destOrd="0" presId="urn:microsoft.com/office/officeart/2005/8/layout/orgChart1"/>
    <dgm:cxn modelId="{F135DD9F-8860-4294-8CDB-A17559AE8410}" type="presOf" srcId="{220FFA72-1A58-4AC7-A195-8029F22EECFE}" destId="{8E3908E6-C2C7-488F-A858-83CAB187E75C}" srcOrd="1" destOrd="0" presId="urn:microsoft.com/office/officeart/2005/8/layout/orgChart1"/>
    <dgm:cxn modelId="{72717882-20DC-427D-A960-F2C14CF34FCA}" srcId="{67C53951-2F0E-42DB-A039-EB64BC1FE1CA}" destId="{220FFA72-1A58-4AC7-A195-8029F22EECFE}" srcOrd="3" destOrd="0" parTransId="{E75442BA-F6A0-4EFA-AB03-D178C4C652D2}" sibTransId="{2105C19C-5C83-4F43-9570-432A016150E8}"/>
    <dgm:cxn modelId="{E5A17BEB-7290-477A-BDB4-C60E00A1C61B}" type="presOf" srcId="{26E0CFE0-B571-4E36-B085-927955F418BF}" destId="{D04D4CA5-8082-47C9-8D26-CA6349CE2B0E}" srcOrd="0" destOrd="0" presId="urn:microsoft.com/office/officeart/2005/8/layout/orgChart1"/>
    <dgm:cxn modelId="{5CAAEB34-4C5D-454E-9A6C-025C7AF78BBD}" type="presOf" srcId="{1AC060E9-6B54-4725-B04E-EB6440E78757}" destId="{39558148-5D0A-4AE8-9B45-5C45880C2C82}" srcOrd="0" destOrd="0" presId="urn:microsoft.com/office/officeart/2005/8/layout/orgChart1"/>
    <dgm:cxn modelId="{1627865C-1034-4F17-8887-956A6D6AE66A}" type="presOf" srcId="{367A1C0E-5608-47A6-BE60-BD37BB3C4E21}" destId="{EC04BD19-C2B5-481C-A8CE-36CD03963162}" srcOrd="0" destOrd="0" presId="urn:microsoft.com/office/officeart/2005/8/layout/orgChart1"/>
    <dgm:cxn modelId="{DB63D3BD-3F64-481F-9FE7-ADA7DEF4A924}" srcId="{67C53951-2F0E-42DB-A039-EB64BC1FE1CA}" destId="{1AC060E9-6B54-4725-B04E-EB6440E78757}" srcOrd="4" destOrd="0" parTransId="{F963C8A2-FECA-40AF-A2C3-EE917A807986}" sibTransId="{725A37B9-C63F-4A22-BA84-5789D21B5392}"/>
    <dgm:cxn modelId="{2379E239-907E-4B0A-B0DE-3698B978FE20}" type="presOf" srcId="{67C53951-2F0E-42DB-A039-EB64BC1FE1CA}" destId="{0E19156E-14CD-4163-A629-9DB22EF3E31E}" srcOrd="1" destOrd="0" presId="urn:microsoft.com/office/officeart/2005/8/layout/orgChart1"/>
    <dgm:cxn modelId="{2B9C14DA-735C-45BB-B89F-A3C257C1262F}" srcId="{67C53951-2F0E-42DB-A039-EB64BC1FE1CA}" destId="{D1F30CCC-ED2C-4305-B0FF-7ECF8099856A}" srcOrd="2" destOrd="0" parTransId="{016B1792-5E96-4626-A466-391B568A0A9D}" sibTransId="{AE29E314-BFBC-4D81-BD38-98976FC15B67}"/>
    <dgm:cxn modelId="{6FC68E30-6C81-4C0B-BB62-3BDE7D855271}" type="presOf" srcId="{12E7B454-57BA-4303-ADFB-8758C86324A5}" destId="{5672D230-2A3C-4D6B-A248-51923EE2A06A}" srcOrd="0" destOrd="0" presId="urn:microsoft.com/office/officeart/2005/8/layout/orgChart1"/>
    <dgm:cxn modelId="{E9A438B4-8B49-4FFF-9468-3386834E7CDA}" type="presOf" srcId="{1AC060E9-6B54-4725-B04E-EB6440E78757}" destId="{C442A745-66F1-4929-9860-64270CD6E438}" srcOrd="1" destOrd="0" presId="urn:microsoft.com/office/officeart/2005/8/layout/orgChart1"/>
    <dgm:cxn modelId="{37528374-A364-4FB0-9B11-A8110251D925}" type="presOf" srcId="{67C53951-2F0E-42DB-A039-EB64BC1FE1CA}" destId="{CF64E9D1-AFF1-46FD-A90F-232CF2203E0B}" srcOrd="0" destOrd="0" presId="urn:microsoft.com/office/officeart/2005/8/layout/orgChart1"/>
    <dgm:cxn modelId="{8F9BAC32-89A1-41D8-93B3-00287B04CF29}" type="presOf" srcId="{E75442BA-F6A0-4EFA-AB03-D178C4C652D2}" destId="{32A11B23-D1CD-4134-9CAD-421D71664D58}" srcOrd="0" destOrd="0" presId="urn:microsoft.com/office/officeart/2005/8/layout/orgChart1"/>
    <dgm:cxn modelId="{32FA95CE-53A3-4FFF-8502-A55F5B656CCF}" type="presParOf" srcId="{2791D367-B19E-46DD-9FEC-ECB0A1C44C8B}" destId="{EAFDB6B7-EA07-463C-9CE4-DFB3FD778F2B}" srcOrd="0" destOrd="0" presId="urn:microsoft.com/office/officeart/2005/8/layout/orgChart1"/>
    <dgm:cxn modelId="{49428328-348A-4471-B84A-C1EC9CB29916}" type="presParOf" srcId="{EAFDB6B7-EA07-463C-9CE4-DFB3FD778F2B}" destId="{1B152EB8-1721-42DB-9993-CED79F52807D}" srcOrd="0" destOrd="0" presId="urn:microsoft.com/office/officeart/2005/8/layout/orgChart1"/>
    <dgm:cxn modelId="{5D3C598F-A114-4133-99D6-2A81FB6A1A76}" type="presParOf" srcId="{1B152EB8-1721-42DB-9993-CED79F52807D}" destId="{CF64E9D1-AFF1-46FD-A90F-232CF2203E0B}" srcOrd="0" destOrd="0" presId="urn:microsoft.com/office/officeart/2005/8/layout/orgChart1"/>
    <dgm:cxn modelId="{AF63C280-8E8B-476F-9FF5-1B54844038EB}" type="presParOf" srcId="{1B152EB8-1721-42DB-9993-CED79F52807D}" destId="{0E19156E-14CD-4163-A629-9DB22EF3E31E}" srcOrd="1" destOrd="0" presId="urn:microsoft.com/office/officeart/2005/8/layout/orgChart1"/>
    <dgm:cxn modelId="{3E79C6ED-8AD4-469A-99F9-A9C78395198D}" type="presParOf" srcId="{EAFDB6B7-EA07-463C-9CE4-DFB3FD778F2B}" destId="{13504184-B95C-4A13-9FF9-75CE02A411DC}" srcOrd="1" destOrd="0" presId="urn:microsoft.com/office/officeart/2005/8/layout/orgChart1"/>
    <dgm:cxn modelId="{39E97048-A7CE-4956-A983-0F843C908506}" type="presParOf" srcId="{13504184-B95C-4A13-9FF9-75CE02A411DC}" destId="{51FE810B-5063-4DE1-99EB-4A4B57D307E9}" srcOrd="0" destOrd="0" presId="urn:microsoft.com/office/officeart/2005/8/layout/orgChart1"/>
    <dgm:cxn modelId="{2E3B04DD-657E-4F8E-9DB0-CAB14776C45F}" type="presParOf" srcId="{13504184-B95C-4A13-9FF9-75CE02A411DC}" destId="{AA879909-7D80-4A86-A476-81FEB9C212F4}" srcOrd="1" destOrd="0" presId="urn:microsoft.com/office/officeart/2005/8/layout/orgChart1"/>
    <dgm:cxn modelId="{97848F72-1E76-49DC-91F8-EED13291D888}" type="presParOf" srcId="{AA879909-7D80-4A86-A476-81FEB9C212F4}" destId="{0763BB47-4FE7-46FE-B19A-93B520BBC98A}" srcOrd="0" destOrd="0" presId="urn:microsoft.com/office/officeart/2005/8/layout/orgChart1"/>
    <dgm:cxn modelId="{6971489E-1E7B-4E58-AE3F-A96C7668A269}" type="presParOf" srcId="{0763BB47-4FE7-46FE-B19A-93B520BBC98A}" destId="{EC04BD19-C2B5-481C-A8CE-36CD03963162}" srcOrd="0" destOrd="0" presId="urn:microsoft.com/office/officeart/2005/8/layout/orgChart1"/>
    <dgm:cxn modelId="{DB5601C2-9C69-461B-A978-0EDED341DC09}" type="presParOf" srcId="{0763BB47-4FE7-46FE-B19A-93B520BBC98A}" destId="{7BD95C4D-2409-44DA-AFDF-1483D8191974}" srcOrd="1" destOrd="0" presId="urn:microsoft.com/office/officeart/2005/8/layout/orgChart1"/>
    <dgm:cxn modelId="{D59CCAB2-ABB9-4D43-8E19-065762AD524B}" type="presParOf" srcId="{AA879909-7D80-4A86-A476-81FEB9C212F4}" destId="{05DE38F0-C911-4FE7-A44E-DD441CCB7240}" srcOrd="1" destOrd="0" presId="urn:microsoft.com/office/officeart/2005/8/layout/orgChart1"/>
    <dgm:cxn modelId="{AE678481-96E7-4731-B9AB-CBD205AFDE72}" type="presParOf" srcId="{AA879909-7D80-4A86-A476-81FEB9C212F4}" destId="{10BC557D-2A99-4BAE-8E4E-CFC9EF223AC0}" srcOrd="2" destOrd="0" presId="urn:microsoft.com/office/officeart/2005/8/layout/orgChart1"/>
    <dgm:cxn modelId="{920C7F5A-B299-461D-A2C2-97637B9B82EF}" type="presParOf" srcId="{13504184-B95C-4A13-9FF9-75CE02A411DC}" destId="{1A1D8BE4-15C8-4807-B13F-591654601CCB}" srcOrd="2" destOrd="0" presId="urn:microsoft.com/office/officeart/2005/8/layout/orgChart1"/>
    <dgm:cxn modelId="{BE8DE906-DF4F-496B-8F9B-638B871F1E72}" type="presParOf" srcId="{13504184-B95C-4A13-9FF9-75CE02A411DC}" destId="{3BF0F14C-DDE7-4929-8890-D9134DCEB805}" srcOrd="3" destOrd="0" presId="urn:microsoft.com/office/officeart/2005/8/layout/orgChart1"/>
    <dgm:cxn modelId="{354E9C29-146B-485A-8533-353AEC108D2E}" type="presParOf" srcId="{3BF0F14C-DDE7-4929-8890-D9134DCEB805}" destId="{9F912C5F-F6C0-439D-8509-2D8834647773}" srcOrd="0" destOrd="0" presId="urn:microsoft.com/office/officeart/2005/8/layout/orgChart1"/>
    <dgm:cxn modelId="{7D9081C1-8605-4177-B3D3-E23D769C0D37}" type="presParOf" srcId="{9F912C5F-F6C0-439D-8509-2D8834647773}" destId="{E280F6AE-AAFB-4497-B82D-709412C286FC}" srcOrd="0" destOrd="0" presId="urn:microsoft.com/office/officeart/2005/8/layout/orgChart1"/>
    <dgm:cxn modelId="{2D135611-DAA3-44B2-86E1-9DCE4A46480E}" type="presParOf" srcId="{9F912C5F-F6C0-439D-8509-2D8834647773}" destId="{245BF7F9-CBC9-45DC-9EFA-079A87A3025F}" srcOrd="1" destOrd="0" presId="urn:microsoft.com/office/officeart/2005/8/layout/orgChart1"/>
    <dgm:cxn modelId="{4C3AFE80-61BF-44B4-860C-8B654895395D}" type="presParOf" srcId="{3BF0F14C-DDE7-4929-8890-D9134DCEB805}" destId="{BF5574E1-1CE8-4BE5-AB49-3B8EF292C0F2}" srcOrd="1" destOrd="0" presId="urn:microsoft.com/office/officeart/2005/8/layout/orgChart1"/>
    <dgm:cxn modelId="{364F3598-7D68-4EB4-B159-A641ACC14620}" type="presParOf" srcId="{3BF0F14C-DDE7-4929-8890-D9134DCEB805}" destId="{399903A1-D145-47AA-8223-16FF9AA8393C}" srcOrd="2" destOrd="0" presId="urn:microsoft.com/office/officeart/2005/8/layout/orgChart1"/>
    <dgm:cxn modelId="{51CD6EB8-0963-431F-8232-2B94EFD6C82E}" type="presParOf" srcId="{13504184-B95C-4A13-9FF9-75CE02A411DC}" destId="{32A11B23-D1CD-4134-9CAD-421D71664D58}" srcOrd="4" destOrd="0" presId="urn:microsoft.com/office/officeart/2005/8/layout/orgChart1"/>
    <dgm:cxn modelId="{AF6331C9-45A2-4067-BDDE-67B987F27805}" type="presParOf" srcId="{13504184-B95C-4A13-9FF9-75CE02A411DC}" destId="{BDF468C1-86D0-436B-91E2-5BE8BECCD7BA}" srcOrd="5" destOrd="0" presId="urn:microsoft.com/office/officeart/2005/8/layout/orgChart1"/>
    <dgm:cxn modelId="{040880FF-3CA6-462E-AAFC-E3256750D760}" type="presParOf" srcId="{BDF468C1-86D0-436B-91E2-5BE8BECCD7BA}" destId="{19E36E7E-B04E-4967-B3FE-C43DE94AF024}" srcOrd="0" destOrd="0" presId="urn:microsoft.com/office/officeart/2005/8/layout/orgChart1"/>
    <dgm:cxn modelId="{DD83FF42-95C4-4EDB-8B96-F5681F0789F4}" type="presParOf" srcId="{19E36E7E-B04E-4967-B3FE-C43DE94AF024}" destId="{B6B06581-0ACB-45BD-AF25-37A566829322}" srcOrd="0" destOrd="0" presId="urn:microsoft.com/office/officeart/2005/8/layout/orgChart1"/>
    <dgm:cxn modelId="{262C5864-E03C-4EB1-BBF7-6CC7072C36C4}" type="presParOf" srcId="{19E36E7E-B04E-4967-B3FE-C43DE94AF024}" destId="{8E3908E6-C2C7-488F-A858-83CAB187E75C}" srcOrd="1" destOrd="0" presId="urn:microsoft.com/office/officeart/2005/8/layout/orgChart1"/>
    <dgm:cxn modelId="{4C71E67A-B234-4095-903C-920ACFAFC15D}" type="presParOf" srcId="{BDF468C1-86D0-436B-91E2-5BE8BECCD7BA}" destId="{69597FE8-22AE-421A-9D1F-40C358558FB0}" srcOrd="1" destOrd="0" presId="urn:microsoft.com/office/officeart/2005/8/layout/orgChart1"/>
    <dgm:cxn modelId="{FC990E3D-0AF6-4A8E-8EE1-AB2066EC3D18}" type="presParOf" srcId="{BDF468C1-86D0-436B-91E2-5BE8BECCD7BA}" destId="{F2B2F61E-0836-4434-86B8-F68AE97014F3}" srcOrd="2" destOrd="0" presId="urn:microsoft.com/office/officeart/2005/8/layout/orgChart1"/>
    <dgm:cxn modelId="{ACEEAAD4-94A5-4D8D-A470-B902BC08080F}" type="presParOf" srcId="{13504184-B95C-4A13-9FF9-75CE02A411DC}" destId="{E33B91D3-7674-4C3F-BE2E-356DE085DA0E}" srcOrd="6" destOrd="0" presId="urn:microsoft.com/office/officeart/2005/8/layout/orgChart1"/>
    <dgm:cxn modelId="{962146F3-7302-4261-8DB4-EA0BCDEAD905}" type="presParOf" srcId="{13504184-B95C-4A13-9FF9-75CE02A411DC}" destId="{179CC55D-0852-4476-997F-3C7E14A636AF}" srcOrd="7" destOrd="0" presId="urn:microsoft.com/office/officeart/2005/8/layout/orgChart1"/>
    <dgm:cxn modelId="{0ACBC86B-000A-4FD9-990D-ABC9515D90B0}" type="presParOf" srcId="{179CC55D-0852-4476-997F-3C7E14A636AF}" destId="{F49CA8AA-F8F2-4032-B5D8-C29EB3FF756C}" srcOrd="0" destOrd="0" presId="urn:microsoft.com/office/officeart/2005/8/layout/orgChart1"/>
    <dgm:cxn modelId="{C08638A8-0851-4D81-B96C-259865381BF5}" type="presParOf" srcId="{F49CA8AA-F8F2-4032-B5D8-C29EB3FF756C}" destId="{39558148-5D0A-4AE8-9B45-5C45880C2C82}" srcOrd="0" destOrd="0" presId="urn:microsoft.com/office/officeart/2005/8/layout/orgChart1"/>
    <dgm:cxn modelId="{A7A7835C-9493-4C6D-9FC9-C7716BC1DCD2}" type="presParOf" srcId="{F49CA8AA-F8F2-4032-B5D8-C29EB3FF756C}" destId="{C442A745-66F1-4929-9860-64270CD6E438}" srcOrd="1" destOrd="0" presId="urn:microsoft.com/office/officeart/2005/8/layout/orgChart1"/>
    <dgm:cxn modelId="{B5D1B21E-D5EE-46F0-8838-E7E44D0CA0E2}" type="presParOf" srcId="{179CC55D-0852-4476-997F-3C7E14A636AF}" destId="{DE7A4692-8989-4831-9111-36F1A135B6BD}" srcOrd="1" destOrd="0" presId="urn:microsoft.com/office/officeart/2005/8/layout/orgChart1"/>
    <dgm:cxn modelId="{D233B2AA-D0D3-445A-A632-118578D4E425}" type="presParOf" srcId="{179CC55D-0852-4476-997F-3C7E14A636AF}" destId="{181D7F08-A5BE-4E84-9A06-C170318FDF83}" srcOrd="2" destOrd="0" presId="urn:microsoft.com/office/officeart/2005/8/layout/orgChart1"/>
    <dgm:cxn modelId="{2A73856C-FBE9-4ECB-BE98-C474AC0DBE82}" type="presParOf" srcId="{EAFDB6B7-EA07-463C-9CE4-DFB3FD778F2B}" destId="{D09797CF-2145-43A9-BB4B-8A810AB4E402}" srcOrd="2" destOrd="0" presId="urn:microsoft.com/office/officeart/2005/8/layout/orgChart1"/>
    <dgm:cxn modelId="{052AA2F9-E9BE-422A-BBFD-97EA154A29FB}" type="presParOf" srcId="{D09797CF-2145-43A9-BB4B-8A810AB4E402}" destId="{D04D4CA5-8082-47C9-8D26-CA6349CE2B0E}" srcOrd="0" destOrd="0" presId="urn:microsoft.com/office/officeart/2005/8/layout/orgChart1"/>
    <dgm:cxn modelId="{E346618D-56F3-456F-8E77-D295AD3348A5}" type="presParOf" srcId="{D09797CF-2145-43A9-BB4B-8A810AB4E402}" destId="{ED52F082-9A32-49C7-A744-D4E1EC457B52}" srcOrd="1" destOrd="0" presId="urn:microsoft.com/office/officeart/2005/8/layout/orgChart1"/>
    <dgm:cxn modelId="{4FB51F27-3886-4932-B7FB-33ED9D5A3CB6}" type="presParOf" srcId="{ED52F082-9A32-49C7-A744-D4E1EC457B52}" destId="{D3B92647-EB31-4131-B1C2-97A358E7BBF9}" srcOrd="0" destOrd="0" presId="urn:microsoft.com/office/officeart/2005/8/layout/orgChart1"/>
    <dgm:cxn modelId="{FB7ECD0C-F366-4169-9A0B-D8A0C649E091}" type="presParOf" srcId="{D3B92647-EB31-4131-B1C2-97A358E7BBF9}" destId="{5672D230-2A3C-4D6B-A248-51923EE2A06A}" srcOrd="0" destOrd="0" presId="urn:microsoft.com/office/officeart/2005/8/layout/orgChart1"/>
    <dgm:cxn modelId="{879AEC49-25F5-4894-9CFE-B046D7F6DAE5}" type="presParOf" srcId="{D3B92647-EB31-4131-B1C2-97A358E7BBF9}" destId="{10512D21-A007-4F84-9050-EB9BA6040471}" srcOrd="1" destOrd="0" presId="urn:microsoft.com/office/officeart/2005/8/layout/orgChart1"/>
    <dgm:cxn modelId="{B3DB5FFD-BB1E-49AF-8E3D-1FA46DD1DA83}" type="presParOf" srcId="{ED52F082-9A32-49C7-A744-D4E1EC457B52}" destId="{FC09B6E5-E412-4800-A333-D113D11A8338}" srcOrd="1" destOrd="0" presId="urn:microsoft.com/office/officeart/2005/8/layout/orgChart1"/>
    <dgm:cxn modelId="{96CF96E4-6CB5-4A9F-8595-2A2940DF7CC8}" type="presParOf" srcId="{ED52F082-9A32-49C7-A744-D4E1EC457B52}" destId="{8FA8D52A-69E0-4A6E-8295-9BA29E1AC4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2044B6-D410-42A4-98CE-C33CD963BA9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7C53951-2F0E-42DB-A039-EB64BC1FE1CA}">
      <dgm:prSet phldrT="[Text]"/>
      <dgm:spPr/>
      <dgm:t>
        <a:bodyPr/>
        <a:lstStyle/>
        <a:p>
          <a:r>
            <a:rPr lang="cs-CZ" dirty="0" smtClean="0"/>
            <a:t>vedoucí Křižovatky</a:t>
          </a:r>
          <a:endParaRPr lang="cs-CZ" dirty="0"/>
        </a:p>
      </dgm:t>
    </dgm:pt>
    <dgm:pt modelId="{F6543884-817C-417C-AEE6-4E28997E0E00}" type="parTrans" cxnId="{B46648EE-3240-45A1-88FA-E34D655389AE}">
      <dgm:prSet/>
      <dgm:spPr/>
      <dgm:t>
        <a:bodyPr/>
        <a:lstStyle/>
        <a:p>
          <a:endParaRPr lang="cs-CZ"/>
        </a:p>
      </dgm:t>
    </dgm:pt>
    <dgm:pt modelId="{9CEE1311-080C-4BD7-897C-0565115F1543}" type="sibTrans" cxnId="{B46648EE-3240-45A1-88FA-E34D655389AE}">
      <dgm:prSet/>
      <dgm:spPr/>
      <dgm:t>
        <a:bodyPr/>
        <a:lstStyle/>
        <a:p>
          <a:endParaRPr lang="cs-CZ"/>
        </a:p>
      </dgm:t>
    </dgm:pt>
    <dgm:pt modelId="{12E7B454-57BA-4303-ADFB-8758C86324A5}" type="asst">
      <dgm:prSet phldrT="[Text]"/>
      <dgm:spPr/>
      <dgm:t>
        <a:bodyPr/>
        <a:lstStyle/>
        <a:p>
          <a:r>
            <a:rPr lang="cs-CZ" dirty="0" smtClean="0"/>
            <a:t>sekretariát</a:t>
          </a:r>
          <a:endParaRPr lang="cs-CZ" dirty="0"/>
        </a:p>
      </dgm:t>
    </dgm:pt>
    <dgm:pt modelId="{26E0CFE0-B571-4E36-B085-927955F418BF}" type="parTrans" cxnId="{D6B4F215-5104-4869-9858-8B8424C3E799}">
      <dgm:prSet/>
      <dgm:spPr/>
      <dgm:t>
        <a:bodyPr/>
        <a:lstStyle/>
        <a:p>
          <a:endParaRPr lang="cs-CZ"/>
        </a:p>
      </dgm:t>
    </dgm:pt>
    <dgm:pt modelId="{45F982A4-F57F-4F55-BBC7-99DB124E5A2F}" type="sibTrans" cxnId="{D6B4F215-5104-4869-9858-8B8424C3E799}">
      <dgm:prSet/>
      <dgm:spPr/>
      <dgm:t>
        <a:bodyPr/>
        <a:lstStyle/>
        <a:p>
          <a:endParaRPr lang="cs-CZ"/>
        </a:p>
      </dgm:t>
    </dgm:pt>
    <dgm:pt modelId="{367A1C0E-5608-47A6-BE60-BD37BB3C4E21}">
      <dgm:prSet phldrT="[Text]"/>
      <dgm:spPr/>
      <dgm:t>
        <a:bodyPr/>
        <a:lstStyle/>
        <a:p>
          <a:r>
            <a:rPr lang="cs-CZ" dirty="0" smtClean="0"/>
            <a:t>odd. akvizice</a:t>
          </a:r>
          <a:endParaRPr lang="cs-CZ" dirty="0"/>
        </a:p>
      </dgm:t>
    </dgm:pt>
    <dgm:pt modelId="{4B9A4EF1-481F-458B-9D97-179F675D0430}" type="parTrans" cxnId="{3861EBCB-4EF8-44AB-B28B-BF836AE0F7AF}">
      <dgm:prSet/>
      <dgm:spPr/>
      <dgm:t>
        <a:bodyPr/>
        <a:lstStyle/>
        <a:p>
          <a:endParaRPr lang="cs-CZ"/>
        </a:p>
      </dgm:t>
    </dgm:pt>
    <dgm:pt modelId="{ED983669-76BF-4681-A928-8836E1AF0003}" type="sibTrans" cxnId="{3861EBCB-4EF8-44AB-B28B-BF836AE0F7AF}">
      <dgm:prSet/>
      <dgm:spPr/>
      <dgm:t>
        <a:bodyPr/>
        <a:lstStyle/>
        <a:p>
          <a:endParaRPr lang="cs-CZ"/>
        </a:p>
      </dgm:t>
    </dgm:pt>
    <dgm:pt modelId="{D1F30CCC-ED2C-4305-B0FF-7ECF8099856A}">
      <dgm:prSet phldrT="[Text]"/>
      <dgm:spPr/>
      <dgm:t>
        <a:bodyPr/>
        <a:lstStyle/>
        <a:p>
          <a:r>
            <a:rPr lang="cs-CZ" dirty="0" smtClean="0"/>
            <a:t>odd.  katalogizace</a:t>
          </a:r>
          <a:endParaRPr lang="cs-CZ" dirty="0"/>
        </a:p>
      </dgm:t>
    </dgm:pt>
    <dgm:pt modelId="{016B1792-5E96-4626-A466-391B568A0A9D}" type="parTrans" cxnId="{2B9C14DA-735C-45BB-B89F-A3C257C1262F}">
      <dgm:prSet/>
      <dgm:spPr/>
      <dgm:t>
        <a:bodyPr/>
        <a:lstStyle/>
        <a:p>
          <a:endParaRPr lang="cs-CZ"/>
        </a:p>
      </dgm:t>
    </dgm:pt>
    <dgm:pt modelId="{AE29E314-BFBC-4D81-BD38-98976FC15B67}" type="sibTrans" cxnId="{2B9C14DA-735C-45BB-B89F-A3C257C1262F}">
      <dgm:prSet/>
      <dgm:spPr/>
      <dgm:t>
        <a:bodyPr/>
        <a:lstStyle/>
        <a:p>
          <a:endParaRPr lang="cs-CZ"/>
        </a:p>
      </dgm:t>
    </dgm:pt>
    <dgm:pt modelId="{220FFA72-1A58-4AC7-A195-8029F22EECFE}">
      <dgm:prSet phldrT="[Text]"/>
      <dgm:spPr/>
      <dgm:t>
        <a:bodyPr/>
        <a:lstStyle/>
        <a:p>
          <a:r>
            <a:rPr lang="cs-CZ" dirty="0" smtClean="0"/>
            <a:t>oddělení organizace fondu</a:t>
          </a:r>
          <a:endParaRPr lang="cs-CZ" dirty="0"/>
        </a:p>
      </dgm:t>
    </dgm:pt>
    <dgm:pt modelId="{E75442BA-F6A0-4EFA-AB03-D178C4C652D2}" type="parTrans" cxnId="{72717882-20DC-427D-A960-F2C14CF34FCA}">
      <dgm:prSet/>
      <dgm:spPr/>
      <dgm:t>
        <a:bodyPr/>
        <a:lstStyle/>
        <a:p>
          <a:endParaRPr lang="cs-CZ"/>
        </a:p>
      </dgm:t>
    </dgm:pt>
    <dgm:pt modelId="{2105C19C-5C83-4F43-9570-432A016150E8}" type="sibTrans" cxnId="{72717882-20DC-427D-A960-F2C14CF34FCA}">
      <dgm:prSet/>
      <dgm:spPr/>
      <dgm:t>
        <a:bodyPr/>
        <a:lstStyle/>
        <a:p>
          <a:endParaRPr lang="cs-CZ"/>
        </a:p>
      </dgm:t>
    </dgm:pt>
    <dgm:pt modelId="{1AC060E9-6B54-4725-B04E-EB6440E78757}">
      <dgm:prSet phldrT="[Text]"/>
      <dgm:spPr/>
      <dgm:t>
        <a:bodyPr/>
        <a:lstStyle/>
        <a:p>
          <a:r>
            <a:rPr lang="cs-CZ" dirty="0" smtClean="0"/>
            <a:t>oddělení služeb</a:t>
          </a:r>
          <a:endParaRPr lang="cs-CZ" dirty="0"/>
        </a:p>
      </dgm:t>
    </dgm:pt>
    <dgm:pt modelId="{F963C8A2-FECA-40AF-A2C3-EE917A807986}" type="parTrans" cxnId="{DB63D3BD-3F64-481F-9FE7-ADA7DEF4A924}">
      <dgm:prSet/>
      <dgm:spPr/>
      <dgm:t>
        <a:bodyPr/>
        <a:lstStyle/>
        <a:p>
          <a:endParaRPr lang="cs-CZ"/>
        </a:p>
      </dgm:t>
    </dgm:pt>
    <dgm:pt modelId="{725A37B9-C63F-4A22-BA84-5789D21B5392}" type="sibTrans" cxnId="{DB63D3BD-3F64-481F-9FE7-ADA7DEF4A924}">
      <dgm:prSet/>
      <dgm:spPr/>
      <dgm:t>
        <a:bodyPr/>
        <a:lstStyle/>
        <a:p>
          <a:endParaRPr lang="cs-CZ"/>
        </a:p>
      </dgm:t>
    </dgm:pt>
    <dgm:pt modelId="{49962E04-CC85-4F70-BC9E-71BA8CE1DC69}">
      <dgm:prSet phldrT="[Text]"/>
      <dgm:spPr/>
      <dgm:t>
        <a:bodyPr/>
        <a:lstStyle/>
        <a:p>
          <a:r>
            <a:rPr lang="cs-CZ" dirty="0" err="1" smtClean="0"/>
            <a:t>ekonomicko</a:t>
          </a:r>
          <a:r>
            <a:rPr lang="cs-CZ" dirty="0" smtClean="0"/>
            <a:t> – provozní oddělení</a:t>
          </a:r>
          <a:endParaRPr lang="cs-CZ" dirty="0"/>
        </a:p>
      </dgm:t>
    </dgm:pt>
    <dgm:pt modelId="{1B9FF629-603B-4205-9B47-92586B06FF82}" type="parTrans" cxnId="{ED5F0EAF-C7B9-449B-986F-81432A55BB5D}">
      <dgm:prSet/>
      <dgm:spPr/>
      <dgm:t>
        <a:bodyPr/>
        <a:lstStyle/>
        <a:p>
          <a:endParaRPr lang="cs-CZ"/>
        </a:p>
      </dgm:t>
    </dgm:pt>
    <dgm:pt modelId="{AAE54B51-0676-4A45-BCC5-39AD622C4D24}" type="sibTrans" cxnId="{ED5F0EAF-C7B9-449B-986F-81432A55BB5D}">
      <dgm:prSet/>
      <dgm:spPr/>
      <dgm:t>
        <a:bodyPr/>
        <a:lstStyle/>
        <a:p>
          <a:endParaRPr lang="cs-CZ"/>
        </a:p>
      </dgm:t>
    </dgm:pt>
    <dgm:pt modelId="{BFAB09DC-E942-405D-B332-114B8B927C98}">
      <dgm:prSet phldrT="[Text]"/>
      <dgm:spPr/>
      <dgm:t>
        <a:bodyPr/>
        <a:lstStyle/>
        <a:p>
          <a:r>
            <a:rPr lang="cs-CZ" dirty="0" smtClean="0"/>
            <a:t>odd. historického fondu</a:t>
          </a:r>
          <a:endParaRPr lang="cs-CZ" dirty="0"/>
        </a:p>
      </dgm:t>
    </dgm:pt>
    <dgm:pt modelId="{B24E2F5B-CE48-4AC9-9BA7-1A0E43424668}" type="parTrans" cxnId="{C220AA78-A00B-4613-BE55-79C161F383E5}">
      <dgm:prSet/>
      <dgm:spPr/>
      <dgm:t>
        <a:bodyPr/>
        <a:lstStyle/>
        <a:p>
          <a:endParaRPr lang="cs-CZ"/>
        </a:p>
      </dgm:t>
    </dgm:pt>
    <dgm:pt modelId="{86611925-E76C-4D89-99C5-BA67E3FD5965}" type="sibTrans" cxnId="{C220AA78-A00B-4613-BE55-79C161F383E5}">
      <dgm:prSet/>
      <dgm:spPr/>
      <dgm:t>
        <a:bodyPr/>
        <a:lstStyle/>
        <a:p>
          <a:endParaRPr lang="cs-CZ"/>
        </a:p>
      </dgm:t>
    </dgm:pt>
    <dgm:pt modelId="{4CE1C041-D18E-4792-97AE-3FE7903E1AA2}">
      <dgm:prSet phldrT="[Text]"/>
      <dgm:spPr/>
      <dgm:t>
        <a:bodyPr/>
        <a:lstStyle/>
        <a:p>
          <a:r>
            <a:rPr lang="cs-CZ" dirty="0" smtClean="0"/>
            <a:t>odd. beletrie</a:t>
          </a:r>
          <a:endParaRPr lang="cs-CZ" dirty="0"/>
        </a:p>
      </dgm:t>
    </dgm:pt>
    <dgm:pt modelId="{F4439C39-90AE-47E0-989A-9242D26C6821}" type="parTrans" cxnId="{93CAB277-0B91-4980-B3F4-5266B6CD7E5F}">
      <dgm:prSet/>
      <dgm:spPr/>
      <dgm:t>
        <a:bodyPr/>
        <a:lstStyle/>
        <a:p>
          <a:endParaRPr lang="cs-CZ"/>
        </a:p>
      </dgm:t>
    </dgm:pt>
    <dgm:pt modelId="{F0A5CE11-C55B-416A-AE12-77DC5186321D}" type="sibTrans" cxnId="{93CAB277-0B91-4980-B3F4-5266B6CD7E5F}">
      <dgm:prSet/>
      <dgm:spPr/>
      <dgm:t>
        <a:bodyPr/>
        <a:lstStyle/>
        <a:p>
          <a:endParaRPr lang="cs-CZ"/>
        </a:p>
      </dgm:t>
    </dgm:pt>
    <dgm:pt modelId="{EF08B4A0-8562-48A0-81DB-4E50AF164006}">
      <dgm:prSet phldrT="[Text]"/>
      <dgm:spPr/>
      <dgm:t>
        <a:bodyPr/>
        <a:lstStyle/>
        <a:p>
          <a:r>
            <a:rPr lang="cs-CZ" dirty="0" smtClean="0"/>
            <a:t>hudebniny</a:t>
          </a:r>
          <a:endParaRPr lang="cs-CZ" dirty="0"/>
        </a:p>
      </dgm:t>
    </dgm:pt>
    <dgm:pt modelId="{1F7EF410-036A-4F7E-A553-2227DA04F8A8}" type="parTrans" cxnId="{222C7056-957A-4E0E-ABA0-60E891961819}">
      <dgm:prSet/>
      <dgm:spPr/>
      <dgm:t>
        <a:bodyPr/>
        <a:lstStyle/>
        <a:p>
          <a:endParaRPr lang="cs-CZ"/>
        </a:p>
      </dgm:t>
    </dgm:pt>
    <dgm:pt modelId="{3B0B49F1-0E87-48B9-8F5D-D189B1F3484F}" type="sibTrans" cxnId="{222C7056-957A-4E0E-ABA0-60E891961819}">
      <dgm:prSet/>
      <dgm:spPr/>
      <dgm:t>
        <a:bodyPr/>
        <a:lstStyle/>
        <a:p>
          <a:endParaRPr lang="cs-CZ"/>
        </a:p>
      </dgm:t>
    </dgm:pt>
    <dgm:pt modelId="{5B57A428-A091-428E-BDCD-0E3B60C31AE0}">
      <dgm:prSet phldrT="[Text]"/>
      <dgm:spPr/>
      <dgm:t>
        <a:bodyPr/>
        <a:lstStyle/>
        <a:p>
          <a:r>
            <a:rPr lang="cs-CZ" dirty="0" smtClean="0"/>
            <a:t>mapy</a:t>
          </a:r>
          <a:endParaRPr lang="cs-CZ" dirty="0"/>
        </a:p>
      </dgm:t>
    </dgm:pt>
    <dgm:pt modelId="{84DCA74C-5DDD-428C-92B9-520CEA7BACFF}" type="parTrans" cxnId="{E35B4E50-C2DC-445C-8BE6-5EBE879DB676}">
      <dgm:prSet/>
      <dgm:spPr/>
      <dgm:t>
        <a:bodyPr/>
        <a:lstStyle/>
        <a:p>
          <a:endParaRPr lang="cs-CZ"/>
        </a:p>
      </dgm:t>
    </dgm:pt>
    <dgm:pt modelId="{77E7B83E-9DC7-439F-823B-EAE5D5591BD4}" type="sibTrans" cxnId="{E35B4E50-C2DC-445C-8BE6-5EBE879DB676}">
      <dgm:prSet/>
      <dgm:spPr/>
      <dgm:t>
        <a:bodyPr/>
        <a:lstStyle/>
        <a:p>
          <a:endParaRPr lang="cs-CZ"/>
        </a:p>
      </dgm:t>
    </dgm:pt>
    <dgm:pt modelId="{28F1558A-1BE1-436E-8B55-7E0241149E7B}">
      <dgm:prSet phldrT="[Text]"/>
      <dgm:spPr/>
      <dgm:t>
        <a:bodyPr/>
        <a:lstStyle/>
        <a:p>
          <a:r>
            <a:rPr lang="cs-CZ" dirty="0" smtClean="0"/>
            <a:t>hudebniny</a:t>
          </a:r>
          <a:endParaRPr lang="cs-CZ" dirty="0"/>
        </a:p>
      </dgm:t>
    </dgm:pt>
    <dgm:pt modelId="{40DAA9B8-73B6-4304-B5C3-08DD97C1AB86}" type="parTrans" cxnId="{9F5FD826-81E5-4D1F-842F-353DFED8527A}">
      <dgm:prSet/>
      <dgm:spPr/>
      <dgm:t>
        <a:bodyPr/>
        <a:lstStyle/>
        <a:p>
          <a:endParaRPr lang="cs-CZ"/>
        </a:p>
      </dgm:t>
    </dgm:pt>
    <dgm:pt modelId="{35A7DF56-5560-4B89-9BD8-975772FA89A0}" type="sibTrans" cxnId="{9F5FD826-81E5-4D1F-842F-353DFED8527A}">
      <dgm:prSet/>
      <dgm:spPr/>
      <dgm:t>
        <a:bodyPr/>
        <a:lstStyle/>
        <a:p>
          <a:endParaRPr lang="cs-CZ"/>
        </a:p>
      </dgm:t>
    </dgm:pt>
    <dgm:pt modelId="{05F61ED2-0703-4E91-95AA-C347DA94129C}">
      <dgm:prSet phldrT="[Text]"/>
      <dgm:spPr/>
      <dgm:t>
        <a:bodyPr/>
        <a:lstStyle/>
        <a:p>
          <a:r>
            <a:rPr lang="cs-CZ" dirty="0" smtClean="0"/>
            <a:t>mapy</a:t>
          </a:r>
          <a:endParaRPr lang="cs-CZ" dirty="0"/>
        </a:p>
      </dgm:t>
    </dgm:pt>
    <dgm:pt modelId="{B990FD23-8789-4222-B496-BCC59B9CD4C1}" type="parTrans" cxnId="{E2615EF4-59F0-48BF-8C4E-8DC8187A6340}">
      <dgm:prSet/>
      <dgm:spPr/>
      <dgm:t>
        <a:bodyPr/>
        <a:lstStyle/>
        <a:p>
          <a:endParaRPr lang="cs-CZ"/>
        </a:p>
      </dgm:t>
    </dgm:pt>
    <dgm:pt modelId="{D0AACE7B-1787-4243-95B8-079937A287CC}" type="sibTrans" cxnId="{E2615EF4-59F0-48BF-8C4E-8DC8187A6340}">
      <dgm:prSet/>
      <dgm:spPr/>
      <dgm:t>
        <a:bodyPr/>
        <a:lstStyle/>
        <a:p>
          <a:endParaRPr lang="cs-CZ"/>
        </a:p>
      </dgm:t>
    </dgm:pt>
    <dgm:pt modelId="{85EEB345-738D-481E-83EF-7436EA6526CD}">
      <dgm:prSet phldrT="[Text]"/>
      <dgm:spPr/>
      <dgm:t>
        <a:bodyPr/>
        <a:lstStyle/>
        <a:p>
          <a:r>
            <a:rPr lang="cs-CZ" dirty="0" smtClean="0"/>
            <a:t>hudebniny</a:t>
          </a:r>
          <a:endParaRPr lang="cs-CZ" dirty="0"/>
        </a:p>
      </dgm:t>
    </dgm:pt>
    <dgm:pt modelId="{87D93B68-0C51-49B1-B1EF-422429ED540F}" type="parTrans" cxnId="{84B31E93-2F12-4E65-BC95-5341F020E749}">
      <dgm:prSet/>
      <dgm:spPr/>
      <dgm:t>
        <a:bodyPr/>
        <a:lstStyle/>
        <a:p>
          <a:endParaRPr lang="cs-CZ"/>
        </a:p>
      </dgm:t>
    </dgm:pt>
    <dgm:pt modelId="{90B9C2B9-2122-476B-9A1D-0F7FB9D1CEFC}" type="sibTrans" cxnId="{84B31E93-2F12-4E65-BC95-5341F020E749}">
      <dgm:prSet/>
      <dgm:spPr/>
      <dgm:t>
        <a:bodyPr/>
        <a:lstStyle/>
        <a:p>
          <a:endParaRPr lang="cs-CZ"/>
        </a:p>
      </dgm:t>
    </dgm:pt>
    <dgm:pt modelId="{E875E443-271F-43ED-8F3B-5B077DDD26DD}">
      <dgm:prSet phldrT="[Text]"/>
      <dgm:spPr/>
      <dgm:t>
        <a:bodyPr/>
        <a:lstStyle/>
        <a:p>
          <a:r>
            <a:rPr lang="cs-CZ" dirty="0" smtClean="0"/>
            <a:t>mapy</a:t>
          </a:r>
          <a:endParaRPr lang="cs-CZ" dirty="0"/>
        </a:p>
      </dgm:t>
    </dgm:pt>
    <dgm:pt modelId="{92BF359D-8A44-42F2-A35E-1AF300BE5CD7}" type="parTrans" cxnId="{68C3D767-74B5-459A-93D1-1C3A6C306275}">
      <dgm:prSet/>
      <dgm:spPr/>
      <dgm:t>
        <a:bodyPr/>
        <a:lstStyle/>
        <a:p>
          <a:endParaRPr lang="cs-CZ"/>
        </a:p>
      </dgm:t>
    </dgm:pt>
    <dgm:pt modelId="{0DCE4D67-AB33-4EC5-AB4F-6F72D0A12A23}" type="sibTrans" cxnId="{68C3D767-74B5-459A-93D1-1C3A6C306275}">
      <dgm:prSet/>
      <dgm:spPr/>
      <dgm:t>
        <a:bodyPr/>
        <a:lstStyle/>
        <a:p>
          <a:endParaRPr lang="cs-CZ"/>
        </a:p>
      </dgm:t>
    </dgm:pt>
    <dgm:pt modelId="{EE230F47-C4C4-4A0B-BB3B-D7D672C6F3C0}">
      <dgm:prSet phldrT="[Text]"/>
      <dgm:spPr/>
      <dgm:t>
        <a:bodyPr/>
        <a:lstStyle/>
        <a:p>
          <a:r>
            <a:rPr lang="cs-CZ" dirty="0" smtClean="0"/>
            <a:t>personální</a:t>
          </a:r>
          <a:endParaRPr lang="cs-CZ" dirty="0"/>
        </a:p>
      </dgm:t>
    </dgm:pt>
    <dgm:pt modelId="{CE14D52F-CE43-4F3B-9FD8-DAB6B29C4D6C}" type="parTrans" cxnId="{2D926920-3AAA-4D32-9619-D00242C4C175}">
      <dgm:prSet/>
      <dgm:spPr/>
      <dgm:t>
        <a:bodyPr/>
        <a:lstStyle/>
        <a:p>
          <a:endParaRPr lang="cs-CZ"/>
        </a:p>
      </dgm:t>
    </dgm:pt>
    <dgm:pt modelId="{C495E3D0-CDCE-429D-AE3F-A58F752D309C}" type="sibTrans" cxnId="{2D926920-3AAA-4D32-9619-D00242C4C175}">
      <dgm:prSet/>
      <dgm:spPr/>
      <dgm:t>
        <a:bodyPr/>
        <a:lstStyle/>
        <a:p>
          <a:endParaRPr lang="cs-CZ"/>
        </a:p>
      </dgm:t>
    </dgm:pt>
    <dgm:pt modelId="{6B345E01-D3E6-4323-9584-38106C0D7F34}">
      <dgm:prSet phldrT="[Text]"/>
      <dgm:spPr/>
      <dgm:t>
        <a:bodyPr/>
        <a:lstStyle/>
        <a:p>
          <a:r>
            <a:rPr lang="cs-CZ" dirty="0" smtClean="0"/>
            <a:t>údržba</a:t>
          </a:r>
          <a:endParaRPr lang="cs-CZ" dirty="0"/>
        </a:p>
      </dgm:t>
    </dgm:pt>
    <dgm:pt modelId="{1F7D8F31-54B6-4558-A806-F008061F91C8}" type="parTrans" cxnId="{FAB95976-F717-41A4-8DF1-640A94245ABF}">
      <dgm:prSet/>
      <dgm:spPr/>
      <dgm:t>
        <a:bodyPr/>
        <a:lstStyle/>
        <a:p>
          <a:endParaRPr lang="cs-CZ"/>
        </a:p>
      </dgm:t>
    </dgm:pt>
    <dgm:pt modelId="{247A01B0-0F8D-4155-9FB7-BF771E6650A3}" type="sibTrans" cxnId="{FAB95976-F717-41A4-8DF1-640A94245ABF}">
      <dgm:prSet/>
      <dgm:spPr/>
      <dgm:t>
        <a:bodyPr/>
        <a:lstStyle/>
        <a:p>
          <a:endParaRPr lang="cs-CZ"/>
        </a:p>
      </dgm:t>
    </dgm:pt>
    <dgm:pt modelId="{2791D367-B19E-46DD-9FEC-ECB0A1C44C8B}" type="pres">
      <dgm:prSet presAssocID="{172044B6-D410-42A4-98CE-C33CD963BA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FDB6B7-EA07-463C-9CE4-DFB3FD778F2B}" type="pres">
      <dgm:prSet presAssocID="{67C53951-2F0E-42DB-A039-EB64BC1FE1CA}" presName="hierRoot1" presStyleCnt="0">
        <dgm:presLayoutVars>
          <dgm:hierBranch val="init"/>
        </dgm:presLayoutVars>
      </dgm:prSet>
      <dgm:spPr/>
    </dgm:pt>
    <dgm:pt modelId="{1B152EB8-1721-42DB-9993-CED79F52807D}" type="pres">
      <dgm:prSet presAssocID="{67C53951-2F0E-42DB-A039-EB64BC1FE1CA}" presName="rootComposite1" presStyleCnt="0"/>
      <dgm:spPr/>
    </dgm:pt>
    <dgm:pt modelId="{CF64E9D1-AFF1-46FD-A90F-232CF2203E0B}" type="pres">
      <dgm:prSet presAssocID="{67C53951-2F0E-42DB-A039-EB64BC1FE1C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E19156E-14CD-4163-A629-9DB22EF3E31E}" type="pres">
      <dgm:prSet presAssocID="{67C53951-2F0E-42DB-A039-EB64BC1FE1C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3504184-B95C-4A13-9FF9-75CE02A411DC}" type="pres">
      <dgm:prSet presAssocID="{67C53951-2F0E-42DB-A039-EB64BC1FE1CA}" presName="hierChild2" presStyleCnt="0"/>
      <dgm:spPr/>
    </dgm:pt>
    <dgm:pt modelId="{51FE810B-5063-4DE1-99EB-4A4B57D307E9}" type="pres">
      <dgm:prSet presAssocID="{4B9A4EF1-481F-458B-9D97-179F675D0430}" presName="Name37" presStyleLbl="parChTrans1D2" presStyleIdx="0" presStyleCnt="8"/>
      <dgm:spPr/>
      <dgm:t>
        <a:bodyPr/>
        <a:lstStyle/>
        <a:p>
          <a:endParaRPr lang="cs-CZ"/>
        </a:p>
      </dgm:t>
    </dgm:pt>
    <dgm:pt modelId="{AA879909-7D80-4A86-A476-81FEB9C212F4}" type="pres">
      <dgm:prSet presAssocID="{367A1C0E-5608-47A6-BE60-BD37BB3C4E21}" presName="hierRoot2" presStyleCnt="0">
        <dgm:presLayoutVars>
          <dgm:hierBranch val="init"/>
        </dgm:presLayoutVars>
      </dgm:prSet>
      <dgm:spPr/>
    </dgm:pt>
    <dgm:pt modelId="{0763BB47-4FE7-46FE-B19A-93B520BBC98A}" type="pres">
      <dgm:prSet presAssocID="{367A1C0E-5608-47A6-BE60-BD37BB3C4E21}" presName="rootComposite" presStyleCnt="0"/>
      <dgm:spPr/>
    </dgm:pt>
    <dgm:pt modelId="{EC04BD19-C2B5-481C-A8CE-36CD03963162}" type="pres">
      <dgm:prSet presAssocID="{367A1C0E-5608-47A6-BE60-BD37BB3C4E21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D95C4D-2409-44DA-AFDF-1483D8191974}" type="pres">
      <dgm:prSet presAssocID="{367A1C0E-5608-47A6-BE60-BD37BB3C4E21}" presName="rootConnector" presStyleLbl="node2" presStyleIdx="0" presStyleCnt="7"/>
      <dgm:spPr/>
      <dgm:t>
        <a:bodyPr/>
        <a:lstStyle/>
        <a:p>
          <a:endParaRPr lang="cs-CZ"/>
        </a:p>
      </dgm:t>
    </dgm:pt>
    <dgm:pt modelId="{05DE38F0-C911-4FE7-A44E-DD441CCB7240}" type="pres">
      <dgm:prSet presAssocID="{367A1C0E-5608-47A6-BE60-BD37BB3C4E21}" presName="hierChild4" presStyleCnt="0"/>
      <dgm:spPr/>
    </dgm:pt>
    <dgm:pt modelId="{10BC557D-2A99-4BAE-8E4E-CFC9EF223AC0}" type="pres">
      <dgm:prSet presAssocID="{367A1C0E-5608-47A6-BE60-BD37BB3C4E21}" presName="hierChild5" presStyleCnt="0"/>
      <dgm:spPr/>
    </dgm:pt>
    <dgm:pt modelId="{6276A948-EA77-4FE2-BFAC-F67369B22B8E}" type="pres">
      <dgm:prSet presAssocID="{B24E2F5B-CE48-4AC9-9BA7-1A0E43424668}" presName="Name37" presStyleLbl="parChTrans1D2" presStyleIdx="1" presStyleCnt="8"/>
      <dgm:spPr/>
      <dgm:t>
        <a:bodyPr/>
        <a:lstStyle/>
        <a:p>
          <a:endParaRPr lang="cs-CZ"/>
        </a:p>
      </dgm:t>
    </dgm:pt>
    <dgm:pt modelId="{8A85D564-F7AA-466C-A216-0FDFA1EBA1E0}" type="pres">
      <dgm:prSet presAssocID="{BFAB09DC-E942-405D-B332-114B8B927C98}" presName="hierRoot2" presStyleCnt="0">
        <dgm:presLayoutVars>
          <dgm:hierBranch val="init"/>
        </dgm:presLayoutVars>
      </dgm:prSet>
      <dgm:spPr/>
    </dgm:pt>
    <dgm:pt modelId="{1E3B9D95-D328-4E1B-8216-1ABB6442AFD1}" type="pres">
      <dgm:prSet presAssocID="{BFAB09DC-E942-405D-B332-114B8B927C98}" presName="rootComposite" presStyleCnt="0"/>
      <dgm:spPr/>
    </dgm:pt>
    <dgm:pt modelId="{04AF9899-3CE5-4411-83A9-8159248290E4}" type="pres">
      <dgm:prSet presAssocID="{BFAB09DC-E942-405D-B332-114B8B927C98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ED6C896-A4AB-41A6-AB91-130B58801878}" type="pres">
      <dgm:prSet presAssocID="{BFAB09DC-E942-405D-B332-114B8B927C98}" presName="rootConnector" presStyleLbl="node2" presStyleIdx="1" presStyleCnt="7"/>
      <dgm:spPr/>
      <dgm:t>
        <a:bodyPr/>
        <a:lstStyle/>
        <a:p>
          <a:endParaRPr lang="cs-CZ"/>
        </a:p>
      </dgm:t>
    </dgm:pt>
    <dgm:pt modelId="{F3C8F407-30F2-4437-B1F9-87FAA5DB4B3E}" type="pres">
      <dgm:prSet presAssocID="{BFAB09DC-E942-405D-B332-114B8B927C98}" presName="hierChild4" presStyleCnt="0"/>
      <dgm:spPr/>
    </dgm:pt>
    <dgm:pt modelId="{64BB8071-14F4-4552-8343-F026DE3D02C1}" type="pres">
      <dgm:prSet presAssocID="{BFAB09DC-E942-405D-B332-114B8B927C98}" presName="hierChild5" presStyleCnt="0"/>
      <dgm:spPr/>
    </dgm:pt>
    <dgm:pt modelId="{B5984C8D-36A8-477C-8DC7-2B66FC9A3285}" type="pres">
      <dgm:prSet presAssocID="{F4439C39-90AE-47E0-989A-9242D26C6821}" presName="Name37" presStyleLbl="parChTrans1D2" presStyleIdx="2" presStyleCnt="8"/>
      <dgm:spPr/>
      <dgm:t>
        <a:bodyPr/>
        <a:lstStyle/>
        <a:p>
          <a:endParaRPr lang="cs-CZ"/>
        </a:p>
      </dgm:t>
    </dgm:pt>
    <dgm:pt modelId="{EFCAFB13-8114-4EC3-947D-870D2B7226BE}" type="pres">
      <dgm:prSet presAssocID="{4CE1C041-D18E-4792-97AE-3FE7903E1AA2}" presName="hierRoot2" presStyleCnt="0">
        <dgm:presLayoutVars>
          <dgm:hierBranch val="init"/>
        </dgm:presLayoutVars>
      </dgm:prSet>
      <dgm:spPr/>
    </dgm:pt>
    <dgm:pt modelId="{4CD28FEA-012E-465A-B197-BE35B0E02999}" type="pres">
      <dgm:prSet presAssocID="{4CE1C041-D18E-4792-97AE-3FE7903E1AA2}" presName="rootComposite" presStyleCnt="0"/>
      <dgm:spPr/>
    </dgm:pt>
    <dgm:pt modelId="{B30D0364-D700-47FC-91A2-0D424469B582}" type="pres">
      <dgm:prSet presAssocID="{4CE1C041-D18E-4792-97AE-3FE7903E1AA2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7776ACD-2AEE-4936-B92E-B07E81747468}" type="pres">
      <dgm:prSet presAssocID="{4CE1C041-D18E-4792-97AE-3FE7903E1AA2}" presName="rootConnector" presStyleLbl="node2" presStyleIdx="2" presStyleCnt="7"/>
      <dgm:spPr/>
      <dgm:t>
        <a:bodyPr/>
        <a:lstStyle/>
        <a:p>
          <a:endParaRPr lang="cs-CZ"/>
        </a:p>
      </dgm:t>
    </dgm:pt>
    <dgm:pt modelId="{6439F757-62B6-43E6-87EE-B8FEB44E562F}" type="pres">
      <dgm:prSet presAssocID="{4CE1C041-D18E-4792-97AE-3FE7903E1AA2}" presName="hierChild4" presStyleCnt="0"/>
      <dgm:spPr/>
    </dgm:pt>
    <dgm:pt modelId="{63B66D5B-3090-4F03-99CE-A2B0440961D3}" type="pres">
      <dgm:prSet presAssocID="{4CE1C041-D18E-4792-97AE-3FE7903E1AA2}" presName="hierChild5" presStyleCnt="0"/>
      <dgm:spPr/>
    </dgm:pt>
    <dgm:pt modelId="{1A1D8BE4-15C8-4807-B13F-591654601CCB}" type="pres">
      <dgm:prSet presAssocID="{016B1792-5E96-4626-A466-391B568A0A9D}" presName="Name37" presStyleLbl="parChTrans1D2" presStyleIdx="3" presStyleCnt="8"/>
      <dgm:spPr/>
      <dgm:t>
        <a:bodyPr/>
        <a:lstStyle/>
        <a:p>
          <a:endParaRPr lang="cs-CZ"/>
        </a:p>
      </dgm:t>
    </dgm:pt>
    <dgm:pt modelId="{3BF0F14C-DDE7-4929-8890-D9134DCEB805}" type="pres">
      <dgm:prSet presAssocID="{D1F30CCC-ED2C-4305-B0FF-7ECF8099856A}" presName="hierRoot2" presStyleCnt="0">
        <dgm:presLayoutVars>
          <dgm:hierBranch val="init"/>
        </dgm:presLayoutVars>
      </dgm:prSet>
      <dgm:spPr/>
    </dgm:pt>
    <dgm:pt modelId="{9F912C5F-F6C0-439D-8509-2D8834647773}" type="pres">
      <dgm:prSet presAssocID="{D1F30CCC-ED2C-4305-B0FF-7ECF8099856A}" presName="rootComposite" presStyleCnt="0"/>
      <dgm:spPr/>
    </dgm:pt>
    <dgm:pt modelId="{E280F6AE-AAFB-4497-B82D-709412C286FC}" type="pres">
      <dgm:prSet presAssocID="{D1F30CCC-ED2C-4305-B0FF-7ECF8099856A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5BF7F9-CBC9-45DC-9EFA-079A87A3025F}" type="pres">
      <dgm:prSet presAssocID="{D1F30CCC-ED2C-4305-B0FF-7ECF8099856A}" presName="rootConnector" presStyleLbl="node2" presStyleIdx="3" presStyleCnt="7"/>
      <dgm:spPr/>
      <dgm:t>
        <a:bodyPr/>
        <a:lstStyle/>
        <a:p>
          <a:endParaRPr lang="cs-CZ"/>
        </a:p>
      </dgm:t>
    </dgm:pt>
    <dgm:pt modelId="{BF5574E1-1CE8-4BE5-AB49-3B8EF292C0F2}" type="pres">
      <dgm:prSet presAssocID="{D1F30CCC-ED2C-4305-B0FF-7ECF8099856A}" presName="hierChild4" presStyleCnt="0"/>
      <dgm:spPr/>
    </dgm:pt>
    <dgm:pt modelId="{82729B94-DA95-47F2-A180-5B5BF3324201}" type="pres">
      <dgm:prSet presAssocID="{1F7EF410-036A-4F7E-A553-2227DA04F8A8}" presName="Name37" presStyleLbl="parChTrans1D3" presStyleIdx="0" presStyleCnt="8"/>
      <dgm:spPr/>
      <dgm:t>
        <a:bodyPr/>
        <a:lstStyle/>
        <a:p>
          <a:endParaRPr lang="cs-CZ"/>
        </a:p>
      </dgm:t>
    </dgm:pt>
    <dgm:pt modelId="{6431600B-09AF-4C87-9347-9C629B3AAE9D}" type="pres">
      <dgm:prSet presAssocID="{EF08B4A0-8562-48A0-81DB-4E50AF164006}" presName="hierRoot2" presStyleCnt="0">
        <dgm:presLayoutVars>
          <dgm:hierBranch val="init"/>
        </dgm:presLayoutVars>
      </dgm:prSet>
      <dgm:spPr/>
    </dgm:pt>
    <dgm:pt modelId="{C52256F2-A92A-4CC7-845E-7102D4E786D0}" type="pres">
      <dgm:prSet presAssocID="{EF08B4A0-8562-48A0-81DB-4E50AF164006}" presName="rootComposite" presStyleCnt="0"/>
      <dgm:spPr/>
    </dgm:pt>
    <dgm:pt modelId="{CE4EA122-33ED-4469-8457-FDF07DAC3D16}" type="pres">
      <dgm:prSet presAssocID="{EF08B4A0-8562-48A0-81DB-4E50AF164006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D422F8A-C558-4486-8F25-30292105B90F}" type="pres">
      <dgm:prSet presAssocID="{EF08B4A0-8562-48A0-81DB-4E50AF164006}" presName="rootConnector" presStyleLbl="node3" presStyleIdx="0" presStyleCnt="8"/>
      <dgm:spPr/>
      <dgm:t>
        <a:bodyPr/>
        <a:lstStyle/>
        <a:p>
          <a:endParaRPr lang="cs-CZ"/>
        </a:p>
      </dgm:t>
    </dgm:pt>
    <dgm:pt modelId="{FBF7D396-925A-4401-82A6-DB089BB807B2}" type="pres">
      <dgm:prSet presAssocID="{EF08B4A0-8562-48A0-81DB-4E50AF164006}" presName="hierChild4" presStyleCnt="0"/>
      <dgm:spPr/>
    </dgm:pt>
    <dgm:pt modelId="{B0FB39EC-BE85-4969-AA68-F85BD5C531D3}" type="pres">
      <dgm:prSet presAssocID="{EF08B4A0-8562-48A0-81DB-4E50AF164006}" presName="hierChild5" presStyleCnt="0"/>
      <dgm:spPr/>
    </dgm:pt>
    <dgm:pt modelId="{1E916FAB-2A10-4BBE-8622-F12D8F63C695}" type="pres">
      <dgm:prSet presAssocID="{84DCA74C-5DDD-428C-92B9-520CEA7BACFF}" presName="Name37" presStyleLbl="parChTrans1D3" presStyleIdx="1" presStyleCnt="8"/>
      <dgm:spPr/>
      <dgm:t>
        <a:bodyPr/>
        <a:lstStyle/>
        <a:p>
          <a:endParaRPr lang="cs-CZ"/>
        </a:p>
      </dgm:t>
    </dgm:pt>
    <dgm:pt modelId="{EA0C5308-FBF2-455F-ABA5-332EFBB2EEAD}" type="pres">
      <dgm:prSet presAssocID="{5B57A428-A091-428E-BDCD-0E3B60C31AE0}" presName="hierRoot2" presStyleCnt="0">
        <dgm:presLayoutVars>
          <dgm:hierBranch val="init"/>
        </dgm:presLayoutVars>
      </dgm:prSet>
      <dgm:spPr/>
    </dgm:pt>
    <dgm:pt modelId="{6FD81B5E-A603-4AB0-AFB0-3EAF9071F2D8}" type="pres">
      <dgm:prSet presAssocID="{5B57A428-A091-428E-BDCD-0E3B60C31AE0}" presName="rootComposite" presStyleCnt="0"/>
      <dgm:spPr/>
    </dgm:pt>
    <dgm:pt modelId="{E938F649-7B27-4CCD-9EEC-71AC1C8E6005}" type="pres">
      <dgm:prSet presAssocID="{5B57A428-A091-428E-BDCD-0E3B60C31AE0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170E4F-2960-4D4E-AD52-7FC878BCF97A}" type="pres">
      <dgm:prSet presAssocID="{5B57A428-A091-428E-BDCD-0E3B60C31AE0}" presName="rootConnector" presStyleLbl="node3" presStyleIdx="1" presStyleCnt="8"/>
      <dgm:spPr/>
      <dgm:t>
        <a:bodyPr/>
        <a:lstStyle/>
        <a:p>
          <a:endParaRPr lang="cs-CZ"/>
        </a:p>
      </dgm:t>
    </dgm:pt>
    <dgm:pt modelId="{77C43DA8-4F05-4EBC-A858-0E1ED3FD348A}" type="pres">
      <dgm:prSet presAssocID="{5B57A428-A091-428E-BDCD-0E3B60C31AE0}" presName="hierChild4" presStyleCnt="0"/>
      <dgm:spPr/>
    </dgm:pt>
    <dgm:pt modelId="{AD7697DE-7F83-40D6-8C9E-9ADD2BA55FF6}" type="pres">
      <dgm:prSet presAssocID="{5B57A428-A091-428E-BDCD-0E3B60C31AE0}" presName="hierChild5" presStyleCnt="0"/>
      <dgm:spPr/>
    </dgm:pt>
    <dgm:pt modelId="{399903A1-D145-47AA-8223-16FF9AA8393C}" type="pres">
      <dgm:prSet presAssocID="{D1F30CCC-ED2C-4305-B0FF-7ECF8099856A}" presName="hierChild5" presStyleCnt="0"/>
      <dgm:spPr/>
    </dgm:pt>
    <dgm:pt modelId="{32A11B23-D1CD-4134-9CAD-421D71664D58}" type="pres">
      <dgm:prSet presAssocID="{E75442BA-F6A0-4EFA-AB03-D178C4C652D2}" presName="Name37" presStyleLbl="parChTrans1D2" presStyleIdx="4" presStyleCnt="8"/>
      <dgm:spPr/>
      <dgm:t>
        <a:bodyPr/>
        <a:lstStyle/>
        <a:p>
          <a:endParaRPr lang="cs-CZ"/>
        </a:p>
      </dgm:t>
    </dgm:pt>
    <dgm:pt modelId="{BDF468C1-86D0-436B-91E2-5BE8BECCD7BA}" type="pres">
      <dgm:prSet presAssocID="{220FFA72-1A58-4AC7-A195-8029F22EECFE}" presName="hierRoot2" presStyleCnt="0">
        <dgm:presLayoutVars>
          <dgm:hierBranch val="init"/>
        </dgm:presLayoutVars>
      </dgm:prSet>
      <dgm:spPr/>
    </dgm:pt>
    <dgm:pt modelId="{19E36E7E-B04E-4967-B3FE-C43DE94AF024}" type="pres">
      <dgm:prSet presAssocID="{220FFA72-1A58-4AC7-A195-8029F22EECFE}" presName="rootComposite" presStyleCnt="0"/>
      <dgm:spPr/>
    </dgm:pt>
    <dgm:pt modelId="{B6B06581-0ACB-45BD-AF25-37A566829322}" type="pres">
      <dgm:prSet presAssocID="{220FFA72-1A58-4AC7-A195-8029F22EECFE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E3908E6-C2C7-488F-A858-83CAB187E75C}" type="pres">
      <dgm:prSet presAssocID="{220FFA72-1A58-4AC7-A195-8029F22EECFE}" presName="rootConnector" presStyleLbl="node2" presStyleIdx="4" presStyleCnt="7"/>
      <dgm:spPr/>
      <dgm:t>
        <a:bodyPr/>
        <a:lstStyle/>
        <a:p>
          <a:endParaRPr lang="cs-CZ"/>
        </a:p>
      </dgm:t>
    </dgm:pt>
    <dgm:pt modelId="{69597FE8-22AE-421A-9D1F-40C358558FB0}" type="pres">
      <dgm:prSet presAssocID="{220FFA72-1A58-4AC7-A195-8029F22EECFE}" presName="hierChild4" presStyleCnt="0"/>
      <dgm:spPr/>
    </dgm:pt>
    <dgm:pt modelId="{A27580F5-FE07-45F7-8175-0EFD9552588E}" type="pres">
      <dgm:prSet presAssocID="{40DAA9B8-73B6-4304-B5C3-08DD97C1AB86}" presName="Name37" presStyleLbl="parChTrans1D3" presStyleIdx="2" presStyleCnt="8"/>
      <dgm:spPr/>
      <dgm:t>
        <a:bodyPr/>
        <a:lstStyle/>
        <a:p>
          <a:endParaRPr lang="cs-CZ"/>
        </a:p>
      </dgm:t>
    </dgm:pt>
    <dgm:pt modelId="{341E5EA9-4693-41AB-99C8-9D78D1CF606A}" type="pres">
      <dgm:prSet presAssocID="{28F1558A-1BE1-436E-8B55-7E0241149E7B}" presName="hierRoot2" presStyleCnt="0">
        <dgm:presLayoutVars>
          <dgm:hierBranch val="init"/>
        </dgm:presLayoutVars>
      </dgm:prSet>
      <dgm:spPr/>
    </dgm:pt>
    <dgm:pt modelId="{6DE8E465-00D8-465F-AF79-9311887998A9}" type="pres">
      <dgm:prSet presAssocID="{28F1558A-1BE1-436E-8B55-7E0241149E7B}" presName="rootComposite" presStyleCnt="0"/>
      <dgm:spPr/>
    </dgm:pt>
    <dgm:pt modelId="{011A4EBA-0209-478F-8DA2-DBF83BFF3B89}" type="pres">
      <dgm:prSet presAssocID="{28F1558A-1BE1-436E-8B55-7E0241149E7B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17023E5-3884-4165-88D3-0174F70C921D}" type="pres">
      <dgm:prSet presAssocID="{28F1558A-1BE1-436E-8B55-7E0241149E7B}" presName="rootConnector" presStyleLbl="node3" presStyleIdx="2" presStyleCnt="8"/>
      <dgm:spPr/>
      <dgm:t>
        <a:bodyPr/>
        <a:lstStyle/>
        <a:p>
          <a:endParaRPr lang="cs-CZ"/>
        </a:p>
      </dgm:t>
    </dgm:pt>
    <dgm:pt modelId="{BBD5633C-E385-49F4-B949-59CF93A7CDFA}" type="pres">
      <dgm:prSet presAssocID="{28F1558A-1BE1-436E-8B55-7E0241149E7B}" presName="hierChild4" presStyleCnt="0"/>
      <dgm:spPr/>
    </dgm:pt>
    <dgm:pt modelId="{D90C0F98-9207-4F08-8E23-55E83E29506B}" type="pres">
      <dgm:prSet presAssocID="{28F1558A-1BE1-436E-8B55-7E0241149E7B}" presName="hierChild5" presStyleCnt="0"/>
      <dgm:spPr/>
    </dgm:pt>
    <dgm:pt modelId="{0DC795CF-76A4-448B-947C-86E4736BCB07}" type="pres">
      <dgm:prSet presAssocID="{B990FD23-8789-4222-B496-BCC59B9CD4C1}" presName="Name37" presStyleLbl="parChTrans1D3" presStyleIdx="3" presStyleCnt="8"/>
      <dgm:spPr/>
      <dgm:t>
        <a:bodyPr/>
        <a:lstStyle/>
        <a:p>
          <a:endParaRPr lang="cs-CZ"/>
        </a:p>
      </dgm:t>
    </dgm:pt>
    <dgm:pt modelId="{DA7BF79A-E189-4358-BCE3-9D163DA0011F}" type="pres">
      <dgm:prSet presAssocID="{05F61ED2-0703-4E91-95AA-C347DA94129C}" presName="hierRoot2" presStyleCnt="0">
        <dgm:presLayoutVars>
          <dgm:hierBranch val="init"/>
        </dgm:presLayoutVars>
      </dgm:prSet>
      <dgm:spPr/>
    </dgm:pt>
    <dgm:pt modelId="{EF073411-37DF-4D4D-8D5E-E52F381139AD}" type="pres">
      <dgm:prSet presAssocID="{05F61ED2-0703-4E91-95AA-C347DA94129C}" presName="rootComposite" presStyleCnt="0"/>
      <dgm:spPr/>
    </dgm:pt>
    <dgm:pt modelId="{CC370E42-6F7E-4375-AB06-9D06DBF49E5B}" type="pres">
      <dgm:prSet presAssocID="{05F61ED2-0703-4E91-95AA-C347DA94129C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E088FED-E51E-4101-83E7-E4D41BC085FF}" type="pres">
      <dgm:prSet presAssocID="{05F61ED2-0703-4E91-95AA-C347DA94129C}" presName="rootConnector" presStyleLbl="node3" presStyleIdx="3" presStyleCnt="8"/>
      <dgm:spPr/>
      <dgm:t>
        <a:bodyPr/>
        <a:lstStyle/>
        <a:p>
          <a:endParaRPr lang="cs-CZ"/>
        </a:p>
      </dgm:t>
    </dgm:pt>
    <dgm:pt modelId="{B010248B-34FB-44E1-AACD-1ECFBFDA3EA6}" type="pres">
      <dgm:prSet presAssocID="{05F61ED2-0703-4E91-95AA-C347DA94129C}" presName="hierChild4" presStyleCnt="0"/>
      <dgm:spPr/>
    </dgm:pt>
    <dgm:pt modelId="{AAD6CCF5-6DDA-4C65-BDCA-D705B6AC5DF5}" type="pres">
      <dgm:prSet presAssocID="{05F61ED2-0703-4E91-95AA-C347DA94129C}" presName="hierChild5" presStyleCnt="0"/>
      <dgm:spPr/>
    </dgm:pt>
    <dgm:pt modelId="{F2B2F61E-0836-4434-86B8-F68AE97014F3}" type="pres">
      <dgm:prSet presAssocID="{220FFA72-1A58-4AC7-A195-8029F22EECFE}" presName="hierChild5" presStyleCnt="0"/>
      <dgm:spPr/>
    </dgm:pt>
    <dgm:pt modelId="{E33B91D3-7674-4C3F-BE2E-356DE085DA0E}" type="pres">
      <dgm:prSet presAssocID="{F963C8A2-FECA-40AF-A2C3-EE917A807986}" presName="Name37" presStyleLbl="parChTrans1D2" presStyleIdx="5" presStyleCnt="8"/>
      <dgm:spPr/>
      <dgm:t>
        <a:bodyPr/>
        <a:lstStyle/>
        <a:p>
          <a:endParaRPr lang="cs-CZ"/>
        </a:p>
      </dgm:t>
    </dgm:pt>
    <dgm:pt modelId="{179CC55D-0852-4476-997F-3C7E14A636AF}" type="pres">
      <dgm:prSet presAssocID="{1AC060E9-6B54-4725-B04E-EB6440E78757}" presName="hierRoot2" presStyleCnt="0">
        <dgm:presLayoutVars>
          <dgm:hierBranch val="init"/>
        </dgm:presLayoutVars>
      </dgm:prSet>
      <dgm:spPr/>
    </dgm:pt>
    <dgm:pt modelId="{F49CA8AA-F8F2-4032-B5D8-C29EB3FF756C}" type="pres">
      <dgm:prSet presAssocID="{1AC060E9-6B54-4725-B04E-EB6440E78757}" presName="rootComposite" presStyleCnt="0"/>
      <dgm:spPr/>
    </dgm:pt>
    <dgm:pt modelId="{39558148-5D0A-4AE8-9B45-5C45880C2C82}" type="pres">
      <dgm:prSet presAssocID="{1AC060E9-6B54-4725-B04E-EB6440E78757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442A745-66F1-4929-9860-64270CD6E438}" type="pres">
      <dgm:prSet presAssocID="{1AC060E9-6B54-4725-B04E-EB6440E78757}" presName="rootConnector" presStyleLbl="node2" presStyleIdx="5" presStyleCnt="7"/>
      <dgm:spPr/>
      <dgm:t>
        <a:bodyPr/>
        <a:lstStyle/>
        <a:p>
          <a:endParaRPr lang="cs-CZ"/>
        </a:p>
      </dgm:t>
    </dgm:pt>
    <dgm:pt modelId="{DE7A4692-8989-4831-9111-36F1A135B6BD}" type="pres">
      <dgm:prSet presAssocID="{1AC060E9-6B54-4725-B04E-EB6440E78757}" presName="hierChild4" presStyleCnt="0"/>
      <dgm:spPr/>
    </dgm:pt>
    <dgm:pt modelId="{9F1A590A-4289-4D41-8E0A-251836A82CBE}" type="pres">
      <dgm:prSet presAssocID="{87D93B68-0C51-49B1-B1EF-422429ED540F}" presName="Name37" presStyleLbl="parChTrans1D3" presStyleIdx="4" presStyleCnt="8"/>
      <dgm:spPr/>
      <dgm:t>
        <a:bodyPr/>
        <a:lstStyle/>
        <a:p>
          <a:endParaRPr lang="cs-CZ"/>
        </a:p>
      </dgm:t>
    </dgm:pt>
    <dgm:pt modelId="{2C9D7DF1-732D-4241-9853-688EE0B9F208}" type="pres">
      <dgm:prSet presAssocID="{85EEB345-738D-481E-83EF-7436EA6526CD}" presName="hierRoot2" presStyleCnt="0">
        <dgm:presLayoutVars>
          <dgm:hierBranch val="init"/>
        </dgm:presLayoutVars>
      </dgm:prSet>
      <dgm:spPr/>
    </dgm:pt>
    <dgm:pt modelId="{031E353D-AB69-4824-AFC9-4F96F0BDD329}" type="pres">
      <dgm:prSet presAssocID="{85EEB345-738D-481E-83EF-7436EA6526CD}" presName="rootComposite" presStyleCnt="0"/>
      <dgm:spPr/>
    </dgm:pt>
    <dgm:pt modelId="{59A90D1D-9FB4-45F4-95F3-05771164D30F}" type="pres">
      <dgm:prSet presAssocID="{85EEB345-738D-481E-83EF-7436EA6526CD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9B0718E-8203-44B5-B837-6635EEAE2B14}" type="pres">
      <dgm:prSet presAssocID="{85EEB345-738D-481E-83EF-7436EA6526CD}" presName="rootConnector" presStyleLbl="node3" presStyleIdx="4" presStyleCnt="8"/>
      <dgm:spPr/>
      <dgm:t>
        <a:bodyPr/>
        <a:lstStyle/>
        <a:p>
          <a:endParaRPr lang="cs-CZ"/>
        </a:p>
      </dgm:t>
    </dgm:pt>
    <dgm:pt modelId="{0BD0AE12-6E72-49D7-A43B-E07B71B92B5F}" type="pres">
      <dgm:prSet presAssocID="{85EEB345-738D-481E-83EF-7436EA6526CD}" presName="hierChild4" presStyleCnt="0"/>
      <dgm:spPr/>
    </dgm:pt>
    <dgm:pt modelId="{3386DFE6-1426-4AA5-8FD1-1A781FC7AD40}" type="pres">
      <dgm:prSet presAssocID="{85EEB345-738D-481E-83EF-7436EA6526CD}" presName="hierChild5" presStyleCnt="0"/>
      <dgm:spPr/>
    </dgm:pt>
    <dgm:pt modelId="{68F874D2-B19C-4B47-B6AD-70FD77053664}" type="pres">
      <dgm:prSet presAssocID="{92BF359D-8A44-42F2-A35E-1AF300BE5CD7}" presName="Name37" presStyleLbl="parChTrans1D3" presStyleIdx="5" presStyleCnt="8"/>
      <dgm:spPr/>
      <dgm:t>
        <a:bodyPr/>
        <a:lstStyle/>
        <a:p>
          <a:endParaRPr lang="cs-CZ"/>
        </a:p>
      </dgm:t>
    </dgm:pt>
    <dgm:pt modelId="{CED51C87-106F-4269-8DE3-F4AB98E21369}" type="pres">
      <dgm:prSet presAssocID="{E875E443-271F-43ED-8F3B-5B077DDD26DD}" presName="hierRoot2" presStyleCnt="0">
        <dgm:presLayoutVars>
          <dgm:hierBranch val="init"/>
        </dgm:presLayoutVars>
      </dgm:prSet>
      <dgm:spPr/>
    </dgm:pt>
    <dgm:pt modelId="{750BF152-9B0D-4EC2-9E65-4686E003285C}" type="pres">
      <dgm:prSet presAssocID="{E875E443-271F-43ED-8F3B-5B077DDD26DD}" presName="rootComposite" presStyleCnt="0"/>
      <dgm:spPr/>
    </dgm:pt>
    <dgm:pt modelId="{F72CF610-C1C1-48CC-95BD-D5844E63EF7E}" type="pres">
      <dgm:prSet presAssocID="{E875E443-271F-43ED-8F3B-5B077DDD26DD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187E71A-E31A-4C58-9D79-D439792D5333}" type="pres">
      <dgm:prSet presAssocID="{E875E443-271F-43ED-8F3B-5B077DDD26DD}" presName="rootConnector" presStyleLbl="node3" presStyleIdx="5" presStyleCnt="8"/>
      <dgm:spPr/>
      <dgm:t>
        <a:bodyPr/>
        <a:lstStyle/>
        <a:p>
          <a:endParaRPr lang="cs-CZ"/>
        </a:p>
      </dgm:t>
    </dgm:pt>
    <dgm:pt modelId="{CAA069B5-1130-4E60-9215-4C065F0240FD}" type="pres">
      <dgm:prSet presAssocID="{E875E443-271F-43ED-8F3B-5B077DDD26DD}" presName="hierChild4" presStyleCnt="0"/>
      <dgm:spPr/>
    </dgm:pt>
    <dgm:pt modelId="{CB09C518-227E-40FA-BC77-72CC63DCDFC3}" type="pres">
      <dgm:prSet presAssocID="{E875E443-271F-43ED-8F3B-5B077DDD26DD}" presName="hierChild5" presStyleCnt="0"/>
      <dgm:spPr/>
    </dgm:pt>
    <dgm:pt modelId="{181D7F08-A5BE-4E84-9A06-C170318FDF83}" type="pres">
      <dgm:prSet presAssocID="{1AC060E9-6B54-4725-B04E-EB6440E78757}" presName="hierChild5" presStyleCnt="0"/>
      <dgm:spPr/>
    </dgm:pt>
    <dgm:pt modelId="{A2A150BE-B509-44E3-8F20-95FCC48D615A}" type="pres">
      <dgm:prSet presAssocID="{1B9FF629-603B-4205-9B47-92586B06FF82}" presName="Name37" presStyleLbl="parChTrans1D2" presStyleIdx="6" presStyleCnt="8"/>
      <dgm:spPr/>
      <dgm:t>
        <a:bodyPr/>
        <a:lstStyle/>
        <a:p>
          <a:endParaRPr lang="cs-CZ"/>
        </a:p>
      </dgm:t>
    </dgm:pt>
    <dgm:pt modelId="{9E3C5F5A-D75D-4128-B966-1F6E827B2DCB}" type="pres">
      <dgm:prSet presAssocID="{49962E04-CC85-4F70-BC9E-71BA8CE1DC69}" presName="hierRoot2" presStyleCnt="0">
        <dgm:presLayoutVars>
          <dgm:hierBranch val="init"/>
        </dgm:presLayoutVars>
      </dgm:prSet>
      <dgm:spPr/>
    </dgm:pt>
    <dgm:pt modelId="{746E254A-8ED3-44B4-A531-5B8174B31E56}" type="pres">
      <dgm:prSet presAssocID="{49962E04-CC85-4F70-BC9E-71BA8CE1DC69}" presName="rootComposite" presStyleCnt="0"/>
      <dgm:spPr/>
    </dgm:pt>
    <dgm:pt modelId="{1CB154D8-CE04-4E71-91EE-580CAF852407}" type="pres">
      <dgm:prSet presAssocID="{49962E04-CC85-4F70-BC9E-71BA8CE1DC69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D341EFA-0A86-4A09-A0C7-A25DD5C699CB}" type="pres">
      <dgm:prSet presAssocID="{49962E04-CC85-4F70-BC9E-71BA8CE1DC69}" presName="rootConnector" presStyleLbl="node2" presStyleIdx="6" presStyleCnt="7"/>
      <dgm:spPr/>
      <dgm:t>
        <a:bodyPr/>
        <a:lstStyle/>
        <a:p>
          <a:endParaRPr lang="cs-CZ"/>
        </a:p>
      </dgm:t>
    </dgm:pt>
    <dgm:pt modelId="{58C81389-6C63-4183-86F4-8D6E500B3FDC}" type="pres">
      <dgm:prSet presAssocID="{49962E04-CC85-4F70-BC9E-71BA8CE1DC69}" presName="hierChild4" presStyleCnt="0"/>
      <dgm:spPr/>
    </dgm:pt>
    <dgm:pt modelId="{293B8C7B-400A-4752-9002-EEC698E6185C}" type="pres">
      <dgm:prSet presAssocID="{CE14D52F-CE43-4F3B-9FD8-DAB6B29C4D6C}" presName="Name37" presStyleLbl="parChTrans1D3" presStyleIdx="6" presStyleCnt="8"/>
      <dgm:spPr/>
      <dgm:t>
        <a:bodyPr/>
        <a:lstStyle/>
        <a:p>
          <a:endParaRPr lang="cs-CZ"/>
        </a:p>
      </dgm:t>
    </dgm:pt>
    <dgm:pt modelId="{9E315C99-CD37-47BD-AB1F-880F8EA242BB}" type="pres">
      <dgm:prSet presAssocID="{EE230F47-C4C4-4A0B-BB3B-D7D672C6F3C0}" presName="hierRoot2" presStyleCnt="0">
        <dgm:presLayoutVars>
          <dgm:hierBranch val="init"/>
        </dgm:presLayoutVars>
      </dgm:prSet>
      <dgm:spPr/>
    </dgm:pt>
    <dgm:pt modelId="{2F116588-1B19-44EA-9001-784302ECD20F}" type="pres">
      <dgm:prSet presAssocID="{EE230F47-C4C4-4A0B-BB3B-D7D672C6F3C0}" presName="rootComposite" presStyleCnt="0"/>
      <dgm:spPr/>
    </dgm:pt>
    <dgm:pt modelId="{15552A72-E91A-4BD7-84E6-74897F7E96F3}" type="pres">
      <dgm:prSet presAssocID="{EE230F47-C4C4-4A0B-BB3B-D7D672C6F3C0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1988CC8-576F-4B02-8267-CDEA40136144}" type="pres">
      <dgm:prSet presAssocID="{EE230F47-C4C4-4A0B-BB3B-D7D672C6F3C0}" presName="rootConnector" presStyleLbl="node3" presStyleIdx="6" presStyleCnt="8"/>
      <dgm:spPr/>
      <dgm:t>
        <a:bodyPr/>
        <a:lstStyle/>
        <a:p>
          <a:endParaRPr lang="cs-CZ"/>
        </a:p>
      </dgm:t>
    </dgm:pt>
    <dgm:pt modelId="{F099B3D2-9C96-43F2-B90A-9FB43EBDA719}" type="pres">
      <dgm:prSet presAssocID="{EE230F47-C4C4-4A0B-BB3B-D7D672C6F3C0}" presName="hierChild4" presStyleCnt="0"/>
      <dgm:spPr/>
    </dgm:pt>
    <dgm:pt modelId="{1D80F38A-2D99-4D92-BF6A-1A7340467FCC}" type="pres">
      <dgm:prSet presAssocID="{EE230F47-C4C4-4A0B-BB3B-D7D672C6F3C0}" presName="hierChild5" presStyleCnt="0"/>
      <dgm:spPr/>
    </dgm:pt>
    <dgm:pt modelId="{049C3F9B-74C4-4F25-A9B0-F96E6FB7506D}" type="pres">
      <dgm:prSet presAssocID="{1F7D8F31-54B6-4558-A806-F008061F91C8}" presName="Name37" presStyleLbl="parChTrans1D3" presStyleIdx="7" presStyleCnt="8"/>
      <dgm:spPr/>
      <dgm:t>
        <a:bodyPr/>
        <a:lstStyle/>
        <a:p>
          <a:endParaRPr lang="cs-CZ"/>
        </a:p>
      </dgm:t>
    </dgm:pt>
    <dgm:pt modelId="{9E320850-4A45-4D2A-AEBA-503B1F5C127E}" type="pres">
      <dgm:prSet presAssocID="{6B345E01-D3E6-4323-9584-38106C0D7F34}" presName="hierRoot2" presStyleCnt="0">
        <dgm:presLayoutVars>
          <dgm:hierBranch val="init"/>
        </dgm:presLayoutVars>
      </dgm:prSet>
      <dgm:spPr/>
    </dgm:pt>
    <dgm:pt modelId="{60FC2E33-6614-4938-B26F-B69425E86A21}" type="pres">
      <dgm:prSet presAssocID="{6B345E01-D3E6-4323-9584-38106C0D7F34}" presName="rootComposite" presStyleCnt="0"/>
      <dgm:spPr/>
    </dgm:pt>
    <dgm:pt modelId="{3D150257-3541-4AFB-B0D2-716BF6F64E43}" type="pres">
      <dgm:prSet presAssocID="{6B345E01-D3E6-4323-9584-38106C0D7F34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53BD35-E0B5-4E23-9E5D-2C4F8ADCC0FE}" type="pres">
      <dgm:prSet presAssocID="{6B345E01-D3E6-4323-9584-38106C0D7F34}" presName="rootConnector" presStyleLbl="node3" presStyleIdx="7" presStyleCnt="8"/>
      <dgm:spPr/>
      <dgm:t>
        <a:bodyPr/>
        <a:lstStyle/>
        <a:p>
          <a:endParaRPr lang="cs-CZ"/>
        </a:p>
      </dgm:t>
    </dgm:pt>
    <dgm:pt modelId="{89A41584-8314-4A99-B712-1ADF684B694E}" type="pres">
      <dgm:prSet presAssocID="{6B345E01-D3E6-4323-9584-38106C0D7F34}" presName="hierChild4" presStyleCnt="0"/>
      <dgm:spPr/>
    </dgm:pt>
    <dgm:pt modelId="{076F94DB-EC88-45D8-B5DB-2CA9DBFE3B71}" type="pres">
      <dgm:prSet presAssocID="{6B345E01-D3E6-4323-9584-38106C0D7F34}" presName="hierChild5" presStyleCnt="0"/>
      <dgm:spPr/>
    </dgm:pt>
    <dgm:pt modelId="{A32FEBDE-EABB-4671-B8BD-8868A02719D6}" type="pres">
      <dgm:prSet presAssocID="{49962E04-CC85-4F70-BC9E-71BA8CE1DC69}" presName="hierChild5" presStyleCnt="0"/>
      <dgm:spPr/>
    </dgm:pt>
    <dgm:pt modelId="{D09797CF-2145-43A9-BB4B-8A810AB4E402}" type="pres">
      <dgm:prSet presAssocID="{67C53951-2F0E-42DB-A039-EB64BC1FE1CA}" presName="hierChild3" presStyleCnt="0"/>
      <dgm:spPr/>
    </dgm:pt>
    <dgm:pt modelId="{D04D4CA5-8082-47C9-8D26-CA6349CE2B0E}" type="pres">
      <dgm:prSet presAssocID="{26E0CFE0-B571-4E36-B085-927955F418BF}" presName="Name111" presStyleLbl="parChTrans1D2" presStyleIdx="7" presStyleCnt="8"/>
      <dgm:spPr/>
      <dgm:t>
        <a:bodyPr/>
        <a:lstStyle/>
        <a:p>
          <a:endParaRPr lang="cs-CZ"/>
        </a:p>
      </dgm:t>
    </dgm:pt>
    <dgm:pt modelId="{ED52F082-9A32-49C7-A744-D4E1EC457B52}" type="pres">
      <dgm:prSet presAssocID="{12E7B454-57BA-4303-ADFB-8758C86324A5}" presName="hierRoot3" presStyleCnt="0">
        <dgm:presLayoutVars>
          <dgm:hierBranch val="init"/>
        </dgm:presLayoutVars>
      </dgm:prSet>
      <dgm:spPr/>
    </dgm:pt>
    <dgm:pt modelId="{D3B92647-EB31-4131-B1C2-97A358E7BBF9}" type="pres">
      <dgm:prSet presAssocID="{12E7B454-57BA-4303-ADFB-8758C86324A5}" presName="rootComposite3" presStyleCnt="0"/>
      <dgm:spPr/>
    </dgm:pt>
    <dgm:pt modelId="{5672D230-2A3C-4D6B-A248-51923EE2A06A}" type="pres">
      <dgm:prSet presAssocID="{12E7B454-57BA-4303-ADFB-8758C86324A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0512D21-A007-4F84-9050-EB9BA6040471}" type="pres">
      <dgm:prSet presAssocID="{12E7B454-57BA-4303-ADFB-8758C86324A5}" presName="rootConnector3" presStyleLbl="asst1" presStyleIdx="0" presStyleCnt="1"/>
      <dgm:spPr/>
      <dgm:t>
        <a:bodyPr/>
        <a:lstStyle/>
        <a:p>
          <a:endParaRPr lang="cs-CZ"/>
        </a:p>
      </dgm:t>
    </dgm:pt>
    <dgm:pt modelId="{FC09B6E5-E412-4800-A333-D113D11A8338}" type="pres">
      <dgm:prSet presAssocID="{12E7B454-57BA-4303-ADFB-8758C86324A5}" presName="hierChild6" presStyleCnt="0"/>
      <dgm:spPr/>
    </dgm:pt>
    <dgm:pt modelId="{8FA8D52A-69E0-4A6E-8295-9BA29E1AC4C4}" type="pres">
      <dgm:prSet presAssocID="{12E7B454-57BA-4303-ADFB-8758C86324A5}" presName="hierChild7" presStyleCnt="0"/>
      <dgm:spPr/>
    </dgm:pt>
  </dgm:ptLst>
  <dgm:cxnLst>
    <dgm:cxn modelId="{DA94977B-EC30-46AC-9EFF-D84F1CBE0B60}" type="presOf" srcId="{4CE1C041-D18E-4792-97AE-3FE7903E1AA2}" destId="{B30D0364-D700-47FC-91A2-0D424469B582}" srcOrd="0" destOrd="0" presId="urn:microsoft.com/office/officeart/2005/8/layout/orgChart1"/>
    <dgm:cxn modelId="{DF81200F-F440-4965-8477-D95DBAAE6F6B}" type="presOf" srcId="{5B57A428-A091-428E-BDCD-0E3B60C31AE0}" destId="{46170E4F-2960-4D4E-AD52-7FC878BCF97A}" srcOrd="1" destOrd="0" presId="urn:microsoft.com/office/officeart/2005/8/layout/orgChart1"/>
    <dgm:cxn modelId="{D6B4F215-5104-4869-9858-8B8424C3E799}" srcId="{67C53951-2F0E-42DB-A039-EB64BC1FE1CA}" destId="{12E7B454-57BA-4303-ADFB-8758C86324A5}" srcOrd="0" destOrd="0" parTransId="{26E0CFE0-B571-4E36-B085-927955F418BF}" sibTransId="{45F982A4-F57F-4F55-BBC7-99DB124E5A2F}"/>
    <dgm:cxn modelId="{DB63D3BD-3F64-481F-9FE7-ADA7DEF4A924}" srcId="{67C53951-2F0E-42DB-A039-EB64BC1FE1CA}" destId="{1AC060E9-6B54-4725-B04E-EB6440E78757}" srcOrd="6" destOrd="0" parTransId="{F963C8A2-FECA-40AF-A2C3-EE917A807986}" sibTransId="{725A37B9-C63F-4A22-BA84-5789D21B5392}"/>
    <dgm:cxn modelId="{F20D1975-6B60-4D31-B424-03FE0CFD0DC5}" type="presOf" srcId="{6B345E01-D3E6-4323-9584-38106C0D7F34}" destId="{3D150257-3541-4AFB-B0D2-716BF6F64E43}" srcOrd="0" destOrd="0" presId="urn:microsoft.com/office/officeart/2005/8/layout/orgChart1"/>
    <dgm:cxn modelId="{BFFBCFDE-F1B6-4B9D-82B1-1702F2BFB50E}" type="presOf" srcId="{49962E04-CC85-4F70-BC9E-71BA8CE1DC69}" destId="{1CB154D8-CE04-4E71-91EE-580CAF852407}" srcOrd="0" destOrd="0" presId="urn:microsoft.com/office/officeart/2005/8/layout/orgChart1"/>
    <dgm:cxn modelId="{E2615EF4-59F0-48BF-8C4E-8DC8187A6340}" srcId="{220FFA72-1A58-4AC7-A195-8029F22EECFE}" destId="{05F61ED2-0703-4E91-95AA-C347DA94129C}" srcOrd="1" destOrd="0" parTransId="{B990FD23-8789-4222-B496-BCC59B9CD4C1}" sibTransId="{D0AACE7B-1787-4243-95B8-079937A287CC}"/>
    <dgm:cxn modelId="{A508DDAD-1273-4AF0-956D-CFBFEFFA0B48}" type="presOf" srcId="{26E0CFE0-B571-4E36-B085-927955F418BF}" destId="{D04D4CA5-8082-47C9-8D26-CA6349CE2B0E}" srcOrd="0" destOrd="0" presId="urn:microsoft.com/office/officeart/2005/8/layout/orgChart1"/>
    <dgm:cxn modelId="{02B81FA5-B695-4BE5-810D-57BA3D8CDAD7}" type="presOf" srcId="{220FFA72-1A58-4AC7-A195-8029F22EECFE}" destId="{B6B06581-0ACB-45BD-AF25-37A566829322}" srcOrd="0" destOrd="0" presId="urn:microsoft.com/office/officeart/2005/8/layout/orgChart1"/>
    <dgm:cxn modelId="{9F5FD826-81E5-4D1F-842F-353DFED8527A}" srcId="{220FFA72-1A58-4AC7-A195-8029F22EECFE}" destId="{28F1558A-1BE1-436E-8B55-7E0241149E7B}" srcOrd="0" destOrd="0" parTransId="{40DAA9B8-73B6-4304-B5C3-08DD97C1AB86}" sibTransId="{35A7DF56-5560-4B89-9BD8-975772FA89A0}"/>
    <dgm:cxn modelId="{B46648EE-3240-45A1-88FA-E34D655389AE}" srcId="{172044B6-D410-42A4-98CE-C33CD963BA96}" destId="{67C53951-2F0E-42DB-A039-EB64BC1FE1CA}" srcOrd="0" destOrd="0" parTransId="{F6543884-817C-417C-AEE6-4E28997E0E00}" sibTransId="{9CEE1311-080C-4BD7-897C-0565115F1543}"/>
    <dgm:cxn modelId="{384D7FFA-56E9-4831-96C3-029D9AD0DCBF}" type="presOf" srcId="{1AC060E9-6B54-4725-B04E-EB6440E78757}" destId="{39558148-5D0A-4AE8-9B45-5C45880C2C82}" srcOrd="0" destOrd="0" presId="urn:microsoft.com/office/officeart/2005/8/layout/orgChart1"/>
    <dgm:cxn modelId="{D43FDF1E-DF98-4EDF-B64D-7463A212FB14}" type="presOf" srcId="{BFAB09DC-E942-405D-B332-114B8B927C98}" destId="{2ED6C896-A4AB-41A6-AB91-130B58801878}" srcOrd="1" destOrd="0" presId="urn:microsoft.com/office/officeart/2005/8/layout/orgChart1"/>
    <dgm:cxn modelId="{E3A7B7C9-E317-4220-8EFA-83D35D19B1E2}" type="presOf" srcId="{E75442BA-F6A0-4EFA-AB03-D178C4C652D2}" destId="{32A11B23-D1CD-4134-9CAD-421D71664D58}" srcOrd="0" destOrd="0" presId="urn:microsoft.com/office/officeart/2005/8/layout/orgChart1"/>
    <dgm:cxn modelId="{E5EDA4C0-B980-4DFF-99AB-9A129AF05CF9}" type="presOf" srcId="{67C53951-2F0E-42DB-A039-EB64BC1FE1CA}" destId="{CF64E9D1-AFF1-46FD-A90F-232CF2203E0B}" srcOrd="0" destOrd="0" presId="urn:microsoft.com/office/officeart/2005/8/layout/orgChart1"/>
    <dgm:cxn modelId="{411AFEFD-9525-4056-A202-9D5AD5FEAA25}" type="presOf" srcId="{367A1C0E-5608-47A6-BE60-BD37BB3C4E21}" destId="{EC04BD19-C2B5-481C-A8CE-36CD03963162}" srcOrd="0" destOrd="0" presId="urn:microsoft.com/office/officeart/2005/8/layout/orgChart1"/>
    <dgm:cxn modelId="{C220AA78-A00B-4613-BE55-79C161F383E5}" srcId="{67C53951-2F0E-42DB-A039-EB64BC1FE1CA}" destId="{BFAB09DC-E942-405D-B332-114B8B927C98}" srcOrd="2" destOrd="0" parTransId="{B24E2F5B-CE48-4AC9-9BA7-1A0E43424668}" sibTransId="{86611925-E76C-4D89-99C5-BA67E3FD5965}"/>
    <dgm:cxn modelId="{6C87970E-7D8E-4FB7-8434-3E9683371D95}" type="presOf" srcId="{6B345E01-D3E6-4323-9584-38106C0D7F34}" destId="{3A53BD35-E0B5-4E23-9E5D-2C4F8ADCC0FE}" srcOrd="1" destOrd="0" presId="urn:microsoft.com/office/officeart/2005/8/layout/orgChart1"/>
    <dgm:cxn modelId="{6DDEC5D2-8DD5-4A5A-B3DD-E712FC1ABFA2}" type="presOf" srcId="{D1F30CCC-ED2C-4305-B0FF-7ECF8099856A}" destId="{E280F6AE-AAFB-4497-B82D-709412C286FC}" srcOrd="0" destOrd="0" presId="urn:microsoft.com/office/officeart/2005/8/layout/orgChart1"/>
    <dgm:cxn modelId="{E901809E-1163-4033-A0C2-B2742D17A1E4}" type="presOf" srcId="{EF08B4A0-8562-48A0-81DB-4E50AF164006}" destId="{CE4EA122-33ED-4469-8457-FDF07DAC3D16}" srcOrd="0" destOrd="0" presId="urn:microsoft.com/office/officeart/2005/8/layout/orgChart1"/>
    <dgm:cxn modelId="{18236E1A-759F-442E-952F-CA817A99636A}" type="presOf" srcId="{EE230F47-C4C4-4A0B-BB3B-D7D672C6F3C0}" destId="{81988CC8-576F-4B02-8267-CDEA40136144}" srcOrd="1" destOrd="0" presId="urn:microsoft.com/office/officeart/2005/8/layout/orgChart1"/>
    <dgm:cxn modelId="{E0384162-63F4-4717-A129-7CB9F1F51B1B}" type="presOf" srcId="{BFAB09DC-E942-405D-B332-114B8B927C98}" destId="{04AF9899-3CE5-4411-83A9-8159248290E4}" srcOrd="0" destOrd="0" presId="urn:microsoft.com/office/officeart/2005/8/layout/orgChart1"/>
    <dgm:cxn modelId="{ED5F0EAF-C7B9-449B-986F-81432A55BB5D}" srcId="{67C53951-2F0E-42DB-A039-EB64BC1FE1CA}" destId="{49962E04-CC85-4F70-BC9E-71BA8CE1DC69}" srcOrd="7" destOrd="0" parTransId="{1B9FF629-603B-4205-9B47-92586B06FF82}" sibTransId="{AAE54B51-0676-4A45-BCC5-39AD622C4D24}"/>
    <dgm:cxn modelId="{2B9C14DA-735C-45BB-B89F-A3C257C1262F}" srcId="{67C53951-2F0E-42DB-A039-EB64BC1FE1CA}" destId="{D1F30CCC-ED2C-4305-B0FF-7ECF8099856A}" srcOrd="4" destOrd="0" parTransId="{016B1792-5E96-4626-A466-391B568A0A9D}" sibTransId="{AE29E314-BFBC-4D81-BD38-98976FC15B67}"/>
    <dgm:cxn modelId="{AA77A457-9901-48F0-BE64-57444550670D}" type="presOf" srcId="{B990FD23-8789-4222-B496-BCC59B9CD4C1}" destId="{0DC795CF-76A4-448B-947C-86E4736BCB07}" srcOrd="0" destOrd="0" presId="urn:microsoft.com/office/officeart/2005/8/layout/orgChart1"/>
    <dgm:cxn modelId="{93CAB277-0B91-4980-B3F4-5266B6CD7E5F}" srcId="{67C53951-2F0E-42DB-A039-EB64BC1FE1CA}" destId="{4CE1C041-D18E-4792-97AE-3FE7903E1AA2}" srcOrd="3" destOrd="0" parTransId="{F4439C39-90AE-47E0-989A-9242D26C6821}" sibTransId="{F0A5CE11-C55B-416A-AE12-77DC5186321D}"/>
    <dgm:cxn modelId="{49A4D22F-9B0A-4E98-BA20-72C53C1FC4DD}" type="presOf" srcId="{016B1792-5E96-4626-A466-391B568A0A9D}" destId="{1A1D8BE4-15C8-4807-B13F-591654601CCB}" srcOrd="0" destOrd="0" presId="urn:microsoft.com/office/officeart/2005/8/layout/orgChart1"/>
    <dgm:cxn modelId="{E35B4E50-C2DC-445C-8BE6-5EBE879DB676}" srcId="{D1F30CCC-ED2C-4305-B0FF-7ECF8099856A}" destId="{5B57A428-A091-428E-BDCD-0E3B60C31AE0}" srcOrd="1" destOrd="0" parTransId="{84DCA74C-5DDD-428C-92B9-520CEA7BACFF}" sibTransId="{77E7B83E-9DC7-439F-823B-EAE5D5591BD4}"/>
    <dgm:cxn modelId="{625F1F50-D3BE-46C4-9EE3-C8F8A4D2B3E6}" type="presOf" srcId="{EE230F47-C4C4-4A0B-BB3B-D7D672C6F3C0}" destId="{15552A72-E91A-4BD7-84E6-74897F7E96F3}" srcOrd="0" destOrd="0" presId="urn:microsoft.com/office/officeart/2005/8/layout/orgChart1"/>
    <dgm:cxn modelId="{CA15C4F0-4DA3-4501-AD66-766879566467}" type="presOf" srcId="{367A1C0E-5608-47A6-BE60-BD37BB3C4E21}" destId="{7BD95C4D-2409-44DA-AFDF-1483D8191974}" srcOrd="1" destOrd="0" presId="urn:microsoft.com/office/officeart/2005/8/layout/orgChart1"/>
    <dgm:cxn modelId="{3EB120A8-8F54-4A1A-9E5C-E1EE259E52F2}" type="presOf" srcId="{84DCA74C-5DDD-428C-92B9-520CEA7BACFF}" destId="{1E916FAB-2A10-4BBE-8622-F12D8F63C695}" srcOrd="0" destOrd="0" presId="urn:microsoft.com/office/officeart/2005/8/layout/orgChart1"/>
    <dgm:cxn modelId="{77545697-B12D-4EF5-A5DB-CBD9F93A784C}" type="presOf" srcId="{E875E443-271F-43ED-8F3B-5B077DDD26DD}" destId="{F72CF610-C1C1-48CC-95BD-D5844E63EF7E}" srcOrd="0" destOrd="0" presId="urn:microsoft.com/office/officeart/2005/8/layout/orgChart1"/>
    <dgm:cxn modelId="{84B31E93-2F12-4E65-BC95-5341F020E749}" srcId="{1AC060E9-6B54-4725-B04E-EB6440E78757}" destId="{85EEB345-738D-481E-83EF-7436EA6526CD}" srcOrd="0" destOrd="0" parTransId="{87D93B68-0C51-49B1-B1EF-422429ED540F}" sibTransId="{90B9C2B9-2122-476B-9A1D-0F7FB9D1CEFC}"/>
    <dgm:cxn modelId="{222C7056-957A-4E0E-ABA0-60E891961819}" srcId="{D1F30CCC-ED2C-4305-B0FF-7ECF8099856A}" destId="{EF08B4A0-8562-48A0-81DB-4E50AF164006}" srcOrd="0" destOrd="0" parTransId="{1F7EF410-036A-4F7E-A553-2227DA04F8A8}" sibTransId="{3B0B49F1-0E87-48B9-8F5D-D189B1F3484F}"/>
    <dgm:cxn modelId="{3E6176DD-EFD1-4106-8923-CA0FA7B2608E}" type="presOf" srcId="{1AC060E9-6B54-4725-B04E-EB6440E78757}" destId="{C442A745-66F1-4929-9860-64270CD6E438}" srcOrd="1" destOrd="0" presId="urn:microsoft.com/office/officeart/2005/8/layout/orgChart1"/>
    <dgm:cxn modelId="{33193293-C4D3-48DC-8949-B6E963EFF1D0}" type="presOf" srcId="{92BF359D-8A44-42F2-A35E-1AF300BE5CD7}" destId="{68F874D2-B19C-4B47-B6AD-70FD77053664}" srcOrd="0" destOrd="0" presId="urn:microsoft.com/office/officeart/2005/8/layout/orgChart1"/>
    <dgm:cxn modelId="{D66BCE03-0DF7-4D9D-AFBD-F5B2148B9442}" type="presOf" srcId="{4CE1C041-D18E-4792-97AE-3FE7903E1AA2}" destId="{27776ACD-2AEE-4936-B92E-B07E81747468}" srcOrd="1" destOrd="0" presId="urn:microsoft.com/office/officeart/2005/8/layout/orgChart1"/>
    <dgm:cxn modelId="{DBF95DBC-944B-4898-92EE-28F3C79C07E5}" type="presOf" srcId="{D1F30CCC-ED2C-4305-B0FF-7ECF8099856A}" destId="{245BF7F9-CBC9-45DC-9EFA-079A87A3025F}" srcOrd="1" destOrd="0" presId="urn:microsoft.com/office/officeart/2005/8/layout/orgChart1"/>
    <dgm:cxn modelId="{3861EBCB-4EF8-44AB-B28B-BF836AE0F7AF}" srcId="{67C53951-2F0E-42DB-A039-EB64BC1FE1CA}" destId="{367A1C0E-5608-47A6-BE60-BD37BB3C4E21}" srcOrd="1" destOrd="0" parTransId="{4B9A4EF1-481F-458B-9D97-179F675D0430}" sibTransId="{ED983669-76BF-4681-A928-8836E1AF0003}"/>
    <dgm:cxn modelId="{A3D09A3C-D85B-429A-B325-697841033681}" type="presOf" srcId="{67C53951-2F0E-42DB-A039-EB64BC1FE1CA}" destId="{0E19156E-14CD-4163-A629-9DB22EF3E31E}" srcOrd="1" destOrd="0" presId="urn:microsoft.com/office/officeart/2005/8/layout/orgChart1"/>
    <dgm:cxn modelId="{C1E962E7-B2ED-4857-A7F8-6A16F071E74C}" type="presOf" srcId="{1F7EF410-036A-4F7E-A553-2227DA04F8A8}" destId="{82729B94-DA95-47F2-A180-5B5BF3324201}" srcOrd="0" destOrd="0" presId="urn:microsoft.com/office/officeart/2005/8/layout/orgChart1"/>
    <dgm:cxn modelId="{68C3D767-74B5-459A-93D1-1C3A6C306275}" srcId="{1AC060E9-6B54-4725-B04E-EB6440E78757}" destId="{E875E443-271F-43ED-8F3B-5B077DDD26DD}" srcOrd="1" destOrd="0" parTransId="{92BF359D-8A44-42F2-A35E-1AF300BE5CD7}" sibTransId="{0DCE4D67-AB33-4EC5-AB4F-6F72D0A12A23}"/>
    <dgm:cxn modelId="{13E75684-3C4F-499D-8D41-A7D2CE98DE2A}" type="presOf" srcId="{12E7B454-57BA-4303-ADFB-8758C86324A5}" destId="{10512D21-A007-4F84-9050-EB9BA6040471}" srcOrd="1" destOrd="0" presId="urn:microsoft.com/office/officeart/2005/8/layout/orgChart1"/>
    <dgm:cxn modelId="{667FC8F3-E364-4718-AC1E-BE1F0F59B411}" type="presOf" srcId="{28F1558A-1BE1-436E-8B55-7E0241149E7B}" destId="{011A4EBA-0209-478F-8DA2-DBF83BFF3B89}" srcOrd="0" destOrd="0" presId="urn:microsoft.com/office/officeart/2005/8/layout/orgChart1"/>
    <dgm:cxn modelId="{AADE55F9-046B-46BB-96C2-90916A62FFF8}" type="presOf" srcId="{E875E443-271F-43ED-8F3B-5B077DDD26DD}" destId="{3187E71A-E31A-4C58-9D79-D439792D5333}" srcOrd="1" destOrd="0" presId="urn:microsoft.com/office/officeart/2005/8/layout/orgChart1"/>
    <dgm:cxn modelId="{789B5C45-B067-44BD-AAF4-B870746ECAFF}" type="presOf" srcId="{40DAA9B8-73B6-4304-B5C3-08DD97C1AB86}" destId="{A27580F5-FE07-45F7-8175-0EFD9552588E}" srcOrd="0" destOrd="0" presId="urn:microsoft.com/office/officeart/2005/8/layout/orgChart1"/>
    <dgm:cxn modelId="{0E29F670-7E88-42C4-B708-DECB6A35CF63}" type="presOf" srcId="{CE14D52F-CE43-4F3B-9FD8-DAB6B29C4D6C}" destId="{293B8C7B-400A-4752-9002-EEC698E6185C}" srcOrd="0" destOrd="0" presId="urn:microsoft.com/office/officeart/2005/8/layout/orgChart1"/>
    <dgm:cxn modelId="{ECAFC7F8-5B96-4EE6-BD24-06A9F9D942C3}" type="presOf" srcId="{1B9FF629-603B-4205-9B47-92586B06FF82}" destId="{A2A150BE-B509-44E3-8F20-95FCC48D615A}" srcOrd="0" destOrd="0" presId="urn:microsoft.com/office/officeart/2005/8/layout/orgChart1"/>
    <dgm:cxn modelId="{2D926920-3AAA-4D32-9619-D00242C4C175}" srcId="{49962E04-CC85-4F70-BC9E-71BA8CE1DC69}" destId="{EE230F47-C4C4-4A0B-BB3B-D7D672C6F3C0}" srcOrd="0" destOrd="0" parTransId="{CE14D52F-CE43-4F3B-9FD8-DAB6B29C4D6C}" sibTransId="{C495E3D0-CDCE-429D-AE3F-A58F752D309C}"/>
    <dgm:cxn modelId="{6A9C3D87-D899-462E-B218-2F95C0B12C2D}" type="presOf" srcId="{28F1558A-1BE1-436E-8B55-7E0241149E7B}" destId="{217023E5-3884-4165-88D3-0174F70C921D}" srcOrd="1" destOrd="0" presId="urn:microsoft.com/office/officeart/2005/8/layout/orgChart1"/>
    <dgm:cxn modelId="{852904CF-E6D2-4410-B0E8-502DB871FC5A}" type="presOf" srcId="{05F61ED2-0703-4E91-95AA-C347DA94129C}" destId="{CC370E42-6F7E-4375-AB06-9D06DBF49E5B}" srcOrd="0" destOrd="0" presId="urn:microsoft.com/office/officeart/2005/8/layout/orgChart1"/>
    <dgm:cxn modelId="{9E7D9425-6555-435D-87A5-613EED5FFA91}" type="presOf" srcId="{F963C8A2-FECA-40AF-A2C3-EE917A807986}" destId="{E33B91D3-7674-4C3F-BE2E-356DE085DA0E}" srcOrd="0" destOrd="0" presId="urn:microsoft.com/office/officeart/2005/8/layout/orgChart1"/>
    <dgm:cxn modelId="{8A5A8F17-0A6A-4545-8F3B-411A6F0B961C}" type="presOf" srcId="{172044B6-D410-42A4-98CE-C33CD963BA96}" destId="{2791D367-B19E-46DD-9FEC-ECB0A1C44C8B}" srcOrd="0" destOrd="0" presId="urn:microsoft.com/office/officeart/2005/8/layout/orgChart1"/>
    <dgm:cxn modelId="{5B616E30-C986-4F59-B1A3-8F3342E08D69}" type="presOf" srcId="{1F7D8F31-54B6-4558-A806-F008061F91C8}" destId="{049C3F9B-74C4-4F25-A9B0-F96E6FB7506D}" srcOrd="0" destOrd="0" presId="urn:microsoft.com/office/officeart/2005/8/layout/orgChart1"/>
    <dgm:cxn modelId="{9FC56CB9-184A-4445-9931-AEAD38DDDAE8}" type="presOf" srcId="{B24E2F5B-CE48-4AC9-9BA7-1A0E43424668}" destId="{6276A948-EA77-4FE2-BFAC-F67369B22B8E}" srcOrd="0" destOrd="0" presId="urn:microsoft.com/office/officeart/2005/8/layout/orgChart1"/>
    <dgm:cxn modelId="{91868696-EC4B-45F3-85B1-2C50B1222E16}" type="presOf" srcId="{220FFA72-1A58-4AC7-A195-8029F22EECFE}" destId="{8E3908E6-C2C7-488F-A858-83CAB187E75C}" srcOrd="1" destOrd="0" presId="urn:microsoft.com/office/officeart/2005/8/layout/orgChart1"/>
    <dgm:cxn modelId="{3F2CA287-6907-44BD-8963-F5657D54A71D}" type="presOf" srcId="{12E7B454-57BA-4303-ADFB-8758C86324A5}" destId="{5672D230-2A3C-4D6B-A248-51923EE2A06A}" srcOrd="0" destOrd="0" presId="urn:microsoft.com/office/officeart/2005/8/layout/orgChart1"/>
    <dgm:cxn modelId="{75D434B0-73ED-4AB6-BCCD-F58226F4FBE8}" type="presOf" srcId="{5B57A428-A091-428E-BDCD-0E3B60C31AE0}" destId="{E938F649-7B27-4CCD-9EEC-71AC1C8E6005}" srcOrd="0" destOrd="0" presId="urn:microsoft.com/office/officeart/2005/8/layout/orgChart1"/>
    <dgm:cxn modelId="{50926963-93EC-424A-9746-7094C2AC6FFA}" type="presOf" srcId="{85EEB345-738D-481E-83EF-7436EA6526CD}" destId="{59A90D1D-9FB4-45F4-95F3-05771164D30F}" srcOrd="0" destOrd="0" presId="urn:microsoft.com/office/officeart/2005/8/layout/orgChart1"/>
    <dgm:cxn modelId="{2CB3F4CD-A51D-4780-BBEC-F2246077A868}" type="presOf" srcId="{87D93B68-0C51-49B1-B1EF-422429ED540F}" destId="{9F1A590A-4289-4D41-8E0A-251836A82CBE}" srcOrd="0" destOrd="0" presId="urn:microsoft.com/office/officeart/2005/8/layout/orgChart1"/>
    <dgm:cxn modelId="{A314D3EB-0430-4112-B8CC-9E70BC175F1B}" type="presOf" srcId="{49962E04-CC85-4F70-BC9E-71BA8CE1DC69}" destId="{5D341EFA-0A86-4A09-A0C7-A25DD5C699CB}" srcOrd="1" destOrd="0" presId="urn:microsoft.com/office/officeart/2005/8/layout/orgChart1"/>
    <dgm:cxn modelId="{72717882-20DC-427D-A960-F2C14CF34FCA}" srcId="{67C53951-2F0E-42DB-A039-EB64BC1FE1CA}" destId="{220FFA72-1A58-4AC7-A195-8029F22EECFE}" srcOrd="5" destOrd="0" parTransId="{E75442BA-F6A0-4EFA-AB03-D178C4C652D2}" sibTransId="{2105C19C-5C83-4F43-9570-432A016150E8}"/>
    <dgm:cxn modelId="{ECAF82AE-0EF6-4F53-9156-4AA7DE9E5B7C}" type="presOf" srcId="{4B9A4EF1-481F-458B-9D97-179F675D0430}" destId="{51FE810B-5063-4DE1-99EB-4A4B57D307E9}" srcOrd="0" destOrd="0" presId="urn:microsoft.com/office/officeart/2005/8/layout/orgChart1"/>
    <dgm:cxn modelId="{A21812F1-8928-43DC-B0A6-97B03C8CDF95}" type="presOf" srcId="{05F61ED2-0703-4E91-95AA-C347DA94129C}" destId="{DE088FED-E51E-4101-83E7-E4D41BC085FF}" srcOrd="1" destOrd="0" presId="urn:microsoft.com/office/officeart/2005/8/layout/orgChart1"/>
    <dgm:cxn modelId="{E2BCB042-DA41-4727-A31D-74CEE81D5B11}" type="presOf" srcId="{85EEB345-738D-481E-83EF-7436EA6526CD}" destId="{89B0718E-8203-44B5-B837-6635EEAE2B14}" srcOrd="1" destOrd="0" presId="urn:microsoft.com/office/officeart/2005/8/layout/orgChart1"/>
    <dgm:cxn modelId="{8B9578D5-0F74-4ADB-AA0B-5798513D9572}" type="presOf" srcId="{EF08B4A0-8562-48A0-81DB-4E50AF164006}" destId="{4D422F8A-C558-4486-8F25-30292105B90F}" srcOrd="1" destOrd="0" presId="urn:microsoft.com/office/officeart/2005/8/layout/orgChart1"/>
    <dgm:cxn modelId="{77C0466F-6ACF-406A-BFFD-C02004F76B1F}" type="presOf" srcId="{F4439C39-90AE-47E0-989A-9242D26C6821}" destId="{B5984C8D-36A8-477C-8DC7-2B66FC9A3285}" srcOrd="0" destOrd="0" presId="urn:microsoft.com/office/officeart/2005/8/layout/orgChart1"/>
    <dgm:cxn modelId="{FAB95976-F717-41A4-8DF1-640A94245ABF}" srcId="{49962E04-CC85-4F70-BC9E-71BA8CE1DC69}" destId="{6B345E01-D3E6-4323-9584-38106C0D7F34}" srcOrd="1" destOrd="0" parTransId="{1F7D8F31-54B6-4558-A806-F008061F91C8}" sibTransId="{247A01B0-0F8D-4155-9FB7-BF771E6650A3}"/>
    <dgm:cxn modelId="{E24C7A76-0F0C-44A2-9369-8EB342841E86}" type="presParOf" srcId="{2791D367-B19E-46DD-9FEC-ECB0A1C44C8B}" destId="{EAFDB6B7-EA07-463C-9CE4-DFB3FD778F2B}" srcOrd="0" destOrd="0" presId="urn:microsoft.com/office/officeart/2005/8/layout/orgChart1"/>
    <dgm:cxn modelId="{24452D2A-7DBF-44CF-BAA4-CF822E917D41}" type="presParOf" srcId="{EAFDB6B7-EA07-463C-9CE4-DFB3FD778F2B}" destId="{1B152EB8-1721-42DB-9993-CED79F52807D}" srcOrd="0" destOrd="0" presId="urn:microsoft.com/office/officeart/2005/8/layout/orgChart1"/>
    <dgm:cxn modelId="{94AD6FA1-E312-4DF8-9B83-825AFF86E70C}" type="presParOf" srcId="{1B152EB8-1721-42DB-9993-CED79F52807D}" destId="{CF64E9D1-AFF1-46FD-A90F-232CF2203E0B}" srcOrd="0" destOrd="0" presId="urn:microsoft.com/office/officeart/2005/8/layout/orgChart1"/>
    <dgm:cxn modelId="{BF83BB66-1CDC-4D56-A4F8-949E4226D1D3}" type="presParOf" srcId="{1B152EB8-1721-42DB-9993-CED79F52807D}" destId="{0E19156E-14CD-4163-A629-9DB22EF3E31E}" srcOrd="1" destOrd="0" presId="urn:microsoft.com/office/officeart/2005/8/layout/orgChart1"/>
    <dgm:cxn modelId="{49D084CF-3796-410D-8D5C-F0C37B601403}" type="presParOf" srcId="{EAFDB6B7-EA07-463C-9CE4-DFB3FD778F2B}" destId="{13504184-B95C-4A13-9FF9-75CE02A411DC}" srcOrd="1" destOrd="0" presId="urn:microsoft.com/office/officeart/2005/8/layout/orgChart1"/>
    <dgm:cxn modelId="{D8CA47A6-794A-41F8-87A1-B31A359BAA0F}" type="presParOf" srcId="{13504184-B95C-4A13-9FF9-75CE02A411DC}" destId="{51FE810B-5063-4DE1-99EB-4A4B57D307E9}" srcOrd="0" destOrd="0" presId="urn:microsoft.com/office/officeart/2005/8/layout/orgChart1"/>
    <dgm:cxn modelId="{F01094E3-7BDA-4934-9037-1DF610C241B5}" type="presParOf" srcId="{13504184-B95C-4A13-9FF9-75CE02A411DC}" destId="{AA879909-7D80-4A86-A476-81FEB9C212F4}" srcOrd="1" destOrd="0" presId="urn:microsoft.com/office/officeart/2005/8/layout/orgChart1"/>
    <dgm:cxn modelId="{CC1D3DA7-77BE-4141-B33E-0C41E6D5772F}" type="presParOf" srcId="{AA879909-7D80-4A86-A476-81FEB9C212F4}" destId="{0763BB47-4FE7-46FE-B19A-93B520BBC98A}" srcOrd="0" destOrd="0" presId="urn:microsoft.com/office/officeart/2005/8/layout/orgChart1"/>
    <dgm:cxn modelId="{FE59B39E-FDBE-4DC2-8BA2-1878889E5B08}" type="presParOf" srcId="{0763BB47-4FE7-46FE-B19A-93B520BBC98A}" destId="{EC04BD19-C2B5-481C-A8CE-36CD03963162}" srcOrd="0" destOrd="0" presId="urn:microsoft.com/office/officeart/2005/8/layout/orgChart1"/>
    <dgm:cxn modelId="{C34145BD-B3EB-4295-B1B4-A5C8E94C8A3F}" type="presParOf" srcId="{0763BB47-4FE7-46FE-B19A-93B520BBC98A}" destId="{7BD95C4D-2409-44DA-AFDF-1483D8191974}" srcOrd="1" destOrd="0" presId="urn:microsoft.com/office/officeart/2005/8/layout/orgChart1"/>
    <dgm:cxn modelId="{D52793DE-2F97-436E-A07B-D7E094818FE2}" type="presParOf" srcId="{AA879909-7D80-4A86-A476-81FEB9C212F4}" destId="{05DE38F0-C911-4FE7-A44E-DD441CCB7240}" srcOrd="1" destOrd="0" presId="urn:microsoft.com/office/officeart/2005/8/layout/orgChart1"/>
    <dgm:cxn modelId="{C478F499-7381-49DD-BD58-9CEEE48A4357}" type="presParOf" srcId="{AA879909-7D80-4A86-A476-81FEB9C212F4}" destId="{10BC557D-2A99-4BAE-8E4E-CFC9EF223AC0}" srcOrd="2" destOrd="0" presId="urn:microsoft.com/office/officeart/2005/8/layout/orgChart1"/>
    <dgm:cxn modelId="{95B877D0-5D28-47F7-9C78-7A0AF1CF83EE}" type="presParOf" srcId="{13504184-B95C-4A13-9FF9-75CE02A411DC}" destId="{6276A948-EA77-4FE2-BFAC-F67369B22B8E}" srcOrd="2" destOrd="0" presId="urn:microsoft.com/office/officeart/2005/8/layout/orgChart1"/>
    <dgm:cxn modelId="{C97B2FE4-A05A-4916-93F8-F5B5F381C62A}" type="presParOf" srcId="{13504184-B95C-4A13-9FF9-75CE02A411DC}" destId="{8A85D564-F7AA-466C-A216-0FDFA1EBA1E0}" srcOrd="3" destOrd="0" presId="urn:microsoft.com/office/officeart/2005/8/layout/orgChart1"/>
    <dgm:cxn modelId="{9F7F3562-649D-434C-9079-01C8E1D48245}" type="presParOf" srcId="{8A85D564-F7AA-466C-A216-0FDFA1EBA1E0}" destId="{1E3B9D95-D328-4E1B-8216-1ABB6442AFD1}" srcOrd="0" destOrd="0" presId="urn:microsoft.com/office/officeart/2005/8/layout/orgChart1"/>
    <dgm:cxn modelId="{65CD7894-D7F5-4F94-BAC4-B7C49748B30C}" type="presParOf" srcId="{1E3B9D95-D328-4E1B-8216-1ABB6442AFD1}" destId="{04AF9899-3CE5-4411-83A9-8159248290E4}" srcOrd="0" destOrd="0" presId="urn:microsoft.com/office/officeart/2005/8/layout/orgChart1"/>
    <dgm:cxn modelId="{E72E541F-5F28-4743-AB34-125B0648D7B8}" type="presParOf" srcId="{1E3B9D95-D328-4E1B-8216-1ABB6442AFD1}" destId="{2ED6C896-A4AB-41A6-AB91-130B58801878}" srcOrd="1" destOrd="0" presId="urn:microsoft.com/office/officeart/2005/8/layout/orgChart1"/>
    <dgm:cxn modelId="{2718D83B-1746-4EF7-B2F8-590B9648657C}" type="presParOf" srcId="{8A85D564-F7AA-466C-A216-0FDFA1EBA1E0}" destId="{F3C8F407-30F2-4437-B1F9-87FAA5DB4B3E}" srcOrd="1" destOrd="0" presId="urn:microsoft.com/office/officeart/2005/8/layout/orgChart1"/>
    <dgm:cxn modelId="{58738862-696E-40DB-ABD1-ED27935C5C43}" type="presParOf" srcId="{8A85D564-F7AA-466C-A216-0FDFA1EBA1E0}" destId="{64BB8071-14F4-4552-8343-F026DE3D02C1}" srcOrd="2" destOrd="0" presId="urn:microsoft.com/office/officeart/2005/8/layout/orgChart1"/>
    <dgm:cxn modelId="{117CA2A4-F116-4732-AC3D-2C6740E6290D}" type="presParOf" srcId="{13504184-B95C-4A13-9FF9-75CE02A411DC}" destId="{B5984C8D-36A8-477C-8DC7-2B66FC9A3285}" srcOrd="4" destOrd="0" presId="urn:microsoft.com/office/officeart/2005/8/layout/orgChart1"/>
    <dgm:cxn modelId="{E3B364FF-0CCD-4B2A-B0F8-DDE13B989AEA}" type="presParOf" srcId="{13504184-B95C-4A13-9FF9-75CE02A411DC}" destId="{EFCAFB13-8114-4EC3-947D-870D2B7226BE}" srcOrd="5" destOrd="0" presId="urn:microsoft.com/office/officeart/2005/8/layout/orgChart1"/>
    <dgm:cxn modelId="{168803F0-B038-4C5C-824A-6BE25B108C1E}" type="presParOf" srcId="{EFCAFB13-8114-4EC3-947D-870D2B7226BE}" destId="{4CD28FEA-012E-465A-B197-BE35B0E02999}" srcOrd="0" destOrd="0" presId="urn:microsoft.com/office/officeart/2005/8/layout/orgChart1"/>
    <dgm:cxn modelId="{E3C79A7E-2087-41D1-81D8-5C9DFC6162F8}" type="presParOf" srcId="{4CD28FEA-012E-465A-B197-BE35B0E02999}" destId="{B30D0364-D700-47FC-91A2-0D424469B582}" srcOrd="0" destOrd="0" presId="urn:microsoft.com/office/officeart/2005/8/layout/orgChart1"/>
    <dgm:cxn modelId="{FFA79DE0-BFAA-4067-8320-6BBE963B0A56}" type="presParOf" srcId="{4CD28FEA-012E-465A-B197-BE35B0E02999}" destId="{27776ACD-2AEE-4936-B92E-B07E81747468}" srcOrd="1" destOrd="0" presId="urn:microsoft.com/office/officeart/2005/8/layout/orgChart1"/>
    <dgm:cxn modelId="{38FC66DD-0CE2-4F1C-8B71-CD699A75898D}" type="presParOf" srcId="{EFCAFB13-8114-4EC3-947D-870D2B7226BE}" destId="{6439F757-62B6-43E6-87EE-B8FEB44E562F}" srcOrd="1" destOrd="0" presId="urn:microsoft.com/office/officeart/2005/8/layout/orgChart1"/>
    <dgm:cxn modelId="{5E6A1B03-2EFF-40FD-A7F0-B239C7377553}" type="presParOf" srcId="{EFCAFB13-8114-4EC3-947D-870D2B7226BE}" destId="{63B66D5B-3090-4F03-99CE-A2B0440961D3}" srcOrd="2" destOrd="0" presId="urn:microsoft.com/office/officeart/2005/8/layout/orgChart1"/>
    <dgm:cxn modelId="{478554E0-1003-40F0-B474-A70BDBD3563F}" type="presParOf" srcId="{13504184-B95C-4A13-9FF9-75CE02A411DC}" destId="{1A1D8BE4-15C8-4807-B13F-591654601CCB}" srcOrd="6" destOrd="0" presId="urn:microsoft.com/office/officeart/2005/8/layout/orgChart1"/>
    <dgm:cxn modelId="{38F751F2-687F-47EF-9389-D736D41208FF}" type="presParOf" srcId="{13504184-B95C-4A13-9FF9-75CE02A411DC}" destId="{3BF0F14C-DDE7-4929-8890-D9134DCEB805}" srcOrd="7" destOrd="0" presId="urn:microsoft.com/office/officeart/2005/8/layout/orgChart1"/>
    <dgm:cxn modelId="{D566FEA0-CE64-48D9-98E6-521B9F866B82}" type="presParOf" srcId="{3BF0F14C-DDE7-4929-8890-D9134DCEB805}" destId="{9F912C5F-F6C0-439D-8509-2D8834647773}" srcOrd="0" destOrd="0" presId="urn:microsoft.com/office/officeart/2005/8/layout/orgChart1"/>
    <dgm:cxn modelId="{8DDC5C4B-F265-4653-BBDD-82F65C408AA6}" type="presParOf" srcId="{9F912C5F-F6C0-439D-8509-2D8834647773}" destId="{E280F6AE-AAFB-4497-B82D-709412C286FC}" srcOrd="0" destOrd="0" presId="urn:microsoft.com/office/officeart/2005/8/layout/orgChart1"/>
    <dgm:cxn modelId="{A1ABEE64-0F04-4705-A894-CFD769E6B4C6}" type="presParOf" srcId="{9F912C5F-F6C0-439D-8509-2D8834647773}" destId="{245BF7F9-CBC9-45DC-9EFA-079A87A3025F}" srcOrd="1" destOrd="0" presId="urn:microsoft.com/office/officeart/2005/8/layout/orgChart1"/>
    <dgm:cxn modelId="{E4D641CE-CBC9-48F0-9AFD-F993118A90A2}" type="presParOf" srcId="{3BF0F14C-DDE7-4929-8890-D9134DCEB805}" destId="{BF5574E1-1CE8-4BE5-AB49-3B8EF292C0F2}" srcOrd="1" destOrd="0" presId="urn:microsoft.com/office/officeart/2005/8/layout/orgChart1"/>
    <dgm:cxn modelId="{EC6BCB6E-301C-4979-8BB1-A2E7079EA5DA}" type="presParOf" srcId="{BF5574E1-1CE8-4BE5-AB49-3B8EF292C0F2}" destId="{82729B94-DA95-47F2-A180-5B5BF3324201}" srcOrd="0" destOrd="0" presId="urn:microsoft.com/office/officeart/2005/8/layout/orgChart1"/>
    <dgm:cxn modelId="{EDEE71D3-A565-4A2C-AE56-46D7ECE64BC0}" type="presParOf" srcId="{BF5574E1-1CE8-4BE5-AB49-3B8EF292C0F2}" destId="{6431600B-09AF-4C87-9347-9C629B3AAE9D}" srcOrd="1" destOrd="0" presId="urn:microsoft.com/office/officeart/2005/8/layout/orgChart1"/>
    <dgm:cxn modelId="{8A901AB5-0BE3-4EC2-A589-8DD25C0D37D9}" type="presParOf" srcId="{6431600B-09AF-4C87-9347-9C629B3AAE9D}" destId="{C52256F2-A92A-4CC7-845E-7102D4E786D0}" srcOrd="0" destOrd="0" presId="urn:microsoft.com/office/officeart/2005/8/layout/orgChart1"/>
    <dgm:cxn modelId="{BF2DE7BF-A814-4691-BFEB-D180062C036A}" type="presParOf" srcId="{C52256F2-A92A-4CC7-845E-7102D4E786D0}" destId="{CE4EA122-33ED-4469-8457-FDF07DAC3D16}" srcOrd="0" destOrd="0" presId="urn:microsoft.com/office/officeart/2005/8/layout/orgChart1"/>
    <dgm:cxn modelId="{E43AECC0-2F4B-4C01-B965-8AB356FAEDA8}" type="presParOf" srcId="{C52256F2-A92A-4CC7-845E-7102D4E786D0}" destId="{4D422F8A-C558-4486-8F25-30292105B90F}" srcOrd="1" destOrd="0" presId="urn:microsoft.com/office/officeart/2005/8/layout/orgChart1"/>
    <dgm:cxn modelId="{4FA98204-BD52-49FE-8217-BCD4DD8DBFF7}" type="presParOf" srcId="{6431600B-09AF-4C87-9347-9C629B3AAE9D}" destId="{FBF7D396-925A-4401-82A6-DB089BB807B2}" srcOrd="1" destOrd="0" presId="urn:microsoft.com/office/officeart/2005/8/layout/orgChart1"/>
    <dgm:cxn modelId="{BC5B8BCF-5F7E-4385-9B72-A7012D0B9BA1}" type="presParOf" srcId="{6431600B-09AF-4C87-9347-9C629B3AAE9D}" destId="{B0FB39EC-BE85-4969-AA68-F85BD5C531D3}" srcOrd="2" destOrd="0" presId="urn:microsoft.com/office/officeart/2005/8/layout/orgChart1"/>
    <dgm:cxn modelId="{38CF0282-01D7-4A47-B664-1C58723AB69E}" type="presParOf" srcId="{BF5574E1-1CE8-4BE5-AB49-3B8EF292C0F2}" destId="{1E916FAB-2A10-4BBE-8622-F12D8F63C695}" srcOrd="2" destOrd="0" presId="urn:microsoft.com/office/officeart/2005/8/layout/orgChart1"/>
    <dgm:cxn modelId="{CB8D86C6-2B33-4AE7-9488-3ED8BFA1E759}" type="presParOf" srcId="{BF5574E1-1CE8-4BE5-AB49-3B8EF292C0F2}" destId="{EA0C5308-FBF2-455F-ABA5-332EFBB2EEAD}" srcOrd="3" destOrd="0" presId="urn:microsoft.com/office/officeart/2005/8/layout/orgChart1"/>
    <dgm:cxn modelId="{B825C83F-7DA2-4CBD-BE64-460CC6BABD26}" type="presParOf" srcId="{EA0C5308-FBF2-455F-ABA5-332EFBB2EEAD}" destId="{6FD81B5E-A603-4AB0-AFB0-3EAF9071F2D8}" srcOrd="0" destOrd="0" presId="urn:microsoft.com/office/officeart/2005/8/layout/orgChart1"/>
    <dgm:cxn modelId="{3136A288-4253-47AD-B4E9-E0FB020E4D20}" type="presParOf" srcId="{6FD81B5E-A603-4AB0-AFB0-3EAF9071F2D8}" destId="{E938F649-7B27-4CCD-9EEC-71AC1C8E6005}" srcOrd="0" destOrd="0" presId="urn:microsoft.com/office/officeart/2005/8/layout/orgChart1"/>
    <dgm:cxn modelId="{6D77CCF2-A897-4C33-9A68-1384974E7FDA}" type="presParOf" srcId="{6FD81B5E-A603-4AB0-AFB0-3EAF9071F2D8}" destId="{46170E4F-2960-4D4E-AD52-7FC878BCF97A}" srcOrd="1" destOrd="0" presId="urn:microsoft.com/office/officeart/2005/8/layout/orgChart1"/>
    <dgm:cxn modelId="{B898A512-2795-4CC5-9CCA-2732FEB164ED}" type="presParOf" srcId="{EA0C5308-FBF2-455F-ABA5-332EFBB2EEAD}" destId="{77C43DA8-4F05-4EBC-A858-0E1ED3FD348A}" srcOrd="1" destOrd="0" presId="urn:microsoft.com/office/officeart/2005/8/layout/orgChart1"/>
    <dgm:cxn modelId="{F0AC53EA-F47C-47B9-99CF-FA80D604CC18}" type="presParOf" srcId="{EA0C5308-FBF2-455F-ABA5-332EFBB2EEAD}" destId="{AD7697DE-7F83-40D6-8C9E-9ADD2BA55FF6}" srcOrd="2" destOrd="0" presId="urn:microsoft.com/office/officeart/2005/8/layout/orgChart1"/>
    <dgm:cxn modelId="{E8ACF33B-113A-4A8D-BF6A-69694CFC7FE7}" type="presParOf" srcId="{3BF0F14C-DDE7-4929-8890-D9134DCEB805}" destId="{399903A1-D145-47AA-8223-16FF9AA8393C}" srcOrd="2" destOrd="0" presId="urn:microsoft.com/office/officeart/2005/8/layout/orgChart1"/>
    <dgm:cxn modelId="{0C45BE26-4B1A-4A09-B82D-315C5E73024E}" type="presParOf" srcId="{13504184-B95C-4A13-9FF9-75CE02A411DC}" destId="{32A11B23-D1CD-4134-9CAD-421D71664D58}" srcOrd="8" destOrd="0" presId="urn:microsoft.com/office/officeart/2005/8/layout/orgChart1"/>
    <dgm:cxn modelId="{CCE7A0CF-DBFF-4439-80F5-272542D9BC53}" type="presParOf" srcId="{13504184-B95C-4A13-9FF9-75CE02A411DC}" destId="{BDF468C1-86D0-436B-91E2-5BE8BECCD7BA}" srcOrd="9" destOrd="0" presId="urn:microsoft.com/office/officeart/2005/8/layout/orgChart1"/>
    <dgm:cxn modelId="{A447B6D0-1871-4745-9C84-A5A560A82CC8}" type="presParOf" srcId="{BDF468C1-86D0-436B-91E2-5BE8BECCD7BA}" destId="{19E36E7E-B04E-4967-B3FE-C43DE94AF024}" srcOrd="0" destOrd="0" presId="urn:microsoft.com/office/officeart/2005/8/layout/orgChart1"/>
    <dgm:cxn modelId="{2A456947-657D-460E-BB64-22ACCEE347B9}" type="presParOf" srcId="{19E36E7E-B04E-4967-B3FE-C43DE94AF024}" destId="{B6B06581-0ACB-45BD-AF25-37A566829322}" srcOrd="0" destOrd="0" presId="urn:microsoft.com/office/officeart/2005/8/layout/orgChart1"/>
    <dgm:cxn modelId="{58575126-5C42-44E2-B6B6-A790EDBC1F7A}" type="presParOf" srcId="{19E36E7E-B04E-4967-B3FE-C43DE94AF024}" destId="{8E3908E6-C2C7-488F-A858-83CAB187E75C}" srcOrd="1" destOrd="0" presId="urn:microsoft.com/office/officeart/2005/8/layout/orgChart1"/>
    <dgm:cxn modelId="{A56A26A8-4B95-41BC-832C-3A39F7719100}" type="presParOf" srcId="{BDF468C1-86D0-436B-91E2-5BE8BECCD7BA}" destId="{69597FE8-22AE-421A-9D1F-40C358558FB0}" srcOrd="1" destOrd="0" presId="urn:microsoft.com/office/officeart/2005/8/layout/orgChart1"/>
    <dgm:cxn modelId="{9A9C3290-3F33-43BD-AB45-8CED33727AC8}" type="presParOf" srcId="{69597FE8-22AE-421A-9D1F-40C358558FB0}" destId="{A27580F5-FE07-45F7-8175-0EFD9552588E}" srcOrd="0" destOrd="0" presId="urn:microsoft.com/office/officeart/2005/8/layout/orgChart1"/>
    <dgm:cxn modelId="{D30D14B8-AABB-4AF1-A472-14D071066283}" type="presParOf" srcId="{69597FE8-22AE-421A-9D1F-40C358558FB0}" destId="{341E5EA9-4693-41AB-99C8-9D78D1CF606A}" srcOrd="1" destOrd="0" presId="urn:microsoft.com/office/officeart/2005/8/layout/orgChart1"/>
    <dgm:cxn modelId="{A2DB695E-8BCA-4F81-B136-3200AE62DA11}" type="presParOf" srcId="{341E5EA9-4693-41AB-99C8-9D78D1CF606A}" destId="{6DE8E465-00D8-465F-AF79-9311887998A9}" srcOrd="0" destOrd="0" presId="urn:microsoft.com/office/officeart/2005/8/layout/orgChart1"/>
    <dgm:cxn modelId="{320DD393-8475-4F57-918A-E94F6E7F0FFC}" type="presParOf" srcId="{6DE8E465-00D8-465F-AF79-9311887998A9}" destId="{011A4EBA-0209-478F-8DA2-DBF83BFF3B89}" srcOrd="0" destOrd="0" presId="urn:microsoft.com/office/officeart/2005/8/layout/orgChart1"/>
    <dgm:cxn modelId="{40EB4C14-1293-494E-AD0D-8041772BA598}" type="presParOf" srcId="{6DE8E465-00D8-465F-AF79-9311887998A9}" destId="{217023E5-3884-4165-88D3-0174F70C921D}" srcOrd="1" destOrd="0" presId="urn:microsoft.com/office/officeart/2005/8/layout/orgChart1"/>
    <dgm:cxn modelId="{6BDE7FED-DA09-4BBA-9BA3-F3F15884944F}" type="presParOf" srcId="{341E5EA9-4693-41AB-99C8-9D78D1CF606A}" destId="{BBD5633C-E385-49F4-B949-59CF93A7CDFA}" srcOrd="1" destOrd="0" presId="urn:microsoft.com/office/officeart/2005/8/layout/orgChart1"/>
    <dgm:cxn modelId="{163219DC-EA8B-4B81-A380-C054183A5579}" type="presParOf" srcId="{341E5EA9-4693-41AB-99C8-9D78D1CF606A}" destId="{D90C0F98-9207-4F08-8E23-55E83E29506B}" srcOrd="2" destOrd="0" presId="urn:microsoft.com/office/officeart/2005/8/layout/orgChart1"/>
    <dgm:cxn modelId="{DDAC3187-D1FB-4AE8-9437-5668C7680252}" type="presParOf" srcId="{69597FE8-22AE-421A-9D1F-40C358558FB0}" destId="{0DC795CF-76A4-448B-947C-86E4736BCB07}" srcOrd="2" destOrd="0" presId="urn:microsoft.com/office/officeart/2005/8/layout/orgChart1"/>
    <dgm:cxn modelId="{6FE604B2-F809-4579-A11F-D71978AD728D}" type="presParOf" srcId="{69597FE8-22AE-421A-9D1F-40C358558FB0}" destId="{DA7BF79A-E189-4358-BCE3-9D163DA0011F}" srcOrd="3" destOrd="0" presId="urn:microsoft.com/office/officeart/2005/8/layout/orgChart1"/>
    <dgm:cxn modelId="{6EE38E0A-B832-4870-9439-2A57ECAB579E}" type="presParOf" srcId="{DA7BF79A-E189-4358-BCE3-9D163DA0011F}" destId="{EF073411-37DF-4D4D-8D5E-E52F381139AD}" srcOrd="0" destOrd="0" presId="urn:microsoft.com/office/officeart/2005/8/layout/orgChart1"/>
    <dgm:cxn modelId="{B9AE02AE-4805-44CD-ADBF-C8FBEE406FB4}" type="presParOf" srcId="{EF073411-37DF-4D4D-8D5E-E52F381139AD}" destId="{CC370E42-6F7E-4375-AB06-9D06DBF49E5B}" srcOrd="0" destOrd="0" presId="urn:microsoft.com/office/officeart/2005/8/layout/orgChart1"/>
    <dgm:cxn modelId="{65D5A5C4-0880-4F7B-AAF8-A687AB9FCEE0}" type="presParOf" srcId="{EF073411-37DF-4D4D-8D5E-E52F381139AD}" destId="{DE088FED-E51E-4101-83E7-E4D41BC085FF}" srcOrd="1" destOrd="0" presId="urn:microsoft.com/office/officeart/2005/8/layout/orgChart1"/>
    <dgm:cxn modelId="{B7B5EEDB-6E3A-4A2D-847C-CB84A23C2BAE}" type="presParOf" srcId="{DA7BF79A-E189-4358-BCE3-9D163DA0011F}" destId="{B010248B-34FB-44E1-AACD-1ECFBFDA3EA6}" srcOrd="1" destOrd="0" presId="urn:microsoft.com/office/officeart/2005/8/layout/orgChart1"/>
    <dgm:cxn modelId="{22445A50-09C7-4E3B-96E2-73322F51FDAB}" type="presParOf" srcId="{DA7BF79A-E189-4358-BCE3-9D163DA0011F}" destId="{AAD6CCF5-6DDA-4C65-BDCA-D705B6AC5DF5}" srcOrd="2" destOrd="0" presId="urn:microsoft.com/office/officeart/2005/8/layout/orgChart1"/>
    <dgm:cxn modelId="{3B8E5A67-F98C-4C51-94A0-7E47D6BDA503}" type="presParOf" srcId="{BDF468C1-86D0-436B-91E2-5BE8BECCD7BA}" destId="{F2B2F61E-0836-4434-86B8-F68AE97014F3}" srcOrd="2" destOrd="0" presId="urn:microsoft.com/office/officeart/2005/8/layout/orgChart1"/>
    <dgm:cxn modelId="{4C942DC3-5A1A-4ED5-9302-022341CC041A}" type="presParOf" srcId="{13504184-B95C-4A13-9FF9-75CE02A411DC}" destId="{E33B91D3-7674-4C3F-BE2E-356DE085DA0E}" srcOrd="10" destOrd="0" presId="urn:microsoft.com/office/officeart/2005/8/layout/orgChart1"/>
    <dgm:cxn modelId="{58A5A4DF-2050-4CB8-A55A-1341AA6B7FB4}" type="presParOf" srcId="{13504184-B95C-4A13-9FF9-75CE02A411DC}" destId="{179CC55D-0852-4476-997F-3C7E14A636AF}" srcOrd="11" destOrd="0" presId="urn:microsoft.com/office/officeart/2005/8/layout/orgChart1"/>
    <dgm:cxn modelId="{EAE41D60-095E-470D-B883-535697B47286}" type="presParOf" srcId="{179CC55D-0852-4476-997F-3C7E14A636AF}" destId="{F49CA8AA-F8F2-4032-B5D8-C29EB3FF756C}" srcOrd="0" destOrd="0" presId="urn:microsoft.com/office/officeart/2005/8/layout/orgChart1"/>
    <dgm:cxn modelId="{EA8497FA-4BA0-43CA-8746-F7B7AFCC3C32}" type="presParOf" srcId="{F49CA8AA-F8F2-4032-B5D8-C29EB3FF756C}" destId="{39558148-5D0A-4AE8-9B45-5C45880C2C82}" srcOrd="0" destOrd="0" presId="urn:microsoft.com/office/officeart/2005/8/layout/orgChart1"/>
    <dgm:cxn modelId="{035082B6-A6BA-4DF4-AE2D-33C0DCD00718}" type="presParOf" srcId="{F49CA8AA-F8F2-4032-B5D8-C29EB3FF756C}" destId="{C442A745-66F1-4929-9860-64270CD6E438}" srcOrd="1" destOrd="0" presId="urn:microsoft.com/office/officeart/2005/8/layout/orgChart1"/>
    <dgm:cxn modelId="{E831B642-5D73-4A52-B66A-C4AE9B75E1B3}" type="presParOf" srcId="{179CC55D-0852-4476-997F-3C7E14A636AF}" destId="{DE7A4692-8989-4831-9111-36F1A135B6BD}" srcOrd="1" destOrd="0" presId="urn:microsoft.com/office/officeart/2005/8/layout/orgChart1"/>
    <dgm:cxn modelId="{A98C235D-D2C3-4AA5-A4FF-212E94D462BD}" type="presParOf" srcId="{DE7A4692-8989-4831-9111-36F1A135B6BD}" destId="{9F1A590A-4289-4D41-8E0A-251836A82CBE}" srcOrd="0" destOrd="0" presId="urn:microsoft.com/office/officeart/2005/8/layout/orgChart1"/>
    <dgm:cxn modelId="{F7B2C1F8-D4D8-4F8D-BF16-2977F2DBE21A}" type="presParOf" srcId="{DE7A4692-8989-4831-9111-36F1A135B6BD}" destId="{2C9D7DF1-732D-4241-9853-688EE0B9F208}" srcOrd="1" destOrd="0" presId="urn:microsoft.com/office/officeart/2005/8/layout/orgChart1"/>
    <dgm:cxn modelId="{3289F0F1-A48E-4A35-9D55-36019DE595D9}" type="presParOf" srcId="{2C9D7DF1-732D-4241-9853-688EE0B9F208}" destId="{031E353D-AB69-4824-AFC9-4F96F0BDD329}" srcOrd="0" destOrd="0" presId="urn:microsoft.com/office/officeart/2005/8/layout/orgChart1"/>
    <dgm:cxn modelId="{AE4E566A-7A61-4BB3-AA8D-97C0C684D41D}" type="presParOf" srcId="{031E353D-AB69-4824-AFC9-4F96F0BDD329}" destId="{59A90D1D-9FB4-45F4-95F3-05771164D30F}" srcOrd="0" destOrd="0" presId="urn:microsoft.com/office/officeart/2005/8/layout/orgChart1"/>
    <dgm:cxn modelId="{134A7649-0F82-471D-A09B-E775554B2090}" type="presParOf" srcId="{031E353D-AB69-4824-AFC9-4F96F0BDD329}" destId="{89B0718E-8203-44B5-B837-6635EEAE2B14}" srcOrd="1" destOrd="0" presId="urn:microsoft.com/office/officeart/2005/8/layout/orgChart1"/>
    <dgm:cxn modelId="{B5BC02F2-8BF2-43DA-AF0B-C092241B1D3A}" type="presParOf" srcId="{2C9D7DF1-732D-4241-9853-688EE0B9F208}" destId="{0BD0AE12-6E72-49D7-A43B-E07B71B92B5F}" srcOrd="1" destOrd="0" presId="urn:microsoft.com/office/officeart/2005/8/layout/orgChart1"/>
    <dgm:cxn modelId="{46213F70-F18D-4F1B-A1D9-B4465A36CB36}" type="presParOf" srcId="{2C9D7DF1-732D-4241-9853-688EE0B9F208}" destId="{3386DFE6-1426-4AA5-8FD1-1A781FC7AD40}" srcOrd="2" destOrd="0" presId="urn:microsoft.com/office/officeart/2005/8/layout/orgChart1"/>
    <dgm:cxn modelId="{5B5EFEC5-7A75-4A67-B216-6A0075271D3B}" type="presParOf" srcId="{DE7A4692-8989-4831-9111-36F1A135B6BD}" destId="{68F874D2-B19C-4B47-B6AD-70FD77053664}" srcOrd="2" destOrd="0" presId="urn:microsoft.com/office/officeart/2005/8/layout/orgChart1"/>
    <dgm:cxn modelId="{E538042F-32A7-4694-8B77-29FECFAA5F05}" type="presParOf" srcId="{DE7A4692-8989-4831-9111-36F1A135B6BD}" destId="{CED51C87-106F-4269-8DE3-F4AB98E21369}" srcOrd="3" destOrd="0" presId="urn:microsoft.com/office/officeart/2005/8/layout/orgChart1"/>
    <dgm:cxn modelId="{1BEC7003-995A-4975-8625-7FD1F0EDE8FC}" type="presParOf" srcId="{CED51C87-106F-4269-8DE3-F4AB98E21369}" destId="{750BF152-9B0D-4EC2-9E65-4686E003285C}" srcOrd="0" destOrd="0" presId="urn:microsoft.com/office/officeart/2005/8/layout/orgChart1"/>
    <dgm:cxn modelId="{8F137BFD-00B3-4E34-8F98-C296E1A7F233}" type="presParOf" srcId="{750BF152-9B0D-4EC2-9E65-4686E003285C}" destId="{F72CF610-C1C1-48CC-95BD-D5844E63EF7E}" srcOrd="0" destOrd="0" presId="urn:microsoft.com/office/officeart/2005/8/layout/orgChart1"/>
    <dgm:cxn modelId="{A20D9445-F8D9-45AB-A51E-1C60B125DB03}" type="presParOf" srcId="{750BF152-9B0D-4EC2-9E65-4686E003285C}" destId="{3187E71A-E31A-4C58-9D79-D439792D5333}" srcOrd="1" destOrd="0" presId="urn:microsoft.com/office/officeart/2005/8/layout/orgChart1"/>
    <dgm:cxn modelId="{448D33CD-8C1B-4989-9CFD-03A844297539}" type="presParOf" srcId="{CED51C87-106F-4269-8DE3-F4AB98E21369}" destId="{CAA069B5-1130-4E60-9215-4C065F0240FD}" srcOrd="1" destOrd="0" presId="urn:microsoft.com/office/officeart/2005/8/layout/orgChart1"/>
    <dgm:cxn modelId="{48E2F0D7-3E5B-420F-8B57-DA9D460F3EAA}" type="presParOf" srcId="{CED51C87-106F-4269-8DE3-F4AB98E21369}" destId="{CB09C518-227E-40FA-BC77-72CC63DCDFC3}" srcOrd="2" destOrd="0" presId="urn:microsoft.com/office/officeart/2005/8/layout/orgChart1"/>
    <dgm:cxn modelId="{25BF185B-EFDC-4C04-879F-F44A4F965B05}" type="presParOf" srcId="{179CC55D-0852-4476-997F-3C7E14A636AF}" destId="{181D7F08-A5BE-4E84-9A06-C170318FDF83}" srcOrd="2" destOrd="0" presId="urn:microsoft.com/office/officeart/2005/8/layout/orgChart1"/>
    <dgm:cxn modelId="{F5D369AA-3FC7-4AA2-8D3F-6C8E329A3EEF}" type="presParOf" srcId="{13504184-B95C-4A13-9FF9-75CE02A411DC}" destId="{A2A150BE-B509-44E3-8F20-95FCC48D615A}" srcOrd="12" destOrd="0" presId="urn:microsoft.com/office/officeart/2005/8/layout/orgChart1"/>
    <dgm:cxn modelId="{27F8A515-CAAB-4DAD-A016-681BF3F16E72}" type="presParOf" srcId="{13504184-B95C-4A13-9FF9-75CE02A411DC}" destId="{9E3C5F5A-D75D-4128-B966-1F6E827B2DCB}" srcOrd="13" destOrd="0" presId="urn:microsoft.com/office/officeart/2005/8/layout/orgChart1"/>
    <dgm:cxn modelId="{C4791A1B-0432-4837-86A0-132EA48F4C81}" type="presParOf" srcId="{9E3C5F5A-D75D-4128-B966-1F6E827B2DCB}" destId="{746E254A-8ED3-44B4-A531-5B8174B31E56}" srcOrd="0" destOrd="0" presId="urn:microsoft.com/office/officeart/2005/8/layout/orgChart1"/>
    <dgm:cxn modelId="{6336E712-B825-4888-8C0D-2DA0C9C6AC81}" type="presParOf" srcId="{746E254A-8ED3-44B4-A531-5B8174B31E56}" destId="{1CB154D8-CE04-4E71-91EE-580CAF852407}" srcOrd="0" destOrd="0" presId="urn:microsoft.com/office/officeart/2005/8/layout/orgChart1"/>
    <dgm:cxn modelId="{765196C7-1419-4BFF-8B8D-5062D50D4DD5}" type="presParOf" srcId="{746E254A-8ED3-44B4-A531-5B8174B31E56}" destId="{5D341EFA-0A86-4A09-A0C7-A25DD5C699CB}" srcOrd="1" destOrd="0" presId="urn:microsoft.com/office/officeart/2005/8/layout/orgChart1"/>
    <dgm:cxn modelId="{332BED46-B183-48B1-9DA6-A677FDB07A1D}" type="presParOf" srcId="{9E3C5F5A-D75D-4128-B966-1F6E827B2DCB}" destId="{58C81389-6C63-4183-86F4-8D6E500B3FDC}" srcOrd="1" destOrd="0" presId="urn:microsoft.com/office/officeart/2005/8/layout/orgChart1"/>
    <dgm:cxn modelId="{742EB7C6-D0BE-48DA-A75F-099225BC84DC}" type="presParOf" srcId="{58C81389-6C63-4183-86F4-8D6E500B3FDC}" destId="{293B8C7B-400A-4752-9002-EEC698E6185C}" srcOrd="0" destOrd="0" presId="urn:microsoft.com/office/officeart/2005/8/layout/orgChart1"/>
    <dgm:cxn modelId="{07E3EDD1-A25A-4B5C-A265-B83349C52FFB}" type="presParOf" srcId="{58C81389-6C63-4183-86F4-8D6E500B3FDC}" destId="{9E315C99-CD37-47BD-AB1F-880F8EA242BB}" srcOrd="1" destOrd="0" presId="urn:microsoft.com/office/officeart/2005/8/layout/orgChart1"/>
    <dgm:cxn modelId="{9C01554A-3C12-4EE1-8247-7D73BC560533}" type="presParOf" srcId="{9E315C99-CD37-47BD-AB1F-880F8EA242BB}" destId="{2F116588-1B19-44EA-9001-784302ECD20F}" srcOrd="0" destOrd="0" presId="urn:microsoft.com/office/officeart/2005/8/layout/orgChart1"/>
    <dgm:cxn modelId="{8B699015-D297-47A7-BDB5-9A19267B161E}" type="presParOf" srcId="{2F116588-1B19-44EA-9001-784302ECD20F}" destId="{15552A72-E91A-4BD7-84E6-74897F7E96F3}" srcOrd="0" destOrd="0" presId="urn:microsoft.com/office/officeart/2005/8/layout/orgChart1"/>
    <dgm:cxn modelId="{C5A1B43C-0FF3-4A96-8357-4E7C5ACE3750}" type="presParOf" srcId="{2F116588-1B19-44EA-9001-784302ECD20F}" destId="{81988CC8-576F-4B02-8267-CDEA40136144}" srcOrd="1" destOrd="0" presId="urn:microsoft.com/office/officeart/2005/8/layout/orgChart1"/>
    <dgm:cxn modelId="{24212D75-EEF5-4990-90DA-0A3EB6C29102}" type="presParOf" srcId="{9E315C99-CD37-47BD-AB1F-880F8EA242BB}" destId="{F099B3D2-9C96-43F2-B90A-9FB43EBDA719}" srcOrd="1" destOrd="0" presId="urn:microsoft.com/office/officeart/2005/8/layout/orgChart1"/>
    <dgm:cxn modelId="{66D57ADA-6D12-4DCA-B75E-A8E1C2DE4F1A}" type="presParOf" srcId="{9E315C99-CD37-47BD-AB1F-880F8EA242BB}" destId="{1D80F38A-2D99-4D92-BF6A-1A7340467FCC}" srcOrd="2" destOrd="0" presId="urn:microsoft.com/office/officeart/2005/8/layout/orgChart1"/>
    <dgm:cxn modelId="{A8F13EDE-E4AB-4AB9-83FE-DA664041ED3A}" type="presParOf" srcId="{58C81389-6C63-4183-86F4-8D6E500B3FDC}" destId="{049C3F9B-74C4-4F25-A9B0-F96E6FB7506D}" srcOrd="2" destOrd="0" presId="urn:microsoft.com/office/officeart/2005/8/layout/orgChart1"/>
    <dgm:cxn modelId="{FAAD20F7-B208-40B7-B763-084E08F45638}" type="presParOf" srcId="{58C81389-6C63-4183-86F4-8D6E500B3FDC}" destId="{9E320850-4A45-4D2A-AEBA-503B1F5C127E}" srcOrd="3" destOrd="0" presId="urn:microsoft.com/office/officeart/2005/8/layout/orgChart1"/>
    <dgm:cxn modelId="{E986F95D-A8D5-4B5B-890D-2507ADEC974F}" type="presParOf" srcId="{9E320850-4A45-4D2A-AEBA-503B1F5C127E}" destId="{60FC2E33-6614-4938-B26F-B69425E86A21}" srcOrd="0" destOrd="0" presId="urn:microsoft.com/office/officeart/2005/8/layout/orgChart1"/>
    <dgm:cxn modelId="{1402FEA7-3B69-4B29-A9B7-1634A4E31A79}" type="presParOf" srcId="{60FC2E33-6614-4938-B26F-B69425E86A21}" destId="{3D150257-3541-4AFB-B0D2-716BF6F64E43}" srcOrd="0" destOrd="0" presId="urn:microsoft.com/office/officeart/2005/8/layout/orgChart1"/>
    <dgm:cxn modelId="{DFCF3F0D-8BDD-494C-8D41-208A3702158B}" type="presParOf" srcId="{60FC2E33-6614-4938-B26F-B69425E86A21}" destId="{3A53BD35-E0B5-4E23-9E5D-2C4F8ADCC0FE}" srcOrd="1" destOrd="0" presId="urn:microsoft.com/office/officeart/2005/8/layout/orgChart1"/>
    <dgm:cxn modelId="{6DE8E15C-5D45-45E7-A3D2-CCDC92B59C01}" type="presParOf" srcId="{9E320850-4A45-4D2A-AEBA-503B1F5C127E}" destId="{89A41584-8314-4A99-B712-1ADF684B694E}" srcOrd="1" destOrd="0" presId="urn:microsoft.com/office/officeart/2005/8/layout/orgChart1"/>
    <dgm:cxn modelId="{CBD633F6-8158-423F-B029-38309516C0AD}" type="presParOf" srcId="{9E320850-4A45-4D2A-AEBA-503B1F5C127E}" destId="{076F94DB-EC88-45D8-B5DB-2CA9DBFE3B71}" srcOrd="2" destOrd="0" presId="urn:microsoft.com/office/officeart/2005/8/layout/orgChart1"/>
    <dgm:cxn modelId="{0AC3EAF8-3B38-4BD0-9F31-20F54CE4ACD3}" type="presParOf" srcId="{9E3C5F5A-D75D-4128-B966-1F6E827B2DCB}" destId="{A32FEBDE-EABB-4671-B8BD-8868A02719D6}" srcOrd="2" destOrd="0" presId="urn:microsoft.com/office/officeart/2005/8/layout/orgChart1"/>
    <dgm:cxn modelId="{060C9396-2864-4829-A746-AE56E5CD800D}" type="presParOf" srcId="{EAFDB6B7-EA07-463C-9CE4-DFB3FD778F2B}" destId="{D09797CF-2145-43A9-BB4B-8A810AB4E402}" srcOrd="2" destOrd="0" presId="urn:microsoft.com/office/officeart/2005/8/layout/orgChart1"/>
    <dgm:cxn modelId="{0F209787-BEAC-4875-B325-EA48228D293B}" type="presParOf" srcId="{D09797CF-2145-43A9-BB4B-8A810AB4E402}" destId="{D04D4CA5-8082-47C9-8D26-CA6349CE2B0E}" srcOrd="0" destOrd="0" presId="urn:microsoft.com/office/officeart/2005/8/layout/orgChart1"/>
    <dgm:cxn modelId="{DA484D95-AF51-4E44-84ED-0BDF8B208CA9}" type="presParOf" srcId="{D09797CF-2145-43A9-BB4B-8A810AB4E402}" destId="{ED52F082-9A32-49C7-A744-D4E1EC457B52}" srcOrd="1" destOrd="0" presId="urn:microsoft.com/office/officeart/2005/8/layout/orgChart1"/>
    <dgm:cxn modelId="{F1E2ACFB-EC2B-4B97-8D0F-1F1A50B1366D}" type="presParOf" srcId="{ED52F082-9A32-49C7-A744-D4E1EC457B52}" destId="{D3B92647-EB31-4131-B1C2-97A358E7BBF9}" srcOrd="0" destOrd="0" presId="urn:microsoft.com/office/officeart/2005/8/layout/orgChart1"/>
    <dgm:cxn modelId="{D648E2B5-CD8C-4F7D-A864-272960675A3F}" type="presParOf" srcId="{D3B92647-EB31-4131-B1C2-97A358E7BBF9}" destId="{5672D230-2A3C-4D6B-A248-51923EE2A06A}" srcOrd="0" destOrd="0" presId="urn:microsoft.com/office/officeart/2005/8/layout/orgChart1"/>
    <dgm:cxn modelId="{5CC29D9B-ED65-4E68-BA0B-F6B59F439C51}" type="presParOf" srcId="{D3B92647-EB31-4131-B1C2-97A358E7BBF9}" destId="{10512D21-A007-4F84-9050-EB9BA6040471}" srcOrd="1" destOrd="0" presId="urn:microsoft.com/office/officeart/2005/8/layout/orgChart1"/>
    <dgm:cxn modelId="{54202022-E6DD-405A-BAC6-A1136EB5501C}" type="presParOf" srcId="{ED52F082-9A32-49C7-A744-D4E1EC457B52}" destId="{FC09B6E5-E412-4800-A333-D113D11A8338}" srcOrd="1" destOrd="0" presId="urn:microsoft.com/office/officeart/2005/8/layout/orgChart1"/>
    <dgm:cxn modelId="{B93A7400-65D6-45C1-B97B-7A1AD9E9206A}" type="presParOf" srcId="{ED52F082-9A32-49C7-A744-D4E1EC457B52}" destId="{8FA8D52A-69E0-4A6E-8295-9BA29E1AC4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578C4-7398-4544-908D-C328A5B4F176}">
      <dsp:nvSpPr>
        <dsp:cNvPr id="0" name=""/>
        <dsp:cNvSpPr/>
      </dsp:nvSpPr>
      <dsp:spPr>
        <a:xfrm>
          <a:off x="3240179" y="261477"/>
          <a:ext cx="3379089" cy="3379089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formalizace</a:t>
          </a:r>
          <a:endParaRPr lang="cs-CZ" sz="1800" kern="1200" dirty="0"/>
        </a:p>
      </dsp:txBody>
      <dsp:txXfrm>
        <a:off x="5021040" y="977522"/>
        <a:ext cx="1206817" cy="1005681"/>
      </dsp:txXfrm>
    </dsp:sp>
    <dsp:sp modelId="{831E95B8-8C9F-4863-AA26-6A42531E75D9}">
      <dsp:nvSpPr>
        <dsp:cNvPr id="0" name=""/>
        <dsp:cNvSpPr/>
      </dsp:nvSpPr>
      <dsp:spPr>
        <a:xfrm>
          <a:off x="3170586" y="382158"/>
          <a:ext cx="3379089" cy="337908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(de)centralizace</a:t>
          </a:r>
          <a:endParaRPr lang="cs-CZ" sz="1800" kern="1200" dirty="0"/>
        </a:p>
      </dsp:txBody>
      <dsp:txXfrm>
        <a:off x="3975131" y="2574544"/>
        <a:ext cx="1810226" cy="884999"/>
      </dsp:txXfrm>
    </dsp:sp>
    <dsp:sp modelId="{AF5FC582-0902-42F8-8A88-F82278DF796A}">
      <dsp:nvSpPr>
        <dsp:cNvPr id="0" name=""/>
        <dsp:cNvSpPr/>
      </dsp:nvSpPr>
      <dsp:spPr>
        <a:xfrm>
          <a:off x="3100993" y="261477"/>
          <a:ext cx="3379089" cy="3379089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specializace</a:t>
          </a:r>
          <a:endParaRPr lang="cs-CZ" sz="1800" kern="1200" dirty="0"/>
        </a:p>
      </dsp:txBody>
      <dsp:txXfrm>
        <a:off x="3492404" y="977522"/>
        <a:ext cx="1206817" cy="1005681"/>
      </dsp:txXfrm>
    </dsp:sp>
    <dsp:sp modelId="{A0B30FAA-7772-4104-8DDA-47501F5F696F}">
      <dsp:nvSpPr>
        <dsp:cNvPr id="0" name=""/>
        <dsp:cNvSpPr/>
      </dsp:nvSpPr>
      <dsp:spPr>
        <a:xfrm>
          <a:off x="3031276" y="52295"/>
          <a:ext cx="3797452" cy="37974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3A71E-BEF9-42A6-B28F-6449A1AA7155}">
      <dsp:nvSpPr>
        <dsp:cNvPr id="0" name=""/>
        <dsp:cNvSpPr/>
      </dsp:nvSpPr>
      <dsp:spPr>
        <a:xfrm>
          <a:off x="2961404" y="172763"/>
          <a:ext cx="3797452" cy="37974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6A3F2-9827-4382-AC0A-ED785B4AA6ED}">
      <dsp:nvSpPr>
        <dsp:cNvPr id="0" name=""/>
        <dsp:cNvSpPr/>
      </dsp:nvSpPr>
      <dsp:spPr>
        <a:xfrm>
          <a:off x="2891532" y="52295"/>
          <a:ext cx="3797452" cy="37974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EA0E-B772-4E35-9E0B-4F1AA21C4160}">
      <dsp:nvSpPr>
        <dsp:cNvPr id="0" name=""/>
        <dsp:cNvSpPr/>
      </dsp:nvSpPr>
      <dsp:spPr>
        <a:xfrm>
          <a:off x="39" y="244883"/>
          <a:ext cx="3798093" cy="1505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tradičně útvarové struktury</a:t>
          </a:r>
          <a:endParaRPr lang="cs-CZ" sz="3300" kern="1200" dirty="0"/>
        </a:p>
      </dsp:txBody>
      <dsp:txXfrm>
        <a:off x="39" y="244883"/>
        <a:ext cx="3798093" cy="1505905"/>
      </dsp:txXfrm>
    </dsp:sp>
    <dsp:sp modelId="{EA5CBACC-D1D9-42D2-9DCF-7EBC98334250}">
      <dsp:nvSpPr>
        <dsp:cNvPr id="0" name=""/>
        <dsp:cNvSpPr/>
      </dsp:nvSpPr>
      <dsp:spPr>
        <a:xfrm>
          <a:off x="39" y="1750789"/>
          <a:ext cx="3798093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300" kern="1200" dirty="0" smtClean="0"/>
            <a:t>liniové</a:t>
          </a:r>
          <a:endParaRPr lang="cs-CZ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300" kern="1200" dirty="0" smtClean="0"/>
            <a:t>funkcionální</a:t>
          </a:r>
          <a:endParaRPr lang="cs-CZ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300" kern="1200" dirty="0" smtClean="0"/>
            <a:t>liniově - štábní</a:t>
          </a:r>
          <a:endParaRPr lang="cs-CZ" sz="3300" kern="1200" dirty="0"/>
        </a:p>
      </dsp:txBody>
      <dsp:txXfrm>
        <a:off x="39" y="1750789"/>
        <a:ext cx="3798093" cy="1811700"/>
      </dsp:txXfrm>
    </dsp:sp>
    <dsp:sp modelId="{031CDEB4-7541-4A81-9DF5-7296150AD37D}">
      <dsp:nvSpPr>
        <dsp:cNvPr id="0" name=""/>
        <dsp:cNvSpPr/>
      </dsp:nvSpPr>
      <dsp:spPr>
        <a:xfrm>
          <a:off x="4329866" y="244883"/>
          <a:ext cx="3798093" cy="1505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cílově – programové útvarové struktury</a:t>
          </a:r>
          <a:endParaRPr lang="cs-CZ" sz="3300" kern="1200" dirty="0"/>
        </a:p>
      </dsp:txBody>
      <dsp:txXfrm>
        <a:off x="4329866" y="244883"/>
        <a:ext cx="3798093" cy="1505905"/>
      </dsp:txXfrm>
    </dsp:sp>
    <dsp:sp modelId="{46178203-3F6B-4B55-8AB1-F8C073399F26}">
      <dsp:nvSpPr>
        <dsp:cNvPr id="0" name=""/>
        <dsp:cNvSpPr/>
      </dsp:nvSpPr>
      <dsp:spPr>
        <a:xfrm>
          <a:off x="4329866" y="1750789"/>
          <a:ext cx="3798093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300" kern="1200" smtClean="0"/>
            <a:t>projektové</a:t>
          </a:r>
          <a:endParaRPr lang="cs-CZ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300" kern="1200" smtClean="0"/>
            <a:t>maticové</a:t>
          </a:r>
          <a:endParaRPr lang="cs-CZ" sz="3300" kern="1200"/>
        </a:p>
      </dsp:txBody>
      <dsp:txXfrm>
        <a:off x="4329866" y="1750789"/>
        <a:ext cx="3798093" cy="18117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EEAD9-07A9-4D70-9EA4-4794837E918D}">
      <dsp:nvSpPr>
        <dsp:cNvPr id="0" name=""/>
        <dsp:cNvSpPr/>
      </dsp:nvSpPr>
      <dsp:spPr>
        <a:xfrm>
          <a:off x="2449434" y="1023"/>
          <a:ext cx="1714765" cy="17147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stanovení cílů (</a:t>
          </a:r>
          <a:r>
            <a:rPr lang="cs-CZ" sz="1400" kern="1200" dirty="0" err="1" smtClean="0"/>
            <a:t>benchmarking</a:t>
          </a:r>
          <a:r>
            <a:rPr lang="cs-CZ" sz="1400" kern="1200" dirty="0" smtClean="0"/>
            <a:t>, ROI)</a:t>
          </a:r>
          <a:endParaRPr lang="cs-CZ" sz="1400" kern="1200" dirty="0"/>
        </a:p>
      </dsp:txBody>
      <dsp:txXfrm>
        <a:off x="2700556" y="252145"/>
        <a:ext cx="1212521" cy="1212521"/>
      </dsp:txXfrm>
    </dsp:sp>
    <dsp:sp modelId="{1583B65E-12A8-433C-B539-F533830550F8}">
      <dsp:nvSpPr>
        <dsp:cNvPr id="0" name=""/>
        <dsp:cNvSpPr/>
      </dsp:nvSpPr>
      <dsp:spPr>
        <a:xfrm rot="2160000">
          <a:off x="4110576" y="1319462"/>
          <a:ext cx="458216" cy="578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4123703" y="1394809"/>
        <a:ext cx="320751" cy="347239"/>
      </dsp:txXfrm>
    </dsp:sp>
    <dsp:sp modelId="{119692B3-7B28-49C4-A4FB-BF1E625B1167}">
      <dsp:nvSpPr>
        <dsp:cNvPr id="0" name=""/>
        <dsp:cNvSpPr/>
      </dsp:nvSpPr>
      <dsp:spPr>
        <a:xfrm>
          <a:off x="4536152" y="1517113"/>
          <a:ext cx="1714765" cy="17147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plánování očekávání  procesu  definování nástrojů </a:t>
          </a:r>
          <a:endParaRPr lang="cs-CZ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(</a:t>
          </a:r>
          <a:r>
            <a:rPr lang="cs-CZ" sz="1400" kern="1200" dirty="0" smtClean="0"/>
            <a:t>Excel, </a:t>
          </a:r>
          <a:r>
            <a:rPr lang="cs-CZ" sz="1400" kern="1200" dirty="0" err="1" smtClean="0"/>
            <a:t>Is</a:t>
          </a:r>
          <a:r>
            <a:rPr lang="cs-CZ" sz="1400" kern="1200" dirty="0" smtClean="0"/>
            <a:t>)</a:t>
          </a:r>
          <a:endParaRPr lang="cs-CZ" sz="1400" kern="1200" dirty="0"/>
        </a:p>
      </dsp:txBody>
      <dsp:txXfrm>
        <a:off x="4787274" y="1768235"/>
        <a:ext cx="1212521" cy="1212521"/>
      </dsp:txXfrm>
    </dsp:sp>
    <dsp:sp modelId="{31183BB8-8C65-431B-9777-D6914C6C6682}">
      <dsp:nvSpPr>
        <dsp:cNvPr id="0" name=""/>
        <dsp:cNvSpPr/>
      </dsp:nvSpPr>
      <dsp:spPr>
        <a:xfrm rot="6480000">
          <a:off x="4769907" y="3299337"/>
          <a:ext cx="458216" cy="578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10800000">
        <a:off x="4859879" y="3349716"/>
        <a:ext cx="320751" cy="347239"/>
      </dsp:txXfrm>
    </dsp:sp>
    <dsp:sp modelId="{35409986-4D92-41CC-BC25-A400AD3EA164}">
      <dsp:nvSpPr>
        <dsp:cNvPr id="0" name=""/>
        <dsp:cNvSpPr/>
      </dsp:nvSpPr>
      <dsp:spPr>
        <a:xfrm>
          <a:off x="3739097" y="3970197"/>
          <a:ext cx="1714765" cy="17147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porovnání plánu a skutečnosti</a:t>
          </a:r>
          <a:endParaRPr lang="cs-CZ" sz="1400" kern="1200" dirty="0"/>
        </a:p>
      </dsp:txBody>
      <dsp:txXfrm>
        <a:off x="3990219" y="4221319"/>
        <a:ext cx="1212521" cy="1212521"/>
      </dsp:txXfrm>
    </dsp:sp>
    <dsp:sp modelId="{714E3E05-BC1D-4707-9F6E-E34A6727D2BA}">
      <dsp:nvSpPr>
        <dsp:cNvPr id="0" name=""/>
        <dsp:cNvSpPr/>
      </dsp:nvSpPr>
      <dsp:spPr>
        <a:xfrm rot="10800000">
          <a:off x="3090677" y="4538213"/>
          <a:ext cx="458216" cy="578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10800000">
        <a:off x="3228142" y="4653960"/>
        <a:ext cx="320751" cy="347239"/>
      </dsp:txXfrm>
    </dsp:sp>
    <dsp:sp modelId="{4D255E57-F70B-40DC-BFD8-F4092C9534D8}">
      <dsp:nvSpPr>
        <dsp:cNvPr id="0" name=""/>
        <dsp:cNvSpPr/>
      </dsp:nvSpPr>
      <dsp:spPr>
        <a:xfrm>
          <a:off x="1159771" y="3970197"/>
          <a:ext cx="1714765" cy="17147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analýza odchylek</a:t>
          </a:r>
          <a:endParaRPr lang="cs-CZ" sz="1400" kern="1200" dirty="0"/>
        </a:p>
      </dsp:txBody>
      <dsp:txXfrm>
        <a:off x="1410893" y="4221319"/>
        <a:ext cx="1212521" cy="1212521"/>
      </dsp:txXfrm>
    </dsp:sp>
    <dsp:sp modelId="{A31AE7C1-EEF5-40B8-BBDD-676D02AA65F5}">
      <dsp:nvSpPr>
        <dsp:cNvPr id="0" name=""/>
        <dsp:cNvSpPr/>
      </dsp:nvSpPr>
      <dsp:spPr>
        <a:xfrm rot="15120000">
          <a:off x="1393526" y="3324005"/>
          <a:ext cx="458216" cy="578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10800000">
        <a:off x="1483498" y="3505120"/>
        <a:ext cx="320751" cy="347239"/>
      </dsp:txXfrm>
    </dsp:sp>
    <dsp:sp modelId="{8DA59250-5C67-4651-9D14-52B0640BC029}">
      <dsp:nvSpPr>
        <dsp:cNvPr id="0" name=""/>
        <dsp:cNvSpPr/>
      </dsp:nvSpPr>
      <dsp:spPr>
        <a:xfrm>
          <a:off x="362716" y="1517113"/>
          <a:ext cx="1714765" cy="17147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odstranění odchylek</a:t>
          </a:r>
          <a:endParaRPr lang="cs-CZ" sz="1400" kern="1200" dirty="0"/>
        </a:p>
      </dsp:txBody>
      <dsp:txXfrm>
        <a:off x="613838" y="1768235"/>
        <a:ext cx="1212521" cy="1212521"/>
      </dsp:txXfrm>
    </dsp:sp>
    <dsp:sp modelId="{214E5723-6C82-4854-8C10-0DD69731D7E8}">
      <dsp:nvSpPr>
        <dsp:cNvPr id="0" name=""/>
        <dsp:cNvSpPr/>
      </dsp:nvSpPr>
      <dsp:spPr>
        <a:xfrm rot="19440000">
          <a:off x="2023858" y="1334707"/>
          <a:ext cx="458216" cy="578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2036985" y="1490854"/>
        <a:ext cx="320751" cy="3472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4ACB5-8DE9-47D4-A0F1-CB51B3269B6A}">
      <dsp:nvSpPr>
        <dsp:cNvPr id="0" name=""/>
        <dsp:cNvSpPr/>
      </dsp:nvSpPr>
      <dsp:spPr>
        <a:xfrm>
          <a:off x="2082618" y="145828"/>
          <a:ext cx="1685521" cy="10955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Jak to děláme my?</a:t>
          </a:r>
          <a:endParaRPr lang="cs-CZ" sz="1900" kern="1200" dirty="0"/>
        </a:p>
      </dsp:txBody>
      <dsp:txXfrm>
        <a:off x="2136100" y="199310"/>
        <a:ext cx="1578557" cy="988624"/>
      </dsp:txXfrm>
    </dsp:sp>
    <dsp:sp modelId="{35339665-0084-41F8-A0C0-9B39D10E7807}">
      <dsp:nvSpPr>
        <dsp:cNvPr id="0" name=""/>
        <dsp:cNvSpPr/>
      </dsp:nvSpPr>
      <dsp:spPr>
        <a:xfrm>
          <a:off x="736902" y="693622"/>
          <a:ext cx="4376953" cy="4376953"/>
        </a:xfrm>
        <a:custGeom>
          <a:avLst/>
          <a:gdLst/>
          <a:ahLst/>
          <a:cxnLst/>
          <a:rect l="0" t="0" r="0" b="0"/>
          <a:pathLst>
            <a:path>
              <a:moveTo>
                <a:pt x="3256944" y="278553"/>
              </a:moveTo>
              <a:arcTo wR="2188476" hR="2188476" stAng="17953437" swAng="12115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EEE54-88C2-4977-A1AF-0B16489057C8}">
      <dsp:nvSpPr>
        <dsp:cNvPr id="0" name=""/>
        <dsp:cNvSpPr/>
      </dsp:nvSpPr>
      <dsp:spPr>
        <a:xfrm>
          <a:off x="4163983" y="1658028"/>
          <a:ext cx="1685521" cy="1095588"/>
        </a:xfrm>
        <a:prstGeom prst="roundRect">
          <a:avLst/>
        </a:prstGeom>
        <a:solidFill>
          <a:schemeClr val="accent2">
            <a:hueOff val="-1835281"/>
            <a:satOff val="8098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Jak to dělají oni?</a:t>
          </a:r>
          <a:endParaRPr lang="cs-CZ" sz="1900" kern="1200" dirty="0"/>
        </a:p>
      </dsp:txBody>
      <dsp:txXfrm>
        <a:off x="4217465" y="1711510"/>
        <a:ext cx="1578557" cy="988624"/>
      </dsp:txXfrm>
    </dsp:sp>
    <dsp:sp modelId="{80330031-06CC-47FD-9BBE-604684195494}">
      <dsp:nvSpPr>
        <dsp:cNvPr id="0" name=""/>
        <dsp:cNvSpPr/>
      </dsp:nvSpPr>
      <dsp:spPr>
        <a:xfrm>
          <a:off x="736902" y="693622"/>
          <a:ext cx="4376953" cy="4376953"/>
        </a:xfrm>
        <a:custGeom>
          <a:avLst/>
          <a:gdLst/>
          <a:ahLst/>
          <a:cxnLst/>
          <a:rect l="0" t="0" r="0" b="0"/>
          <a:pathLst>
            <a:path>
              <a:moveTo>
                <a:pt x="4371703" y="2339970"/>
              </a:moveTo>
              <a:arcTo wR="2188476" hR="2188476" stAng="21838163" swAng="1359725"/>
            </a:path>
          </a:pathLst>
        </a:custGeom>
        <a:noFill/>
        <a:ln w="9525" cap="flat" cmpd="sng" algn="ctr">
          <a:solidFill>
            <a:schemeClr val="accent2">
              <a:hueOff val="-1835281"/>
              <a:satOff val="8098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A1FAA-423B-4C9B-81C4-563EB614E0ED}">
      <dsp:nvSpPr>
        <dsp:cNvPr id="0" name=""/>
        <dsp:cNvSpPr/>
      </dsp:nvSpPr>
      <dsp:spPr>
        <a:xfrm>
          <a:off x="3368973" y="4104819"/>
          <a:ext cx="1685521" cy="1095588"/>
        </a:xfrm>
        <a:prstGeom prst="roundRec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Kdo je v tom nejlepší?</a:t>
          </a:r>
          <a:endParaRPr lang="cs-CZ" sz="1900" kern="1200" dirty="0"/>
        </a:p>
      </dsp:txBody>
      <dsp:txXfrm>
        <a:off x="3422455" y="4158301"/>
        <a:ext cx="1578557" cy="988624"/>
      </dsp:txXfrm>
    </dsp:sp>
    <dsp:sp modelId="{12781EF2-17D4-40E9-BD3B-E76CA4DBC9EA}">
      <dsp:nvSpPr>
        <dsp:cNvPr id="0" name=""/>
        <dsp:cNvSpPr/>
      </dsp:nvSpPr>
      <dsp:spPr>
        <a:xfrm>
          <a:off x="736902" y="693622"/>
          <a:ext cx="4376953" cy="4376953"/>
        </a:xfrm>
        <a:custGeom>
          <a:avLst/>
          <a:gdLst/>
          <a:ahLst/>
          <a:cxnLst/>
          <a:rect l="0" t="0" r="0" b="0"/>
          <a:pathLst>
            <a:path>
              <a:moveTo>
                <a:pt x="2457049" y="4360410"/>
              </a:moveTo>
              <a:arcTo wR="2188476" hR="2188476" stAng="4977049" swAng="845901"/>
            </a:path>
          </a:pathLst>
        </a:custGeom>
        <a:noFill/>
        <a:ln w="9525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9EB31-14B8-41CE-B5CB-748A833E3C32}">
      <dsp:nvSpPr>
        <dsp:cNvPr id="0" name=""/>
        <dsp:cNvSpPr/>
      </dsp:nvSpPr>
      <dsp:spPr>
        <a:xfrm>
          <a:off x="796264" y="4104819"/>
          <a:ext cx="1685521" cy="1095588"/>
        </a:xfrm>
        <a:prstGeom prst="roundRect">
          <a:avLst/>
        </a:prstGeom>
        <a:solidFill>
          <a:schemeClr val="accent2">
            <a:hueOff val="-5505844"/>
            <a:satOff val="24295"/>
            <a:lumOff val="-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Co můžeme využít ve vlastní praxi?</a:t>
          </a:r>
          <a:endParaRPr lang="cs-CZ" sz="1900" kern="1200" dirty="0"/>
        </a:p>
      </dsp:txBody>
      <dsp:txXfrm>
        <a:off x="849746" y="4158301"/>
        <a:ext cx="1578557" cy="988624"/>
      </dsp:txXfrm>
    </dsp:sp>
    <dsp:sp modelId="{C663D10E-708D-41CF-81ED-CBFD1F506334}">
      <dsp:nvSpPr>
        <dsp:cNvPr id="0" name=""/>
        <dsp:cNvSpPr/>
      </dsp:nvSpPr>
      <dsp:spPr>
        <a:xfrm>
          <a:off x="736902" y="693622"/>
          <a:ext cx="4376953" cy="4376953"/>
        </a:xfrm>
        <a:custGeom>
          <a:avLst/>
          <a:gdLst/>
          <a:ahLst/>
          <a:cxnLst/>
          <a:rect l="0" t="0" r="0" b="0"/>
          <a:pathLst>
            <a:path>
              <a:moveTo>
                <a:pt x="232179" y="3169461"/>
              </a:moveTo>
              <a:arcTo wR="2188476" hR="2188476" stAng="9202112" swAng="1359725"/>
            </a:path>
          </a:pathLst>
        </a:custGeom>
        <a:noFill/>
        <a:ln w="9525" cap="flat" cmpd="sng" algn="ctr">
          <a:solidFill>
            <a:schemeClr val="accent2">
              <a:hueOff val="-5505844"/>
              <a:satOff val="24295"/>
              <a:lumOff val="-4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6CE2-EB15-4E7F-BF0B-02736BD3AE83}">
      <dsp:nvSpPr>
        <dsp:cNvPr id="0" name=""/>
        <dsp:cNvSpPr/>
      </dsp:nvSpPr>
      <dsp:spPr>
        <a:xfrm>
          <a:off x="1253" y="1658028"/>
          <a:ext cx="1685521" cy="1095588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Dosáhli jsme změny, zlepšili jsme se?</a:t>
          </a:r>
          <a:endParaRPr lang="cs-CZ" sz="1900" kern="1200" dirty="0"/>
        </a:p>
      </dsp:txBody>
      <dsp:txXfrm>
        <a:off x="54735" y="1711510"/>
        <a:ext cx="1578557" cy="988624"/>
      </dsp:txXfrm>
    </dsp:sp>
    <dsp:sp modelId="{5EEF7F8B-3AF7-4A47-AE4B-C86DC33B2D60}">
      <dsp:nvSpPr>
        <dsp:cNvPr id="0" name=""/>
        <dsp:cNvSpPr/>
      </dsp:nvSpPr>
      <dsp:spPr>
        <a:xfrm>
          <a:off x="736902" y="693622"/>
          <a:ext cx="4376953" cy="4376953"/>
        </a:xfrm>
        <a:custGeom>
          <a:avLst/>
          <a:gdLst/>
          <a:ahLst/>
          <a:cxnLst/>
          <a:rect l="0" t="0" r="0" b="0"/>
          <a:pathLst>
            <a:path>
              <a:moveTo>
                <a:pt x="526425" y="764742"/>
              </a:moveTo>
              <a:arcTo wR="2188476" hR="2188476" stAng="13235027" swAng="1211537"/>
            </a:path>
          </a:pathLst>
        </a:custGeom>
        <a:noFill/>
        <a:ln w="952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CD933-6F1F-4152-ACA4-EC664549FE45}">
      <dsp:nvSpPr>
        <dsp:cNvPr id="0" name=""/>
        <dsp:cNvSpPr/>
      </dsp:nvSpPr>
      <dsp:spPr>
        <a:xfrm>
          <a:off x="3456" y="0"/>
          <a:ext cx="2073822" cy="1955064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A1A6D-23CD-4FBB-AAE8-E0553BD47CB4}">
      <dsp:nvSpPr>
        <dsp:cNvPr id="0" name=""/>
        <dsp:cNvSpPr/>
      </dsp:nvSpPr>
      <dsp:spPr>
        <a:xfrm>
          <a:off x="2139493" y="0"/>
          <a:ext cx="3519214" cy="195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0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maximální centralizace</a:t>
          </a:r>
          <a:endParaRPr lang="cs-CZ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rozhodnutí na nejvyšší úrovní</a:t>
          </a:r>
          <a:endParaRPr lang="cs-CZ" sz="2700" kern="1200" dirty="0"/>
        </a:p>
      </dsp:txBody>
      <dsp:txXfrm>
        <a:off x="2139493" y="0"/>
        <a:ext cx="3519214" cy="1955064"/>
      </dsp:txXfrm>
    </dsp:sp>
    <dsp:sp modelId="{660494CC-8610-4368-A1CC-8B0D6605CC5B}">
      <dsp:nvSpPr>
        <dsp:cNvPr id="0" name=""/>
        <dsp:cNvSpPr/>
      </dsp:nvSpPr>
      <dsp:spPr>
        <a:xfrm>
          <a:off x="625603" y="2117986"/>
          <a:ext cx="2073822" cy="1955064"/>
        </a:xfrm>
        <a:prstGeom prst="downArrow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19AA2-26CC-442B-BD5E-70F1EC3D26AA}">
      <dsp:nvSpPr>
        <dsp:cNvPr id="0" name=""/>
        <dsp:cNvSpPr/>
      </dsp:nvSpPr>
      <dsp:spPr>
        <a:xfrm>
          <a:off x="2761640" y="2117986"/>
          <a:ext cx="3519214" cy="195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0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maximální decentralizace</a:t>
          </a:r>
          <a:endParaRPr lang="cs-CZ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rozhodují pracující na nejnižší úrovni</a:t>
          </a:r>
          <a:endParaRPr lang="cs-CZ" sz="2700" kern="1200" dirty="0"/>
        </a:p>
      </dsp:txBody>
      <dsp:txXfrm>
        <a:off x="2761640" y="2117986"/>
        <a:ext cx="3519214" cy="1955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FC51D-E3B9-47CD-9F69-5EC3457E56C7}">
      <dsp:nvSpPr>
        <dsp:cNvPr id="0" name=""/>
        <dsp:cNvSpPr/>
      </dsp:nvSpPr>
      <dsp:spPr>
        <a:xfrm>
          <a:off x="1472096" y="375256"/>
          <a:ext cx="1958007" cy="12727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potřeba změny vnitřní/vnější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PROČ</a:t>
          </a:r>
          <a:endParaRPr lang="cs-CZ" sz="1800" kern="1200" dirty="0"/>
        </a:p>
      </dsp:txBody>
      <dsp:txXfrm>
        <a:off x="1534224" y="437384"/>
        <a:ext cx="1833751" cy="1148448"/>
      </dsp:txXfrm>
    </dsp:sp>
    <dsp:sp modelId="{F705BB07-9E98-40F8-98DA-341DAF4ACA61}">
      <dsp:nvSpPr>
        <dsp:cNvPr id="0" name=""/>
        <dsp:cNvSpPr/>
      </dsp:nvSpPr>
      <dsp:spPr>
        <a:xfrm>
          <a:off x="759837" y="1016740"/>
          <a:ext cx="3397155" cy="3397155"/>
        </a:xfrm>
        <a:custGeom>
          <a:avLst/>
          <a:gdLst/>
          <a:ahLst/>
          <a:cxnLst/>
          <a:rect l="0" t="0" r="0" b="0"/>
          <a:pathLst>
            <a:path>
              <a:moveTo>
                <a:pt x="2937037" y="536087"/>
              </a:moveTo>
              <a:arcTo wR="1698577" hR="1698577" stAng="19008740" swAng="232995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E42A4-86AD-4F74-AFFE-34D0B73FF9DF}">
      <dsp:nvSpPr>
        <dsp:cNvPr id="0" name=""/>
        <dsp:cNvSpPr/>
      </dsp:nvSpPr>
      <dsp:spPr>
        <a:xfrm>
          <a:off x="2943103" y="2938885"/>
          <a:ext cx="1958007" cy="12727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změna organizační struktury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JAK</a:t>
          </a:r>
          <a:endParaRPr lang="cs-CZ" sz="1800" kern="1200" dirty="0"/>
        </a:p>
      </dsp:txBody>
      <dsp:txXfrm>
        <a:off x="3005231" y="3001013"/>
        <a:ext cx="1833751" cy="1148448"/>
      </dsp:txXfrm>
    </dsp:sp>
    <dsp:sp modelId="{52252134-87D1-44AB-85A8-EB1D189359B0}">
      <dsp:nvSpPr>
        <dsp:cNvPr id="0" name=""/>
        <dsp:cNvSpPr/>
      </dsp:nvSpPr>
      <dsp:spPr>
        <a:xfrm>
          <a:off x="760740" y="1016193"/>
          <a:ext cx="3397155" cy="3397155"/>
        </a:xfrm>
        <a:custGeom>
          <a:avLst/>
          <a:gdLst/>
          <a:ahLst/>
          <a:cxnLst/>
          <a:rect l="0" t="0" r="0" b="0"/>
          <a:pathLst>
            <a:path>
              <a:moveTo>
                <a:pt x="2200359" y="3321347"/>
              </a:moveTo>
              <a:arcTo wR="1698577" hR="1698577" stAng="4369062" swAng="212817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83A2D-1969-4320-AFC1-7CC3A9FBD6B8}">
      <dsp:nvSpPr>
        <dsp:cNvPr id="0" name=""/>
        <dsp:cNvSpPr/>
      </dsp:nvSpPr>
      <dsp:spPr>
        <a:xfrm>
          <a:off x="1084" y="2923123"/>
          <a:ext cx="1958007" cy="12727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dopad změny do organizace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CO</a:t>
          </a:r>
          <a:endParaRPr lang="cs-CZ" sz="1800" kern="1200" dirty="0"/>
        </a:p>
      </dsp:txBody>
      <dsp:txXfrm>
        <a:off x="63212" y="2985251"/>
        <a:ext cx="1833751" cy="1148448"/>
      </dsp:txXfrm>
    </dsp:sp>
    <dsp:sp modelId="{B93EEB4B-66C3-4120-A4C9-EA3072F06A2A}">
      <dsp:nvSpPr>
        <dsp:cNvPr id="0" name=""/>
        <dsp:cNvSpPr/>
      </dsp:nvSpPr>
      <dsp:spPr>
        <a:xfrm>
          <a:off x="752522" y="1011609"/>
          <a:ext cx="3397155" cy="3397155"/>
        </a:xfrm>
        <a:custGeom>
          <a:avLst/>
          <a:gdLst/>
          <a:ahLst/>
          <a:cxnLst/>
          <a:rect l="0" t="0" r="0" b="0"/>
          <a:pathLst>
            <a:path>
              <a:moveTo>
                <a:pt x="5479" y="1562258"/>
              </a:moveTo>
              <a:arcTo wR="1698577" hR="1698577" stAng="11076194" swAng="230378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15EA-43E0-4F50-9C83-59A2CF14D01B}">
      <dsp:nvSpPr>
        <dsp:cNvPr id="0" name=""/>
        <dsp:cNvSpPr/>
      </dsp:nvSpPr>
      <dsp:spPr>
        <a:xfrm>
          <a:off x="28" y="211928"/>
          <a:ext cx="2740112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vnější faktory</a:t>
          </a:r>
          <a:endParaRPr lang="cs-CZ" sz="2600" kern="1200" dirty="0"/>
        </a:p>
      </dsp:txBody>
      <dsp:txXfrm>
        <a:off x="28" y="211928"/>
        <a:ext cx="2740112" cy="748800"/>
      </dsp:txXfrm>
    </dsp:sp>
    <dsp:sp modelId="{F58B9F37-14F5-4D71-85B6-615DAD61695A}">
      <dsp:nvSpPr>
        <dsp:cNvPr id="0" name=""/>
        <dsp:cNvSpPr/>
      </dsp:nvSpPr>
      <dsp:spPr>
        <a:xfrm>
          <a:off x="28" y="960728"/>
          <a:ext cx="2740112" cy="25693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legislativa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smtClean="0"/>
            <a:t>technologie</a:t>
          </a:r>
          <a:endParaRPr lang="cs-CZ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přání zákazníka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smtClean="0"/>
            <a:t>inovace</a:t>
          </a:r>
          <a:endParaRPr lang="cs-CZ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smtClean="0"/>
            <a:t>globalizace</a:t>
          </a:r>
          <a:endParaRPr lang="cs-CZ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ekologie</a:t>
          </a:r>
          <a:endParaRPr lang="cs-CZ" sz="2600" kern="1200" dirty="0"/>
        </a:p>
      </dsp:txBody>
      <dsp:txXfrm>
        <a:off x="28" y="960728"/>
        <a:ext cx="2740112" cy="2569320"/>
      </dsp:txXfrm>
    </dsp:sp>
    <dsp:sp modelId="{18F6C321-DFD6-4B0F-B2C0-F33F26972092}">
      <dsp:nvSpPr>
        <dsp:cNvPr id="0" name=""/>
        <dsp:cNvSpPr/>
      </dsp:nvSpPr>
      <dsp:spPr>
        <a:xfrm>
          <a:off x="3123756" y="211928"/>
          <a:ext cx="2740112" cy="748800"/>
        </a:xfrm>
        <a:prstGeom prst="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vnitřní faktory</a:t>
          </a:r>
          <a:endParaRPr lang="cs-CZ" sz="2600" kern="1200" dirty="0"/>
        </a:p>
      </dsp:txBody>
      <dsp:txXfrm>
        <a:off x="3123756" y="211928"/>
        <a:ext cx="2740112" cy="748800"/>
      </dsp:txXfrm>
    </dsp:sp>
    <dsp:sp modelId="{54928565-2ED8-45A6-B41E-73D92DC4A017}">
      <dsp:nvSpPr>
        <dsp:cNvPr id="0" name=""/>
        <dsp:cNvSpPr/>
      </dsp:nvSpPr>
      <dsp:spPr>
        <a:xfrm>
          <a:off x="3123756" y="960728"/>
          <a:ext cx="2740112" cy="2569320"/>
        </a:xfrm>
        <a:prstGeom prst="rect">
          <a:avLst/>
        </a:prstGeom>
        <a:solidFill>
          <a:schemeClr val="accent2">
            <a:tint val="40000"/>
            <a:alpha val="90000"/>
            <a:hueOff val="-7405413"/>
            <a:satOff val="26848"/>
            <a:lumOff val="-71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405413"/>
              <a:satOff val="26848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velikost organizace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smtClean="0"/>
            <a:t>strategie</a:t>
          </a:r>
          <a:endParaRPr lang="cs-CZ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finanční situace</a:t>
          </a:r>
          <a:endParaRPr lang="cs-CZ" sz="2600" kern="1200" dirty="0"/>
        </a:p>
      </dsp:txBody>
      <dsp:txXfrm>
        <a:off x="3123756" y="960728"/>
        <a:ext cx="2740112" cy="2569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F3539-CA40-49E1-85AD-B85D0A717CCB}">
      <dsp:nvSpPr>
        <dsp:cNvPr id="0" name=""/>
        <dsp:cNvSpPr/>
      </dsp:nvSpPr>
      <dsp:spPr>
        <a:xfrm>
          <a:off x="3184" y="726543"/>
          <a:ext cx="2526501" cy="15159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zeštíhlování</a:t>
          </a:r>
          <a:endParaRPr lang="cs-CZ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obvykle se míní zužování struktury původního poslání společnosti, důsledkem je zánik</a:t>
          </a:r>
          <a:endParaRPr lang="cs-CZ" sz="1500" kern="1200" dirty="0"/>
        </a:p>
      </dsp:txBody>
      <dsp:txXfrm>
        <a:off x="3184" y="726543"/>
        <a:ext cx="2526501" cy="1515900"/>
      </dsp:txXfrm>
    </dsp:sp>
    <dsp:sp modelId="{B54A632E-F05F-465C-9C92-EFB100227D86}">
      <dsp:nvSpPr>
        <dsp:cNvPr id="0" name=""/>
        <dsp:cNvSpPr/>
      </dsp:nvSpPr>
      <dsp:spPr>
        <a:xfrm>
          <a:off x="2782336" y="726543"/>
          <a:ext cx="2526501" cy="1515900"/>
        </a:xfrm>
        <a:prstGeom prst="rect">
          <a:avLst/>
        </a:prstGeom>
        <a:solidFill>
          <a:schemeClr val="accent4">
            <a:hueOff val="-1172762"/>
            <a:satOff val="7040"/>
            <a:lumOff val="-6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zmenšování</a:t>
          </a:r>
          <a:endParaRPr lang="cs-CZ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snižování rozsahu výkonu původního poslání, důsledkem je snížení počtu organizačních úrovní</a:t>
          </a:r>
          <a:endParaRPr lang="cs-CZ" sz="1500" kern="1200" dirty="0"/>
        </a:p>
      </dsp:txBody>
      <dsp:txXfrm>
        <a:off x="2782336" y="726543"/>
        <a:ext cx="2526501" cy="1515900"/>
      </dsp:txXfrm>
    </dsp:sp>
    <dsp:sp modelId="{DCAE3A68-4A44-44F4-8033-E7633256F9F9}">
      <dsp:nvSpPr>
        <dsp:cNvPr id="0" name=""/>
        <dsp:cNvSpPr/>
      </dsp:nvSpPr>
      <dsp:spPr>
        <a:xfrm>
          <a:off x="5561487" y="726543"/>
          <a:ext cx="2526501" cy="1515900"/>
        </a:xfrm>
        <a:prstGeom prst="rect">
          <a:avLst/>
        </a:prstGeom>
        <a:solidFill>
          <a:schemeClr val="accent4">
            <a:hueOff val="-2345525"/>
            <a:satOff val="14079"/>
            <a:lumOff val="-12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vyčleňování</a:t>
          </a:r>
          <a:endParaRPr lang="cs-CZ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outsourcing </a:t>
          </a:r>
          <a:r>
            <a:rPr lang="cs-CZ" sz="1500" kern="1200" dirty="0" smtClean="0"/>
            <a:t>-  důsledkem je zánik nebo sloučení některých částí</a:t>
          </a:r>
          <a:endParaRPr lang="cs-CZ" sz="1500" kern="1200" dirty="0"/>
        </a:p>
      </dsp:txBody>
      <dsp:txXfrm>
        <a:off x="5561487" y="726543"/>
        <a:ext cx="2526501" cy="1515900"/>
      </dsp:txXfrm>
    </dsp:sp>
    <dsp:sp modelId="{F88A1CCB-5A66-4EDB-963B-DE727E3C2F6A}">
      <dsp:nvSpPr>
        <dsp:cNvPr id="0" name=""/>
        <dsp:cNvSpPr/>
      </dsp:nvSpPr>
      <dsp:spPr>
        <a:xfrm>
          <a:off x="8340639" y="726543"/>
          <a:ext cx="2526501" cy="1515900"/>
        </a:xfrm>
        <a:prstGeom prst="rect">
          <a:avLst/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diverzifikace</a:t>
          </a:r>
          <a:endParaRPr lang="cs-CZ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rozšiřuje strukturu poslání, důsledkem je vznik nových částí společnost a nových pracovních funkcí</a:t>
          </a:r>
          <a:endParaRPr lang="cs-CZ" sz="1500" kern="1200" dirty="0"/>
        </a:p>
      </dsp:txBody>
      <dsp:txXfrm>
        <a:off x="8340639" y="726543"/>
        <a:ext cx="2526501" cy="1515900"/>
      </dsp:txXfrm>
    </dsp:sp>
    <dsp:sp modelId="{A07623B7-3843-4434-A249-F95BA5AC63D9}">
      <dsp:nvSpPr>
        <dsp:cNvPr id="0" name=""/>
        <dsp:cNvSpPr/>
      </dsp:nvSpPr>
      <dsp:spPr>
        <a:xfrm>
          <a:off x="1392760" y="2495094"/>
          <a:ext cx="2526501" cy="1515900"/>
        </a:xfrm>
        <a:prstGeom prst="rect">
          <a:avLst/>
        </a:prstGeom>
        <a:solidFill>
          <a:schemeClr val="accent4">
            <a:hueOff val="-4691050"/>
            <a:satOff val="28159"/>
            <a:lumOff val="-24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reorganizace</a:t>
          </a:r>
          <a:endParaRPr lang="cs-CZ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inovuje stávající organizační strukturu - vznik i zánik částí společnosti, relokace povinností, pravomoci a odpovědnosti</a:t>
          </a:r>
          <a:endParaRPr lang="cs-CZ" sz="1500" kern="1200" dirty="0"/>
        </a:p>
      </dsp:txBody>
      <dsp:txXfrm>
        <a:off x="1392760" y="2495094"/>
        <a:ext cx="2526501" cy="1515900"/>
      </dsp:txXfrm>
    </dsp:sp>
    <dsp:sp modelId="{5ED9A489-D307-4DDE-8DBB-7B67C80ACDBE}">
      <dsp:nvSpPr>
        <dsp:cNvPr id="0" name=""/>
        <dsp:cNvSpPr/>
      </dsp:nvSpPr>
      <dsp:spPr>
        <a:xfrm>
          <a:off x="4171911" y="2495094"/>
          <a:ext cx="2526501" cy="1515900"/>
        </a:xfrm>
        <a:prstGeom prst="rect">
          <a:avLst/>
        </a:prstGeom>
        <a:solidFill>
          <a:schemeClr val="accent4">
            <a:hueOff val="-5863812"/>
            <a:satOff val="35198"/>
            <a:lumOff val="-31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vytváření týmů</a:t>
          </a:r>
          <a:endParaRPr lang="cs-CZ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zaručuje zapojení všech členů společnosti, především z nižších stupňů struktury</a:t>
          </a:r>
          <a:endParaRPr lang="cs-CZ" sz="1500" kern="1200" dirty="0"/>
        </a:p>
      </dsp:txBody>
      <dsp:txXfrm>
        <a:off x="4171911" y="2495094"/>
        <a:ext cx="2526501" cy="1515900"/>
      </dsp:txXfrm>
    </dsp:sp>
    <dsp:sp modelId="{4B0E65D4-6BE9-4818-B5D5-B35716E6F27D}">
      <dsp:nvSpPr>
        <dsp:cNvPr id="0" name=""/>
        <dsp:cNvSpPr/>
      </dsp:nvSpPr>
      <dsp:spPr>
        <a:xfrm>
          <a:off x="6951063" y="2495094"/>
          <a:ext cx="2526501" cy="1515900"/>
        </a:xfrm>
        <a:prstGeom prst="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decentralizace</a:t>
          </a:r>
          <a:endParaRPr lang="cs-CZ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snižování počtu středního managementu</a:t>
          </a:r>
          <a:endParaRPr lang="cs-CZ" sz="1500" kern="1200" dirty="0"/>
        </a:p>
      </dsp:txBody>
      <dsp:txXfrm>
        <a:off x="6951063" y="2495094"/>
        <a:ext cx="2526501" cy="1515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0BC74-D695-40DB-9C5F-AAAC63748049}">
      <dsp:nvSpPr>
        <dsp:cNvPr id="0" name=""/>
        <dsp:cNvSpPr/>
      </dsp:nvSpPr>
      <dsp:spPr>
        <a:xfrm>
          <a:off x="3571" y="964983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akvizice</a:t>
          </a:r>
          <a:endParaRPr lang="cs-CZ" sz="2000" kern="1200" dirty="0"/>
        </a:p>
      </dsp:txBody>
      <dsp:txXfrm>
        <a:off x="31015" y="992427"/>
        <a:ext cx="1506815" cy="882133"/>
      </dsp:txXfrm>
    </dsp:sp>
    <dsp:sp modelId="{3EC8CE19-20E4-4581-B135-BB4E6558785B}">
      <dsp:nvSpPr>
        <dsp:cNvPr id="0" name=""/>
        <dsp:cNvSpPr/>
      </dsp:nvSpPr>
      <dsp:spPr>
        <a:xfrm>
          <a:off x="1721445" y="123984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1721445" y="1317302"/>
        <a:ext cx="231757" cy="232382"/>
      </dsp:txXfrm>
    </dsp:sp>
    <dsp:sp modelId="{6C15D428-5CBD-4ACD-915C-D1FC98437DE2}">
      <dsp:nvSpPr>
        <dsp:cNvPr id="0" name=""/>
        <dsp:cNvSpPr/>
      </dsp:nvSpPr>
      <dsp:spPr>
        <a:xfrm>
          <a:off x="2189956" y="964983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katalogizace</a:t>
          </a:r>
          <a:endParaRPr lang="cs-CZ" sz="2000" kern="1200" dirty="0"/>
        </a:p>
      </dsp:txBody>
      <dsp:txXfrm>
        <a:off x="2217400" y="992427"/>
        <a:ext cx="1506815" cy="882133"/>
      </dsp:txXfrm>
    </dsp:sp>
    <dsp:sp modelId="{F3DF396B-6E08-49B2-B9A4-F2B01E7A5C86}">
      <dsp:nvSpPr>
        <dsp:cNvPr id="0" name=""/>
        <dsp:cNvSpPr/>
      </dsp:nvSpPr>
      <dsp:spPr>
        <a:xfrm>
          <a:off x="3907829" y="123984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3907829" y="1317302"/>
        <a:ext cx="231757" cy="232382"/>
      </dsp:txXfrm>
    </dsp:sp>
    <dsp:sp modelId="{591F7964-C5EB-448E-8CBA-D8174EB866D9}">
      <dsp:nvSpPr>
        <dsp:cNvPr id="0" name=""/>
        <dsp:cNvSpPr/>
      </dsp:nvSpPr>
      <dsp:spPr>
        <a:xfrm>
          <a:off x="4376340" y="964983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organizace fondu</a:t>
          </a:r>
          <a:endParaRPr lang="cs-CZ" sz="2000" kern="1200" dirty="0"/>
        </a:p>
      </dsp:txBody>
      <dsp:txXfrm>
        <a:off x="4403784" y="992427"/>
        <a:ext cx="1506815" cy="882133"/>
      </dsp:txXfrm>
    </dsp:sp>
    <dsp:sp modelId="{B3D36EC4-46A7-41FE-AD11-234743EA241C}">
      <dsp:nvSpPr>
        <dsp:cNvPr id="0" name=""/>
        <dsp:cNvSpPr/>
      </dsp:nvSpPr>
      <dsp:spPr>
        <a:xfrm>
          <a:off x="6094214" y="123984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6094214" y="1317302"/>
        <a:ext cx="231757" cy="232382"/>
      </dsp:txXfrm>
    </dsp:sp>
    <dsp:sp modelId="{ACC50DB7-98BF-4D85-B7D3-BF5600D59C74}">
      <dsp:nvSpPr>
        <dsp:cNvPr id="0" name=""/>
        <dsp:cNvSpPr/>
      </dsp:nvSpPr>
      <dsp:spPr>
        <a:xfrm>
          <a:off x="6562724" y="964983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služby</a:t>
          </a:r>
          <a:endParaRPr lang="cs-CZ" sz="2000" kern="1200" dirty="0"/>
        </a:p>
      </dsp:txBody>
      <dsp:txXfrm>
        <a:off x="6590168" y="992427"/>
        <a:ext cx="1506815" cy="882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D4CA5-8082-47C9-8D26-CA6349CE2B0E}">
      <dsp:nvSpPr>
        <dsp:cNvPr id="0" name=""/>
        <dsp:cNvSpPr/>
      </dsp:nvSpPr>
      <dsp:spPr>
        <a:xfrm>
          <a:off x="3917887" y="1502833"/>
          <a:ext cx="146112" cy="640109"/>
        </a:xfrm>
        <a:custGeom>
          <a:avLst/>
          <a:gdLst/>
          <a:ahLst/>
          <a:cxnLst/>
          <a:rect l="0" t="0" r="0" b="0"/>
          <a:pathLst>
            <a:path>
              <a:moveTo>
                <a:pt x="146112" y="0"/>
              </a:moveTo>
              <a:lnTo>
                <a:pt x="146112" y="640109"/>
              </a:lnTo>
              <a:lnTo>
                <a:pt x="0" y="64010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150BE-B509-44E3-8F20-95FCC48D615A}">
      <dsp:nvSpPr>
        <dsp:cNvPr id="0" name=""/>
        <dsp:cNvSpPr/>
      </dsp:nvSpPr>
      <dsp:spPr>
        <a:xfrm>
          <a:off x="4064000" y="1502833"/>
          <a:ext cx="3367533" cy="1280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7"/>
              </a:lnTo>
              <a:lnTo>
                <a:pt x="3367533" y="1134107"/>
              </a:lnTo>
              <a:lnTo>
                <a:pt x="3367533" y="12802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B91D3-7674-4C3F-BE2E-356DE085DA0E}">
      <dsp:nvSpPr>
        <dsp:cNvPr id="0" name=""/>
        <dsp:cNvSpPr/>
      </dsp:nvSpPr>
      <dsp:spPr>
        <a:xfrm>
          <a:off x="4064000" y="1502833"/>
          <a:ext cx="1683766" cy="1280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7"/>
              </a:lnTo>
              <a:lnTo>
                <a:pt x="1683766" y="1134107"/>
              </a:lnTo>
              <a:lnTo>
                <a:pt x="1683766" y="12802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11B23-D1CD-4134-9CAD-421D71664D58}">
      <dsp:nvSpPr>
        <dsp:cNvPr id="0" name=""/>
        <dsp:cNvSpPr/>
      </dsp:nvSpPr>
      <dsp:spPr>
        <a:xfrm>
          <a:off x="4018280" y="1502833"/>
          <a:ext cx="91440" cy="12802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02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D8BE4-15C8-4807-B13F-591654601CCB}">
      <dsp:nvSpPr>
        <dsp:cNvPr id="0" name=""/>
        <dsp:cNvSpPr/>
      </dsp:nvSpPr>
      <dsp:spPr>
        <a:xfrm>
          <a:off x="2380233" y="1502833"/>
          <a:ext cx="1683766" cy="1280219"/>
        </a:xfrm>
        <a:custGeom>
          <a:avLst/>
          <a:gdLst/>
          <a:ahLst/>
          <a:cxnLst/>
          <a:rect l="0" t="0" r="0" b="0"/>
          <a:pathLst>
            <a:path>
              <a:moveTo>
                <a:pt x="1683766" y="0"/>
              </a:moveTo>
              <a:lnTo>
                <a:pt x="1683766" y="1134107"/>
              </a:lnTo>
              <a:lnTo>
                <a:pt x="0" y="1134107"/>
              </a:lnTo>
              <a:lnTo>
                <a:pt x="0" y="12802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E810B-5063-4DE1-99EB-4A4B57D307E9}">
      <dsp:nvSpPr>
        <dsp:cNvPr id="0" name=""/>
        <dsp:cNvSpPr/>
      </dsp:nvSpPr>
      <dsp:spPr>
        <a:xfrm>
          <a:off x="696466" y="1502833"/>
          <a:ext cx="3367533" cy="1280219"/>
        </a:xfrm>
        <a:custGeom>
          <a:avLst/>
          <a:gdLst/>
          <a:ahLst/>
          <a:cxnLst/>
          <a:rect l="0" t="0" r="0" b="0"/>
          <a:pathLst>
            <a:path>
              <a:moveTo>
                <a:pt x="3367533" y="0"/>
              </a:moveTo>
              <a:lnTo>
                <a:pt x="3367533" y="1134107"/>
              </a:lnTo>
              <a:lnTo>
                <a:pt x="0" y="1134107"/>
              </a:lnTo>
              <a:lnTo>
                <a:pt x="0" y="12802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4E9D1-AFF1-46FD-A90F-232CF2203E0B}">
      <dsp:nvSpPr>
        <dsp:cNvPr id="0" name=""/>
        <dsp:cNvSpPr/>
      </dsp:nvSpPr>
      <dsp:spPr>
        <a:xfrm>
          <a:off x="3368228" y="807061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vedoucí Křižovatky</a:t>
          </a:r>
          <a:endParaRPr lang="cs-CZ" sz="1800" kern="1200" dirty="0"/>
        </a:p>
      </dsp:txBody>
      <dsp:txXfrm>
        <a:off x="3368228" y="807061"/>
        <a:ext cx="1391542" cy="695771"/>
      </dsp:txXfrm>
    </dsp:sp>
    <dsp:sp modelId="{EC04BD19-C2B5-481C-A8CE-36CD03963162}">
      <dsp:nvSpPr>
        <dsp:cNvPr id="0" name=""/>
        <dsp:cNvSpPr/>
      </dsp:nvSpPr>
      <dsp:spPr>
        <a:xfrm>
          <a:off x="694" y="2783052"/>
          <a:ext cx="1391542" cy="695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 akvizice</a:t>
          </a:r>
          <a:endParaRPr lang="cs-CZ" sz="1800" kern="1200" dirty="0"/>
        </a:p>
      </dsp:txBody>
      <dsp:txXfrm>
        <a:off x="694" y="2783052"/>
        <a:ext cx="1391542" cy="695771"/>
      </dsp:txXfrm>
    </dsp:sp>
    <dsp:sp modelId="{E280F6AE-AAFB-4497-B82D-709412C286FC}">
      <dsp:nvSpPr>
        <dsp:cNvPr id="0" name=""/>
        <dsp:cNvSpPr/>
      </dsp:nvSpPr>
      <dsp:spPr>
        <a:xfrm>
          <a:off x="1684461" y="2783052"/>
          <a:ext cx="1391542" cy="695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 katalogizace</a:t>
          </a:r>
          <a:endParaRPr lang="cs-CZ" sz="1800" kern="1200" dirty="0"/>
        </a:p>
      </dsp:txBody>
      <dsp:txXfrm>
        <a:off x="1684461" y="2783052"/>
        <a:ext cx="1391542" cy="695771"/>
      </dsp:txXfrm>
    </dsp:sp>
    <dsp:sp modelId="{B6B06581-0ACB-45BD-AF25-37A566829322}">
      <dsp:nvSpPr>
        <dsp:cNvPr id="0" name=""/>
        <dsp:cNvSpPr/>
      </dsp:nvSpPr>
      <dsp:spPr>
        <a:xfrm>
          <a:off x="3368228" y="2783052"/>
          <a:ext cx="1391542" cy="695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 organizace fondu</a:t>
          </a:r>
          <a:endParaRPr lang="cs-CZ" sz="1800" kern="1200" dirty="0"/>
        </a:p>
      </dsp:txBody>
      <dsp:txXfrm>
        <a:off x="3368228" y="2783052"/>
        <a:ext cx="1391542" cy="695771"/>
      </dsp:txXfrm>
    </dsp:sp>
    <dsp:sp modelId="{39558148-5D0A-4AE8-9B45-5C45880C2C82}">
      <dsp:nvSpPr>
        <dsp:cNvPr id="0" name=""/>
        <dsp:cNvSpPr/>
      </dsp:nvSpPr>
      <dsp:spPr>
        <a:xfrm>
          <a:off x="5051995" y="2783052"/>
          <a:ext cx="1391542" cy="695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 služeb</a:t>
          </a:r>
          <a:endParaRPr lang="cs-CZ" sz="1800" kern="1200" dirty="0"/>
        </a:p>
      </dsp:txBody>
      <dsp:txXfrm>
        <a:off x="5051995" y="2783052"/>
        <a:ext cx="1391542" cy="695771"/>
      </dsp:txXfrm>
    </dsp:sp>
    <dsp:sp modelId="{1CB154D8-CE04-4E71-91EE-580CAF852407}">
      <dsp:nvSpPr>
        <dsp:cNvPr id="0" name=""/>
        <dsp:cNvSpPr/>
      </dsp:nvSpPr>
      <dsp:spPr>
        <a:xfrm>
          <a:off x="6735762" y="2783052"/>
          <a:ext cx="1391542" cy="695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ekonomicko</a:t>
          </a:r>
          <a:r>
            <a:rPr lang="cs-CZ" sz="1800" kern="1200" dirty="0" smtClean="0"/>
            <a:t> – provozní oddělení</a:t>
          </a:r>
          <a:endParaRPr lang="cs-CZ" sz="1800" kern="1200" dirty="0"/>
        </a:p>
      </dsp:txBody>
      <dsp:txXfrm>
        <a:off x="6735762" y="2783052"/>
        <a:ext cx="1391542" cy="695771"/>
      </dsp:txXfrm>
    </dsp:sp>
    <dsp:sp modelId="{5672D230-2A3C-4D6B-A248-51923EE2A06A}">
      <dsp:nvSpPr>
        <dsp:cNvPr id="0" name=""/>
        <dsp:cNvSpPr/>
      </dsp:nvSpPr>
      <dsp:spPr>
        <a:xfrm>
          <a:off x="2526345" y="1795057"/>
          <a:ext cx="1391542" cy="695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sekretariát</a:t>
          </a:r>
          <a:endParaRPr lang="cs-CZ" sz="1800" kern="1200" dirty="0"/>
        </a:p>
      </dsp:txBody>
      <dsp:txXfrm>
        <a:off x="2526345" y="1795057"/>
        <a:ext cx="1391542" cy="6957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D4CA5-8082-47C9-8D26-CA6349CE2B0E}">
      <dsp:nvSpPr>
        <dsp:cNvPr id="0" name=""/>
        <dsp:cNvSpPr/>
      </dsp:nvSpPr>
      <dsp:spPr>
        <a:xfrm>
          <a:off x="3196287" y="1155179"/>
          <a:ext cx="151695" cy="664569"/>
        </a:xfrm>
        <a:custGeom>
          <a:avLst/>
          <a:gdLst/>
          <a:ahLst/>
          <a:cxnLst/>
          <a:rect l="0" t="0" r="0" b="0"/>
          <a:pathLst>
            <a:path>
              <a:moveTo>
                <a:pt x="151695" y="0"/>
              </a:moveTo>
              <a:lnTo>
                <a:pt x="151695" y="664569"/>
              </a:lnTo>
              <a:lnTo>
                <a:pt x="0" y="66456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B91D3-7674-4C3F-BE2E-356DE085DA0E}">
      <dsp:nvSpPr>
        <dsp:cNvPr id="0" name=""/>
        <dsp:cNvSpPr/>
      </dsp:nvSpPr>
      <dsp:spPr>
        <a:xfrm>
          <a:off x="3347982" y="1155179"/>
          <a:ext cx="2622160" cy="1329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444"/>
              </a:lnTo>
              <a:lnTo>
                <a:pt x="2622160" y="1177444"/>
              </a:lnTo>
              <a:lnTo>
                <a:pt x="2622160" y="132913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11B23-D1CD-4134-9CAD-421D71664D58}">
      <dsp:nvSpPr>
        <dsp:cNvPr id="0" name=""/>
        <dsp:cNvSpPr/>
      </dsp:nvSpPr>
      <dsp:spPr>
        <a:xfrm>
          <a:off x="3347982" y="1155179"/>
          <a:ext cx="874053" cy="1329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444"/>
              </a:lnTo>
              <a:lnTo>
                <a:pt x="874053" y="1177444"/>
              </a:lnTo>
              <a:lnTo>
                <a:pt x="874053" y="132913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D8BE4-15C8-4807-B13F-591654601CCB}">
      <dsp:nvSpPr>
        <dsp:cNvPr id="0" name=""/>
        <dsp:cNvSpPr/>
      </dsp:nvSpPr>
      <dsp:spPr>
        <a:xfrm>
          <a:off x="2473929" y="1155179"/>
          <a:ext cx="874053" cy="1329139"/>
        </a:xfrm>
        <a:custGeom>
          <a:avLst/>
          <a:gdLst/>
          <a:ahLst/>
          <a:cxnLst/>
          <a:rect l="0" t="0" r="0" b="0"/>
          <a:pathLst>
            <a:path>
              <a:moveTo>
                <a:pt x="874053" y="0"/>
              </a:moveTo>
              <a:lnTo>
                <a:pt x="874053" y="1177444"/>
              </a:lnTo>
              <a:lnTo>
                <a:pt x="0" y="1177444"/>
              </a:lnTo>
              <a:lnTo>
                <a:pt x="0" y="132913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E810B-5063-4DE1-99EB-4A4B57D307E9}">
      <dsp:nvSpPr>
        <dsp:cNvPr id="0" name=""/>
        <dsp:cNvSpPr/>
      </dsp:nvSpPr>
      <dsp:spPr>
        <a:xfrm>
          <a:off x="725822" y="1155179"/>
          <a:ext cx="2622160" cy="1329139"/>
        </a:xfrm>
        <a:custGeom>
          <a:avLst/>
          <a:gdLst/>
          <a:ahLst/>
          <a:cxnLst/>
          <a:rect l="0" t="0" r="0" b="0"/>
          <a:pathLst>
            <a:path>
              <a:moveTo>
                <a:pt x="2622160" y="0"/>
              </a:moveTo>
              <a:lnTo>
                <a:pt x="2622160" y="1177444"/>
              </a:lnTo>
              <a:lnTo>
                <a:pt x="0" y="1177444"/>
              </a:lnTo>
              <a:lnTo>
                <a:pt x="0" y="132913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4E9D1-AFF1-46FD-A90F-232CF2203E0B}">
      <dsp:nvSpPr>
        <dsp:cNvPr id="0" name=""/>
        <dsp:cNvSpPr/>
      </dsp:nvSpPr>
      <dsp:spPr>
        <a:xfrm>
          <a:off x="2625624" y="432821"/>
          <a:ext cx="1444716" cy="722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vedoucí Křižovatky</a:t>
          </a:r>
          <a:endParaRPr lang="cs-CZ" sz="2000" kern="1200" dirty="0"/>
        </a:p>
      </dsp:txBody>
      <dsp:txXfrm>
        <a:off x="2625624" y="432821"/>
        <a:ext cx="1444716" cy="722358"/>
      </dsp:txXfrm>
    </dsp:sp>
    <dsp:sp modelId="{EC04BD19-C2B5-481C-A8CE-36CD03963162}">
      <dsp:nvSpPr>
        <dsp:cNvPr id="0" name=""/>
        <dsp:cNvSpPr/>
      </dsp:nvSpPr>
      <dsp:spPr>
        <a:xfrm>
          <a:off x="3463" y="2484319"/>
          <a:ext cx="1444716" cy="722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r>
            <a:rPr lang="cs-CZ" sz="1800" kern="1200" dirty="0" err="1" smtClean="0"/>
            <a:t>hist</a:t>
          </a:r>
          <a:r>
            <a:rPr lang="cs-CZ" sz="1800" kern="1200" dirty="0" smtClean="0"/>
            <a:t>. fondu</a:t>
          </a:r>
          <a:endParaRPr lang="cs-CZ" sz="1800" kern="1200" dirty="0"/>
        </a:p>
      </dsp:txBody>
      <dsp:txXfrm>
        <a:off x="3463" y="2484319"/>
        <a:ext cx="1444716" cy="722358"/>
      </dsp:txXfrm>
    </dsp:sp>
    <dsp:sp modelId="{E280F6AE-AAFB-4497-B82D-709412C286FC}">
      <dsp:nvSpPr>
        <dsp:cNvPr id="0" name=""/>
        <dsp:cNvSpPr/>
      </dsp:nvSpPr>
      <dsp:spPr>
        <a:xfrm>
          <a:off x="1751570" y="2484319"/>
          <a:ext cx="1444716" cy="722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 beletrie</a:t>
          </a:r>
          <a:endParaRPr lang="cs-CZ" sz="1800" kern="1200" dirty="0"/>
        </a:p>
      </dsp:txBody>
      <dsp:txXfrm>
        <a:off x="1751570" y="2484319"/>
        <a:ext cx="1444716" cy="722358"/>
      </dsp:txXfrm>
    </dsp:sp>
    <dsp:sp modelId="{B6B06581-0ACB-45BD-AF25-37A566829322}">
      <dsp:nvSpPr>
        <dsp:cNvPr id="0" name=""/>
        <dsp:cNvSpPr/>
      </dsp:nvSpPr>
      <dsp:spPr>
        <a:xfrm>
          <a:off x="3499678" y="2484319"/>
          <a:ext cx="1444716" cy="722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 hudebnin</a:t>
          </a:r>
          <a:endParaRPr lang="cs-CZ" sz="1800" kern="1200" dirty="0"/>
        </a:p>
      </dsp:txBody>
      <dsp:txXfrm>
        <a:off x="3499678" y="2484319"/>
        <a:ext cx="1444716" cy="722358"/>
      </dsp:txXfrm>
    </dsp:sp>
    <dsp:sp modelId="{39558148-5D0A-4AE8-9B45-5C45880C2C82}">
      <dsp:nvSpPr>
        <dsp:cNvPr id="0" name=""/>
        <dsp:cNvSpPr/>
      </dsp:nvSpPr>
      <dsp:spPr>
        <a:xfrm>
          <a:off x="5247785" y="2484319"/>
          <a:ext cx="1444716" cy="722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oddělení map</a:t>
          </a:r>
          <a:endParaRPr lang="cs-CZ" sz="1800" kern="1200" dirty="0"/>
        </a:p>
      </dsp:txBody>
      <dsp:txXfrm>
        <a:off x="5247785" y="2484319"/>
        <a:ext cx="1444716" cy="722358"/>
      </dsp:txXfrm>
    </dsp:sp>
    <dsp:sp modelId="{5672D230-2A3C-4D6B-A248-51923EE2A06A}">
      <dsp:nvSpPr>
        <dsp:cNvPr id="0" name=""/>
        <dsp:cNvSpPr/>
      </dsp:nvSpPr>
      <dsp:spPr>
        <a:xfrm>
          <a:off x="1751570" y="1458570"/>
          <a:ext cx="1444716" cy="722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sekretariát</a:t>
          </a:r>
          <a:endParaRPr lang="cs-CZ" sz="1800" kern="1200" dirty="0"/>
        </a:p>
      </dsp:txBody>
      <dsp:txXfrm>
        <a:off x="1751570" y="1458570"/>
        <a:ext cx="1444716" cy="7223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D4CA5-8082-47C9-8D26-CA6349CE2B0E}">
      <dsp:nvSpPr>
        <dsp:cNvPr id="0" name=""/>
        <dsp:cNvSpPr/>
      </dsp:nvSpPr>
      <dsp:spPr>
        <a:xfrm>
          <a:off x="4938835" y="967645"/>
          <a:ext cx="128820" cy="564356"/>
        </a:xfrm>
        <a:custGeom>
          <a:avLst/>
          <a:gdLst/>
          <a:ahLst/>
          <a:cxnLst/>
          <a:rect l="0" t="0" r="0" b="0"/>
          <a:pathLst>
            <a:path>
              <a:moveTo>
                <a:pt x="128820" y="0"/>
              </a:moveTo>
              <a:lnTo>
                <a:pt x="128820" y="564356"/>
              </a:lnTo>
              <a:lnTo>
                <a:pt x="0" y="56435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C3F9B-74C4-4F25-A9B0-F96E6FB7506D}">
      <dsp:nvSpPr>
        <dsp:cNvPr id="0" name=""/>
        <dsp:cNvSpPr/>
      </dsp:nvSpPr>
      <dsp:spPr>
        <a:xfrm>
          <a:off x="9030419" y="2709789"/>
          <a:ext cx="184029" cy="143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428"/>
              </a:lnTo>
              <a:lnTo>
                <a:pt x="184029" y="14354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B8C7B-400A-4752-9002-EEC698E6185C}">
      <dsp:nvSpPr>
        <dsp:cNvPr id="0" name=""/>
        <dsp:cNvSpPr/>
      </dsp:nvSpPr>
      <dsp:spPr>
        <a:xfrm>
          <a:off x="9030419" y="2709789"/>
          <a:ext cx="184029" cy="564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356"/>
              </a:lnTo>
              <a:lnTo>
                <a:pt x="184029" y="56435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150BE-B509-44E3-8F20-95FCC48D615A}">
      <dsp:nvSpPr>
        <dsp:cNvPr id="0" name=""/>
        <dsp:cNvSpPr/>
      </dsp:nvSpPr>
      <dsp:spPr>
        <a:xfrm>
          <a:off x="5067656" y="967645"/>
          <a:ext cx="4453508" cy="1128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92"/>
              </a:lnTo>
              <a:lnTo>
                <a:pt x="4453508" y="999892"/>
              </a:lnTo>
              <a:lnTo>
                <a:pt x="4453508" y="11287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874D2-B19C-4B47-B6AD-70FD77053664}">
      <dsp:nvSpPr>
        <dsp:cNvPr id="0" name=""/>
        <dsp:cNvSpPr/>
      </dsp:nvSpPr>
      <dsp:spPr>
        <a:xfrm>
          <a:off x="7545917" y="2709789"/>
          <a:ext cx="184029" cy="143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428"/>
              </a:lnTo>
              <a:lnTo>
                <a:pt x="184029" y="14354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A590A-4289-4D41-8E0A-251836A82CBE}">
      <dsp:nvSpPr>
        <dsp:cNvPr id="0" name=""/>
        <dsp:cNvSpPr/>
      </dsp:nvSpPr>
      <dsp:spPr>
        <a:xfrm>
          <a:off x="7545917" y="2709789"/>
          <a:ext cx="184029" cy="564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356"/>
              </a:lnTo>
              <a:lnTo>
                <a:pt x="184029" y="56435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B91D3-7674-4C3F-BE2E-356DE085DA0E}">
      <dsp:nvSpPr>
        <dsp:cNvPr id="0" name=""/>
        <dsp:cNvSpPr/>
      </dsp:nvSpPr>
      <dsp:spPr>
        <a:xfrm>
          <a:off x="5067656" y="967645"/>
          <a:ext cx="2969005" cy="1128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92"/>
              </a:lnTo>
              <a:lnTo>
                <a:pt x="2969005" y="999892"/>
              </a:lnTo>
              <a:lnTo>
                <a:pt x="2969005" y="11287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795CF-76A4-448B-947C-86E4736BCB07}">
      <dsp:nvSpPr>
        <dsp:cNvPr id="0" name=""/>
        <dsp:cNvSpPr/>
      </dsp:nvSpPr>
      <dsp:spPr>
        <a:xfrm>
          <a:off x="6061414" y="2709789"/>
          <a:ext cx="184029" cy="143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428"/>
              </a:lnTo>
              <a:lnTo>
                <a:pt x="184029" y="14354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580F5-FE07-45F7-8175-0EFD9552588E}">
      <dsp:nvSpPr>
        <dsp:cNvPr id="0" name=""/>
        <dsp:cNvSpPr/>
      </dsp:nvSpPr>
      <dsp:spPr>
        <a:xfrm>
          <a:off x="6061414" y="2709789"/>
          <a:ext cx="184029" cy="564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356"/>
              </a:lnTo>
              <a:lnTo>
                <a:pt x="184029" y="56435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11B23-D1CD-4134-9CAD-421D71664D58}">
      <dsp:nvSpPr>
        <dsp:cNvPr id="0" name=""/>
        <dsp:cNvSpPr/>
      </dsp:nvSpPr>
      <dsp:spPr>
        <a:xfrm>
          <a:off x="5067656" y="967645"/>
          <a:ext cx="1484502" cy="1128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92"/>
              </a:lnTo>
              <a:lnTo>
                <a:pt x="1484502" y="999892"/>
              </a:lnTo>
              <a:lnTo>
                <a:pt x="1484502" y="11287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16FAB-2A10-4BBE-8622-F12D8F63C695}">
      <dsp:nvSpPr>
        <dsp:cNvPr id="0" name=""/>
        <dsp:cNvSpPr/>
      </dsp:nvSpPr>
      <dsp:spPr>
        <a:xfrm>
          <a:off x="4576911" y="2709789"/>
          <a:ext cx="184029" cy="143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428"/>
              </a:lnTo>
              <a:lnTo>
                <a:pt x="184029" y="14354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29B94-DA95-47F2-A180-5B5BF3324201}">
      <dsp:nvSpPr>
        <dsp:cNvPr id="0" name=""/>
        <dsp:cNvSpPr/>
      </dsp:nvSpPr>
      <dsp:spPr>
        <a:xfrm>
          <a:off x="4576911" y="2709789"/>
          <a:ext cx="184029" cy="564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356"/>
              </a:lnTo>
              <a:lnTo>
                <a:pt x="184029" y="56435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D8BE4-15C8-4807-B13F-591654601CCB}">
      <dsp:nvSpPr>
        <dsp:cNvPr id="0" name=""/>
        <dsp:cNvSpPr/>
      </dsp:nvSpPr>
      <dsp:spPr>
        <a:xfrm>
          <a:off x="5021936" y="967645"/>
          <a:ext cx="91440" cy="1128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87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84C8D-36A8-477C-8DC7-2B66FC9A3285}">
      <dsp:nvSpPr>
        <dsp:cNvPr id="0" name=""/>
        <dsp:cNvSpPr/>
      </dsp:nvSpPr>
      <dsp:spPr>
        <a:xfrm>
          <a:off x="3583153" y="967645"/>
          <a:ext cx="1484502" cy="1128712"/>
        </a:xfrm>
        <a:custGeom>
          <a:avLst/>
          <a:gdLst/>
          <a:ahLst/>
          <a:cxnLst/>
          <a:rect l="0" t="0" r="0" b="0"/>
          <a:pathLst>
            <a:path>
              <a:moveTo>
                <a:pt x="1484502" y="0"/>
              </a:moveTo>
              <a:lnTo>
                <a:pt x="1484502" y="999892"/>
              </a:lnTo>
              <a:lnTo>
                <a:pt x="0" y="999892"/>
              </a:lnTo>
              <a:lnTo>
                <a:pt x="0" y="11287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6A948-EA77-4FE2-BFAC-F67369B22B8E}">
      <dsp:nvSpPr>
        <dsp:cNvPr id="0" name=""/>
        <dsp:cNvSpPr/>
      </dsp:nvSpPr>
      <dsp:spPr>
        <a:xfrm>
          <a:off x="2098650" y="967645"/>
          <a:ext cx="2969005" cy="1128712"/>
        </a:xfrm>
        <a:custGeom>
          <a:avLst/>
          <a:gdLst/>
          <a:ahLst/>
          <a:cxnLst/>
          <a:rect l="0" t="0" r="0" b="0"/>
          <a:pathLst>
            <a:path>
              <a:moveTo>
                <a:pt x="2969005" y="0"/>
              </a:moveTo>
              <a:lnTo>
                <a:pt x="2969005" y="999892"/>
              </a:lnTo>
              <a:lnTo>
                <a:pt x="0" y="999892"/>
              </a:lnTo>
              <a:lnTo>
                <a:pt x="0" y="11287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E810B-5063-4DE1-99EB-4A4B57D307E9}">
      <dsp:nvSpPr>
        <dsp:cNvPr id="0" name=""/>
        <dsp:cNvSpPr/>
      </dsp:nvSpPr>
      <dsp:spPr>
        <a:xfrm>
          <a:off x="614147" y="967645"/>
          <a:ext cx="4453508" cy="1128712"/>
        </a:xfrm>
        <a:custGeom>
          <a:avLst/>
          <a:gdLst/>
          <a:ahLst/>
          <a:cxnLst/>
          <a:rect l="0" t="0" r="0" b="0"/>
          <a:pathLst>
            <a:path>
              <a:moveTo>
                <a:pt x="4453508" y="0"/>
              </a:moveTo>
              <a:lnTo>
                <a:pt x="4453508" y="999892"/>
              </a:lnTo>
              <a:lnTo>
                <a:pt x="0" y="999892"/>
              </a:lnTo>
              <a:lnTo>
                <a:pt x="0" y="11287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4E9D1-AFF1-46FD-A90F-232CF2203E0B}">
      <dsp:nvSpPr>
        <dsp:cNvPr id="0" name=""/>
        <dsp:cNvSpPr/>
      </dsp:nvSpPr>
      <dsp:spPr>
        <a:xfrm>
          <a:off x="4454225" y="354214"/>
          <a:ext cx="1226861" cy="613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vedoucí Křižovatky</a:t>
          </a:r>
          <a:endParaRPr lang="cs-CZ" sz="1500" kern="1200" dirty="0"/>
        </a:p>
      </dsp:txBody>
      <dsp:txXfrm>
        <a:off x="4454225" y="354214"/>
        <a:ext cx="1226861" cy="613430"/>
      </dsp:txXfrm>
    </dsp:sp>
    <dsp:sp modelId="{EC04BD19-C2B5-481C-A8CE-36CD03963162}">
      <dsp:nvSpPr>
        <dsp:cNvPr id="0" name=""/>
        <dsp:cNvSpPr/>
      </dsp:nvSpPr>
      <dsp:spPr>
        <a:xfrm>
          <a:off x="716" y="2096358"/>
          <a:ext cx="1226861" cy="61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odd. akvizice</a:t>
          </a:r>
          <a:endParaRPr lang="cs-CZ" sz="1500" kern="1200" dirty="0"/>
        </a:p>
      </dsp:txBody>
      <dsp:txXfrm>
        <a:off x="716" y="2096358"/>
        <a:ext cx="1226861" cy="613430"/>
      </dsp:txXfrm>
    </dsp:sp>
    <dsp:sp modelId="{04AF9899-3CE5-4411-83A9-8159248290E4}">
      <dsp:nvSpPr>
        <dsp:cNvPr id="0" name=""/>
        <dsp:cNvSpPr/>
      </dsp:nvSpPr>
      <dsp:spPr>
        <a:xfrm>
          <a:off x="1485219" y="2096358"/>
          <a:ext cx="1226861" cy="61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odd. historického fondu</a:t>
          </a:r>
          <a:endParaRPr lang="cs-CZ" sz="1500" kern="1200" dirty="0"/>
        </a:p>
      </dsp:txBody>
      <dsp:txXfrm>
        <a:off x="1485219" y="2096358"/>
        <a:ext cx="1226861" cy="613430"/>
      </dsp:txXfrm>
    </dsp:sp>
    <dsp:sp modelId="{B30D0364-D700-47FC-91A2-0D424469B582}">
      <dsp:nvSpPr>
        <dsp:cNvPr id="0" name=""/>
        <dsp:cNvSpPr/>
      </dsp:nvSpPr>
      <dsp:spPr>
        <a:xfrm>
          <a:off x="2969722" y="2096358"/>
          <a:ext cx="1226861" cy="61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odd. beletrie</a:t>
          </a:r>
          <a:endParaRPr lang="cs-CZ" sz="1500" kern="1200" dirty="0"/>
        </a:p>
      </dsp:txBody>
      <dsp:txXfrm>
        <a:off x="2969722" y="2096358"/>
        <a:ext cx="1226861" cy="613430"/>
      </dsp:txXfrm>
    </dsp:sp>
    <dsp:sp modelId="{E280F6AE-AAFB-4497-B82D-709412C286FC}">
      <dsp:nvSpPr>
        <dsp:cNvPr id="0" name=""/>
        <dsp:cNvSpPr/>
      </dsp:nvSpPr>
      <dsp:spPr>
        <a:xfrm>
          <a:off x="4454225" y="2096358"/>
          <a:ext cx="1226861" cy="61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odd.  katalogizace</a:t>
          </a:r>
          <a:endParaRPr lang="cs-CZ" sz="1500" kern="1200" dirty="0"/>
        </a:p>
      </dsp:txBody>
      <dsp:txXfrm>
        <a:off x="4454225" y="2096358"/>
        <a:ext cx="1226861" cy="613430"/>
      </dsp:txXfrm>
    </dsp:sp>
    <dsp:sp modelId="{CE4EA122-33ED-4469-8457-FDF07DAC3D16}">
      <dsp:nvSpPr>
        <dsp:cNvPr id="0" name=""/>
        <dsp:cNvSpPr/>
      </dsp:nvSpPr>
      <dsp:spPr>
        <a:xfrm>
          <a:off x="4760940" y="2967430"/>
          <a:ext cx="1226861" cy="613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hudebniny</a:t>
          </a:r>
          <a:endParaRPr lang="cs-CZ" sz="1500" kern="1200" dirty="0"/>
        </a:p>
      </dsp:txBody>
      <dsp:txXfrm>
        <a:off x="4760940" y="2967430"/>
        <a:ext cx="1226861" cy="613430"/>
      </dsp:txXfrm>
    </dsp:sp>
    <dsp:sp modelId="{E938F649-7B27-4CCD-9EEC-71AC1C8E6005}">
      <dsp:nvSpPr>
        <dsp:cNvPr id="0" name=""/>
        <dsp:cNvSpPr/>
      </dsp:nvSpPr>
      <dsp:spPr>
        <a:xfrm>
          <a:off x="4760940" y="3838502"/>
          <a:ext cx="1226861" cy="613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mapy</a:t>
          </a:r>
          <a:endParaRPr lang="cs-CZ" sz="1500" kern="1200" dirty="0"/>
        </a:p>
      </dsp:txBody>
      <dsp:txXfrm>
        <a:off x="4760940" y="3838502"/>
        <a:ext cx="1226861" cy="613430"/>
      </dsp:txXfrm>
    </dsp:sp>
    <dsp:sp modelId="{B6B06581-0ACB-45BD-AF25-37A566829322}">
      <dsp:nvSpPr>
        <dsp:cNvPr id="0" name=""/>
        <dsp:cNvSpPr/>
      </dsp:nvSpPr>
      <dsp:spPr>
        <a:xfrm>
          <a:off x="5938728" y="2096358"/>
          <a:ext cx="1226861" cy="61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oddělení organizace fondu</a:t>
          </a:r>
          <a:endParaRPr lang="cs-CZ" sz="1500" kern="1200" dirty="0"/>
        </a:p>
      </dsp:txBody>
      <dsp:txXfrm>
        <a:off x="5938728" y="2096358"/>
        <a:ext cx="1226861" cy="613430"/>
      </dsp:txXfrm>
    </dsp:sp>
    <dsp:sp modelId="{011A4EBA-0209-478F-8DA2-DBF83BFF3B89}">
      <dsp:nvSpPr>
        <dsp:cNvPr id="0" name=""/>
        <dsp:cNvSpPr/>
      </dsp:nvSpPr>
      <dsp:spPr>
        <a:xfrm>
          <a:off x="6245443" y="2967430"/>
          <a:ext cx="1226861" cy="613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hudebniny</a:t>
          </a:r>
          <a:endParaRPr lang="cs-CZ" sz="1500" kern="1200" dirty="0"/>
        </a:p>
      </dsp:txBody>
      <dsp:txXfrm>
        <a:off x="6245443" y="2967430"/>
        <a:ext cx="1226861" cy="613430"/>
      </dsp:txXfrm>
    </dsp:sp>
    <dsp:sp modelId="{CC370E42-6F7E-4375-AB06-9D06DBF49E5B}">
      <dsp:nvSpPr>
        <dsp:cNvPr id="0" name=""/>
        <dsp:cNvSpPr/>
      </dsp:nvSpPr>
      <dsp:spPr>
        <a:xfrm>
          <a:off x="6245443" y="3838502"/>
          <a:ext cx="1226861" cy="613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mapy</a:t>
          </a:r>
          <a:endParaRPr lang="cs-CZ" sz="1500" kern="1200" dirty="0"/>
        </a:p>
      </dsp:txBody>
      <dsp:txXfrm>
        <a:off x="6245443" y="3838502"/>
        <a:ext cx="1226861" cy="613430"/>
      </dsp:txXfrm>
    </dsp:sp>
    <dsp:sp modelId="{39558148-5D0A-4AE8-9B45-5C45880C2C82}">
      <dsp:nvSpPr>
        <dsp:cNvPr id="0" name=""/>
        <dsp:cNvSpPr/>
      </dsp:nvSpPr>
      <dsp:spPr>
        <a:xfrm>
          <a:off x="7423230" y="2096358"/>
          <a:ext cx="1226861" cy="61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oddělení služeb</a:t>
          </a:r>
          <a:endParaRPr lang="cs-CZ" sz="1500" kern="1200" dirty="0"/>
        </a:p>
      </dsp:txBody>
      <dsp:txXfrm>
        <a:off x="7423230" y="2096358"/>
        <a:ext cx="1226861" cy="613430"/>
      </dsp:txXfrm>
    </dsp:sp>
    <dsp:sp modelId="{59A90D1D-9FB4-45F4-95F3-05771164D30F}">
      <dsp:nvSpPr>
        <dsp:cNvPr id="0" name=""/>
        <dsp:cNvSpPr/>
      </dsp:nvSpPr>
      <dsp:spPr>
        <a:xfrm>
          <a:off x="7729946" y="2967430"/>
          <a:ext cx="1226861" cy="613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hudebniny</a:t>
          </a:r>
          <a:endParaRPr lang="cs-CZ" sz="1500" kern="1200" dirty="0"/>
        </a:p>
      </dsp:txBody>
      <dsp:txXfrm>
        <a:off x="7729946" y="2967430"/>
        <a:ext cx="1226861" cy="613430"/>
      </dsp:txXfrm>
    </dsp:sp>
    <dsp:sp modelId="{F72CF610-C1C1-48CC-95BD-D5844E63EF7E}">
      <dsp:nvSpPr>
        <dsp:cNvPr id="0" name=""/>
        <dsp:cNvSpPr/>
      </dsp:nvSpPr>
      <dsp:spPr>
        <a:xfrm>
          <a:off x="7729946" y="3838502"/>
          <a:ext cx="1226861" cy="613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mapy</a:t>
          </a:r>
          <a:endParaRPr lang="cs-CZ" sz="1500" kern="1200" dirty="0"/>
        </a:p>
      </dsp:txBody>
      <dsp:txXfrm>
        <a:off x="7729946" y="3838502"/>
        <a:ext cx="1226861" cy="613430"/>
      </dsp:txXfrm>
    </dsp:sp>
    <dsp:sp modelId="{1CB154D8-CE04-4E71-91EE-580CAF852407}">
      <dsp:nvSpPr>
        <dsp:cNvPr id="0" name=""/>
        <dsp:cNvSpPr/>
      </dsp:nvSpPr>
      <dsp:spPr>
        <a:xfrm>
          <a:off x="8907733" y="2096358"/>
          <a:ext cx="1226861" cy="61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ekonomicko</a:t>
          </a:r>
          <a:r>
            <a:rPr lang="cs-CZ" sz="1500" kern="1200" dirty="0" smtClean="0"/>
            <a:t> – provozní oddělení</a:t>
          </a:r>
          <a:endParaRPr lang="cs-CZ" sz="1500" kern="1200" dirty="0"/>
        </a:p>
      </dsp:txBody>
      <dsp:txXfrm>
        <a:off x="8907733" y="2096358"/>
        <a:ext cx="1226861" cy="613430"/>
      </dsp:txXfrm>
    </dsp:sp>
    <dsp:sp modelId="{15552A72-E91A-4BD7-84E6-74897F7E96F3}">
      <dsp:nvSpPr>
        <dsp:cNvPr id="0" name=""/>
        <dsp:cNvSpPr/>
      </dsp:nvSpPr>
      <dsp:spPr>
        <a:xfrm>
          <a:off x="9214449" y="2967430"/>
          <a:ext cx="1226861" cy="613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personální</a:t>
          </a:r>
          <a:endParaRPr lang="cs-CZ" sz="1500" kern="1200" dirty="0"/>
        </a:p>
      </dsp:txBody>
      <dsp:txXfrm>
        <a:off x="9214449" y="2967430"/>
        <a:ext cx="1226861" cy="613430"/>
      </dsp:txXfrm>
    </dsp:sp>
    <dsp:sp modelId="{3D150257-3541-4AFB-B0D2-716BF6F64E43}">
      <dsp:nvSpPr>
        <dsp:cNvPr id="0" name=""/>
        <dsp:cNvSpPr/>
      </dsp:nvSpPr>
      <dsp:spPr>
        <a:xfrm>
          <a:off x="9214449" y="3838502"/>
          <a:ext cx="1226861" cy="613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údržba</a:t>
          </a:r>
          <a:endParaRPr lang="cs-CZ" sz="1500" kern="1200" dirty="0"/>
        </a:p>
      </dsp:txBody>
      <dsp:txXfrm>
        <a:off x="9214449" y="3838502"/>
        <a:ext cx="1226861" cy="613430"/>
      </dsp:txXfrm>
    </dsp:sp>
    <dsp:sp modelId="{5672D230-2A3C-4D6B-A248-51923EE2A06A}">
      <dsp:nvSpPr>
        <dsp:cNvPr id="0" name=""/>
        <dsp:cNvSpPr/>
      </dsp:nvSpPr>
      <dsp:spPr>
        <a:xfrm>
          <a:off x="3711973" y="1225286"/>
          <a:ext cx="1226861" cy="61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sekretariát</a:t>
          </a:r>
          <a:endParaRPr lang="cs-CZ" sz="1500" kern="1200" dirty="0"/>
        </a:p>
      </dsp:txBody>
      <dsp:txXfrm>
        <a:off x="3711973" y="1225286"/>
        <a:ext cx="1226861" cy="61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4CC3-9D61-46EB-B09A-6999BB63EEED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B4653-F852-43AE-9BAA-B8F795C90E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5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eality.idnes.cz/s/komercni-nemovitosti/nebytove-prostory/pronajem-nebytovych-prostor/brno-mesto/" TargetMode="External"/><Relationship Id="rId2" Type="http://schemas.openxmlformats.org/officeDocument/2006/relationships/hyperlink" Target="http://nakrizovatce.knihovn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krtyne.cz/files/vyrocni-zprava-2014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/>
              <a:t>organizace – struktury, rozvaha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Markéta Bočková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4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(de)centralizace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2803459"/>
              </p:ext>
            </p:extLst>
          </p:nvPr>
        </p:nvGraphicFramePr>
        <p:xfrm>
          <a:off x="5736897" y="2104696"/>
          <a:ext cx="6284311" cy="407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24129" y="2286000"/>
            <a:ext cx="4194258" cy="4023360"/>
          </a:xfrm>
        </p:spPr>
        <p:txBody>
          <a:bodyPr/>
          <a:lstStyle/>
          <a:p>
            <a:r>
              <a:rPr lang="cs-CZ" dirty="0"/>
              <a:t>Kde jsou činěna rozhodnutí?</a:t>
            </a:r>
          </a:p>
          <a:p>
            <a:r>
              <a:rPr lang="cs-CZ" dirty="0"/>
              <a:t>Kdo má pravomoc k rozhodování?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4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organizace na změny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9455126"/>
              </p:ext>
            </p:extLst>
          </p:nvPr>
        </p:nvGraphicFramePr>
        <p:xfrm>
          <a:off x="2877207" y="1681367"/>
          <a:ext cx="4902200" cy="501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6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887707"/>
              </p:ext>
            </p:extLst>
          </p:nvPr>
        </p:nvGraphicFramePr>
        <p:xfrm>
          <a:off x="1379482" y="520266"/>
          <a:ext cx="8529145" cy="6053730"/>
        </p:xfrm>
        <a:graphic>
          <a:graphicData uri="http://schemas.openxmlformats.org/drawingml/2006/table">
            <a:tbl>
              <a:tblPr/>
              <a:tblGrid>
                <a:gridCol w="3772508"/>
                <a:gridCol w="4756637"/>
              </a:tblGrid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b="1" dirty="0">
                          <a:effectLst/>
                        </a:rPr>
                        <a:t>Výpůjční proces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600"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Marek </a:t>
                      </a:r>
                      <a:r>
                        <a:rPr lang="cs-CZ" sz="1600" dirty="0" err="1">
                          <a:solidFill>
                            <a:schemeClr val="bg1"/>
                          </a:solidFill>
                          <a:effectLst/>
                        </a:rPr>
                        <a:t>Svízela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Vedoucí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Dominika </a:t>
                      </a:r>
                      <a:r>
                        <a:rPr lang="cs-CZ" sz="1600" dirty="0" err="1">
                          <a:solidFill>
                            <a:schemeClr val="bg1"/>
                          </a:solidFill>
                          <a:effectLst/>
                        </a:rPr>
                        <a:t>Rebhanová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Výpůjčky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Jana Uchočová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Výpůjčky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Jana Hlavinková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Výpůjčky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Jan Sladký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Výpůjčky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Marie Šípková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Výpůjčky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Martin Páč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Výpůjčky + IT zabezpečení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b="1">
                          <a:effectLst/>
                        </a:rPr>
                        <a:t>Akce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600"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ctr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Iveta Burdová</a:t>
                      </a:r>
                    </a:p>
                  </a:txBody>
                  <a:tcPr marL="10814" marR="10814" marT="7209" marB="720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Vedoucí akcí, Cestovatelské pátky</a:t>
                      </a:r>
                    </a:p>
                  </a:txBody>
                  <a:tcPr marL="10814" marR="10814" marT="7209" marB="720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Jana Skládaná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Akce pro děti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Kateřina Bulová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Akce pro děti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Nikola Hálová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Akce pro děti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Lenka Malá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Cestovatelské pátky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b="1">
                          <a:effectLst/>
                        </a:rPr>
                        <a:t>KOHA a technologie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600"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Václav Štefela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KOHA - správa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Dana Tomančáková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KOHA - správa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Martin Páč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Technické zabezpečení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b="1">
                          <a:effectLst/>
                        </a:rPr>
                        <a:t>Propagace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600"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Barbora Tvrdoňová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obsahová strategie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Iveta Burdová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Web, FB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Tereza Dřevová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Web, FB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Šárka Vančurová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grafika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4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organizační změny - PROČ</a:t>
            </a:r>
            <a:r>
              <a:rPr lang="cs-CZ" dirty="0" smtClean="0"/>
              <a:t>?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9671362"/>
              </p:ext>
            </p:extLst>
          </p:nvPr>
        </p:nvGraphicFramePr>
        <p:xfrm>
          <a:off x="2632840" y="2335632"/>
          <a:ext cx="5863897" cy="374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4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ORGANIZAČNÍ ZMĚNY - JAK</a:t>
            </a:r>
            <a:r>
              <a:rPr lang="cs-CZ" dirty="0" smtClean="0"/>
              <a:t>!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922414"/>
              </p:ext>
            </p:extLst>
          </p:nvPr>
        </p:nvGraphicFramePr>
        <p:xfrm>
          <a:off x="575441" y="1828800"/>
          <a:ext cx="10870325" cy="473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9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 změny organizační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dirty="0"/>
              <a:t> do strategie společnosti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dirty="0"/>
              <a:t> v produkční oblasti změnou sortimentu nebo nutností inovace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dirty="0"/>
              <a:t> používaných technologií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dirty="0"/>
              <a:t> legislativního rámce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dirty="0"/>
              <a:t> struktury lidského faktoru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dirty="0"/>
              <a:t> organizační struktury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6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architektury organizačních struktur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chemeClr val="accent2"/>
                </a:solidFill>
              </a:rPr>
              <a:t>organizační struktura – struktura řízení organizace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3"/>
                </a:solidFill>
              </a:rPr>
              <a:t>řídíme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procesy – soubor činností – </a:t>
            </a:r>
            <a:r>
              <a:rPr lang="cs-CZ" b="1" dirty="0"/>
              <a:t>primární – náročnější analyzovat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útvary – soubor pracovních míst, slouží pro naplňování cílů organizace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5"/>
                </a:solidFill>
              </a:rPr>
              <a:t>parametry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dělby práce – jak přidělíme činnosti jednotlivým útvarům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rozpětí řízení – kolik podřízených bude mít manažer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dělby pravomocí – jak je distribuována pravomoc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6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organizačních struktur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883979"/>
            <a:ext cx="9720073" cy="4023360"/>
          </a:xfrm>
        </p:spPr>
        <p:txBody>
          <a:bodyPr/>
          <a:lstStyle/>
          <a:p>
            <a:r>
              <a:rPr lang="cs-CZ" sz="2000" b="1" dirty="0">
                <a:solidFill>
                  <a:schemeClr val="accent5"/>
                </a:solidFill>
              </a:rPr>
              <a:t>vybudujeme strukturu procesní </a:t>
            </a:r>
            <a:endParaRPr lang="cs-CZ" sz="2800" b="1" dirty="0">
              <a:solidFill>
                <a:schemeClr val="accent5"/>
              </a:solidFill>
            </a:endParaRPr>
          </a:p>
          <a:p>
            <a:pPr lvl="2"/>
            <a:r>
              <a:rPr lang="cs-CZ" sz="1800" dirty="0"/>
              <a:t>a podle ní poté vytváříme útvarovou</a:t>
            </a:r>
          </a:p>
          <a:p>
            <a:endParaRPr lang="cs-CZ" sz="2400" dirty="0"/>
          </a:p>
          <a:p>
            <a:r>
              <a:rPr lang="cs-CZ" sz="2000" b="1" dirty="0"/>
              <a:t>př. knihovní systém</a:t>
            </a:r>
            <a:endParaRPr lang="cs-CZ" sz="2800" b="1" dirty="0"/>
          </a:p>
          <a:p>
            <a:pPr lvl="2"/>
            <a:r>
              <a:rPr lang="cs-CZ" sz="1800" dirty="0"/>
              <a:t>statické prvky – knihovní fondy, zaměstnanci, zařízení, čtenáři</a:t>
            </a:r>
          </a:p>
          <a:p>
            <a:pPr lvl="2"/>
            <a:r>
              <a:rPr lang="cs-CZ" sz="1800" dirty="0"/>
              <a:t>dynamické prvky – akvizice, katalogizace, organizace knihovního fondu, služby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4710546"/>
              </p:ext>
            </p:extLst>
          </p:nvPr>
        </p:nvGraphicFramePr>
        <p:xfrm>
          <a:off x="1869856" y="3933497"/>
          <a:ext cx="8128000" cy="286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1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specializace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657259"/>
              </p:ext>
            </p:extLst>
          </p:nvPr>
        </p:nvGraphicFramePr>
        <p:xfrm>
          <a:off x="3795986" y="126123"/>
          <a:ext cx="8128000" cy="428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09252"/>
              </p:ext>
            </p:extLst>
          </p:nvPr>
        </p:nvGraphicFramePr>
        <p:xfrm>
          <a:off x="510628" y="4154214"/>
          <a:ext cx="8586078" cy="230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10"/>
                <a:gridCol w="1378316"/>
                <a:gridCol w="1431013"/>
                <a:gridCol w="1431013"/>
                <a:gridCol w="1431013"/>
                <a:gridCol w="1431013"/>
              </a:tblGrid>
              <a:tr h="701859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akvizice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katalogizace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organizace fondu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služby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err="1" smtClean="0"/>
                        <a:t>ekonomicko</a:t>
                      </a:r>
                      <a:r>
                        <a:rPr lang="cs-CZ" sz="1600" dirty="0" smtClean="0"/>
                        <a:t> - provozní</a:t>
                      </a:r>
                      <a:endParaRPr lang="cs-CZ" sz="1600" dirty="0"/>
                    </a:p>
                  </a:txBody>
                  <a:tcPr anchor="ctr"/>
                </a:tc>
              </a:tr>
              <a:tr h="385961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historický fond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066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beletrie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066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hudebniny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066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mapy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Šipka dolů 7"/>
          <p:cNvSpPr/>
          <p:nvPr/>
        </p:nvSpPr>
        <p:spPr>
          <a:xfrm>
            <a:off x="2459419" y="4737534"/>
            <a:ext cx="394138" cy="16080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773206" y="4737534"/>
            <a:ext cx="394138" cy="16080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205246" y="4737534"/>
            <a:ext cx="394138" cy="16080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6713480" y="4737534"/>
            <a:ext cx="394138" cy="16080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8137633" y="4737534"/>
            <a:ext cx="394138" cy="16080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Předmětná </a:t>
            </a:r>
            <a:r>
              <a:rPr lang="cs-CZ" dirty="0" smtClean="0"/>
              <a:t>specializace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01841"/>
              </p:ext>
            </p:extLst>
          </p:nvPr>
        </p:nvGraphicFramePr>
        <p:xfrm>
          <a:off x="510628" y="4154214"/>
          <a:ext cx="8586078" cy="230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10"/>
                <a:gridCol w="1378316"/>
                <a:gridCol w="1431013"/>
                <a:gridCol w="1431013"/>
                <a:gridCol w="1431013"/>
                <a:gridCol w="1431013"/>
              </a:tblGrid>
              <a:tr h="701859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akvizice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katalogizace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organizace fondu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služby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err="1" smtClean="0"/>
                        <a:t>ekonomicko</a:t>
                      </a:r>
                      <a:r>
                        <a:rPr lang="cs-CZ" sz="1600" dirty="0" smtClean="0"/>
                        <a:t> - provozní</a:t>
                      </a:r>
                      <a:endParaRPr lang="cs-CZ" sz="1600" dirty="0"/>
                    </a:p>
                  </a:txBody>
                  <a:tcPr anchor="ctr"/>
                </a:tc>
              </a:tr>
              <a:tr h="385961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historický fond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066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beletrie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066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hudebniny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066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mapy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Šipka dolů 4"/>
          <p:cNvSpPr/>
          <p:nvPr/>
        </p:nvSpPr>
        <p:spPr>
          <a:xfrm rot="16200000">
            <a:off x="5309039" y="1509544"/>
            <a:ext cx="220721" cy="71339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16200000">
            <a:off x="5309039" y="1874777"/>
            <a:ext cx="220721" cy="71339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16200000">
            <a:off x="5309039" y="2289937"/>
            <a:ext cx="220721" cy="71339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6200000">
            <a:off x="5309038" y="2702468"/>
            <a:ext cx="220721" cy="71339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1498609"/>
              </p:ext>
            </p:extLst>
          </p:nvPr>
        </p:nvGraphicFramePr>
        <p:xfrm>
          <a:off x="5277509" y="236482"/>
          <a:ext cx="6695966" cy="363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8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895038" y="847162"/>
            <a:ext cx="8178018" cy="981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dirty="0" smtClean="0">
                <a:solidFill>
                  <a:schemeClr val="tx2"/>
                </a:solidFill>
              </a:rPr>
              <a:t>OBSAH PŘEDNÁŠKY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1102" y="2492896"/>
            <a:ext cx="11582401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změna úkolu</a:t>
            </a:r>
          </a:p>
          <a:p>
            <a:r>
              <a:rPr lang="cs-CZ" sz="2400" dirty="0" smtClean="0"/>
              <a:t>změna učebny – C14</a:t>
            </a:r>
            <a:endParaRPr lang="cs-CZ" sz="2400" dirty="0" smtClean="0"/>
          </a:p>
          <a:p>
            <a:r>
              <a:rPr lang="cs-CZ" sz="2400" dirty="0" smtClean="0"/>
              <a:t>organizační struktury</a:t>
            </a:r>
            <a:endParaRPr lang="cs-CZ" sz="2400" dirty="0" smtClean="0"/>
          </a:p>
          <a:p>
            <a:r>
              <a:rPr lang="cs-CZ" sz="2400" dirty="0" smtClean="0"/>
              <a:t>účetnictví, rozvaha</a:t>
            </a:r>
            <a:endParaRPr lang="cs-CZ" sz="2400" dirty="0" smtClean="0"/>
          </a:p>
          <a:p>
            <a:r>
              <a:rPr lang="cs-CZ" sz="2400" dirty="0" smtClean="0"/>
              <a:t>cvičení </a:t>
            </a:r>
            <a:r>
              <a:rPr lang="cs-CZ" sz="2400" dirty="0" smtClean="0">
                <a:sym typeface="Wingdings" panose="05000000000000000000" pitchFamily="2" charset="2"/>
              </a:rPr>
              <a:t>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7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878" y="977463"/>
            <a:ext cx="9720072" cy="567559"/>
          </a:xfrm>
        </p:spPr>
        <p:txBody>
          <a:bodyPr>
            <a:normAutofit/>
          </a:bodyPr>
          <a:lstStyle/>
          <a:p>
            <a:r>
              <a:rPr lang="cs-CZ" sz="2000" dirty="0"/>
              <a:t>Kombinace funkční a předmětné </a:t>
            </a:r>
            <a:r>
              <a:rPr lang="cs-CZ" sz="2000" dirty="0" smtClean="0"/>
              <a:t>specializace</a:t>
            </a:r>
            <a:endParaRPr lang="cs-CZ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9586672"/>
              </p:ext>
            </p:extLst>
          </p:nvPr>
        </p:nvGraphicFramePr>
        <p:xfrm>
          <a:off x="1585181" y="-106157"/>
          <a:ext cx="10442028" cy="480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53882"/>
              </p:ext>
            </p:extLst>
          </p:nvPr>
        </p:nvGraphicFramePr>
        <p:xfrm>
          <a:off x="132256" y="4712163"/>
          <a:ext cx="8404771" cy="202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379"/>
                <a:gridCol w="1349212"/>
                <a:gridCol w="1400795"/>
                <a:gridCol w="1400795"/>
                <a:gridCol w="1400795"/>
                <a:gridCol w="1400795"/>
              </a:tblGrid>
              <a:tr h="518363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akvizice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katalogizace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organizace fondu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smtClean="0"/>
                        <a:t>služby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sz="1600" dirty="0" err="1" smtClean="0"/>
                        <a:t>ekonomicko</a:t>
                      </a:r>
                      <a:r>
                        <a:rPr lang="cs-CZ" sz="1600" dirty="0" smtClean="0"/>
                        <a:t> - provozní</a:t>
                      </a:r>
                      <a:endParaRPr lang="cs-CZ" sz="1600" dirty="0"/>
                    </a:p>
                  </a:txBody>
                  <a:tcPr anchor="ctr"/>
                </a:tc>
              </a:tr>
              <a:tr h="380013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historický fond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5575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beletrie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5575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hudebniny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5575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mapy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Šipka dolů 8"/>
          <p:cNvSpPr/>
          <p:nvPr/>
        </p:nvSpPr>
        <p:spPr>
          <a:xfrm>
            <a:off x="2126742" y="5333983"/>
            <a:ext cx="227854" cy="139374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3502570" y="6066900"/>
            <a:ext cx="197069" cy="6399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 rot="16200000">
            <a:off x="4884442" y="4050729"/>
            <a:ext cx="220722" cy="28067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 rot="16200000">
            <a:off x="4884442" y="4387819"/>
            <a:ext cx="220722" cy="28067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>
            <a:off x="4962148" y="6087738"/>
            <a:ext cx="197069" cy="6399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6398170" y="6087738"/>
            <a:ext cx="197069" cy="6399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>
            <a:off x="7781307" y="5333983"/>
            <a:ext cx="227854" cy="139374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útvarová struktura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57" y="1807213"/>
            <a:ext cx="5968143" cy="47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28" y="1782318"/>
            <a:ext cx="1473200" cy="47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stupeň / míra organizovanosti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míra organizovanosti – jak moc svobody má jednotlivec pro zvolení postupu práce a rozhodování</a:t>
            </a:r>
            <a:endParaRPr lang="cs-CZ" sz="2400" dirty="0"/>
          </a:p>
          <a:p>
            <a:pPr lvl="1"/>
            <a:r>
              <a:rPr lang="pt-BR" dirty="0" smtClean="0"/>
              <a:t>čím méně samostatnosti tím více centralizace a tím více organizovanost</a:t>
            </a:r>
            <a:endParaRPr lang="pt-BR" sz="2400" dirty="0" smtClean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65" y="3246902"/>
            <a:ext cx="9675813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tvorby organizačních struktur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2600" dirty="0" smtClean="0"/>
              <a:t>jasné </a:t>
            </a:r>
            <a:r>
              <a:rPr lang="cs-CZ" sz="2600" dirty="0"/>
              <a:t>rozdělení úkolů a následné přidělení jednotlivým pracovníkům;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2600" dirty="0" smtClean="0"/>
              <a:t>správné </a:t>
            </a:r>
            <a:r>
              <a:rPr lang="cs-CZ" sz="2600" dirty="0"/>
              <a:t>delegování pravomoci na podřízené – manažer tak získává čas pro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2600" dirty="0" smtClean="0"/>
              <a:t>plnění </a:t>
            </a:r>
            <a:r>
              <a:rPr lang="cs-CZ" sz="2600" dirty="0"/>
              <a:t>svých vlastních úkolů;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2600" dirty="0" smtClean="0"/>
              <a:t>stanovení </a:t>
            </a:r>
            <a:r>
              <a:rPr lang="cs-CZ" sz="2600" dirty="0"/>
              <a:t>zástupců vedoucích každé linie – zástupce má být natolik zapracován, aby mohl kdykoliv převzít funkci;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2600" dirty="0" smtClean="0"/>
              <a:t>efektivní </a:t>
            </a:r>
            <a:r>
              <a:rPr lang="cs-CZ" sz="2600" dirty="0"/>
              <a:t>kontrola;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2600" dirty="0" smtClean="0"/>
              <a:t>dobrá </a:t>
            </a:r>
            <a:r>
              <a:rPr lang="cs-CZ" sz="2600" dirty="0"/>
              <a:t>organizace – základ pro spolupráci všech pracovníků v rámci dobrých mezilidských vztahů;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2600" dirty="0" smtClean="0"/>
              <a:t>dodržování </a:t>
            </a:r>
            <a:r>
              <a:rPr lang="cs-CZ" sz="2600" dirty="0"/>
              <a:t>principu pružnosti – rychlé reakce na případné změny. Nepružné společnosti mající odpor ke změnám, případně společnosti mající příliš mnoho řídících úrovní nemohou reagovat na ekonomické a sociální změny, technologický  pokrok atd.</a:t>
            </a:r>
          </a:p>
          <a:p>
            <a:pPr algn="r"/>
            <a:r>
              <a:rPr lang="cs-CZ" dirty="0" err="1" smtClean="0"/>
              <a:t>Semorádová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2009)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8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organizačních struktur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7705332"/>
              </p:ext>
            </p:extLst>
          </p:nvPr>
        </p:nvGraphicFramePr>
        <p:xfrm>
          <a:off x="944180" y="2262352"/>
          <a:ext cx="8128000" cy="380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930166" y="6258910"/>
            <a:ext cx="759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popis, účel, nákres, výhody, nevýhody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8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7777" y="654269"/>
            <a:ext cx="9720073" cy="535554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cs-CZ" sz="3600" dirty="0"/>
              <a:t>Před více než sto lety vznikla premisa, že existuje pouze jediná správná a neměnná organizační struktura. Zkušenosti i nové přístupy teorie managementu však prokázaly, že toto tvrzení není pravdivé, protože každá organizační struktura má své přednosti, nedostatky a je vhodná pro určité konkrétní použití.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DRUCKER, P.,F. Výzvy managementu pro 21. století. Přel. P. Medek. 1. vyd. Praha: Management </a:t>
            </a:r>
            <a:r>
              <a:rPr lang="cs-CZ" dirty="0" err="1"/>
              <a:t>Press</a:t>
            </a:r>
            <a:r>
              <a:rPr lang="cs-CZ" dirty="0"/>
              <a:t>, 2000, Přel. z: Management </a:t>
            </a:r>
            <a:r>
              <a:rPr lang="cs-CZ" dirty="0" err="1"/>
              <a:t>Challenges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21st </a:t>
            </a:r>
            <a:r>
              <a:rPr lang="cs-CZ" dirty="0" err="1"/>
              <a:t>Century</a:t>
            </a:r>
            <a:r>
              <a:rPr lang="cs-CZ" dirty="0"/>
              <a:t>. 187 s. ISBN 80-7261-021-X. </a:t>
            </a:r>
          </a:p>
        </p:txBody>
      </p:sp>
    </p:spTree>
    <p:extLst>
      <p:ext uri="{BB962C8B-B14F-4D97-AF65-F5344CB8AC3E}">
        <p14:creationId xmlns:p14="http://schemas.microsoft.com/office/powerpoint/2010/main" val="21529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Finanční řízení 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= dominantní stránka ekonomické činnosti 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dirty="0" smtClean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Finanční </a:t>
            </a:r>
            <a:r>
              <a:rPr lang="cs-CZ" altLang="cs-CZ" dirty="0"/>
              <a:t>manažer se musí orientovat v: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- </a:t>
            </a:r>
            <a:r>
              <a:rPr lang="cs-CZ" altLang="cs-CZ" dirty="0" err="1"/>
              <a:t>technicko-ekonomickém</a:t>
            </a:r>
            <a:r>
              <a:rPr lang="cs-CZ" altLang="cs-CZ" dirty="0"/>
              <a:t> prostředí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- systému podnikových daní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- makroekonomických jevech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- fungování peněžního a kapitálového trhu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6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principy finančního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Finance a finanční řízení = integrující složka</a:t>
            </a:r>
          </a:p>
          <a:p>
            <a:pPr marL="450850" indent="-342900"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veškerá </a:t>
            </a:r>
            <a:r>
              <a:rPr lang="cs-CZ" altLang="cs-CZ" dirty="0"/>
              <a:t>činnost se vždy promítá do peněžních prostředků</a:t>
            </a:r>
          </a:p>
          <a:p>
            <a:pPr marL="450850" indent="-342900"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finanční </a:t>
            </a:r>
            <a:r>
              <a:rPr lang="cs-CZ" altLang="cs-CZ" dirty="0"/>
              <a:t>cíle = rozhodující součást podnikových cílů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dirty="0" smtClean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Cíle </a:t>
            </a:r>
            <a:r>
              <a:rPr lang="cs-CZ" altLang="cs-CZ" dirty="0"/>
              <a:t>podnikání:</a:t>
            </a:r>
          </a:p>
          <a:p>
            <a:pPr marL="450850" indent="-342900"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maximalizace zisku a tržní ceny (</a:t>
            </a:r>
            <a:r>
              <a:rPr lang="cs-CZ" dirty="0"/>
              <a:t>Podniky existují proto, aby vyráběly a distribuovaly výrobky a poskytovaly služby zákazníkům a "sloužily" všem ostatním, kteří jsou s vývojem podniku </a:t>
            </a:r>
            <a:r>
              <a:rPr lang="cs-CZ" dirty="0" smtClean="0"/>
              <a:t>spjatí)</a:t>
            </a:r>
          </a:p>
          <a:p>
            <a:pPr marL="450850" indent="-342900"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4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finančního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Zajiš</a:t>
            </a:r>
            <a:r>
              <a:rPr lang="cs-CZ" altLang="cs-CZ" dirty="0"/>
              <a:t>ť</a:t>
            </a:r>
            <a:r>
              <a:rPr lang="cs-CZ" altLang="cs-CZ" dirty="0" smtClean="0"/>
              <a:t>ování </a:t>
            </a:r>
            <a:r>
              <a:rPr lang="cs-CZ" altLang="cs-CZ" dirty="0"/>
              <a:t>finančních zdrojů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Volba optimální finanční struktury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Financování a řízení oběžného majetku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Výběr optimální formy krátkodobého financování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Investování peněžních prostředků do majetku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Finanční analýza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Plánování finančních zdrojů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Vnitřní finanční řízení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Využívání zahraničního kapitálu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Finanční řízení při spojování, reorganizacích, sanaci, zániku podniku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4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Hlavním zdrojem informací, které jsou potřebné k řízení organizace je účetnictví.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Hlavní účetní výkazy: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- Rozvaha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- Výkaz zisku a ztrát (</a:t>
            </a:r>
            <a:r>
              <a:rPr lang="cs-CZ" altLang="cs-CZ" dirty="0" err="1"/>
              <a:t>Výsledkovka</a:t>
            </a:r>
            <a:r>
              <a:rPr lang="cs-CZ" altLang="cs-CZ" dirty="0"/>
              <a:t>)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- Cash </a:t>
            </a:r>
            <a:r>
              <a:rPr lang="cs-CZ" altLang="cs-CZ" dirty="0" err="1"/>
              <a:t>flow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2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– 14. 10. 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Úkol </a:t>
            </a:r>
            <a:r>
              <a:rPr lang="cs-CZ" dirty="0"/>
              <a:t>je složen ze 3 částí:</a:t>
            </a:r>
          </a:p>
          <a:p>
            <a:r>
              <a:rPr lang="cs-CZ" dirty="0"/>
              <a:t>1. identifikujte </a:t>
            </a:r>
            <a:r>
              <a:rPr lang="cs-CZ" dirty="0" err="1"/>
              <a:t>zaintersované</a:t>
            </a:r>
            <a:r>
              <a:rPr lang="cs-CZ" dirty="0"/>
              <a:t> strany Knihovny na </a:t>
            </a:r>
            <a:r>
              <a:rPr lang="cs-CZ" dirty="0" err="1"/>
              <a:t>Křižovace</a:t>
            </a:r>
            <a:r>
              <a:rPr lang="cs-CZ" dirty="0"/>
              <a:t>, a vypracujte návrh na řízení vztahu s nimi. (téma z 2. 10)</a:t>
            </a:r>
          </a:p>
          <a:p>
            <a:r>
              <a:rPr lang="cs-CZ" dirty="0"/>
              <a:t>2. vypracujte SLEPT analýzu (téma z 2. 10)</a:t>
            </a:r>
          </a:p>
          <a:p>
            <a:r>
              <a:rPr lang="cs-CZ" dirty="0"/>
              <a:t>3. </a:t>
            </a:r>
            <a:r>
              <a:rPr lang="cs-CZ" strike="sngStrike" dirty="0"/>
              <a:t>zpracujte roční rozpočet Knihovny na Křižovatce (téma 9.10.)</a:t>
            </a:r>
          </a:p>
          <a:p>
            <a:r>
              <a:rPr lang="cs-CZ" dirty="0"/>
              <a:t>Vypracovaný úkol vložte do 14. 10. 2015 do </a:t>
            </a:r>
            <a:r>
              <a:rPr lang="cs-CZ" dirty="0" err="1"/>
              <a:t>Odevzdávárny</a:t>
            </a:r>
            <a:r>
              <a:rPr lang="cs-CZ" dirty="0"/>
              <a:t> (s náležitostmi  seminární práce, v minimálním rozsahu 4 strany)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75" y="2017986"/>
            <a:ext cx="11162617" cy="43623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ClrTx/>
              <a:buFontTx/>
              <a:buChar char="-"/>
            </a:pPr>
            <a:r>
              <a:rPr lang="cs-CZ" altLang="cs-CZ" sz="2400" dirty="0" smtClean="0"/>
              <a:t> </a:t>
            </a:r>
            <a:r>
              <a:rPr lang="en-GB" altLang="cs-CZ" sz="2400" dirty="0" err="1" smtClean="0"/>
              <a:t>přehled</a:t>
            </a:r>
            <a:r>
              <a:rPr lang="en-GB" altLang="cs-CZ" sz="2400" dirty="0" smtClean="0"/>
              <a:t> </a:t>
            </a:r>
            <a:r>
              <a:rPr lang="en-GB" altLang="cs-CZ" sz="2400" dirty="0"/>
              <a:t>o </a:t>
            </a:r>
            <a:r>
              <a:rPr lang="en-GB" altLang="cs-CZ" sz="2400" dirty="0" err="1"/>
              <a:t>aktivech</a:t>
            </a:r>
            <a:r>
              <a:rPr lang="en-GB" altLang="cs-CZ" sz="2400" dirty="0"/>
              <a:t> a </a:t>
            </a:r>
            <a:r>
              <a:rPr lang="en-GB" altLang="cs-CZ" sz="2400" dirty="0" err="1"/>
              <a:t>pasivech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podniku</a:t>
            </a:r>
            <a:r>
              <a:rPr lang="en-GB" altLang="cs-CZ" sz="2400" dirty="0"/>
              <a:t> k </a:t>
            </a:r>
            <a:r>
              <a:rPr lang="en-GB" altLang="cs-CZ" sz="2400" dirty="0" err="1"/>
              <a:t>určitému</a:t>
            </a:r>
            <a:r>
              <a:rPr lang="en-GB" altLang="cs-CZ" sz="2400" dirty="0"/>
              <a:t> </a:t>
            </a:r>
            <a:r>
              <a:rPr lang="en-GB" altLang="cs-CZ" sz="2400" dirty="0" err="1" smtClean="0"/>
              <a:t>okamžiku</a:t>
            </a:r>
            <a:endParaRPr lang="cs-CZ" altLang="cs-CZ" sz="2400" dirty="0" smtClean="0"/>
          </a:p>
          <a:p>
            <a:pPr>
              <a:lnSpc>
                <a:spcPct val="100000"/>
              </a:lnSpc>
              <a:spcBef>
                <a:spcPts val="800"/>
              </a:spcBef>
              <a:buClrTx/>
              <a:buFontTx/>
              <a:buChar char="-"/>
            </a:pPr>
            <a:r>
              <a:rPr lang="en-GB" altLang="cs-CZ" sz="2400" dirty="0" smtClean="0"/>
              <a:t> </a:t>
            </a:r>
            <a:r>
              <a:rPr lang="en-GB" altLang="cs-CZ" sz="2400" dirty="0" err="1"/>
              <a:t>sestavuje</a:t>
            </a:r>
            <a:r>
              <a:rPr lang="en-GB" altLang="cs-CZ" sz="2400" dirty="0"/>
              <a:t> se </a:t>
            </a:r>
            <a:r>
              <a:rPr lang="en-GB" altLang="cs-CZ" sz="2400" dirty="0" err="1"/>
              <a:t>na</a:t>
            </a:r>
            <a:r>
              <a:rPr lang="en-GB" altLang="cs-CZ" sz="2400" dirty="0"/>
              <a:t> </a:t>
            </a:r>
            <a:r>
              <a:rPr lang="en-GB" altLang="cs-CZ" sz="2400" dirty="0" err="1"/>
              <a:t>základě</a:t>
            </a:r>
            <a:r>
              <a:rPr lang="en-GB" altLang="cs-CZ" sz="2400" dirty="0"/>
              <a:t> </a:t>
            </a:r>
            <a:r>
              <a:rPr lang="en-GB" altLang="cs-CZ" sz="2400" dirty="0" err="1"/>
              <a:t>informací</a:t>
            </a:r>
            <a:r>
              <a:rPr lang="en-GB" altLang="cs-CZ" sz="2400" dirty="0"/>
              <a:t> z </a:t>
            </a:r>
            <a:r>
              <a:rPr lang="en-GB" altLang="cs-CZ" sz="2400" dirty="0" err="1" smtClean="0"/>
              <a:t>účetnictví</a:t>
            </a:r>
            <a:endParaRPr lang="cs-CZ" altLang="cs-CZ" sz="2400" dirty="0" smtClean="0"/>
          </a:p>
          <a:p>
            <a:pPr>
              <a:lnSpc>
                <a:spcPct val="100000"/>
              </a:lnSpc>
              <a:spcBef>
                <a:spcPts val="800"/>
              </a:spcBef>
              <a:buClrTx/>
              <a:buFontTx/>
              <a:buChar char="-"/>
            </a:pPr>
            <a:endParaRPr lang="cs-CZ" altLang="cs-CZ" sz="2400" dirty="0" smtClean="0"/>
          </a:p>
          <a:p>
            <a:pPr>
              <a:lnSpc>
                <a:spcPct val="100000"/>
              </a:lnSpc>
              <a:spcBef>
                <a:spcPts val="800"/>
              </a:spcBef>
              <a:buClrTx/>
            </a:pPr>
            <a:r>
              <a:rPr lang="cs-CZ" sz="2400" dirty="0" smtClean="0"/>
              <a:t>- </a:t>
            </a:r>
            <a:r>
              <a:rPr lang="cs-CZ" sz="2400" b="1" dirty="0" smtClean="0">
                <a:solidFill>
                  <a:srgbClr val="FFC000"/>
                </a:solidFill>
              </a:rPr>
              <a:t>KONEČNÁ </a:t>
            </a:r>
            <a:r>
              <a:rPr lang="cs-CZ" sz="2400" dirty="0" smtClean="0"/>
              <a:t>(výroční)- rozvaha </a:t>
            </a:r>
            <a:r>
              <a:rPr lang="cs-CZ" sz="2400" dirty="0"/>
              <a:t>je sestavována minimálně ke konci </a:t>
            </a:r>
            <a:r>
              <a:rPr lang="cs-CZ" sz="2400" dirty="0" smtClean="0"/>
              <a:t>účetního období</a:t>
            </a:r>
            <a:r>
              <a:rPr lang="cs-CZ" sz="2400" dirty="0"/>
              <a:t> 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800"/>
              </a:spcBef>
              <a:buClrTx/>
            </a:pPr>
            <a:r>
              <a:rPr lang="cs-CZ" sz="2400" dirty="0" smtClean="0"/>
              <a:t>-</a:t>
            </a:r>
            <a:r>
              <a:rPr lang="cs-CZ" sz="2400" b="1" dirty="0" smtClean="0">
                <a:solidFill>
                  <a:srgbClr val="FFC000"/>
                </a:solidFill>
              </a:rPr>
              <a:t> ŘÁDNÁ </a:t>
            </a:r>
            <a:r>
              <a:rPr lang="cs-CZ" sz="2400" dirty="0" smtClean="0"/>
              <a:t>(běžná) - j</a:t>
            </a:r>
            <a:r>
              <a:rPr lang="cs-CZ" sz="2400" dirty="0" smtClean="0"/>
              <a:t>e </a:t>
            </a:r>
            <a:r>
              <a:rPr lang="cs-CZ" sz="2400" dirty="0"/>
              <a:t>možné ji však sestavovat častěji (půlročně, čtvrtletně nebo měsíčně</a:t>
            </a:r>
            <a:r>
              <a:rPr lang="cs-CZ" sz="2400" dirty="0" smtClean="0"/>
              <a:t>)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800"/>
              </a:spcBef>
              <a:buClrTx/>
            </a:pPr>
            <a:r>
              <a:rPr lang="cs-CZ" sz="2400" dirty="0" smtClean="0"/>
              <a:t>-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FFC000"/>
                </a:solidFill>
              </a:rPr>
              <a:t>MIMOŘÁDNÁ</a:t>
            </a:r>
            <a:r>
              <a:rPr lang="cs-CZ" sz="2400" b="1" dirty="0" smtClean="0"/>
              <a:t> </a:t>
            </a:r>
            <a:r>
              <a:rPr lang="cs-CZ" sz="2400" dirty="0" smtClean="0"/>
              <a:t>-  je nutné  ji sestavovat </a:t>
            </a:r>
            <a:r>
              <a:rPr lang="cs-CZ" sz="2400" dirty="0"/>
              <a:t>při mimořádných událostech jako např. založení podniku – počáteční rozvaha, změně právní formy podniku, </a:t>
            </a:r>
            <a:r>
              <a:rPr lang="cs-CZ" sz="2400" b="1" dirty="0"/>
              <a:t>fúzi</a:t>
            </a:r>
            <a:r>
              <a:rPr lang="cs-CZ" sz="2400" dirty="0"/>
              <a:t>, rozdělení podniku, likvidaci, sanaci, konkurzu, </a:t>
            </a:r>
            <a:r>
              <a:rPr lang="cs-CZ" sz="2400" dirty="0" smtClean="0"/>
              <a:t>vyrovnání)</a:t>
            </a:r>
            <a:r>
              <a:rPr lang="cs-CZ" sz="2400" dirty="0" smtClean="0">
                <a:solidFill>
                  <a:schemeClr val="accent4"/>
                </a:solidFill>
              </a:rPr>
              <a:t>.</a:t>
            </a:r>
            <a:endParaRPr lang="en-GB" altLang="cs-CZ" sz="2400" dirty="0">
              <a:solidFill>
                <a:schemeClr val="accent4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4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dirty="0"/>
              <a:t>Rozlišujeme dva druhy účetního období:</a:t>
            </a:r>
          </a:p>
          <a:p>
            <a:pPr fontAlgn="base"/>
            <a:r>
              <a:rPr lang="cs-CZ" b="1" dirty="0" smtClean="0"/>
              <a:t>- </a:t>
            </a:r>
            <a:r>
              <a:rPr lang="cs-CZ" b="1" dirty="0" smtClean="0">
                <a:solidFill>
                  <a:srgbClr val="FFC000"/>
                </a:solidFill>
              </a:rPr>
              <a:t>Kalendářní </a:t>
            </a:r>
            <a:r>
              <a:rPr lang="cs-CZ" b="1" dirty="0">
                <a:solidFill>
                  <a:srgbClr val="FFC000"/>
                </a:solidFill>
              </a:rPr>
              <a:t>rok</a:t>
            </a:r>
            <a:r>
              <a:rPr lang="cs-CZ" dirty="0"/>
              <a:t> - účetní období začíná 1.1. a končí 31.12.</a:t>
            </a:r>
          </a:p>
          <a:p>
            <a:pPr fontAlgn="base"/>
            <a:r>
              <a:rPr lang="cs-CZ" b="1" dirty="0" smtClean="0"/>
              <a:t>- </a:t>
            </a:r>
            <a:r>
              <a:rPr lang="cs-CZ" b="1" dirty="0" smtClean="0">
                <a:solidFill>
                  <a:srgbClr val="FFC000"/>
                </a:solidFill>
              </a:rPr>
              <a:t>Hospodářský </a:t>
            </a:r>
            <a:r>
              <a:rPr lang="cs-CZ" b="1" dirty="0">
                <a:solidFill>
                  <a:srgbClr val="FFC000"/>
                </a:solidFill>
              </a:rPr>
              <a:t>rok</a:t>
            </a:r>
            <a:r>
              <a:rPr lang="cs-CZ" dirty="0"/>
              <a:t> (</a:t>
            </a:r>
            <a:r>
              <a:rPr lang="cs-CZ" b="1" dirty="0"/>
              <a:t>fiskální rok</a:t>
            </a:r>
            <a:r>
              <a:rPr lang="cs-CZ" dirty="0"/>
              <a:t>) - účetní období, které začíná prvním den jiného měsíce, než je leden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r"/>
            <a:r>
              <a:rPr lang="cs-CZ" sz="1000" dirty="0"/>
              <a:t>https://managementmania.com/cs/ucetni-obdobi</a:t>
            </a:r>
          </a:p>
        </p:txBody>
      </p:sp>
    </p:spTree>
    <p:extLst>
      <p:ext uri="{BB962C8B-B14F-4D97-AF65-F5344CB8AC3E}">
        <p14:creationId xmlns:p14="http://schemas.microsoft.com/office/powerpoint/2010/main" val="34172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rozvaha</a:t>
            </a:r>
            <a:endParaRPr lang="cs-CZ" dirty="0"/>
          </a:p>
        </p:txBody>
      </p:sp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780951"/>
              </p:ext>
            </p:extLst>
          </p:nvPr>
        </p:nvGraphicFramePr>
        <p:xfrm>
          <a:off x="4131879" y="914400"/>
          <a:ext cx="7408479" cy="5614952"/>
        </p:xfrm>
        <a:graphic>
          <a:graphicData uri="http://schemas.openxmlformats.org/drawingml/2006/table">
            <a:tbl>
              <a:tblPr/>
              <a:tblGrid>
                <a:gridCol w="3704240"/>
                <a:gridCol w="3704239"/>
              </a:tblGrid>
              <a:tr h="309612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AKTIVA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PASIVA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844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hodnota všech položek, do kterých podnik investoval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zdroje, z nichž byla aktiva pořízena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Stálá aktiva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Vlastní kapitál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dlouhodobý hmotný majetek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základní kapitál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dlouhodobý nehmotný majetek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fondy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dlouhodobý finanční majetek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nerozdělený zisk minulých let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844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výsledek hospodaření běžného roku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Oběžná aktiva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Cizí zdroje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zásoby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dlouhodobé závazky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pohledávky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krátkodobé závazky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investice (krátkodobý fin. majetek) 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dlouhodobé úvěry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3442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peníze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krátkodobé úvěry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399393" y="2597826"/>
            <a:ext cx="35735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GB" altLang="cs-CZ" sz="2000" b="1" dirty="0" err="1">
                <a:solidFill>
                  <a:srgbClr val="FFC000"/>
                </a:solidFill>
              </a:rPr>
              <a:t>Rozvaha</a:t>
            </a:r>
            <a:r>
              <a:rPr lang="en-GB" altLang="cs-CZ" sz="2000" b="1" dirty="0">
                <a:solidFill>
                  <a:srgbClr val="FFC000"/>
                </a:solidFill>
              </a:rPr>
              <a:t> = </a:t>
            </a:r>
            <a:r>
              <a:rPr lang="en-GB" altLang="cs-CZ" sz="2000" b="1" dirty="0" err="1">
                <a:solidFill>
                  <a:srgbClr val="FFC000"/>
                </a:solidFill>
              </a:rPr>
              <a:t>stav</a:t>
            </a:r>
            <a:r>
              <a:rPr lang="en-GB" altLang="cs-CZ" sz="2000" b="1" dirty="0">
                <a:solidFill>
                  <a:srgbClr val="FFC000"/>
                </a:solidFill>
              </a:rPr>
              <a:t> </a:t>
            </a:r>
            <a:r>
              <a:rPr lang="en-GB" altLang="cs-CZ" sz="2000" b="1" dirty="0" err="1">
                <a:solidFill>
                  <a:srgbClr val="FFC000"/>
                </a:solidFill>
              </a:rPr>
              <a:t>aktiv</a:t>
            </a:r>
            <a:r>
              <a:rPr lang="en-GB" altLang="cs-CZ" sz="2000" b="1" dirty="0">
                <a:solidFill>
                  <a:srgbClr val="FFC000"/>
                </a:solidFill>
              </a:rPr>
              <a:t> a </a:t>
            </a:r>
            <a:r>
              <a:rPr lang="en-GB" altLang="cs-CZ" sz="2000" b="1" dirty="0" err="1">
                <a:solidFill>
                  <a:srgbClr val="FFC000"/>
                </a:solidFill>
              </a:rPr>
              <a:t>pasiv</a:t>
            </a:r>
            <a:r>
              <a:rPr lang="en-GB" altLang="cs-CZ" sz="2000" b="1" dirty="0">
                <a:solidFill>
                  <a:srgbClr val="FFC000"/>
                </a:solidFill>
              </a:rPr>
              <a:t> k </a:t>
            </a:r>
            <a:r>
              <a:rPr lang="en-GB" altLang="cs-CZ" sz="2000" b="1" dirty="0" err="1">
                <a:solidFill>
                  <a:srgbClr val="FFC000"/>
                </a:solidFill>
              </a:rPr>
              <a:t>určitému</a:t>
            </a:r>
            <a:r>
              <a:rPr lang="en-GB" altLang="cs-CZ" sz="2000" b="1" dirty="0">
                <a:solidFill>
                  <a:srgbClr val="FFC000"/>
                </a:solidFill>
              </a:rPr>
              <a:t> </a:t>
            </a:r>
            <a:r>
              <a:rPr lang="en-GB" altLang="cs-CZ" sz="2000" b="1" dirty="0" err="1">
                <a:solidFill>
                  <a:srgbClr val="FFC000"/>
                </a:solidFill>
              </a:rPr>
              <a:t>dni</a:t>
            </a:r>
            <a:r>
              <a:rPr lang="en-GB" altLang="cs-CZ" sz="2000" b="1" dirty="0">
                <a:solidFill>
                  <a:srgbClr val="FFC000"/>
                </a:solidFill>
              </a:rPr>
              <a:t>.</a:t>
            </a:r>
          </a:p>
          <a:p>
            <a:pPr>
              <a:spcBef>
                <a:spcPts val="800"/>
              </a:spcBef>
            </a:pPr>
            <a:endParaRPr lang="cs-CZ" altLang="cs-CZ" dirty="0" smtClean="0"/>
          </a:p>
          <a:p>
            <a:pPr>
              <a:spcBef>
                <a:spcPts val="800"/>
              </a:spcBef>
            </a:pPr>
            <a:endParaRPr lang="cs-CZ" altLang="cs-CZ" dirty="0"/>
          </a:p>
          <a:p>
            <a:pPr>
              <a:spcBef>
                <a:spcPts val="800"/>
              </a:spcBef>
            </a:pPr>
            <a:endParaRPr lang="en-GB" altLang="cs-CZ" dirty="0"/>
          </a:p>
          <a:p>
            <a:pPr>
              <a:spcBef>
                <a:spcPts val="800"/>
              </a:spcBef>
            </a:pPr>
            <a:r>
              <a:rPr lang="en-GB" altLang="cs-CZ" dirty="0" err="1"/>
              <a:t>Hospodářskou</a:t>
            </a:r>
            <a:r>
              <a:rPr lang="en-GB" altLang="cs-CZ" dirty="0"/>
              <a:t> </a:t>
            </a:r>
            <a:r>
              <a:rPr lang="en-GB" altLang="cs-CZ" dirty="0" err="1"/>
              <a:t>činností</a:t>
            </a:r>
            <a:r>
              <a:rPr lang="en-GB" altLang="cs-CZ" dirty="0"/>
              <a:t> se </a:t>
            </a:r>
            <a:r>
              <a:rPr lang="en-GB" altLang="cs-CZ" dirty="0" err="1"/>
              <a:t>majetek</a:t>
            </a:r>
            <a:r>
              <a:rPr lang="en-GB" altLang="cs-CZ" dirty="0"/>
              <a:t> a </a:t>
            </a:r>
            <a:r>
              <a:rPr lang="en-GB" altLang="cs-CZ" dirty="0" err="1"/>
              <a:t>zdroje</a:t>
            </a:r>
            <a:r>
              <a:rPr lang="en-GB" altLang="cs-CZ" dirty="0"/>
              <a:t> </a:t>
            </a:r>
            <a:r>
              <a:rPr lang="en-GB" altLang="cs-CZ" dirty="0" err="1"/>
              <a:t>financování</a:t>
            </a:r>
            <a:r>
              <a:rPr lang="en-GB" altLang="cs-CZ" dirty="0"/>
              <a:t> </a:t>
            </a:r>
            <a:r>
              <a:rPr lang="en-GB" altLang="cs-CZ" dirty="0" err="1"/>
              <a:t>dostávají</a:t>
            </a:r>
            <a:r>
              <a:rPr lang="en-GB" altLang="cs-CZ" dirty="0"/>
              <a:t> do </a:t>
            </a:r>
            <a:r>
              <a:rPr lang="en-GB" altLang="cs-CZ" dirty="0" err="1"/>
              <a:t>koloběhu</a:t>
            </a:r>
            <a:r>
              <a:rPr lang="en-GB" altLang="cs-CZ" dirty="0"/>
              <a:t>, v </a:t>
            </a:r>
            <a:r>
              <a:rPr lang="en-GB" altLang="cs-CZ" dirty="0" err="1"/>
              <a:t>němž</a:t>
            </a:r>
            <a:r>
              <a:rPr lang="en-GB" altLang="cs-CZ" dirty="0"/>
              <a:t> </a:t>
            </a:r>
            <a:r>
              <a:rPr lang="en-GB" altLang="cs-CZ" dirty="0" err="1"/>
              <a:t>mění</a:t>
            </a:r>
            <a:r>
              <a:rPr lang="en-GB" altLang="cs-CZ" dirty="0"/>
              <a:t> </a:t>
            </a:r>
            <a:r>
              <a:rPr lang="en-GB" altLang="cs-CZ" dirty="0" err="1"/>
              <a:t>svou</a:t>
            </a:r>
            <a:r>
              <a:rPr lang="en-GB" altLang="cs-CZ" dirty="0"/>
              <a:t> </a:t>
            </a:r>
            <a:r>
              <a:rPr lang="en-GB" altLang="cs-CZ" dirty="0" err="1" smtClean="0"/>
              <a:t>formu</a:t>
            </a:r>
            <a:endParaRPr lang="cs-CZ" altLang="cs-CZ" dirty="0" smtClean="0"/>
          </a:p>
          <a:p>
            <a:pPr>
              <a:spcBef>
                <a:spcPts val="800"/>
              </a:spcBef>
            </a:pPr>
            <a:r>
              <a:rPr lang="en-GB" altLang="cs-CZ" dirty="0" smtClean="0"/>
              <a:t> </a:t>
            </a:r>
            <a:r>
              <a:rPr lang="en-GB" altLang="cs-CZ" dirty="0"/>
              <a:t>= </a:t>
            </a:r>
            <a:endParaRPr lang="cs-CZ" altLang="cs-CZ" dirty="0" smtClean="0"/>
          </a:p>
          <a:p>
            <a:pPr>
              <a:spcBef>
                <a:spcPts val="800"/>
              </a:spcBef>
            </a:pPr>
            <a:r>
              <a:rPr lang="en-GB" altLang="cs-CZ" dirty="0" err="1" smtClean="0"/>
              <a:t>dochází</a:t>
            </a:r>
            <a:r>
              <a:rPr lang="en-GB" altLang="cs-CZ" dirty="0" smtClean="0"/>
              <a:t> </a:t>
            </a:r>
            <a:r>
              <a:rPr lang="en-GB" altLang="cs-CZ" dirty="0" err="1"/>
              <a:t>ke</a:t>
            </a:r>
            <a:r>
              <a:rPr lang="en-GB" altLang="cs-CZ" dirty="0"/>
              <a:t> </a:t>
            </a:r>
            <a:r>
              <a:rPr lang="en-GB" altLang="cs-CZ" dirty="0" err="1"/>
              <a:t>změnám</a:t>
            </a:r>
            <a:r>
              <a:rPr lang="en-GB" altLang="cs-CZ" dirty="0"/>
              <a:t> </a:t>
            </a:r>
            <a:r>
              <a:rPr lang="en-GB" altLang="cs-CZ" dirty="0" err="1"/>
              <a:t>aktiv</a:t>
            </a:r>
            <a:r>
              <a:rPr lang="en-GB" altLang="cs-CZ" dirty="0"/>
              <a:t> a </a:t>
            </a:r>
            <a:r>
              <a:rPr lang="en-GB" altLang="cs-CZ" dirty="0" err="1"/>
              <a:t>pasiv</a:t>
            </a:r>
            <a:r>
              <a:rPr lang="en-GB" alt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5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majetek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91" y="315310"/>
            <a:ext cx="7618006" cy="3845746"/>
          </a:xfrm>
        </p:spPr>
      </p:pic>
      <p:sp>
        <p:nvSpPr>
          <p:cNvPr id="5" name="TextovéPole 4"/>
          <p:cNvSpPr txBox="1"/>
          <p:nvPr/>
        </p:nvSpPr>
        <p:spPr>
          <a:xfrm>
            <a:off x="1529255" y="6353503"/>
            <a:ext cx="10074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/>
              <a:t>MULAČOVÁ, Věra. </a:t>
            </a:r>
            <a:r>
              <a:rPr lang="cs-CZ" sz="1000" i="1" dirty="0"/>
              <a:t>Podniková ekonomika a finance</a:t>
            </a:r>
            <a:r>
              <a:rPr lang="cs-CZ" sz="1000" dirty="0"/>
              <a:t> [online]. [cit. 2015-10-06]. Dostupné z: http://fis.vse.cz/wp-content/uploads/2015/09/Podnikov%C3%A1-ekonomika-a-finance.pdf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4932" y="4566433"/>
            <a:ext cx="114089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Majetkem rozumíme souhrn majetkových hodnot (věcí, pohledávek, práv a hodnot ocenitelných penězi), které patří podnikateli a slouží k podnikání.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Dělí </a:t>
            </a:r>
            <a:r>
              <a:rPr lang="cs-CZ" dirty="0"/>
              <a:t>se na dvě základní skupiny, které se liší dobou, po kterou jsou v podniku používány. 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dlouhodobý </a:t>
            </a:r>
            <a:r>
              <a:rPr lang="cs-CZ" dirty="0"/>
              <a:t>majetek, 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oběžný </a:t>
            </a:r>
            <a:r>
              <a:rPr lang="cs-CZ" dirty="0"/>
              <a:t>majetek.</a:t>
            </a:r>
          </a:p>
        </p:txBody>
      </p:sp>
    </p:spTree>
    <p:extLst>
      <p:ext uri="{BB962C8B-B14F-4D97-AF65-F5344CB8AC3E}">
        <p14:creationId xmlns:p14="http://schemas.microsoft.com/office/powerpoint/2010/main" val="37139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kapitál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38" y="422293"/>
            <a:ext cx="7676411" cy="4284810"/>
          </a:xfrm>
        </p:spPr>
      </p:pic>
      <p:sp>
        <p:nvSpPr>
          <p:cNvPr id="5" name="TextovéPole 4"/>
          <p:cNvSpPr txBox="1"/>
          <p:nvPr/>
        </p:nvSpPr>
        <p:spPr>
          <a:xfrm>
            <a:off x="1529255" y="6353503"/>
            <a:ext cx="10074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MULAČOVÁ, Věra. </a:t>
            </a:r>
            <a:r>
              <a:rPr lang="cs-CZ" sz="1000" i="1" dirty="0"/>
              <a:t>Podniková ekonomika a finance</a:t>
            </a:r>
            <a:r>
              <a:rPr lang="cs-CZ" sz="1000" dirty="0"/>
              <a:t> [online]. [cit. 2015-10-06]. Dostupné z: http://fis.vse.cz/wp-content/uploads/2015/09/Podnikov%C3%A1-ekonomika-a-finance.pdf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9393" y="5106953"/>
            <a:ext cx="10250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Kapitálovou strukturou podniku (finanční strukturou podniku) rozumíme strukturu zdrojů, z nichž majetek podniku vznikl. Představuje složení podnikového kapitálu, ze kterého je financován jeho majetek. Je zachycena v pasívech rozvahy</a:t>
            </a:r>
          </a:p>
        </p:txBody>
      </p:sp>
    </p:spTree>
    <p:extLst>
      <p:ext uri="{BB962C8B-B14F-4D97-AF65-F5344CB8AC3E}">
        <p14:creationId xmlns:p14="http://schemas.microsoft.com/office/powerpoint/2010/main" val="12231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výkaz zisku a ztrát / výsledovka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None/>
            </a:pPr>
            <a:r>
              <a:rPr lang="cs-CZ" altLang="cs-CZ" sz="2400" dirty="0"/>
              <a:t>Zisk x ztráta 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None/>
            </a:pPr>
            <a:r>
              <a:rPr lang="cs-CZ" altLang="cs-CZ" sz="2400" dirty="0"/>
              <a:t>Zachycuje strukturu nákladů a výnosů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None/>
            </a:pPr>
            <a:r>
              <a:rPr lang="cs-CZ" altLang="cs-CZ" sz="2400" dirty="0"/>
              <a:t>Podrobněji rozvádí výsledek hospodaření rozvedený v rozvaze</a:t>
            </a:r>
          </a:p>
          <a:p>
            <a:pPr marL="0" indent="0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None/>
            </a:pPr>
            <a:r>
              <a:rPr lang="cs-CZ" altLang="cs-CZ" sz="2400" dirty="0"/>
              <a:t>Informuje o schopnosti vytvářet dostatečný objem zisku</a:t>
            </a:r>
          </a:p>
          <a:p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None/>
            </a:pPr>
            <a:r>
              <a:rPr lang="cs-CZ" altLang="cs-CZ" sz="2400" dirty="0"/>
              <a:t>Rozvaha vs. Výkaz zisku a </a:t>
            </a:r>
            <a:r>
              <a:rPr lang="cs-CZ" altLang="cs-CZ" sz="2400" dirty="0" smtClean="0"/>
              <a:t>ztráty - zobrazují </a:t>
            </a:r>
            <a:r>
              <a:rPr lang="cs-CZ" altLang="cs-CZ" sz="2400" dirty="0"/>
              <a:t>dvě základní stránky téhož ekonomického jevu (majetku a výsledků dosažených jeho používáním)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cash </a:t>
            </a:r>
            <a:r>
              <a:rPr lang="cs-CZ" dirty="0" err="1" smtClean="0"/>
              <a:t>flow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spcBef>
                <a:spcPts val="48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dirty="0" smtClean="0">
                <a:latin typeface="Arial" charset="0"/>
              </a:rPr>
              <a:t>Rozdíl </a:t>
            </a:r>
            <a:r>
              <a:rPr lang="cs-CZ" altLang="cs-CZ" dirty="0">
                <a:latin typeface="Arial" charset="0"/>
              </a:rPr>
              <a:t>mezi pohybem hmotných prostředků a jejich peněžním vyjádřením</a:t>
            </a:r>
          </a:p>
          <a:p>
            <a:pPr marL="0" indent="0">
              <a:lnSpc>
                <a:spcPct val="93000"/>
              </a:lnSpc>
              <a:spcBef>
                <a:spcPts val="48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altLang="cs-CZ" dirty="0" smtClean="0">
              <a:latin typeface="Arial" charset="0"/>
            </a:endParaRPr>
          </a:p>
          <a:p>
            <a:pPr marL="0" indent="0">
              <a:lnSpc>
                <a:spcPct val="93000"/>
              </a:lnSpc>
              <a:spcBef>
                <a:spcPts val="48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dirty="0" smtClean="0">
                <a:latin typeface="Arial" charset="0"/>
              </a:rPr>
              <a:t>Časový </a:t>
            </a:r>
            <a:r>
              <a:rPr lang="cs-CZ" altLang="cs-CZ" dirty="0">
                <a:latin typeface="Arial" charset="0"/>
              </a:rPr>
              <a:t>nesoulad hospodářských operací, které vyvolávají náklady a jejich finančním zachycením </a:t>
            </a:r>
          </a:p>
          <a:p>
            <a:pPr marL="0" indent="0">
              <a:lnSpc>
                <a:spcPct val="93000"/>
              </a:lnSpc>
              <a:spcBef>
                <a:spcPts val="48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altLang="cs-CZ" dirty="0" smtClean="0">
              <a:latin typeface="Arial" charset="0"/>
            </a:endParaRPr>
          </a:p>
          <a:p>
            <a:pPr marL="0" indent="0">
              <a:lnSpc>
                <a:spcPct val="93000"/>
              </a:lnSpc>
              <a:spcBef>
                <a:spcPts val="48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dirty="0" smtClean="0">
                <a:latin typeface="Arial" charset="0"/>
              </a:rPr>
              <a:t>Důsledek </a:t>
            </a:r>
            <a:r>
              <a:rPr lang="cs-CZ" altLang="cs-CZ" dirty="0">
                <a:latin typeface="Arial" charset="0"/>
              </a:rPr>
              <a:t>používání různých účetních metod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3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zřizovatel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Zřizovatel:</a:t>
            </a:r>
          </a:p>
          <a:p>
            <a:pPr marL="605536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Pravidla zřizovatele</a:t>
            </a:r>
          </a:p>
          <a:p>
            <a:pPr marL="605536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Příspěvek </a:t>
            </a:r>
            <a:r>
              <a:rPr lang="cs-CZ" altLang="cs-CZ" dirty="0"/>
              <a:t>zřizovatele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Zákon č. 218/2000 Sb., o rozpočtových pravidlech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Zákon č. 219/2000 Sb., o majetku ČR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Zákon č. 250/2000 Sb., o rozpočtových pravidlech územních rozpočtů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7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Financování státní příspěvkové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činnosti definovány zřizovací listinou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Příspěvek ze státního rozpočtu/od zřizovatele (v r. 2014 - 85% z celkových výnosů MZK)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Výnosy z vlastní činnosti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Fondy (rezervní, reprodukce majetku, odměn, kulturních a sociálních potřeb)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Dary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sz="2400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Zisk – musí být použit na financování činnosti, pro kterou byla organizace zřízená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Kladný výsledek hospodaření (VH) = zlepšený VH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Záporný VH = zhoršený VH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7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 a daně neziskových organizací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200" dirty="0"/>
              <a:t>Neziskové organizace = právnické osoby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200" dirty="0"/>
              <a:t>Vedou </a:t>
            </a:r>
            <a:r>
              <a:rPr lang="cs-CZ" altLang="cs-CZ" sz="3200" dirty="0" smtClean="0"/>
              <a:t>účetnictví = </a:t>
            </a:r>
            <a:r>
              <a:rPr lang="cs-CZ" altLang="cs-CZ" sz="2400" dirty="0"/>
              <a:t>povinně účtují prostřednictvím podvojných zápisů o stavu a pohybu majetku a jiných aktiv, závazků a jiných pasiv, nákladech, výnosech a hospodářském výsledku.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3200" dirty="0"/>
              <a:t>Výjimka - </a:t>
            </a:r>
            <a:r>
              <a:rPr lang="cs-CZ" altLang="cs-CZ" sz="2400" b="1" dirty="0"/>
              <a:t>občanská sdružení</a:t>
            </a:r>
            <a:r>
              <a:rPr lang="cs-CZ" altLang="cs-CZ" sz="2400" dirty="0"/>
              <a:t>, jejich organizační jednotky, které mají právní subjektivitu, </a:t>
            </a:r>
            <a:r>
              <a:rPr lang="cs-CZ" altLang="cs-CZ" sz="2400" b="1" dirty="0"/>
              <a:t>církve a náboženské společnosti</a:t>
            </a:r>
            <a:r>
              <a:rPr lang="cs-CZ" altLang="cs-CZ" sz="2400" dirty="0"/>
              <a:t> nebo </a:t>
            </a:r>
            <a:r>
              <a:rPr lang="cs-CZ" altLang="cs-CZ" sz="2400" b="1" dirty="0"/>
              <a:t>církevní instituce</a:t>
            </a:r>
            <a:r>
              <a:rPr lang="cs-CZ" altLang="cs-CZ" sz="2400" dirty="0"/>
              <a:t>, které jsou církevní právnickou osobou, a </a:t>
            </a:r>
            <a:r>
              <a:rPr lang="cs-CZ" altLang="cs-CZ" sz="2400" b="1" dirty="0"/>
              <a:t>honební společenstva</a:t>
            </a:r>
            <a:r>
              <a:rPr lang="cs-CZ" altLang="cs-CZ" sz="2400" dirty="0"/>
              <a:t> </a:t>
            </a:r>
            <a:r>
              <a:rPr lang="cs-CZ" altLang="cs-CZ" sz="2400" b="1" dirty="0"/>
              <a:t>mohou vést jednoduché účetnictví</a:t>
            </a:r>
            <a:r>
              <a:rPr lang="cs-CZ" altLang="cs-CZ" sz="2400" dirty="0"/>
              <a:t>, a to podle zákona č. 563/1991 Sb., o účetnictví, ve znění zákona č. 117/1994 Sb., zákona č. 227/1997 Sb., zákona č. 492/2000 Sb., zákona č. 353/2001 Sb. a zákona č. 437/2003 Sb. Podmínkou pro vedení jednoduchého účetnictví je, že jejich </a:t>
            </a:r>
            <a:r>
              <a:rPr lang="cs-CZ" altLang="cs-CZ" sz="2400" b="1" dirty="0"/>
              <a:t>celkové příjmy za poslední uzavřené účetní období nepřesáhnou 3 mil. Kč.</a:t>
            </a:r>
            <a:r>
              <a:rPr lang="cs-CZ" altLang="cs-CZ" sz="2400" dirty="0"/>
              <a:t> Jednoduché účetnictví je vedeno podle právního stavu, který platil k 31. 12. 2003.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5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1306746" y="116632"/>
            <a:ext cx="9145016" cy="6780049"/>
            <a:chOff x="179512" y="116632"/>
            <a:chExt cx="9145016" cy="6780049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9" b="1676"/>
            <a:stretch/>
          </p:blipFill>
          <p:spPr>
            <a:xfrm rot="10800000">
              <a:off x="899592" y="116632"/>
              <a:ext cx="6915150" cy="630006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179512" y="6435016"/>
              <a:ext cx="9145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KOŠŤAN, Pavol a Oldřich ŠULEŘ. </a:t>
              </a:r>
              <a:r>
                <a:rPr lang="cs-CZ" sz="1200" i="1" dirty="0"/>
                <a:t>Firemní strategie: plánování a realizace</a:t>
              </a:r>
              <a:r>
                <a:rPr lang="cs-CZ" sz="1200" dirty="0"/>
                <a:t>. Vyd. 1. Praha: </a:t>
              </a:r>
              <a:r>
                <a:rPr lang="cs-CZ" sz="1200" dirty="0" err="1"/>
                <a:t>Computer</a:t>
              </a:r>
              <a:r>
                <a:rPr lang="cs-CZ" sz="1200" dirty="0"/>
                <a:t> </a:t>
              </a:r>
              <a:r>
                <a:rPr lang="cs-CZ" sz="1200" dirty="0" err="1"/>
                <a:t>Press</a:t>
              </a:r>
              <a:r>
                <a:rPr lang="cs-CZ" sz="1200" dirty="0"/>
                <a:t>, 2002, </a:t>
              </a:r>
              <a:r>
                <a:rPr lang="cs-CZ" sz="1200" dirty="0" err="1"/>
                <a:t>xi</a:t>
              </a:r>
              <a:r>
                <a:rPr lang="cs-CZ" sz="1200" dirty="0"/>
                <a:t>, </a:t>
              </a:r>
              <a:r>
                <a:rPr lang="cs-CZ" sz="1200" dirty="0" smtClean="0"/>
                <a:t>s. 35. </a:t>
              </a:r>
              <a:r>
                <a:rPr lang="cs-CZ" sz="1200" dirty="0"/>
                <a:t>Business </a:t>
              </a:r>
              <a:r>
                <a:rPr lang="cs-CZ" sz="1200" dirty="0" err="1"/>
                <a:t>books</a:t>
              </a:r>
              <a:r>
                <a:rPr lang="cs-CZ" sz="1200" dirty="0"/>
                <a:t> (</a:t>
              </a:r>
              <a:r>
                <a:rPr lang="cs-CZ" sz="1200" dirty="0" err="1"/>
                <a:t>Computer</a:t>
              </a:r>
              <a:r>
                <a:rPr lang="cs-CZ" sz="1200" dirty="0"/>
                <a:t> </a:t>
              </a:r>
              <a:r>
                <a:rPr lang="cs-CZ" sz="1200" dirty="0" err="1"/>
                <a:t>Press</a:t>
              </a:r>
              <a:r>
                <a:rPr lang="cs-CZ" sz="1200" dirty="0"/>
                <a:t>). ISBN 80-7226-657-8.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93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controlling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Controlling </a:t>
            </a:r>
            <a:r>
              <a:rPr lang="cs-CZ" altLang="cs-CZ" dirty="0"/>
              <a:t>je neustálý proces plánování, stanovování, měření, hodnocení cílů a odstraňování úzkých </a:t>
            </a:r>
            <a:r>
              <a:rPr lang="cs-CZ" altLang="cs-CZ" dirty="0" smtClean="0"/>
              <a:t>míst</a:t>
            </a:r>
            <a:r>
              <a:rPr lang="cs-CZ" altLang="cs-CZ" dirty="0"/>
              <a:t> </a:t>
            </a:r>
            <a:r>
              <a:rPr lang="cs-CZ" altLang="cs-CZ" dirty="0" smtClean="0"/>
              <a:t> </a:t>
            </a:r>
            <a:r>
              <a:rPr lang="cs-CZ" altLang="cs-CZ" dirty="0"/>
              <a:t>- z anglického to </a:t>
            </a:r>
            <a:r>
              <a:rPr lang="cs-CZ" altLang="cs-CZ" dirty="0" err="1"/>
              <a:t>control</a:t>
            </a:r>
            <a:r>
              <a:rPr lang="cs-CZ" altLang="cs-CZ" dirty="0"/>
              <a:t> - regulovat, </a:t>
            </a:r>
            <a:r>
              <a:rPr lang="cs-CZ" altLang="cs-CZ" dirty="0" smtClean="0"/>
              <a:t>usměrňovat</a:t>
            </a: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 </a:t>
            </a:r>
            <a:r>
              <a:rPr lang="cs-CZ" altLang="cs-CZ" sz="2400" dirty="0"/>
              <a:t>je rozsáhlý koordinační koncept, který má za úkol pomáhat vedení a odpovědným osobám usměrňovat chod podniku.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provádějí ho specializovaní pracovníci firmy nebo externí firma.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2400" dirty="0"/>
              <a:t>Zabývá se nejen vnitřní situací podniku, jeho koncepcí a financemi ale i vztahy s věřiteli a konkurencí. Na základě poskytnutých informací je pak schopno vedení firmy reagovat odpovídajícím způsobem.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1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1798" y="6588374"/>
            <a:ext cx="4816367" cy="283779"/>
          </a:xfrm>
        </p:spPr>
        <p:txBody>
          <a:bodyPr>
            <a:normAutofit/>
          </a:bodyPr>
          <a:lstStyle/>
          <a:p>
            <a:pPr algn="r"/>
            <a:r>
              <a:rPr lang="cs-CZ" sz="1000" dirty="0"/>
              <a:t>http://www.plaut.com/finance-controlling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9" y="87971"/>
            <a:ext cx="9443544" cy="65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controllingu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718676"/>
              </p:ext>
            </p:extLst>
          </p:nvPr>
        </p:nvGraphicFramePr>
        <p:xfrm>
          <a:off x="5155323" y="622738"/>
          <a:ext cx="6613635" cy="568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7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735" y="2364828"/>
            <a:ext cx="5573741" cy="4023360"/>
          </a:xfrm>
        </p:spPr>
        <p:txBody>
          <a:bodyPr/>
          <a:lstStyle/>
          <a:p>
            <a:r>
              <a:rPr lang="cs-CZ" dirty="0" smtClean="0"/>
              <a:t>měření a porovnávání  vybraných ukazatelů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5830320"/>
              </p:ext>
            </p:extLst>
          </p:nvPr>
        </p:nvGraphicFramePr>
        <p:xfrm>
          <a:off x="5933965" y="680252"/>
          <a:ext cx="58507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0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roi</a:t>
            </a:r>
            <a:r>
              <a:rPr lang="cs-CZ" dirty="0" smtClean="0"/>
              <a:t> - </a:t>
            </a:r>
            <a:r>
              <a:rPr lang="en-US" dirty="0"/>
              <a:t>Return On </a:t>
            </a:r>
            <a:r>
              <a:rPr lang="en-US" dirty="0" smtClean="0"/>
              <a:t>Investments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- rozdíl mezi ROI a BENCHMARKINGEM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accent2"/>
                </a:solidFill>
              </a:rPr>
              <a:t>ROI</a:t>
            </a:r>
            <a:r>
              <a:rPr lang="cs-CZ" b="1" dirty="0">
                <a:solidFill>
                  <a:schemeClr val="accent2"/>
                </a:solidFill>
              </a:rPr>
              <a:t> (%) = výnosy / investice * 100</a:t>
            </a:r>
            <a:endParaRPr lang="cs-CZ" b="1" dirty="0" smtClean="0">
              <a:solidFill>
                <a:schemeClr val="accent2"/>
              </a:solidFill>
            </a:endParaRPr>
          </a:p>
          <a:p>
            <a:r>
              <a:rPr lang="cs-CZ" dirty="0" smtClean="0"/>
              <a:t>kolik potenciálních veřejných korun přinese jedna veřejná koruna, která byla vložena do zajištění dané služby</a:t>
            </a:r>
          </a:p>
          <a:p>
            <a:endParaRPr lang="cs-CZ" dirty="0" smtClean="0"/>
          </a:p>
          <a:p>
            <a:r>
              <a:rPr lang="cs-CZ" dirty="0"/>
              <a:t>CBA (</a:t>
            </a:r>
            <a:r>
              <a:rPr lang="cs-CZ" dirty="0" err="1"/>
              <a:t>cost</a:t>
            </a:r>
            <a:r>
              <a:rPr lang="cs-CZ" dirty="0"/>
              <a:t>-benefit </a:t>
            </a:r>
            <a:r>
              <a:rPr lang="cs-CZ" dirty="0" err="1"/>
              <a:t>analysis</a:t>
            </a:r>
            <a:r>
              <a:rPr lang="cs-CZ" dirty="0"/>
              <a:t>) – analýza nákladů a užitku (benefity / přínosy)</a:t>
            </a:r>
          </a:p>
          <a:p>
            <a:r>
              <a:rPr lang="cs-CZ" dirty="0"/>
              <a:t>Efektivnost organizace = hodnota poskytované služby (</a:t>
            </a:r>
            <a:r>
              <a:rPr lang="cs-CZ" dirty="0" smtClean="0"/>
              <a:t>užitku B) </a:t>
            </a:r>
            <a:r>
              <a:rPr lang="cs-CZ" dirty="0"/>
              <a:t>/ </a:t>
            </a:r>
            <a:r>
              <a:rPr lang="cs-CZ" dirty="0" smtClean="0"/>
              <a:t>nákladů (C)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100" dirty="0"/>
              <a:t>ŘEHÁK, Tomáš. </a:t>
            </a:r>
            <a:r>
              <a:rPr lang="cs-CZ" sz="1100" i="1" dirty="0"/>
              <a:t>Neocenitelné služby knihovny a jak je ocenit</a:t>
            </a:r>
            <a:r>
              <a:rPr lang="cs-CZ" sz="1100" dirty="0"/>
              <a:t>. Vyd. 1. Praha: </a:t>
            </a:r>
            <a:r>
              <a:rPr lang="cs-CZ" sz="1100" dirty="0" err="1"/>
              <a:t>Wolters</a:t>
            </a:r>
            <a:r>
              <a:rPr lang="cs-CZ" sz="1100" dirty="0"/>
              <a:t> </a:t>
            </a:r>
            <a:r>
              <a:rPr lang="cs-CZ" sz="1100" dirty="0" err="1"/>
              <a:t>Kluwer</a:t>
            </a:r>
            <a:r>
              <a:rPr lang="cs-CZ" sz="1100" dirty="0"/>
              <a:t> ČR, 2013, 103 s. ISBN 978-80-7478-413-2.</a:t>
            </a:r>
          </a:p>
        </p:txBody>
      </p:sp>
    </p:spTree>
    <p:extLst>
      <p:ext uri="{BB962C8B-B14F-4D97-AF65-F5344CB8AC3E}">
        <p14:creationId xmlns:p14="http://schemas.microsoft.com/office/powerpoint/2010/main" val="7336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03083"/>
              </p:ext>
            </p:extLst>
          </p:nvPr>
        </p:nvGraphicFramePr>
        <p:xfrm>
          <a:off x="668283" y="735432"/>
          <a:ext cx="10690773" cy="560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591"/>
                <a:gridCol w="3563591"/>
                <a:gridCol w="3563591"/>
              </a:tblGrid>
              <a:tr h="136314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ČINNOST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NÁKLADY</a:t>
                      </a:r>
                    </a:p>
                    <a:p>
                      <a:pPr algn="ctr"/>
                      <a:r>
                        <a:rPr lang="cs-CZ" sz="1600" dirty="0" smtClean="0"/>
                        <a:t>peněžní částka, kterou podnik účelně vynaložil na získání výnosů, tj. použil je k provedení určitého výkonu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VÝNOSY</a:t>
                      </a:r>
                    </a:p>
                    <a:p>
                      <a:pPr algn="ctr"/>
                      <a:r>
                        <a:rPr lang="cs-CZ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peněžní částka, kterou podnik získal z veškerých svých činností za určité období</a:t>
                      </a:r>
                      <a:endParaRPr lang="cs-CZ" sz="1600" dirty="0"/>
                    </a:p>
                  </a:txBody>
                  <a:tcPr anchor="ctr"/>
                </a:tc>
              </a:tr>
              <a:tr h="588629">
                <a:tc rowSpan="6">
                  <a:txBody>
                    <a:bodyPr/>
                    <a:lstStyle/>
                    <a:p>
                      <a:r>
                        <a:rPr lang="cs-CZ" sz="1600" dirty="0" smtClean="0"/>
                        <a:t>provozní</a:t>
                      </a:r>
                    </a:p>
                    <a:p>
                      <a:r>
                        <a:rPr lang="cs-CZ" sz="1600" dirty="0" smtClean="0"/>
                        <a:t>(50- 55, 60 -65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spotřebované nákupy (materiál, energie…)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tržby</a:t>
                      </a:r>
                      <a:r>
                        <a:rPr lang="cs-CZ" sz="1600" baseline="0" dirty="0" smtClean="0"/>
                        <a:t> za vlastní výkony (výrobky a služby) a zboží</a:t>
                      </a:r>
                      <a:endParaRPr lang="cs-CZ" sz="1600" dirty="0"/>
                    </a:p>
                  </a:txBody>
                  <a:tcPr/>
                </a:tc>
              </a:tr>
              <a:tr h="58862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služby  (opravy a udržování,</a:t>
                      </a:r>
                      <a:r>
                        <a:rPr lang="cs-CZ" sz="1600" baseline="0" dirty="0" smtClean="0"/>
                        <a:t> cestovné, přepravné…)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aktivace (vnitropodnikové</a:t>
                      </a:r>
                      <a:r>
                        <a:rPr lang="cs-CZ" sz="1600" baseline="0" dirty="0" smtClean="0"/>
                        <a:t> služby)</a:t>
                      </a:r>
                      <a:endParaRPr lang="cs-CZ" sz="1600" dirty="0"/>
                    </a:p>
                  </a:txBody>
                  <a:tcPr/>
                </a:tc>
              </a:tr>
              <a:tr h="37692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osobní náklady (mzdy,</a:t>
                      </a:r>
                      <a:r>
                        <a:rPr lang="cs-CZ" sz="1600" baseline="0" dirty="0" smtClean="0"/>
                        <a:t> SZP)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jiné provozní</a:t>
                      </a:r>
                      <a:r>
                        <a:rPr lang="cs-CZ" sz="1600" baseline="0" dirty="0" smtClean="0"/>
                        <a:t> výnosy (prodej majetku)</a:t>
                      </a:r>
                      <a:endParaRPr lang="cs-CZ" sz="1600" dirty="0"/>
                    </a:p>
                  </a:txBody>
                  <a:tcPr/>
                </a:tc>
              </a:tr>
              <a:tr h="37692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daně a poplatky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</a:tr>
              <a:tr h="37692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odpisy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</a:tr>
              <a:tr h="37692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jiné provozní náklad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</a:tr>
              <a:tr h="588629">
                <a:tc rowSpan="2">
                  <a:txBody>
                    <a:bodyPr/>
                    <a:lstStyle/>
                    <a:p>
                      <a:r>
                        <a:rPr lang="cs-CZ" sz="1600" dirty="0" smtClean="0"/>
                        <a:t>finanční</a:t>
                      </a:r>
                    </a:p>
                    <a:p>
                      <a:r>
                        <a:rPr lang="cs-CZ" sz="1600" dirty="0" smtClean="0"/>
                        <a:t>(56 – 57, 66 – 67)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finanční náklady (úroky,</a:t>
                      </a:r>
                      <a:r>
                        <a:rPr lang="cs-CZ" sz="1600" baseline="0" dirty="0" smtClean="0"/>
                        <a:t> bank. poplatky, pojistné)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finanční výnosy (přijaté</a:t>
                      </a:r>
                      <a:r>
                        <a:rPr lang="cs-CZ" sz="1600" baseline="0" dirty="0" smtClean="0"/>
                        <a:t> dividendy,  úroky, nájemné)</a:t>
                      </a:r>
                      <a:endParaRPr lang="cs-CZ" sz="1600" dirty="0"/>
                    </a:p>
                  </a:txBody>
                  <a:tcPr/>
                </a:tc>
              </a:tr>
              <a:tr h="37692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tvorba rezerv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</a:tr>
              <a:tr h="58862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mimořádná</a:t>
                      </a:r>
                    </a:p>
                    <a:p>
                      <a:r>
                        <a:rPr lang="cs-CZ" sz="1600" dirty="0" smtClean="0"/>
                        <a:t>(58, 68)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mimořádné náklady</a:t>
                      </a:r>
                    </a:p>
                    <a:p>
                      <a:r>
                        <a:rPr lang="cs-CZ" sz="1600" dirty="0" smtClean="0"/>
                        <a:t>(manka</a:t>
                      </a:r>
                      <a:r>
                        <a:rPr lang="cs-CZ" sz="1600" baseline="0" dirty="0" smtClean="0"/>
                        <a:t> a škody)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mimořádné výnosy</a:t>
                      </a:r>
                      <a:r>
                        <a:rPr lang="cs-CZ" sz="1600" baseline="0" dirty="0" smtClean="0"/>
                        <a:t> (přebytek majetku, náhrady mank a škod)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Rozpočet je obecně seznam veškerých </a:t>
            </a:r>
            <a:r>
              <a:rPr lang="cs-CZ" dirty="0" smtClean="0"/>
              <a:t>plánovaných výdajů a příjmů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Mzda – 19 osob – 10. třída – 13. 620 Kč hrubého </a:t>
            </a:r>
          </a:p>
          <a:p>
            <a:r>
              <a:rPr lang="cs-CZ" dirty="0" smtClean="0"/>
              <a:t>                                            + 35% odvod zaměstnavatele  (sociální, zdravotní)</a:t>
            </a:r>
          </a:p>
          <a:p>
            <a:r>
              <a:rPr lang="cs-CZ" dirty="0" smtClean="0"/>
              <a:t>¨                                           </a:t>
            </a:r>
            <a:r>
              <a:rPr lang="cs-CZ" dirty="0" smtClean="0"/>
              <a:t>+ 1% příspěvek FKSP  </a:t>
            </a:r>
          </a:p>
          <a:p>
            <a:pPr marL="1225296" lvl="8" indent="0">
              <a:buNone/>
            </a:pPr>
            <a:r>
              <a:rPr lang="cs-CZ" dirty="0" smtClean="0"/>
              <a:t>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0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244819"/>
              </p:ext>
            </p:extLst>
          </p:nvPr>
        </p:nvGraphicFramePr>
        <p:xfrm>
          <a:off x="1379482" y="520266"/>
          <a:ext cx="8529145" cy="6053730"/>
        </p:xfrm>
        <a:graphic>
          <a:graphicData uri="http://schemas.openxmlformats.org/drawingml/2006/table">
            <a:tbl>
              <a:tblPr/>
              <a:tblGrid>
                <a:gridCol w="3772508"/>
                <a:gridCol w="4756637"/>
              </a:tblGrid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b="1" dirty="0">
                          <a:effectLst/>
                        </a:rPr>
                        <a:t>Výpůjční proces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600"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Marek </a:t>
                      </a:r>
                      <a:r>
                        <a:rPr lang="cs-CZ" sz="1600" dirty="0" err="1">
                          <a:solidFill>
                            <a:schemeClr val="bg1"/>
                          </a:solidFill>
                          <a:effectLst/>
                        </a:rPr>
                        <a:t>Svízela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Vedoucí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Dominika </a:t>
                      </a:r>
                      <a:r>
                        <a:rPr lang="cs-CZ" sz="1600" dirty="0" err="1">
                          <a:solidFill>
                            <a:schemeClr val="bg1"/>
                          </a:solidFill>
                          <a:effectLst/>
                        </a:rPr>
                        <a:t>Rebhanová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Výpůjčky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Jana </a:t>
                      </a:r>
                      <a:r>
                        <a:rPr lang="cs-CZ" sz="1600" dirty="0" err="1">
                          <a:solidFill>
                            <a:schemeClr val="bg1"/>
                          </a:solidFill>
                          <a:effectLst/>
                        </a:rPr>
                        <a:t>Uchočová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Výpůjčky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Jana Hlavinková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Výpůjčky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Jan Sladký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Výpůjčky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Marie Šípková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Výpůjčky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Martin Páč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Výpůjčky + IT zabezpečení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b="1">
                          <a:effectLst/>
                        </a:rPr>
                        <a:t>Akce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600"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ctr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Iveta Burdová</a:t>
                      </a:r>
                    </a:p>
                  </a:txBody>
                  <a:tcPr marL="10814" marR="10814" marT="7209" marB="720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Vedoucí akcí, Cestovatelské pátky</a:t>
                      </a:r>
                    </a:p>
                  </a:txBody>
                  <a:tcPr marL="10814" marR="10814" marT="7209" marB="720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Jana Skládaná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Akce pro děti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Kateřina Bulová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Akce pro děti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Nikola Hálová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Akce pro děti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Lenka Malá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Cestovatelské pátky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b="1">
                          <a:effectLst/>
                        </a:rPr>
                        <a:t>KOHA a technologie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600"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Václav </a:t>
                      </a:r>
                      <a:r>
                        <a:rPr lang="cs-CZ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Štefela</a:t>
                      </a:r>
                      <a:endParaRPr lang="cs-CZ" sz="16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KOHA - správa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Dana </a:t>
                      </a:r>
                      <a:r>
                        <a:rPr lang="cs-CZ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Tomančáková</a:t>
                      </a:r>
                      <a:endParaRPr lang="cs-CZ" sz="16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KOHA - správa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Martin Páč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Technické zabezpečení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b="1">
                          <a:effectLst/>
                        </a:rPr>
                        <a:t>Propagace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 sz="1600">
                        <a:effectLst/>
                      </a:endParaRP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</a:tr>
              <a:tr h="277224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Barbora Tvrdoňová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>
                          <a:solidFill>
                            <a:sysClr val="windowText" lastClr="000000"/>
                          </a:solidFill>
                          <a:effectLst/>
                        </a:rPr>
                        <a:t>obsahová strategie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Iveta Burdová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Web, FB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Tereza Dřevová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Web, FB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Šárka Vančurová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grafika</a:t>
                      </a:r>
                    </a:p>
                  </a:txBody>
                  <a:tcPr marL="10814" marR="10814" marT="7209" marB="720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6001" y="2762932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cs-CZ" sz="8000" dirty="0" smtClean="0">
                <a:solidFill>
                  <a:schemeClr val="accent1"/>
                </a:solidFill>
              </a:rPr>
              <a:t>DĚKUJI ZA POZORNOST</a:t>
            </a:r>
            <a:endParaRPr lang="cs-CZ" sz="8000" dirty="0">
              <a:solidFill>
                <a:schemeClr val="accent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65484" y="685800"/>
            <a:ext cx="757990" cy="129941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907490" y="5175267"/>
            <a:ext cx="8189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b="1" dirty="0"/>
              <a:t>P. </a:t>
            </a:r>
            <a:r>
              <a:rPr lang="cs-CZ" altLang="cs-CZ" b="1" dirty="0" err="1"/>
              <a:t>Kotler</a:t>
            </a:r>
            <a:r>
              <a:rPr lang="cs-CZ" altLang="cs-CZ" b="1" dirty="0"/>
              <a:t>: „Jsou jen dva druhy podniků. Ty, které se změní a ty, které zmizí</a:t>
            </a:r>
            <a:r>
              <a:rPr lang="cs-CZ" altLang="cs-CZ" b="1" dirty="0" smtClean="0"/>
              <a:t>“</a:t>
            </a:r>
          </a:p>
          <a:p>
            <a:endParaRPr lang="cs-CZ" b="1" dirty="0"/>
          </a:p>
          <a:p>
            <a:pPr algn="ctr"/>
            <a:r>
              <a:rPr lang="cs-CZ" b="1" dirty="0" smtClean="0"/>
              <a:t>mbockova@phil.muni.cz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3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http://nakrizovatce.knihovna.cz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http://reality.idnes.cz/s/komercni-nemovitosti/nebytove-prostory/pronajem-nebytovych-prostor/brno-mesto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www.mkrtyne.cz/files/vyrocni-zprava-2014.pdf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2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32" y="567559"/>
            <a:ext cx="8942326" cy="5518861"/>
          </a:xfrm>
        </p:spPr>
      </p:pic>
    </p:spTree>
    <p:extLst>
      <p:ext uri="{BB962C8B-B14F-4D97-AF65-F5344CB8AC3E}">
        <p14:creationId xmlns:p14="http://schemas.microsoft.com/office/powerpoint/2010/main" val="8619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86" y="362607"/>
            <a:ext cx="8986600" cy="5993415"/>
          </a:xfrm>
        </p:spPr>
      </p:pic>
    </p:spTree>
    <p:extLst>
      <p:ext uri="{BB962C8B-B14F-4D97-AF65-F5344CB8AC3E}">
        <p14:creationId xmlns:p14="http://schemas.microsoft.com/office/powerpoint/2010/main" val="7719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organizační struktury organizace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716277"/>
              </p:ext>
            </p:extLst>
          </p:nvPr>
        </p:nvGraphicFramePr>
        <p:xfrm>
          <a:off x="1071234" y="2173123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30166" y="6203730"/>
            <a:ext cx="9892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ANDERSEN, J. A. </a:t>
            </a:r>
            <a:r>
              <a:rPr lang="en-US" sz="1200" i="1" dirty="0"/>
              <a:t>Organizational design: Two lessons to learn before reorganizin</a:t>
            </a:r>
            <a:r>
              <a:rPr lang="en-US" sz="1200" dirty="0"/>
              <a:t>g. International Journal of Organization </a:t>
            </a:r>
            <a:r>
              <a:rPr lang="en-US" sz="1200" dirty="0" err="1"/>
              <a:t>Tudory</a:t>
            </a:r>
            <a:r>
              <a:rPr lang="en-US" sz="1200" dirty="0"/>
              <a:t> and Behavior. </a:t>
            </a:r>
            <a:r>
              <a:rPr lang="en-US" sz="1200" dirty="0" err="1"/>
              <a:t>Vol</a:t>
            </a:r>
            <a:r>
              <a:rPr lang="en-US" sz="1200" dirty="0"/>
              <a:t> 5,2002.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0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solidFill>
                  <a:schemeClr val="accent2"/>
                </a:solidFill>
              </a:rPr>
              <a:t>horizontální</a:t>
            </a:r>
            <a:endParaRPr lang="cs-CZ" sz="2800" b="1" dirty="0">
              <a:solidFill>
                <a:schemeClr val="accent2"/>
              </a:solidFill>
            </a:endParaRPr>
          </a:p>
          <a:p>
            <a:pPr lvl="2"/>
            <a:r>
              <a:rPr lang="cs-CZ" dirty="0"/>
              <a:t>kolik různých pracovních úkolů, profesí a specializací </a:t>
            </a:r>
            <a:endParaRPr lang="cs-CZ" dirty="0" smtClean="0"/>
          </a:p>
          <a:p>
            <a:pPr marL="310896" lvl="2" indent="0">
              <a:buNone/>
            </a:pPr>
            <a:r>
              <a:rPr lang="cs-CZ" dirty="0" smtClean="0"/>
              <a:t>ve </a:t>
            </a:r>
            <a:r>
              <a:rPr lang="cs-CZ" dirty="0"/>
              <a:t>společnosti existuje</a:t>
            </a:r>
            <a:endParaRPr lang="cs-CZ" sz="2000" dirty="0"/>
          </a:p>
          <a:p>
            <a:pPr lvl="2"/>
            <a:endParaRPr lang="cs-CZ" dirty="0"/>
          </a:p>
          <a:p>
            <a:r>
              <a:rPr lang="cs-CZ" sz="2000" b="1" dirty="0">
                <a:solidFill>
                  <a:schemeClr val="accent2"/>
                </a:solidFill>
              </a:rPr>
              <a:t>vertikální </a:t>
            </a:r>
            <a:endParaRPr lang="cs-CZ" sz="2800" b="1" dirty="0">
              <a:solidFill>
                <a:schemeClr val="accent2"/>
              </a:solidFill>
            </a:endParaRPr>
          </a:p>
          <a:p>
            <a:pPr lvl="2"/>
            <a:r>
              <a:rPr lang="cs-CZ" dirty="0"/>
              <a:t>počet úrovní řízení ve společnosti</a:t>
            </a:r>
            <a:endParaRPr lang="cs-CZ" sz="2000" dirty="0"/>
          </a:p>
          <a:p>
            <a:pPr lvl="3"/>
            <a:r>
              <a:rPr lang="cs-CZ" dirty="0"/>
              <a:t>čím méně úrovní, tím větší rozsah kontroly manažera</a:t>
            </a:r>
            <a:endParaRPr lang="cs-CZ" sz="2000" dirty="0"/>
          </a:p>
          <a:p>
            <a:pPr lvl="3"/>
            <a:endParaRPr lang="cs-CZ" dirty="0"/>
          </a:p>
          <a:p>
            <a:r>
              <a:rPr lang="cs-CZ" sz="2000" b="1" dirty="0">
                <a:solidFill>
                  <a:schemeClr val="accent2"/>
                </a:solidFill>
              </a:rPr>
              <a:t>prostorová</a:t>
            </a:r>
            <a:endParaRPr lang="cs-CZ" sz="2800" b="1" dirty="0">
              <a:solidFill>
                <a:schemeClr val="accent2"/>
              </a:solidFill>
            </a:endParaRPr>
          </a:p>
          <a:p>
            <a:pPr lvl="2"/>
            <a:r>
              <a:rPr lang="cs-CZ" dirty="0"/>
              <a:t>fyzické rozmístění společnosti, oddělení a zaměstnanců</a:t>
            </a:r>
            <a:endParaRPr lang="cs-CZ" sz="20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43" y="1075559"/>
            <a:ext cx="5476287" cy="368562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931165" y="5064093"/>
            <a:ext cx="296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ZŠ a MŠ SUCHOMASTY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2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míra standardizace úkolů</a:t>
            </a:r>
            <a:endParaRPr lang="cs-CZ" sz="3600" dirty="0"/>
          </a:p>
          <a:p>
            <a:endParaRPr lang="cs-CZ" sz="2400" dirty="0"/>
          </a:p>
          <a:p>
            <a:pPr lvl="2"/>
            <a:r>
              <a:rPr lang="cs-CZ" sz="1800" dirty="0"/>
              <a:t>kontrola nad jednotlivými úkoly</a:t>
            </a:r>
          </a:p>
          <a:p>
            <a:pPr lvl="2"/>
            <a:endParaRPr lang="cs-CZ" sz="1800" dirty="0"/>
          </a:p>
          <a:p>
            <a:pPr lvl="2"/>
            <a:r>
              <a:rPr lang="cs-CZ" sz="1800" dirty="0"/>
              <a:t>jak jsou činnosti zaměstnanců regulovány</a:t>
            </a:r>
          </a:p>
          <a:p>
            <a:pPr lvl="3"/>
            <a:r>
              <a:rPr lang="cs-CZ" sz="1800" dirty="0"/>
              <a:t>pravidly</a:t>
            </a:r>
          </a:p>
          <a:p>
            <a:pPr lvl="3"/>
            <a:r>
              <a:rPr lang="cs-CZ" sz="1800" dirty="0"/>
              <a:t>postupy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0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6471</TotalTime>
  <Words>2119</Words>
  <Application>Microsoft Office PowerPoint</Application>
  <PresentationFormat>Vlastní</PresentationFormat>
  <Paragraphs>483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Integrál</vt:lpstr>
      <vt:lpstr>organizace – struktury, rozvaha</vt:lpstr>
      <vt:lpstr>Prezentace aplikace PowerPoint</vt:lpstr>
      <vt:lpstr>Úkol – 14. 10. 2015</vt:lpstr>
      <vt:lpstr>Prezentace aplikace PowerPoint</vt:lpstr>
      <vt:lpstr>Prezentace aplikace PowerPoint</vt:lpstr>
      <vt:lpstr>Prezentace aplikace PowerPoint</vt:lpstr>
      <vt:lpstr>návrh organizační struktury organizace</vt:lpstr>
      <vt:lpstr>specializace</vt:lpstr>
      <vt:lpstr>formalizace</vt:lpstr>
      <vt:lpstr>(de)centralizace</vt:lpstr>
      <vt:lpstr>reakce organizace na změny</vt:lpstr>
      <vt:lpstr>Prezentace aplikace PowerPoint</vt:lpstr>
      <vt:lpstr>Důvody organizační změny - PROČ?</vt:lpstr>
      <vt:lpstr>DŮVODY ORGANIZAČNÍ ZMĚNY - JAK!</vt:lpstr>
      <vt:lpstr>dopad změny organizační struktury</vt:lpstr>
      <vt:lpstr>podstata architektury organizačních struktur</vt:lpstr>
      <vt:lpstr>tvorba organizačních struktur</vt:lpstr>
      <vt:lpstr>funkční specializace</vt:lpstr>
      <vt:lpstr>Předmětná specializace</vt:lpstr>
      <vt:lpstr>Kombinace funkční a předmětné specializace</vt:lpstr>
      <vt:lpstr>útvarová struktura</vt:lpstr>
      <vt:lpstr>stupeň / míra organizovanosti</vt:lpstr>
      <vt:lpstr>principy tvorby organizačních struktur</vt:lpstr>
      <vt:lpstr>typy organizačních struktur</vt:lpstr>
      <vt:lpstr>Prezentace aplikace PowerPoint</vt:lpstr>
      <vt:lpstr>finanční řízení</vt:lpstr>
      <vt:lpstr>cíle a principy finančního řízení</vt:lpstr>
      <vt:lpstr>oblasti finančního řízení</vt:lpstr>
      <vt:lpstr>ÚČETNICTVÍ</vt:lpstr>
      <vt:lpstr>rozvaha</vt:lpstr>
      <vt:lpstr>účetní období</vt:lpstr>
      <vt:lpstr>rozvaha</vt:lpstr>
      <vt:lpstr>majetek</vt:lpstr>
      <vt:lpstr>kapitál</vt:lpstr>
      <vt:lpstr>výkaz zisku a ztrát / výsledovka</vt:lpstr>
      <vt:lpstr>cash flow</vt:lpstr>
      <vt:lpstr>zřizovatel</vt:lpstr>
      <vt:lpstr>Financování státní příspěvkové organizace</vt:lpstr>
      <vt:lpstr>účetnictví a daně neziskových organizací</vt:lpstr>
      <vt:lpstr>controlling</vt:lpstr>
      <vt:lpstr>Prezentace aplikace PowerPoint</vt:lpstr>
      <vt:lpstr>proces controllingu</vt:lpstr>
      <vt:lpstr>benchmarking</vt:lpstr>
      <vt:lpstr>roi - Return On Investments</vt:lpstr>
      <vt:lpstr>Prezentace aplikace PowerPoint</vt:lpstr>
      <vt:lpstr>rozpočet</vt:lpstr>
      <vt:lpstr>Prezentace aplikace PowerPoint</vt:lpstr>
      <vt:lpstr>DĚKUJI ZA POZORNOST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</dc:title>
  <dc:creator>user</dc:creator>
  <cp:lastModifiedBy>Markéta Bočková</cp:lastModifiedBy>
  <cp:revision>227</cp:revision>
  <cp:lastPrinted>2014-10-31T10:48:43Z</cp:lastPrinted>
  <dcterms:created xsi:type="dcterms:W3CDTF">2014-10-22T19:19:13Z</dcterms:created>
  <dcterms:modified xsi:type="dcterms:W3CDTF">2015-10-09T08:25:03Z</dcterms:modified>
</cp:coreProperties>
</file>