
<file path=[Content_Types].xml><?xml version="1.0" encoding="utf-8"?>
<Types xmlns="http://schemas.openxmlformats.org/package/2006/content-types">
  <Default Extension="png" ContentType="image/png"/>
  <Default Extension="jpeg" ContentType="image/jpeg"/>
  <Default Extension="htm" ContentType="application/xhtml+xml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3.jpg" ContentType="image/png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1"/>
  </p:notesMasterIdLst>
  <p:sldIdLst>
    <p:sldId id="256" r:id="rId2"/>
    <p:sldId id="403" r:id="rId3"/>
    <p:sldId id="452" r:id="rId4"/>
    <p:sldId id="485" r:id="rId5"/>
    <p:sldId id="486" r:id="rId6"/>
    <p:sldId id="489" r:id="rId7"/>
    <p:sldId id="487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471" r:id="rId26"/>
    <p:sldId id="472" r:id="rId27"/>
    <p:sldId id="473" r:id="rId28"/>
    <p:sldId id="474" r:id="rId29"/>
    <p:sldId id="475" r:id="rId30"/>
    <p:sldId id="476" r:id="rId31"/>
    <p:sldId id="477" r:id="rId32"/>
    <p:sldId id="478" r:id="rId33"/>
    <p:sldId id="479" r:id="rId34"/>
    <p:sldId id="480" r:id="rId35"/>
    <p:sldId id="481" r:id="rId36"/>
    <p:sldId id="482" r:id="rId37"/>
    <p:sldId id="483" r:id="rId38"/>
    <p:sldId id="453" r:id="rId39"/>
    <p:sldId id="372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403"/>
            <p14:sldId id="452"/>
            <p14:sldId id="485"/>
            <p14:sldId id="486"/>
            <p14:sldId id="489"/>
            <p14:sldId id="487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  <p14:sldId id="482"/>
            <p14:sldId id="483"/>
            <p14:sldId id="453"/>
            <p14:sldId id="37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21" d="100"/>
          <a:sy n="121" d="100"/>
        </p:scale>
        <p:origin x="-108" y="-2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5D886C-A3E0-4A56-8B60-C6AA904ADF1A}" type="doc">
      <dgm:prSet loTypeId="urn:diagrams.loki3.com/BracketList+Icon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508AB31-D886-46D7-A4B4-8D7C67B0AC66}">
      <dgm:prSet phldrT="[Text]" custT="1"/>
      <dgm:spPr/>
      <dgm:t>
        <a:bodyPr/>
        <a:lstStyle/>
        <a:p>
          <a:endParaRPr lang="cs-CZ" sz="2400" dirty="0">
            <a:solidFill>
              <a:schemeClr val="bg1"/>
            </a:solidFill>
          </a:endParaRPr>
        </a:p>
      </dgm:t>
    </dgm:pt>
    <dgm:pt modelId="{DE2FC17D-F560-40D7-A3D7-B9CE172EEA05}" type="parTrans" cxnId="{1CB8E8D0-AADF-466D-92C5-162E1B1E9566}">
      <dgm:prSet/>
      <dgm:spPr/>
      <dgm:t>
        <a:bodyPr/>
        <a:lstStyle/>
        <a:p>
          <a:endParaRPr lang="cs-CZ"/>
        </a:p>
      </dgm:t>
    </dgm:pt>
    <dgm:pt modelId="{73155821-3B1B-4C54-8A7A-F85AD8CFBB75}" type="sibTrans" cxnId="{1CB8E8D0-AADF-466D-92C5-162E1B1E9566}">
      <dgm:prSet/>
      <dgm:spPr/>
      <dgm:t>
        <a:bodyPr/>
        <a:lstStyle/>
        <a:p>
          <a:endParaRPr lang="cs-CZ"/>
        </a:p>
      </dgm:t>
    </dgm:pt>
    <dgm:pt modelId="{8AD7C605-B9B3-46CA-9928-2E08B37B364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cenový</a:t>
          </a:r>
          <a:endParaRPr lang="cs-CZ" sz="1800" dirty="0">
            <a:solidFill>
              <a:schemeClr val="bg1"/>
            </a:solidFill>
          </a:endParaRPr>
        </a:p>
      </dgm:t>
    </dgm:pt>
    <dgm:pt modelId="{92BAADE8-0569-42D2-85AE-09376F835C8F}" type="parTrans" cxnId="{444431BA-09F4-43FD-916F-A0A8A1FED366}">
      <dgm:prSet/>
      <dgm:spPr/>
      <dgm:t>
        <a:bodyPr/>
        <a:lstStyle/>
        <a:p>
          <a:endParaRPr lang="cs-CZ"/>
        </a:p>
      </dgm:t>
    </dgm:pt>
    <dgm:pt modelId="{7805D481-BA3B-4465-8BF3-25C8E4E914C7}" type="sibTrans" cxnId="{444431BA-09F4-43FD-916F-A0A8A1FED366}">
      <dgm:prSet/>
      <dgm:spPr/>
      <dgm:t>
        <a:bodyPr/>
        <a:lstStyle/>
        <a:p>
          <a:endParaRPr lang="cs-CZ"/>
        </a:p>
      </dgm:t>
    </dgm:pt>
    <dgm:pt modelId="{08B07D07-F84C-4E4F-9FC5-7690AEE09C2A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jakosti</a:t>
          </a:r>
          <a:endParaRPr lang="cs-CZ" sz="1800" dirty="0">
            <a:solidFill>
              <a:schemeClr val="bg1"/>
            </a:solidFill>
          </a:endParaRPr>
        </a:p>
      </dgm:t>
    </dgm:pt>
    <dgm:pt modelId="{1C232C21-CE0D-4749-9E84-7EECB9EEE1B3}" type="parTrans" cxnId="{92345C2C-12E4-411D-B0FA-BC00518CC357}">
      <dgm:prSet/>
      <dgm:spPr/>
      <dgm:t>
        <a:bodyPr/>
        <a:lstStyle/>
        <a:p>
          <a:endParaRPr lang="cs-CZ"/>
        </a:p>
      </dgm:t>
    </dgm:pt>
    <dgm:pt modelId="{EACA0ACF-E0E3-4B78-9252-8CDADD5F6A81}" type="sibTrans" cxnId="{92345C2C-12E4-411D-B0FA-BC00518CC357}">
      <dgm:prSet/>
      <dgm:spPr/>
      <dgm:t>
        <a:bodyPr/>
        <a:lstStyle/>
        <a:p>
          <a:endParaRPr lang="cs-CZ"/>
        </a:p>
      </dgm:t>
    </dgm:pt>
    <dgm:pt modelId="{E375C69F-C48C-4A90-8CE0-227242964C4E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energetický</a:t>
          </a:r>
          <a:endParaRPr lang="cs-CZ" sz="1800" dirty="0">
            <a:solidFill>
              <a:schemeClr val="bg1"/>
            </a:solidFill>
          </a:endParaRPr>
        </a:p>
      </dgm:t>
    </dgm:pt>
    <dgm:pt modelId="{A8498CAA-B3C5-460E-869D-930A96218DC7}" type="parTrans" cxnId="{11B82146-2F25-4864-B38C-17F8B911AAF4}">
      <dgm:prSet/>
      <dgm:spPr/>
      <dgm:t>
        <a:bodyPr/>
        <a:lstStyle/>
        <a:p>
          <a:endParaRPr lang="cs-CZ"/>
        </a:p>
      </dgm:t>
    </dgm:pt>
    <dgm:pt modelId="{48CBB778-FB1C-4506-9A51-588A0A142E37}" type="sibTrans" cxnId="{11B82146-2F25-4864-B38C-17F8B911AAF4}">
      <dgm:prSet/>
      <dgm:spPr/>
      <dgm:t>
        <a:bodyPr/>
        <a:lstStyle/>
        <a:p>
          <a:endParaRPr lang="cs-CZ"/>
        </a:p>
      </dgm:t>
    </dgm:pt>
    <dgm:pt modelId="{531F17B0-AF23-429D-95A9-3FFE8C3B7777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ekologický</a:t>
          </a:r>
          <a:endParaRPr lang="cs-CZ" sz="1800" dirty="0">
            <a:solidFill>
              <a:schemeClr val="bg1"/>
            </a:solidFill>
          </a:endParaRPr>
        </a:p>
      </dgm:t>
    </dgm:pt>
    <dgm:pt modelId="{72566ED1-8C64-4834-88F8-D191C7A21906}" type="parTrans" cxnId="{ABF5B8AA-B6AC-4946-92EA-4E66E879CA09}">
      <dgm:prSet/>
      <dgm:spPr/>
      <dgm:t>
        <a:bodyPr/>
        <a:lstStyle/>
        <a:p>
          <a:endParaRPr lang="cs-CZ"/>
        </a:p>
      </dgm:t>
    </dgm:pt>
    <dgm:pt modelId="{02066B73-A1E1-4A25-91BE-2B11DEE271E7}" type="sibTrans" cxnId="{ABF5B8AA-B6AC-4946-92EA-4E66E879CA09}">
      <dgm:prSet/>
      <dgm:spPr/>
      <dgm:t>
        <a:bodyPr/>
        <a:lstStyle/>
        <a:p>
          <a:endParaRPr lang="cs-CZ"/>
        </a:p>
      </dgm:t>
    </dgm:pt>
    <dgm:pt modelId="{1475DD8E-147D-4356-AAD0-D894834D5D94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informační</a:t>
          </a:r>
          <a:endParaRPr lang="cs-CZ" sz="1800" dirty="0">
            <a:solidFill>
              <a:schemeClr val="bg1"/>
            </a:solidFill>
          </a:endParaRPr>
        </a:p>
      </dgm:t>
    </dgm:pt>
    <dgm:pt modelId="{41CB31A7-CEE3-4DEA-B470-0B8BC245DD05}" type="parTrans" cxnId="{A095C559-088C-4210-986A-4B36E5954915}">
      <dgm:prSet/>
      <dgm:spPr/>
      <dgm:t>
        <a:bodyPr/>
        <a:lstStyle/>
        <a:p>
          <a:endParaRPr lang="cs-CZ"/>
        </a:p>
      </dgm:t>
    </dgm:pt>
    <dgm:pt modelId="{5F8410B1-1D2C-45E2-9BAF-B2D3AB21D6FE}" type="sibTrans" cxnId="{A095C559-088C-4210-986A-4B36E5954915}">
      <dgm:prSet/>
      <dgm:spPr/>
      <dgm:t>
        <a:bodyPr/>
        <a:lstStyle/>
        <a:p>
          <a:endParaRPr lang="cs-CZ"/>
        </a:p>
      </dgm:t>
    </dgm:pt>
    <dgm:pt modelId="{6BA70F60-5E6C-428C-93AF-13924F6712B4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strategický</a:t>
          </a:r>
          <a:endParaRPr lang="cs-CZ" sz="1800" dirty="0">
            <a:solidFill>
              <a:schemeClr val="bg1"/>
            </a:solidFill>
          </a:endParaRPr>
        </a:p>
      </dgm:t>
    </dgm:pt>
    <dgm:pt modelId="{D7F07260-4A7B-4614-A5FA-03A4370BDEA4}" type="parTrans" cxnId="{ED66050F-286A-4418-A835-24AE35358961}">
      <dgm:prSet/>
      <dgm:spPr/>
      <dgm:t>
        <a:bodyPr/>
        <a:lstStyle/>
        <a:p>
          <a:endParaRPr lang="cs-CZ"/>
        </a:p>
      </dgm:t>
    </dgm:pt>
    <dgm:pt modelId="{EEFAFAA4-EB92-4B46-B56D-020CF917463B}" type="sibTrans" cxnId="{ED66050F-286A-4418-A835-24AE35358961}">
      <dgm:prSet/>
      <dgm:spPr/>
      <dgm:t>
        <a:bodyPr/>
        <a:lstStyle/>
        <a:p>
          <a:endParaRPr lang="cs-CZ"/>
        </a:p>
      </dgm:t>
    </dgm:pt>
    <dgm:pt modelId="{C96C9A40-A07D-4232-B6A3-371AEF4823B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manažerský</a:t>
          </a:r>
          <a:endParaRPr lang="cs-CZ" sz="1800" dirty="0">
            <a:solidFill>
              <a:schemeClr val="bg1"/>
            </a:solidFill>
          </a:endParaRPr>
        </a:p>
      </dgm:t>
    </dgm:pt>
    <dgm:pt modelId="{BE3E39EF-FC2A-4CDB-A6CE-F3083577202A}" type="parTrans" cxnId="{AE11CE83-7ED0-4DF4-AB69-C03C389AEA21}">
      <dgm:prSet/>
      <dgm:spPr/>
      <dgm:t>
        <a:bodyPr/>
        <a:lstStyle/>
        <a:p>
          <a:endParaRPr lang="cs-CZ"/>
        </a:p>
      </dgm:t>
    </dgm:pt>
    <dgm:pt modelId="{7BC970D2-749F-4978-AF18-ADD040308516}" type="sibTrans" cxnId="{AE11CE83-7ED0-4DF4-AB69-C03C389AEA21}">
      <dgm:prSet/>
      <dgm:spPr/>
      <dgm:t>
        <a:bodyPr/>
        <a:lstStyle/>
        <a:p>
          <a:endParaRPr lang="cs-CZ"/>
        </a:p>
      </dgm:t>
    </dgm:pt>
    <dgm:pt modelId="{8F5B4BF2-8CD2-4173-9A0D-2C5777C2F58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daňový</a:t>
          </a:r>
          <a:endParaRPr lang="cs-CZ" sz="1800" dirty="0">
            <a:solidFill>
              <a:schemeClr val="bg1"/>
            </a:solidFill>
          </a:endParaRPr>
        </a:p>
      </dgm:t>
    </dgm:pt>
    <dgm:pt modelId="{78219456-2208-4ABE-B791-93AE46CFE6B0}" type="parTrans" cxnId="{4729EC5F-33C8-40A9-A549-05F789F8B7BB}">
      <dgm:prSet/>
      <dgm:spPr/>
      <dgm:t>
        <a:bodyPr/>
        <a:lstStyle/>
        <a:p>
          <a:endParaRPr lang="cs-CZ"/>
        </a:p>
      </dgm:t>
    </dgm:pt>
    <dgm:pt modelId="{28F5733D-FB5D-4ECB-835A-1D8D29CEACC6}" type="sibTrans" cxnId="{4729EC5F-33C8-40A9-A549-05F789F8B7BB}">
      <dgm:prSet/>
      <dgm:spPr/>
      <dgm:t>
        <a:bodyPr/>
        <a:lstStyle/>
        <a:p>
          <a:endParaRPr lang="cs-CZ"/>
        </a:p>
      </dgm:t>
    </dgm:pt>
    <dgm:pt modelId="{33DB7369-79D0-4F90-8B01-30389701143F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programový</a:t>
          </a:r>
          <a:endParaRPr lang="cs-CZ" sz="1800" dirty="0">
            <a:solidFill>
              <a:schemeClr val="bg1"/>
            </a:solidFill>
          </a:endParaRPr>
        </a:p>
      </dgm:t>
    </dgm:pt>
    <dgm:pt modelId="{940E4C1D-6922-4F87-A4A6-B05065A5F13F}" type="parTrans" cxnId="{C0FD6597-F246-4FCF-97B4-EAA4397DA02F}">
      <dgm:prSet/>
      <dgm:spPr/>
      <dgm:t>
        <a:bodyPr/>
        <a:lstStyle/>
        <a:p>
          <a:endParaRPr lang="cs-CZ"/>
        </a:p>
      </dgm:t>
    </dgm:pt>
    <dgm:pt modelId="{F6F218C1-87C8-44BC-ABCF-ABCA699BCE3B}" type="sibTrans" cxnId="{C0FD6597-F246-4FCF-97B4-EAA4397DA02F}">
      <dgm:prSet/>
      <dgm:spPr/>
      <dgm:t>
        <a:bodyPr/>
        <a:lstStyle/>
        <a:p>
          <a:endParaRPr lang="cs-CZ"/>
        </a:p>
      </dgm:t>
    </dgm:pt>
    <dgm:pt modelId="{63806F2F-18BC-4BDA-B022-30350C7AF72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operací</a:t>
          </a:r>
          <a:endParaRPr lang="cs-CZ" sz="1800" dirty="0">
            <a:solidFill>
              <a:schemeClr val="bg1"/>
            </a:solidFill>
          </a:endParaRPr>
        </a:p>
      </dgm:t>
    </dgm:pt>
    <dgm:pt modelId="{2449F4C3-3B68-457D-B0E0-272736909B4A}" type="parTrans" cxnId="{00E4BC9C-9495-47AF-A738-D9A27166D854}">
      <dgm:prSet/>
      <dgm:spPr/>
      <dgm:t>
        <a:bodyPr/>
        <a:lstStyle/>
        <a:p>
          <a:endParaRPr lang="cs-CZ"/>
        </a:p>
      </dgm:t>
    </dgm:pt>
    <dgm:pt modelId="{E01EB1D2-2908-4AF1-82F3-D36CCDEE5E70}" type="sibTrans" cxnId="{00E4BC9C-9495-47AF-A738-D9A27166D854}">
      <dgm:prSet/>
      <dgm:spPr/>
      <dgm:t>
        <a:bodyPr/>
        <a:lstStyle/>
        <a:p>
          <a:endParaRPr lang="cs-CZ"/>
        </a:p>
      </dgm:t>
    </dgm:pt>
    <dgm:pt modelId="{81DAC3AC-EA28-4887-8375-6EA89AA79E8F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výkonnostní</a:t>
          </a:r>
          <a:endParaRPr lang="cs-CZ" sz="1800" dirty="0">
            <a:solidFill>
              <a:schemeClr val="bg1"/>
            </a:solidFill>
          </a:endParaRPr>
        </a:p>
      </dgm:t>
    </dgm:pt>
    <dgm:pt modelId="{E2FFFBB9-4C6D-4F99-B386-BC050D3EAD10}" type="parTrans" cxnId="{8EFCC367-E375-4AF6-8573-F0E276FBD87D}">
      <dgm:prSet/>
      <dgm:spPr/>
      <dgm:t>
        <a:bodyPr/>
        <a:lstStyle/>
        <a:p>
          <a:endParaRPr lang="cs-CZ"/>
        </a:p>
      </dgm:t>
    </dgm:pt>
    <dgm:pt modelId="{BE2642C9-6170-4253-A022-D3872FCBCD92}" type="sibTrans" cxnId="{8EFCC367-E375-4AF6-8573-F0E276FBD87D}">
      <dgm:prSet/>
      <dgm:spPr/>
      <dgm:t>
        <a:bodyPr/>
        <a:lstStyle/>
        <a:p>
          <a:endParaRPr lang="cs-CZ"/>
        </a:p>
      </dgm:t>
    </dgm:pt>
    <dgm:pt modelId="{C47C3ECD-3496-406D-8712-1B231A5AB60E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dodržování</a:t>
          </a:r>
          <a:endParaRPr lang="cs-CZ" sz="1800" dirty="0">
            <a:solidFill>
              <a:schemeClr val="bg1"/>
            </a:solidFill>
          </a:endParaRPr>
        </a:p>
      </dgm:t>
    </dgm:pt>
    <dgm:pt modelId="{8D386697-29A3-4008-9808-821FDC33663A}" type="parTrans" cxnId="{EECE23A9-50D6-4D7E-8553-37E13CD98BE9}">
      <dgm:prSet/>
      <dgm:spPr/>
      <dgm:t>
        <a:bodyPr/>
        <a:lstStyle/>
        <a:p>
          <a:endParaRPr lang="cs-CZ"/>
        </a:p>
      </dgm:t>
    </dgm:pt>
    <dgm:pt modelId="{5E34C07D-B8C0-400F-9CD0-11D603992BB9}" type="sibTrans" cxnId="{EECE23A9-50D6-4D7E-8553-37E13CD98BE9}">
      <dgm:prSet/>
      <dgm:spPr/>
      <dgm:t>
        <a:bodyPr/>
        <a:lstStyle/>
        <a:p>
          <a:endParaRPr lang="cs-CZ"/>
        </a:p>
      </dgm:t>
    </dgm:pt>
    <dgm:pt modelId="{B1A208A6-7736-41FA-A5D6-252679DDB3C4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finanční</a:t>
          </a:r>
          <a:endParaRPr lang="cs-CZ" sz="1800" dirty="0">
            <a:solidFill>
              <a:schemeClr val="bg1"/>
            </a:solidFill>
          </a:endParaRPr>
        </a:p>
      </dgm:t>
    </dgm:pt>
    <dgm:pt modelId="{1A23203E-0BAA-4F37-88C0-5E5EFECDF351}" type="parTrans" cxnId="{0A08FEB3-633E-4C57-91C6-21C27DBE8932}">
      <dgm:prSet/>
      <dgm:spPr/>
      <dgm:t>
        <a:bodyPr/>
        <a:lstStyle/>
        <a:p>
          <a:endParaRPr lang="cs-CZ"/>
        </a:p>
      </dgm:t>
    </dgm:pt>
    <dgm:pt modelId="{88B90A59-51D3-45E8-B86F-9DCB28DE78BF}" type="sibTrans" cxnId="{0A08FEB3-633E-4C57-91C6-21C27DBE8932}">
      <dgm:prSet/>
      <dgm:spPr/>
      <dgm:t>
        <a:bodyPr/>
        <a:lstStyle/>
        <a:p>
          <a:endParaRPr lang="cs-CZ"/>
        </a:p>
      </dgm:t>
    </dgm:pt>
    <dgm:pt modelId="{C0ACE7B1-18C4-4232-BF94-CB50A0CCD4FF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organizační</a:t>
          </a:r>
          <a:endParaRPr lang="cs-CZ" sz="1800" dirty="0">
            <a:solidFill>
              <a:schemeClr val="bg1"/>
            </a:solidFill>
          </a:endParaRPr>
        </a:p>
      </dgm:t>
    </dgm:pt>
    <dgm:pt modelId="{E2C511E1-5E41-4723-A71C-B7E14FB0AA16}" type="parTrans" cxnId="{3BC49C43-13BA-4EB3-8DB9-72462AC515EC}">
      <dgm:prSet/>
      <dgm:spPr/>
      <dgm:t>
        <a:bodyPr/>
        <a:lstStyle/>
        <a:p>
          <a:endParaRPr lang="cs-CZ"/>
        </a:p>
      </dgm:t>
    </dgm:pt>
    <dgm:pt modelId="{F40C7AEC-F6AB-460F-88EB-2843E227E3CC}" type="sibTrans" cxnId="{3BC49C43-13BA-4EB3-8DB9-72462AC515EC}">
      <dgm:prSet/>
      <dgm:spPr/>
      <dgm:t>
        <a:bodyPr/>
        <a:lstStyle/>
        <a:p>
          <a:endParaRPr lang="cs-CZ"/>
        </a:p>
      </dgm:t>
    </dgm:pt>
    <dgm:pt modelId="{2CF10D38-EF43-4562-AF9B-E581DEDBB4A3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právní (legislativní)</a:t>
          </a:r>
          <a:endParaRPr lang="cs-CZ" sz="1800" dirty="0">
            <a:solidFill>
              <a:schemeClr val="bg1"/>
            </a:solidFill>
          </a:endParaRPr>
        </a:p>
      </dgm:t>
    </dgm:pt>
    <dgm:pt modelId="{83C482A3-E93A-4C0F-9149-DBF3C16184FF}" type="parTrans" cxnId="{9970B124-38B1-4CB3-AFB2-5D4D58EFDCCC}">
      <dgm:prSet/>
      <dgm:spPr/>
      <dgm:t>
        <a:bodyPr/>
        <a:lstStyle/>
        <a:p>
          <a:endParaRPr lang="cs-CZ"/>
        </a:p>
      </dgm:t>
    </dgm:pt>
    <dgm:pt modelId="{3AABD596-9C50-48CB-8DB2-03BAC0C3F5F8}" type="sibTrans" cxnId="{9970B124-38B1-4CB3-AFB2-5D4D58EFDCCC}">
      <dgm:prSet/>
      <dgm:spPr/>
      <dgm:t>
        <a:bodyPr/>
        <a:lstStyle/>
        <a:p>
          <a:endParaRPr lang="cs-CZ"/>
        </a:p>
      </dgm:t>
    </dgm:pt>
    <dgm:pt modelId="{AD82B194-178B-403F-8530-59668B0518D0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forenzní</a:t>
          </a:r>
          <a:endParaRPr lang="cs-CZ" sz="1800" dirty="0">
            <a:solidFill>
              <a:schemeClr val="bg1"/>
            </a:solidFill>
          </a:endParaRPr>
        </a:p>
      </dgm:t>
    </dgm:pt>
    <dgm:pt modelId="{FB7ACAF6-9FC0-4820-BC79-0796D2E11058}" type="parTrans" cxnId="{9E055EBB-1304-420D-B05E-2E121F76EBC2}">
      <dgm:prSet/>
      <dgm:spPr/>
      <dgm:t>
        <a:bodyPr/>
        <a:lstStyle/>
        <a:p>
          <a:endParaRPr lang="cs-CZ"/>
        </a:p>
      </dgm:t>
    </dgm:pt>
    <dgm:pt modelId="{362931CB-AFB4-4D33-824E-7EFBF6624CE9}" type="sibTrans" cxnId="{9E055EBB-1304-420D-B05E-2E121F76EBC2}">
      <dgm:prSet/>
      <dgm:spPr/>
      <dgm:t>
        <a:bodyPr/>
        <a:lstStyle/>
        <a:p>
          <a:endParaRPr lang="cs-CZ"/>
        </a:p>
      </dgm:t>
    </dgm:pt>
    <dgm:pt modelId="{A7A4FCDC-8E58-477F-AB9B-8346C3FCEFC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 smtClean="0">
              <a:solidFill>
                <a:schemeClr val="bg1"/>
              </a:solidFill>
            </a:rPr>
            <a:t>marketingový</a:t>
          </a:r>
          <a:endParaRPr lang="cs-CZ" sz="1800" dirty="0">
            <a:solidFill>
              <a:schemeClr val="bg1"/>
            </a:solidFill>
          </a:endParaRPr>
        </a:p>
      </dgm:t>
    </dgm:pt>
    <dgm:pt modelId="{DD93ADC4-1B3D-40BA-A0DA-A379DF2E85B2}" type="sibTrans" cxnId="{E6A36297-5D48-493F-8B52-C5D28E081D41}">
      <dgm:prSet/>
      <dgm:spPr/>
      <dgm:t>
        <a:bodyPr/>
        <a:lstStyle/>
        <a:p>
          <a:endParaRPr lang="cs-CZ"/>
        </a:p>
      </dgm:t>
    </dgm:pt>
    <dgm:pt modelId="{5E6E2619-29BD-475E-A1FA-DA538237AD6B}" type="parTrans" cxnId="{E6A36297-5D48-493F-8B52-C5D28E081D41}">
      <dgm:prSet/>
      <dgm:spPr/>
      <dgm:t>
        <a:bodyPr/>
        <a:lstStyle/>
        <a:p>
          <a:endParaRPr lang="cs-CZ"/>
        </a:p>
      </dgm:t>
    </dgm:pt>
    <dgm:pt modelId="{DD2E02BE-7716-42F1-9F20-0920EC10F1E7}" type="pres">
      <dgm:prSet presAssocID="{345D886C-A3E0-4A56-8B60-C6AA904ADF1A}" presName="Name0" presStyleCnt="0">
        <dgm:presLayoutVars>
          <dgm:dir/>
          <dgm:animLvl val="lvl"/>
          <dgm:resizeHandles val="exact"/>
        </dgm:presLayoutVars>
      </dgm:prSet>
      <dgm:spPr/>
    </dgm:pt>
    <dgm:pt modelId="{1B00B44F-A144-45F9-909B-F301CBF57C7A}" type="pres">
      <dgm:prSet presAssocID="{4508AB31-D886-46D7-A4B4-8D7C67B0AC66}" presName="linNode" presStyleCnt="0"/>
      <dgm:spPr/>
    </dgm:pt>
    <dgm:pt modelId="{E661CC17-2AAE-4613-AE89-FA82D5C0BE1C}" type="pres">
      <dgm:prSet presAssocID="{4508AB31-D886-46D7-A4B4-8D7C67B0AC66}" presName="parTx" presStyleLbl="revTx" presStyleIdx="0" presStyleCnt="1" custScaleX="400782" custScaleY="1852376">
        <dgm:presLayoutVars>
          <dgm:chMax val="1"/>
          <dgm:bulletEnabled val="1"/>
        </dgm:presLayoutVars>
      </dgm:prSet>
      <dgm:spPr/>
    </dgm:pt>
    <dgm:pt modelId="{F6C96D07-6456-472B-A546-030C0631E467}" type="pres">
      <dgm:prSet presAssocID="{4508AB31-D886-46D7-A4B4-8D7C67B0AC66}" presName="bracket" presStyleLbl="parChTrans1D1" presStyleIdx="0" presStyleCnt="1"/>
      <dgm:spPr/>
    </dgm:pt>
    <dgm:pt modelId="{0E6B47F1-DBD7-4309-926A-EEAC01E67362}" type="pres">
      <dgm:prSet presAssocID="{4508AB31-D886-46D7-A4B4-8D7C67B0AC66}" presName="spH" presStyleCnt="0"/>
      <dgm:spPr/>
    </dgm:pt>
    <dgm:pt modelId="{FC38B492-5295-4F7B-B3DA-BA517B803A65}" type="pres">
      <dgm:prSet presAssocID="{4508AB31-D886-46D7-A4B4-8D7C67B0AC66}" presName="desTx" presStyleLbl="node1" presStyleIdx="0" presStyleCnt="1" custScaleX="147346" custScaleY="100128">
        <dgm:presLayoutVars>
          <dgm:bulletEnabled val="1"/>
        </dgm:presLayoutVars>
      </dgm:prSet>
      <dgm:spPr/>
    </dgm:pt>
  </dgm:ptLst>
  <dgm:cxnLst>
    <dgm:cxn modelId="{46C6DF4F-993F-4F2D-9E7F-190A1E6E81ED}" type="presOf" srcId="{6BA70F60-5E6C-428C-93AF-13924F6712B4}" destId="{FC38B492-5295-4F7B-B3DA-BA517B803A65}" srcOrd="0" destOrd="6" presId="urn:diagrams.loki3.com/BracketList+Icon"/>
    <dgm:cxn modelId="{A095C559-088C-4210-986A-4B36E5954915}" srcId="{4508AB31-D886-46D7-A4B4-8D7C67B0AC66}" destId="{1475DD8E-147D-4356-AAD0-D894834D5D94}" srcOrd="5" destOrd="0" parTransId="{41CB31A7-CEE3-4DEA-B470-0B8BC245DD05}" sibTransId="{5F8410B1-1D2C-45E2-9BAF-B2D3AB21D6FE}"/>
    <dgm:cxn modelId="{DAF677E7-7060-44EA-9A06-AEDE5C1E6A2C}" type="presOf" srcId="{AD82B194-178B-403F-8530-59668B0518D0}" destId="{FC38B492-5295-4F7B-B3DA-BA517B803A65}" srcOrd="0" destOrd="16" presId="urn:diagrams.loki3.com/BracketList+Icon"/>
    <dgm:cxn modelId="{AE11CE83-7ED0-4DF4-AB69-C03C389AEA21}" srcId="{4508AB31-D886-46D7-A4B4-8D7C67B0AC66}" destId="{C96C9A40-A07D-4232-B6A3-371AEF4823B5}" srcOrd="7" destOrd="0" parTransId="{BE3E39EF-FC2A-4CDB-A6CE-F3083577202A}" sibTransId="{7BC970D2-749F-4978-AF18-ADD040308516}"/>
    <dgm:cxn modelId="{00E4BC9C-9495-47AF-A738-D9A27166D854}" srcId="{4508AB31-D886-46D7-A4B4-8D7C67B0AC66}" destId="{63806F2F-18BC-4BDA-B022-30350C7AF728}" srcOrd="10" destOrd="0" parTransId="{2449F4C3-3B68-457D-B0E0-272736909B4A}" sibTransId="{E01EB1D2-2908-4AF1-82F3-D36CCDEE5E70}"/>
    <dgm:cxn modelId="{875E1B4C-3CA9-4057-BE4A-1163F42A2AA3}" type="presOf" srcId="{33DB7369-79D0-4F90-8B01-30389701143F}" destId="{FC38B492-5295-4F7B-B3DA-BA517B803A65}" srcOrd="0" destOrd="9" presId="urn:diagrams.loki3.com/BracketList+Icon"/>
    <dgm:cxn modelId="{E72CD2C2-86E4-4676-A42A-ABF487B36775}" type="presOf" srcId="{1475DD8E-147D-4356-AAD0-D894834D5D94}" destId="{FC38B492-5295-4F7B-B3DA-BA517B803A65}" srcOrd="0" destOrd="5" presId="urn:diagrams.loki3.com/BracketList+Icon"/>
    <dgm:cxn modelId="{85C989FF-E28D-40C9-AE53-905E6034B65B}" type="presOf" srcId="{531F17B0-AF23-429D-95A9-3FFE8C3B7777}" destId="{FC38B492-5295-4F7B-B3DA-BA517B803A65}" srcOrd="0" destOrd="4" presId="urn:diagrams.loki3.com/BracketList+Icon"/>
    <dgm:cxn modelId="{35F4C648-3E64-43AB-9104-462F94C76C71}" type="presOf" srcId="{2CF10D38-EF43-4562-AF9B-E581DEDBB4A3}" destId="{FC38B492-5295-4F7B-B3DA-BA517B803A65}" srcOrd="0" destOrd="15" presId="urn:diagrams.loki3.com/BracketList+Icon"/>
    <dgm:cxn modelId="{0A08FEB3-633E-4C57-91C6-21C27DBE8932}" srcId="{4508AB31-D886-46D7-A4B4-8D7C67B0AC66}" destId="{B1A208A6-7736-41FA-A5D6-252679DDB3C4}" srcOrd="13" destOrd="0" parTransId="{1A23203E-0BAA-4F37-88C0-5E5EFECDF351}" sibTransId="{88B90A59-51D3-45E8-B86F-9DCB28DE78BF}"/>
    <dgm:cxn modelId="{660A148B-BEDA-4848-A415-A57B06EFF0CE}" type="presOf" srcId="{8F5B4BF2-8CD2-4173-9A0D-2C5777C2F588}" destId="{FC38B492-5295-4F7B-B3DA-BA517B803A65}" srcOrd="0" destOrd="8" presId="urn:diagrams.loki3.com/BracketList+Icon"/>
    <dgm:cxn modelId="{1CB8E8D0-AADF-466D-92C5-162E1B1E9566}" srcId="{345D886C-A3E0-4A56-8B60-C6AA904ADF1A}" destId="{4508AB31-D886-46D7-A4B4-8D7C67B0AC66}" srcOrd="0" destOrd="0" parTransId="{DE2FC17D-F560-40D7-A3D7-B9CE172EEA05}" sibTransId="{73155821-3B1B-4C54-8A7A-F85AD8CFBB75}"/>
    <dgm:cxn modelId="{E94A74C8-D80A-44EA-BC8A-CF1A36986F99}" type="presOf" srcId="{B1A208A6-7736-41FA-A5D6-252679DDB3C4}" destId="{FC38B492-5295-4F7B-B3DA-BA517B803A65}" srcOrd="0" destOrd="13" presId="urn:diagrams.loki3.com/BracketList+Icon"/>
    <dgm:cxn modelId="{1085623F-2A5B-4C15-B40A-54897F240A29}" type="presOf" srcId="{E375C69F-C48C-4A90-8CE0-227242964C4E}" destId="{FC38B492-5295-4F7B-B3DA-BA517B803A65}" srcOrd="0" destOrd="3" presId="urn:diagrams.loki3.com/BracketList+Icon"/>
    <dgm:cxn modelId="{C0FD6597-F246-4FCF-97B4-EAA4397DA02F}" srcId="{4508AB31-D886-46D7-A4B4-8D7C67B0AC66}" destId="{33DB7369-79D0-4F90-8B01-30389701143F}" srcOrd="9" destOrd="0" parTransId="{940E4C1D-6922-4F87-A4A6-B05065A5F13F}" sibTransId="{F6F218C1-87C8-44BC-ABCF-ABCA699BCE3B}"/>
    <dgm:cxn modelId="{B105C172-5A38-4C33-87E6-89DF2919D547}" type="presOf" srcId="{C96C9A40-A07D-4232-B6A3-371AEF4823B5}" destId="{FC38B492-5295-4F7B-B3DA-BA517B803A65}" srcOrd="0" destOrd="7" presId="urn:diagrams.loki3.com/BracketList+Icon"/>
    <dgm:cxn modelId="{470CD141-C873-4837-9FBB-8B45E62568C5}" type="presOf" srcId="{A7A4FCDC-8E58-477F-AB9B-8346C3FCEFC8}" destId="{FC38B492-5295-4F7B-B3DA-BA517B803A65}" srcOrd="0" destOrd="0" presId="urn:diagrams.loki3.com/BracketList+Icon"/>
    <dgm:cxn modelId="{92345C2C-12E4-411D-B0FA-BC00518CC357}" srcId="{4508AB31-D886-46D7-A4B4-8D7C67B0AC66}" destId="{08B07D07-F84C-4E4F-9FC5-7690AEE09C2A}" srcOrd="2" destOrd="0" parTransId="{1C232C21-CE0D-4749-9E84-7EECB9EEE1B3}" sibTransId="{EACA0ACF-E0E3-4B78-9252-8CDADD5F6A81}"/>
    <dgm:cxn modelId="{ED66050F-286A-4418-A835-24AE35358961}" srcId="{4508AB31-D886-46D7-A4B4-8D7C67B0AC66}" destId="{6BA70F60-5E6C-428C-93AF-13924F6712B4}" srcOrd="6" destOrd="0" parTransId="{D7F07260-4A7B-4614-A5FA-03A4370BDEA4}" sibTransId="{EEFAFAA4-EB92-4B46-B56D-020CF917463B}"/>
    <dgm:cxn modelId="{31950FDA-F29A-4CB3-AF40-B49B7C532DDC}" type="presOf" srcId="{8AD7C605-B9B3-46CA-9928-2E08B37B3645}" destId="{FC38B492-5295-4F7B-B3DA-BA517B803A65}" srcOrd="0" destOrd="1" presId="urn:diagrams.loki3.com/BracketList+Icon"/>
    <dgm:cxn modelId="{3BC49C43-13BA-4EB3-8DB9-72462AC515EC}" srcId="{4508AB31-D886-46D7-A4B4-8D7C67B0AC66}" destId="{C0ACE7B1-18C4-4232-BF94-CB50A0CCD4FF}" srcOrd="14" destOrd="0" parTransId="{E2C511E1-5E41-4723-A71C-B7E14FB0AA16}" sibTransId="{F40C7AEC-F6AB-460F-88EB-2843E227E3CC}"/>
    <dgm:cxn modelId="{E6A36297-5D48-493F-8B52-C5D28E081D41}" srcId="{4508AB31-D886-46D7-A4B4-8D7C67B0AC66}" destId="{A7A4FCDC-8E58-477F-AB9B-8346C3FCEFC8}" srcOrd="0" destOrd="0" parTransId="{5E6E2619-29BD-475E-A1FA-DA538237AD6B}" sibTransId="{DD93ADC4-1B3D-40BA-A0DA-A379DF2E85B2}"/>
    <dgm:cxn modelId="{8EFCC367-E375-4AF6-8573-F0E276FBD87D}" srcId="{4508AB31-D886-46D7-A4B4-8D7C67B0AC66}" destId="{81DAC3AC-EA28-4887-8375-6EA89AA79E8F}" srcOrd="11" destOrd="0" parTransId="{E2FFFBB9-4C6D-4F99-B386-BC050D3EAD10}" sibTransId="{BE2642C9-6170-4253-A022-D3872FCBCD92}"/>
    <dgm:cxn modelId="{11B82146-2F25-4864-B38C-17F8B911AAF4}" srcId="{4508AB31-D886-46D7-A4B4-8D7C67B0AC66}" destId="{E375C69F-C48C-4A90-8CE0-227242964C4E}" srcOrd="3" destOrd="0" parTransId="{A8498CAA-B3C5-460E-869D-930A96218DC7}" sibTransId="{48CBB778-FB1C-4506-9A51-588A0A142E37}"/>
    <dgm:cxn modelId="{ABF5B8AA-B6AC-4946-92EA-4E66E879CA09}" srcId="{4508AB31-D886-46D7-A4B4-8D7C67B0AC66}" destId="{531F17B0-AF23-429D-95A9-3FFE8C3B7777}" srcOrd="4" destOrd="0" parTransId="{72566ED1-8C64-4834-88F8-D191C7A21906}" sibTransId="{02066B73-A1E1-4A25-91BE-2B11DEE271E7}"/>
    <dgm:cxn modelId="{37F8B4E4-182F-4875-89D5-AFB57815E329}" type="presOf" srcId="{4508AB31-D886-46D7-A4B4-8D7C67B0AC66}" destId="{E661CC17-2AAE-4613-AE89-FA82D5C0BE1C}" srcOrd="0" destOrd="0" presId="urn:diagrams.loki3.com/BracketList+Icon"/>
    <dgm:cxn modelId="{9970B124-38B1-4CB3-AFB2-5D4D58EFDCCC}" srcId="{4508AB31-D886-46D7-A4B4-8D7C67B0AC66}" destId="{2CF10D38-EF43-4562-AF9B-E581DEDBB4A3}" srcOrd="15" destOrd="0" parTransId="{83C482A3-E93A-4C0F-9149-DBF3C16184FF}" sibTransId="{3AABD596-9C50-48CB-8DB2-03BAC0C3F5F8}"/>
    <dgm:cxn modelId="{EECE23A9-50D6-4D7E-8553-37E13CD98BE9}" srcId="{4508AB31-D886-46D7-A4B4-8D7C67B0AC66}" destId="{C47C3ECD-3496-406D-8712-1B231A5AB60E}" srcOrd="12" destOrd="0" parTransId="{8D386697-29A3-4008-9808-821FDC33663A}" sibTransId="{5E34C07D-B8C0-400F-9CD0-11D603992BB9}"/>
    <dgm:cxn modelId="{4729EC5F-33C8-40A9-A549-05F789F8B7BB}" srcId="{4508AB31-D886-46D7-A4B4-8D7C67B0AC66}" destId="{8F5B4BF2-8CD2-4173-9A0D-2C5777C2F588}" srcOrd="8" destOrd="0" parTransId="{78219456-2208-4ABE-B791-93AE46CFE6B0}" sibTransId="{28F5733D-FB5D-4ECB-835A-1D8D29CEACC6}"/>
    <dgm:cxn modelId="{D2D64AB8-EC71-4B31-BBCD-9891ED210F0C}" type="presOf" srcId="{345D886C-A3E0-4A56-8B60-C6AA904ADF1A}" destId="{DD2E02BE-7716-42F1-9F20-0920EC10F1E7}" srcOrd="0" destOrd="0" presId="urn:diagrams.loki3.com/BracketList+Icon"/>
    <dgm:cxn modelId="{F667804C-1D88-431E-A047-4125F3D576C3}" type="presOf" srcId="{81DAC3AC-EA28-4887-8375-6EA89AA79E8F}" destId="{FC38B492-5295-4F7B-B3DA-BA517B803A65}" srcOrd="0" destOrd="11" presId="urn:diagrams.loki3.com/BracketList+Icon"/>
    <dgm:cxn modelId="{9E055EBB-1304-420D-B05E-2E121F76EBC2}" srcId="{4508AB31-D886-46D7-A4B4-8D7C67B0AC66}" destId="{AD82B194-178B-403F-8530-59668B0518D0}" srcOrd="16" destOrd="0" parTransId="{FB7ACAF6-9FC0-4820-BC79-0796D2E11058}" sibTransId="{362931CB-AFB4-4D33-824E-7EFBF6624CE9}"/>
    <dgm:cxn modelId="{444431BA-09F4-43FD-916F-A0A8A1FED366}" srcId="{4508AB31-D886-46D7-A4B4-8D7C67B0AC66}" destId="{8AD7C605-B9B3-46CA-9928-2E08B37B3645}" srcOrd="1" destOrd="0" parTransId="{92BAADE8-0569-42D2-85AE-09376F835C8F}" sibTransId="{7805D481-BA3B-4465-8BF3-25C8E4E914C7}"/>
    <dgm:cxn modelId="{1FE6E2A0-2106-4059-B4D6-C19871E5A0CA}" type="presOf" srcId="{C47C3ECD-3496-406D-8712-1B231A5AB60E}" destId="{FC38B492-5295-4F7B-B3DA-BA517B803A65}" srcOrd="0" destOrd="12" presId="urn:diagrams.loki3.com/BracketList+Icon"/>
    <dgm:cxn modelId="{D1F00418-F264-4820-A9E5-4FBC12771AED}" type="presOf" srcId="{63806F2F-18BC-4BDA-B022-30350C7AF728}" destId="{FC38B492-5295-4F7B-B3DA-BA517B803A65}" srcOrd="0" destOrd="10" presId="urn:diagrams.loki3.com/BracketList+Icon"/>
    <dgm:cxn modelId="{9163EAEC-F845-4013-8061-79CB185AAE32}" type="presOf" srcId="{08B07D07-F84C-4E4F-9FC5-7690AEE09C2A}" destId="{FC38B492-5295-4F7B-B3DA-BA517B803A65}" srcOrd="0" destOrd="2" presId="urn:diagrams.loki3.com/BracketList+Icon"/>
    <dgm:cxn modelId="{A813FA8E-453D-458A-AAA3-78F6BABFA82D}" type="presOf" srcId="{C0ACE7B1-18C4-4232-BF94-CB50A0CCD4FF}" destId="{FC38B492-5295-4F7B-B3DA-BA517B803A65}" srcOrd="0" destOrd="14" presId="urn:diagrams.loki3.com/BracketList+Icon"/>
    <dgm:cxn modelId="{B45937F1-D91E-41A8-B828-6A6B6E64C201}" type="presParOf" srcId="{DD2E02BE-7716-42F1-9F20-0920EC10F1E7}" destId="{1B00B44F-A144-45F9-909B-F301CBF57C7A}" srcOrd="0" destOrd="0" presId="urn:diagrams.loki3.com/BracketList+Icon"/>
    <dgm:cxn modelId="{D6DDB9A4-72AC-462C-AEFE-AFD78FA40396}" type="presParOf" srcId="{1B00B44F-A144-45F9-909B-F301CBF57C7A}" destId="{E661CC17-2AAE-4613-AE89-FA82D5C0BE1C}" srcOrd="0" destOrd="0" presId="urn:diagrams.loki3.com/BracketList+Icon"/>
    <dgm:cxn modelId="{F599E384-9584-4083-A6B5-4E1E37146295}" type="presParOf" srcId="{1B00B44F-A144-45F9-909B-F301CBF57C7A}" destId="{F6C96D07-6456-472B-A546-030C0631E467}" srcOrd="1" destOrd="0" presId="urn:diagrams.loki3.com/BracketList+Icon"/>
    <dgm:cxn modelId="{A95C8086-9FD9-4FF9-87D8-7CF5522D5759}" type="presParOf" srcId="{1B00B44F-A144-45F9-909B-F301CBF57C7A}" destId="{0E6B47F1-DBD7-4309-926A-EEAC01E67362}" srcOrd="2" destOrd="0" presId="urn:diagrams.loki3.com/BracketList+Icon"/>
    <dgm:cxn modelId="{4A7C4303-FD47-43E4-93F5-F0A829A16C08}" type="presParOf" srcId="{1B00B44F-A144-45F9-909B-F301CBF57C7A}" destId="{FC38B492-5295-4F7B-B3DA-BA517B803A6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32E722-6396-4ED5-B11E-D9401C630D78}" type="doc">
      <dgm:prSet loTypeId="urn:microsoft.com/office/officeart/2005/8/layout/vProcess5" loCatId="process" qsTypeId="urn:microsoft.com/office/officeart/2005/8/quickstyle/simple1" qsCatId="simple" csTypeId="urn:microsoft.com/office/officeart/2005/8/colors/accent2_5" csCatId="accent2" phldr="1"/>
      <dgm:spPr/>
    </dgm:pt>
    <dgm:pt modelId="{CF9AA6FB-4ECC-4E17-84AB-42B962A2CC12}">
      <dgm:prSet phldrT="[Text]" custT="1"/>
      <dgm:spPr/>
      <dgm:t>
        <a:bodyPr/>
        <a:lstStyle/>
        <a:p>
          <a:r>
            <a:rPr lang="cs-CZ" sz="2800" dirty="0" smtClean="0"/>
            <a:t>identifikace nejvýznamnějších konkurentů a jejich srovnání na základě vybraných kritérií (ziskovost, pozice na trhu, podíl, růst, zákazníci, kvalifikace HR atd.)</a:t>
          </a:r>
          <a:endParaRPr lang="cs-CZ" sz="2800" dirty="0"/>
        </a:p>
      </dgm:t>
    </dgm:pt>
    <dgm:pt modelId="{029F9366-6964-435B-9E7E-24012CC45D5D}" type="parTrans" cxnId="{11B72730-8575-4DD7-B2F8-0208DD9B21B4}">
      <dgm:prSet/>
      <dgm:spPr/>
      <dgm:t>
        <a:bodyPr/>
        <a:lstStyle/>
        <a:p>
          <a:endParaRPr lang="cs-CZ"/>
        </a:p>
      </dgm:t>
    </dgm:pt>
    <dgm:pt modelId="{44525A31-4E41-4823-880E-A7EF6705B45A}" type="sibTrans" cxnId="{11B72730-8575-4DD7-B2F8-0208DD9B21B4}">
      <dgm:prSet/>
      <dgm:spPr/>
      <dgm:t>
        <a:bodyPr/>
        <a:lstStyle/>
        <a:p>
          <a:endParaRPr lang="cs-CZ"/>
        </a:p>
      </dgm:t>
    </dgm:pt>
    <dgm:pt modelId="{5823EA28-8E48-4FA3-A0B6-4FD67A4D4761}">
      <dgm:prSet phldrT="[Text]" custT="1"/>
      <dgm:spPr/>
      <dgm:t>
        <a:bodyPr/>
        <a:lstStyle/>
        <a:p>
          <a:r>
            <a:rPr lang="cs-CZ" sz="2800" dirty="0" smtClean="0"/>
            <a:t>srovnání konkurentů s námi</a:t>
          </a:r>
          <a:endParaRPr lang="cs-CZ" sz="2800" dirty="0"/>
        </a:p>
      </dgm:t>
    </dgm:pt>
    <dgm:pt modelId="{D44A9BB2-86D8-48CF-9FCC-302828753A30}" type="parTrans" cxnId="{AF43978B-5EF8-4419-AB97-97464388B7AB}">
      <dgm:prSet/>
      <dgm:spPr/>
      <dgm:t>
        <a:bodyPr/>
        <a:lstStyle/>
        <a:p>
          <a:endParaRPr lang="cs-CZ"/>
        </a:p>
      </dgm:t>
    </dgm:pt>
    <dgm:pt modelId="{005E608C-892D-4FF8-A1E9-45D66C11DF62}" type="sibTrans" cxnId="{AF43978B-5EF8-4419-AB97-97464388B7AB}">
      <dgm:prSet/>
      <dgm:spPr/>
      <dgm:t>
        <a:bodyPr/>
        <a:lstStyle/>
        <a:p>
          <a:endParaRPr lang="cs-CZ"/>
        </a:p>
      </dgm:t>
    </dgm:pt>
    <dgm:pt modelId="{C88C63A2-8525-470E-B838-C4F6D45894D9}">
      <dgm:prSet phldrT="[Text]" custT="1"/>
      <dgm:spPr/>
      <dgm:t>
        <a:bodyPr/>
        <a:lstStyle/>
        <a:p>
          <a:r>
            <a:rPr lang="cs-CZ" sz="2800" dirty="0" smtClean="0"/>
            <a:t>horší</a:t>
          </a:r>
          <a:endParaRPr lang="cs-CZ" sz="2800" dirty="0"/>
        </a:p>
      </dgm:t>
    </dgm:pt>
    <dgm:pt modelId="{BD37F0ED-CC5A-401E-B179-5BFE04BD982E}" type="parTrans" cxnId="{CCA94E15-E844-4A14-B46F-4ADE3DEA577A}">
      <dgm:prSet/>
      <dgm:spPr/>
      <dgm:t>
        <a:bodyPr/>
        <a:lstStyle/>
        <a:p>
          <a:endParaRPr lang="cs-CZ"/>
        </a:p>
      </dgm:t>
    </dgm:pt>
    <dgm:pt modelId="{5BDC8F8F-123A-4510-8F55-69383EE19202}" type="sibTrans" cxnId="{CCA94E15-E844-4A14-B46F-4ADE3DEA577A}">
      <dgm:prSet/>
      <dgm:spPr/>
      <dgm:t>
        <a:bodyPr/>
        <a:lstStyle/>
        <a:p>
          <a:endParaRPr lang="cs-CZ"/>
        </a:p>
      </dgm:t>
    </dgm:pt>
    <dgm:pt modelId="{4F979DE5-A408-4CBF-9FAE-77460D2D62CA}">
      <dgm:prSet phldrT="[Text]" custT="1"/>
      <dgm:spPr/>
      <dgm:t>
        <a:bodyPr/>
        <a:lstStyle/>
        <a:p>
          <a:r>
            <a:rPr lang="cs-CZ" sz="2800" dirty="0" smtClean="0"/>
            <a:t>lepší</a:t>
          </a:r>
          <a:endParaRPr lang="cs-CZ" sz="2800" dirty="0"/>
        </a:p>
      </dgm:t>
    </dgm:pt>
    <dgm:pt modelId="{8176B40B-181C-42B2-ACDE-B8F167E2F169}" type="parTrans" cxnId="{3B940330-BCBC-4D2C-9C9A-39D63FA74236}">
      <dgm:prSet/>
      <dgm:spPr/>
      <dgm:t>
        <a:bodyPr/>
        <a:lstStyle/>
        <a:p>
          <a:endParaRPr lang="cs-CZ"/>
        </a:p>
      </dgm:t>
    </dgm:pt>
    <dgm:pt modelId="{154A35BA-3743-4A7E-B4FB-A1EBF3F7BF7C}" type="sibTrans" cxnId="{3B940330-BCBC-4D2C-9C9A-39D63FA74236}">
      <dgm:prSet/>
      <dgm:spPr/>
      <dgm:t>
        <a:bodyPr/>
        <a:lstStyle/>
        <a:p>
          <a:endParaRPr lang="cs-CZ"/>
        </a:p>
      </dgm:t>
    </dgm:pt>
    <dgm:pt modelId="{8E8D911E-03A9-4BAD-AA37-D0DE056EA249}">
      <dgm:prSet phldrT="[Text]" custT="1"/>
      <dgm:spPr/>
      <dgm:t>
        <a:bodyPr/>
        <a:lstStyle/>
        <a:p>
          <a:r>
            <a:rPr lang="cs-CZ" sz="2800" dirty="0" smtClean="0"/>
            <a:t>stejně dobrá</a:t>
          </a:r>
          <a:endParaRPr lang="cs-CZ" sz="2800" dirty="0"/>
        </a:p>
      </dgm:t>
    </dgm:pt>
    <dgm:pt modelId="{1894DF7C-4A0A-4D59-83D2-C274CD04F8ED}" type="parTrans" cxnId="{5D4BEA75-06D1-42B1-A404-F5F1C95E8901}">
      <dgm:prSet/>
      <dgm:spPr/>
      <dgm:t>
        <a:bodyPr/>
        <a:lstStyle/>
        <a:p>
          <a:endParaRPr lang="cs-CZ"/>
        </a:p>
      </dgm:t>
    </dgm:pt>
    <dgm:pt modelId="{12B7F345-DB11-4EA5-A448-0ABA588E6FCF}" type="sibTrans" cxnId="{5D4BEA75-06D1-42B1-A404-F5F1C95E8901}">
      <dgm:prSet/>
      <dgm:spPr/>
      <dgm:t>
        <a:bodyPr/>
        <a:lstStyle/>
        <a:p>
          <a:endParaRPr lang="cs-CZ"/>
        </a:p>
      </dgm:t>
    </dgm:pt>
    <dgm:pt modelId="{4D4112C5-7456-4DF5-87B1-9FB4A05B096A}" type="pres">
      <dgm:prSet presAssocID="{1732E722-6396-4ED5-B11E-D9401C630D78}" presName="outerComposite" presStyleCnt="0">
        <dgm:presLayoutVars>
          <dgm:chMax val="5"/>
          <dgm:dir/>
          <dgm:resizeHandles val="exact"/>
        </dgm:presLayoutVars>
      </dgm:prSet>
      <dgm:spPr/>
    </dgm:pt>
    <dgm:pt modelId="{7B2376F4-2E3C-4436-8613-5F5ED6AF2E77}" type="pres">
      <dgm:prSet presAssocID="{1732E722-6396-4ED5-B11E-D9401C630D78}" presName="dummyMaxCanvas" presStyleCnt="0">
        <dgm:presLayoutVars/>
      </dgm:prSet>
      <dgm:spPr/>
    </dgm:pt>
    <dgm:pt modelId="{A23B1AEF-52D7-4651-8491-4CC45D6148EC}" type="pres">
      <dgm:prSet presAssocID="{1732E722-6396-4ED5-B11E-D9401C630D78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1CA8AA-5F4B-44E3-878C-92111541525C}" type="pres">
      <dgm:prSet presAssocID="{1732E722-6396-4ED5-B11E-D9401C630D78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43C22F-271E-40A4-A02F-FD2DCB909E5A}" type="pres">
      <dgm:prSet presAssocID="{1732E722-6396-4ED5-B11E-D9401C630D78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3597FC-570C-4BEA-B9C0-0CDF5CCF279A}" type="pres">
      <dgm:prSet presAssocID="{1732E722-6396-4ED5-B11E-D9401C630D78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DAD069-CE38-48AD-B3EA-B93B15F6F3DE}" type="pres">
      <dgm:prSet presAssocID="{1732E722-6396-4ED5-B11E-D9401C630D78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B04648-4804-4D10-9EB7-EEC7D064AB9D}" type="presOf" srcId="{5823EA28-8E48-4FA3-A0B6-4FD67A4D4761}" destId="{14DAD069-CE38-48AD-B3EA-B93B15F6F3DE}" srcOrd="1" destOrd="0" presId="urn:microsoft.com/office/officeart/2005/8/layout/vProcess5"/>
    <dgm:cxn modelId="{AF43978B-5EF8-4419-AB97-97464388B7AB}" srcId="{1732E722-6396-4ED5-B11E-D9401C630D78}" destId="{5823EA28-8E48-4FA3-A0B6-4FD67A4D4761}" srcOrd="1" destOrd="0" parTransId="{D44A9BB2-86D8-48CF-9FCC-302828753A30}" sibTransId="{005E608C-892D-4FF8-A1E9-45D66C11DF62}"/>
    <dgm:cxn modelId="{FEC55BAC-C7AE-4F3E-BC1A-7931D256F280}" type="presOf" srcId="{1732E722-6396-4ED5-B11E-D9401C630D78}" destId="{4D4112C5-7456-4DF5-87B1-9FB4A05B096A}" srcOrd="0" destOrd="0" presId="urn:microsoft.com/office/officeart/2005/8/layout/vProcess5"/>
    <dgm:cxn modelId="{2E64FB4C-18E0-43BC-B9A5-940C43D21FF8}" type="presOf" srcId="{CF9AA6FB-4ECC-4E17-84AB-42B962A2CC12}" destId="{A23B1AEF-52D7-4651-8491-4CC45D6148EC}" srcOrd="0" destOrd="0" presId="urn:microsoft.com/office/officeart/2005/8/layout/vProcess5"/>
    <dgm:cxn modelId="{8884B63C-8747-49B6-A149-C45719882608}" type="presOf" srcId="{C88C63A2-8525-470E-B838-C4F6D45894D9}" destId="{3B1CA8AA-5F4B-44E3-878C-92111541525C}" srcOrd="0" destOrd="1" presId="urn:microsoft.com/office/officeart/2005/8/layout/vProcess5"/>
    <dgm:cxn modelId="{94B7C16D-7506-402C-863B-1239A679B45A}" type="presOf" srcId="{8E8D911E-03A9-4BAD-AA37-D0DE056EA249}" destId="{14DAD069-CE38-48AD-B3EA-B93B15F6F3DE}" srcOrd="1" destOrd="3" presId="urn:microsoft.com/office/officeart/2005/8/layout/vProcess5"/>
    <dgm:cxn modelId="{8FC3C772-7EE1-424D-8074-3ECB357FF051}" type="presOf" srcId="{44525A31-4E41-4823-880E-A7EF6705B45A}" destId="{D143C22F-271E-40A4-A02F-FD2DCB909E5A}" srcOrd="0" destOrd="0" presId="urn:microsoft.com/office/officeart/2005/8/layout/vProcess5"/>
    <dgm:cxn modelId="{AE499747-017D-4654-B2AE-0A02F1046660}" type="presOf" srcId="{4F979DE5-A408-4CBF-9FAE-77460D2D62CA}" destId="{14DAD069-CE38-48AD-B3EA-B93B15F6F3DE}" srcOrd="1" destOrd="2" presId="urn:microsoft.com/office/officeart/2005/8/layout/vProcess5"/>
    <dgm:cxn modelId="{3B940330-BCBC-4D2C-9C9A-39D63FA74236}" srcId="{5823EA28-8E48-4FA3-A0B6-4FD67A4D4761}" destId="{4F979DE5-A408-4CBF-9FAE-77460D2D62CA}" srcOrd="1" destOrd="0" parTransId="{8176B40B-181C-42B2-ACDE-B8F167E2F169}" sibTransId="{154A35BA-3743-4A7E-B4FB-A1EBF3F7BF7C}"/>
    <dgm:cxn modelId="{11B72730-8575-4DD7-B2F8-0208DD9B21B4}" srcId="{1732E722-6396-4ED5-B11E-D9401C630D78}" destId="{CF9AA6FB-4ECC-4E17-84AB-42B962A2CC12}" srcOrd="0" destOrd="0" parTransId="{029F9366-6964-435B-9E7E-24012CC45D5D}" sibTransId="{44525A31-4E41-4823-880E-A7EF6705B45A}"/>
    <dgm:cxn modelId="{1161DB70-E54A-4D1C-B84E-E8664E507501}" type="presOf" srcId="{5823EA28-8E48-4FA3-A0B6-4FD67A4D4761}" destId="{3B1CA8AA-5F4B-44E3-878C-92111541525C}" srcOrd="0" destOrd="0" presId="urn:microsoft.com/office/officeart/2005/8/layout/vProcess5"/>
    <dgm:cxn modelId="{5D4BEA75-06D1-42B1-A404-F5F1C95E8901}" srcId="{5823EA28-8E48-4FA3-A0B6-4FD67A4D4761}" destId="{8E8D911E-03A9-4BAD-AA37-D0DE056EA249}" srcOrd="2" destOrd="0" parTransId="{1894DF7C-4A0A-4D59-83D2-C274CD04F8ED}" sibTransId="{12B7F345-DB11-4EA5-A448-0ABA588E6FCF}"/>
    <dgm:cxn modelId="{823FD168-3B42-4DE2-AB60-85E134477D86}" type="presOf" srcId="{C88C63A2-8525-470E-B838-C4F6D45894D9}" destId="{14DAD069-CE38-48AD-B3EA-B93B15F6F3DE}" srcOrd="1" destOrd="1" presId="urn:microsoft.com/office/officeart/2005/8/layout/vProcess5"/>
    <dgm:cxn modelId="{CCA94E15-E844-4A14-B46F-4ADE3DEA577A}" srcId="{5823EA28-8E48-4FA3-A0B6-4FD67A4D4761}" destId="{C88C63A2-8525-470E-B838-C4F6D45894D9}" srcOrd="0" destOrd="0" parTransId="{BD37F0ED-CC5A-401E-B179-5BFE04BD982E}" sibTransId="{5BDC8F8F-123A-4510-8F55-69383EE19202}"/>
    <dgm:cxn modelId="{4E821CA6-D453-4FDE-A021-C14EC94E5F0A}" type="presOf" srcId="{8E8D911E-03A9-4BAD-AA37-D0DE056EA249}" destId="{3B1CA8AA-5F4B-44E3-878C-92111541525C}" srcOrd="0" destOrd="3" presId="urn:microsoft.com/office/officeart/2005/8/layout/vProcess5"/>
    <dgm:cxn modelId="{A2BF43AE-6A44-483D-B1C7-527D1BE2190F}" type="presOf" srcId="{4F979DE5-A408-4CBF-9FAE-77460D2D62CA}" destId="{3B1CA8AA-5F4B-44E3-878C-92111541525C}" srcOrd="0" destOrd="2" presId="urn:microsoft.com/office/officeart/2005/8/layout/vProcess5"/>
    <dgm:cxn modelId="{3CF06B02-E5D0-4C2F-B7BE-0D61D10E9593}" type="presOf" srcId="{CF9AA6FB-4ECC-4E17-84AB-42B962A2CC12}" destId="{FB3597FC-570C-4BEA-B9C0-0CDF5CCF279A}" srcOrd="1" destOrd="0" presId="urn:microsoft.com/office/officeart/2005/8/layout/vProcess5"/>
    <dgm:cxn modelId="{7B268518-7AB1-4C18-A926-7AEC4BCAFD13}" type="presParOf" srcId="{4D4112C5-7456-4DF5-87B1-9FB4A05B096A}" destId="{7B2376F4-2E3C-4436-8613-5F5ED6AF2E77}" srcOrd="0" destOrd="0" presId="urn:microsoft.com/office/officeart/2005/8/layout/vProcess5"/>
    <dgm:cxn modelId="{2E2D9938-C189-43B2-9466-18D0DA987197}" type="presParOf" srcId="{4D4112C5-7456-4DF5-87B1-9FB4A05B096A}" destId="{A23B1AEF-52D7-4651-8491-4CC45D6148EC}" srcOrd="1" destOrd="0" presId="urn:microsoft.com/office/officeart/2005/8/layout/vProcess5"/>
    <dgm:cxn modelId="{550E796E-E756-4C1C-B77F-60E28C424398}" type="presParOf" srcId="{4D4112C5-7456-4DF5-87B1-9FB4A05B096A}" destId="{3B1CA8AA-5F4B-44E3-878C-92111541525C}" srcOrd="2" destOrd="0" presId="urn:microsoft.com/office/officeart/2005/8/layout/vProcess5"/>
    <dgm:cxn modelId="{D64B2584-0824-49C6-8945-EF708EAD9175}" type="presParOf" srcId="{4D4112C5-7456-4DF5-87B1-9FB4A05B096A}" destId="{D143C22F-271E-40A4-A02F-FD2DCB909E5A}" srcOrd="3" destOrd="0" presId="urn:microsoft.com/office/officeart/2005/8/layout/vProcess5"/>
    <dgm:cxn modelId="{72F76FC6-BF70-4094-A20C-01C57444971E}" type="presParOf" srcId="{4D4112C5-7456-4DF5-87B1-9FB4A05B096A}" destId="{FB3597FC-570C-4BEA-B9C0-0CDF5CCF279A}" srcOrd="4" destOrd="0" presId="urn:microsoft.com/office/officeart/2005/8/layout/vProcess5"/>
    <dgm:cxn modelId="{E17EA22B-719A-48C6-B4E9-7C66399F9D1E}" type="presParOf" srcId="{4D4112C5-7456-4DF5-87B1-9FB4A05B096A}" destId="{14DAD069-CE38-48AD-B3EA-B93B15F6F3D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DBA6191-4DD1-4E1D-9188-382428317483}" type="presOf" srcId="{F357B788-15EF-4B08-AC5A-C87401CC4055}" destId="{82A3BB3E-2451-47C1-978E-55084A9F6EC6}" srcOrd="0" destOrd="0" presId="urn:microsoft.com/office/officeart/2005/8/layout/process1"/>
    <dgm:cxn modelId="{1D752C9B-B38A-4B73-8253-0B50D48F9628}" type="presOf" srcId="{86E0BD59-8D9E-4429-9924-ADF37818F4D7}" destId="{6A3F14E6-0FB9-42B2-AC54-9AE371AEC014}" srcOrd="0" destOrd="0" presId="urn:microsoft.com/office/officeart/2005/8/layout/process1"/>
    <dgm:cxn modelId="{E2C7FC40-E998-4440-A83A-1261F6E5450B}" type="presOf" srcId="{3FB14649-BF60-4F95-A229-769796B0813A}" destId="{F89992C4-BBCD-4222-97C9-AB992B58B30B}" srcOrd="0" destOrd="0" presId="urn:microsoft.com/office/officeart/2005/8/layout/process1"/>
    <dgm:cxn modelId="{E92B4F38-7985-45D0-AB5D-96022A4783B2}" type="presOf" srcId="{8BA71E3E-91F0-49C0-B124-363494D8FB54}" destId="{70523650-0605-4F14-86A3-092B97AD8A94}" srcOrd="1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82B05E45-31B9-47B0-AE7F-4D4160EF7853}" type="presOf" srcId="{8BA71E3E-91F0-49C0-B124-363494D8FB54}" destId="{4CC06818-1BF5-4866-A2E7-87C01EBE8823}" srcOrd="0" destOrd="0" presId="urn:microsoft.com/office/officeart/2005/8/layout/process1"/>
    <dgm:cxn modelId="{4683D431-7BF9-4D47-8EB9-7C0440FDE402}" type="presOf" srcId="{455FC79C-EE3F-4481-9D89-3F2BFE67D1EB}" destId="{AAD245D9-BF97-4B3D-9E53-65DDC05C2411}" srcOrd="1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04A46755-E3F8-4831-AE81-C3492335EC5E}" type="presOf" srcId="{598B97EF-D938-4A6D-B7CB-B7C504A74E2C}" destId="{C19FE7B3-32FF-4F6E-8469-C453007CBF79}" srcOrd="0" destOrd="0" presId="urn:microsoft.com/office/officeart/2005/8/layout/process1"/>
    <dgm:cxn modelId="{972D065A-4F4C-4A28-B9B4-3DED1A14803A}" type="presOf" srcId="{455FC79C-EE3F-4481-9D89-3F2BFE67D1EB}" destId="{567599CA-BE14-433C-95D8-7933A179BB51}" srcOrd="0" destOrd="0" presId="urn:microsoft.com/office/officeart/2005/8/layout/process1"/>
    <dgm:cxn modelId="{204D49B7-C451-449A-8D02-6A68F4135719}" type="presParOf" srcId="{C19FE7B3-32FF-4F6E-8469-C453007CBF79}" destId="{F89992C4-BBCD-4222-97C9-AB992B58B30B}" srcOrd="0" destOrd="0" presId="urn:microsoft.com/office/officeart/2005/8/layout/process1"/>
    <dgm:cxn modelId="{8CE88C19-1F01-4962-A022-07C706EC505E}" type="presParOf" srcId="{C19FE7B3-32FF-4F6E-8469-C453007CBF79}" destId="{4CC06818-1BF5-4866-A2E7-87C01EBE8823}" srcOrd="1" destOrd="0" presId="urn:microsoft.com/office/officeart/2005/8/layout/process1"/>
    <dgm:cxn modelId="{D09B28C3-8699-4414-965F-BD02966E595B}" type="presParOf" srcId="{4CC06818-1BF5-4866-A2E7-87C01EBE8823}" destId="{70523650-0605-4F14-86A3-092B97AD8A94}" srcOrd="0" destOrd="0" presId="urn:microsoft.com/office/officeart/2005/8/layout/process1"/>
    <dgm:cxn modelId="{1FE2EB44-123C-4DB6-8AA4-F8D47EBC3211}" type="presParOf" srcId="{C19FE7B3-32FF-4F6E-8469-C453007CBF79}" destId="{82A3BB3E-2451-47C1-978E-55084A9F6EC6}" srcOrd="2" destOrd="0" presId="urn:microsoft.com/office/officeart/2005/8/layout/process1"/>
    <dgm:cxn modelId="{F1928130-9D4D-4C31-93EE-99F5ABFA89B9}" type="presParOf" srcId="{C19FE7B3-32FF-4F6E-8469-C453007CBF79}" destId="{567599CA-BE14-433C-95D8-7933A179BB51}" srcOrd="3" destOrd="0" presId="urn:microsoft.com/office/officeart/2005/8/layout/process1"/>
    <dgm:cxn modelId="{55A2FFF7-C5CE-438E-8488-738799F2A61E}" type="presParOf" srcId="{567599CA-BE14-433C-95D8-7933A179BB51}" destId="{AAD245D9-BF97-4B3D-9E53-65DDC05C2411}" srcOrd="0" destOrd="0" presId="urn:microsoft.com/office/officeart/2005/8/layout/process1"/>
    <dgm:cxn modelId="{E09370C8-4357-4C4A-99FC-82904DA99428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E88D7E-30B9-4DBF-8CF5-EEA5DEE1EAF7}" type="presOf" srcId="{455FC79C-EE3F-4481-9D89-3F2BFE67D1EB}" destId="{AAD245D9-BF97-4B3D-9E53-65DDC05C2411}" srcOrd="1" destOrd="0" presId="urn:microsoft.com/office/officeart/2005/8/layout/process1"/>
    <dgm:cxn modelId="{621557E7-351B-4C54-8CB5-6D13330888AB}" type="presOf" srcId="{8BA71E3E-91F0-49C0-B124-363494D8FB54}" destId="{4CC06818-1BF5-4866-A2E7-87C01EBE8823}" srcOrd="0" destOrd="0" presId="urn:microsoft.com/office/officeart/2005/8/layout/process1"/>
    <dgm:cxn modelId="{E3EDEADF-90C0-404D-A7C5-EF38B345D320}" type="presOf" srcId="{3FB14649-BF60-4F95-A229-769796B0813A}" destId="{F89992C4-BBCD-4222-97C9-AB992B58B30B}" srcOrd="0" destOrd="0" presId="urn:microsoft.com/office/officeart/2005/8/layout/process1"/>
    <dgm:cxn modelId="{61787FB2-1D8E-4E05-BADB-3258C5CBAC5D}" type="presOf" srcId="{86E0BD59-8D9E-4429-9924-ADF37818F4D7}" destId="{6A3F14E6-0FB9-42B2-AC54-9AE371AEC014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D3D61927-9554-4987-9138-F08D210F7386}" type="presOf" srcId="{598B97EF-D938-4A6D-B7CB-B7C504A74E2C}" destId="{C19FE7B3-32FF-4F6E-8469-C453007CBF79}" srcOrd="0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786183D6-A1FA-4270-9424-E3887046B61C}" type="presOf" srcId="{F357B788-15EF-4B08-AC5A-C87401CC4055}" destId="{82A3BB3E-2451-47C1-978E-55084A9F6EC6}" srcOrd="0" destOrd="0" presId="urn:microsoft.com/office/officeart/2005/8/layout/process1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1F364D2A-BF5F-4945-B34A-D1CAA853ABAB}" type="presOf" srcId="{455FC79C-EE3F-4481-9D89-3F2BFE67D1EB}" destId="{567599CA-BE14-433C-95D8-7933A179BB51}" srcOrd="0" destOrd="0" presId="urn:microsoft.com/office/officeart/2005/8/layout/process1"/>
    <dgm:cxn modelId="{1E739B27-4038-495E-8660-C0A50DEEB9C1}" type="presOf" srcId="{8BA71E3E-91F0-49C0-B124-363494D8FB54}" destId="{70523650-0605-4F14-86A3-092B97AD8A94}" srcOrd="1" destOrd="0" presId="urn:microsoft.com/office/officeart/2005/8/layout/process1"/>
    <dgm:cxn modelId="{A5427296-EC31-4EB9-82D5-7BDFC56C7C8C}" type="presParOf" srcId="{C19FE7B3-32FF-4F6E-8469-C453007CBF79}" destId="{F89992C4-BBCD-4222-97C9-AB992B58B30B}" srcOrd="0" destOrd="0" presId="urn:microsoft.com/office/officeart/2005/8/layout/process1"/>
    <dgm:cxn modelId="{D1109597-77A6-41EA-A3A4-9D862507DD73}" type="presParOf" srcId="{C19FE7B3-32FF-4F6E-8469-C453007CBF79}" destId="{4CC06818-1BF5-4866-A2E7-87C01EBE8823}" srcOrd="1" destOrd="0" presId="urn:microsoft.com/office/officeart/2005/8/layout/process1"/>
    <dgm:cxn modelId="{F5A0FAA7-6936-4BEE-88EF-86550989CAEB}" type="presParOf" srcId="{4CC06818-1BF5-4866-A2E7-87C01EBE8823}" destId="{70523650-0605-4F14-86A3-092B97AD8A94}" srcOrd="0" destOrd="0" presId="urn:microsoft.com/office/officeart/2005/8/layout/process1"/>
    <dgm:cxn modelId="{10A0B12D-6A46-4709-8491-68A7E16893D3}" type="presParOf" srcId="{C19FE7B3-32FF-4F6E-8469-C453007CBF79}" destId="{82A3BB3E-2451-47C1-978E-55084A9F6EC6}" srcOrd="2" destOrd="0" presId="urn:microsoft.com/office/officeart/2005/8/layout/process1"/>
    <dgm:cxn modelId="{4A71CA31-6C08-4078-99A3-90B4511D507F}" type="presParOf" srcId="{C19FE7B3-32FF-4F6E-8469-C453007CBF79}" destId="{567599CA-BE14-433C-95D8-7933A179BB51}" srcOrd="3" destOrd="0" presId="urn:microsoft.com/office/officeart/2005/8/layout/process1"/>
    <dgm:cxn modelId="{BD18E9A6-29B0-4021-B30C-4BBCCA3FCBBC}" type="presParOf" srcId="{567599CA-BE14-433C-95D8-7933A179BB51}" destId="{AAD245D9-BF97-4B3D-9E53-65DDC05C2411}" srcOrd="0" destOrd="0" presId="urn:microsoft.com/office/officeart/2005/8/layout/process1"/>
    <dgm:cxn modelId="{5D076D8F-EB59-4255-8AC2-E0AA3E9620D6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B74BF8F-FCDA-405B-9210-427C331C7A3E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8766F25-FD72-4928-8EB2-91550E2E0CD5}">
      <dgm:prSet phldrT="[Text]"/>
      <dgm:spPr/>
      <dgm:t>
        <a:bodyPr/>
        <a:lstStyle/>
        <a:p>
          <a:r>
            <a:rPr lang="cs-CZ" b="1" dirty="0" smtClean="0"/>
            <a:t>identifikace</a:t>
          </a:r>
          <a:r>
            <a:rPr lang="cs-CZ" dirty="0" smtClean="0"/>
            <a:t> (modifikace, potvrzení) vize a poslání</a:t>
          </a:r>
          <a:endParaRPr lang="cs-CZ" dirty="0"/>
        </a:p>
      </dgm:t>
    </dgm:pt>
    <dgm:pt modelId="{04344828-EAF4-44A7-931C-8F8B741AC831}" type="parTrans" cxnId="{3A01B240-3227-4C7C-BB4D-9E48E9DAB91F}">
      <dgm:prSet/>
      <dgm:spPr/>
      <dgm:t>
        <a:bodyPr/>
        <a:lstStyle/>
        <a:p>
          <a:endParaRPr lang="cs-CZ"/>
        </a:p>
      </dgm:t>
    </dgm:pt>
    <dgm:pt modelId="{958A7578-445D-4939-AA81-79DED91D3310}" type="sibTrans" cxnId="{3A01B240-3227-4C7C-BB4D-9E48E9DAB91F}">
      <dgm:prSet/>
      <dgm:spPr/>
      <dgm:t>
        <a:bodyPr/>
        <a:lstStyle/>
        <a:p>
          <a:endParaRPr lang="cs-CZ"/>
        </a:p>
      </dgm:t>
    </dgm:pt>
    <dgm:pt modelId="{8054530A-ADBA-4597-B152-05BE8269935E}">
      <dgm:prSet phldrT="[Text]"/>
      <dgm:spPr/>
      <dgm:t>
        <a:bodyPr/>
        <a:lstStyle/>
        <a:p>
          <a:r>
            <a:rPr lang="cs-CZ" b="1" dirty="0" smtClean="0"/>
            <a:t>definice </a:t>
          </a:r>
          <a:r>
            <a:rPr lang="cs-CZ" dirty="0" smtClean="0"/>
            <a:t>strategických oblastí (SBU) a jejich strategií</a:t>
          </a:r>
          <a:endParaRPr lang="cs-CZ" dirty="0"/>
        </a:p>
      </dgm:t>
    </dgm:pt>
    <dgm:pt modelId="{1854F9AD-EA17-4478-BB72-D3065CBF235D}" type="parTrans" cxnId="{42BE5EA4-B019-4777-A16D-6B468D9773E5}">
      <dgm:prSet/>
      <dgm:spPr/>
      <dgm:t>
        <a:bodyPr/>
        <a:lstStyle/>
        <a:p>
          <a:endParaRPr lang="cs-CZ"/>
        </a:p>
      </dgm:t>
    </dgm:pt>
    <dgm:pt modelId="{EF548199-A04B-4663-AB36-F4B26EA2C798}" type="sibTrans" cxnId="{42BE5EA4-B019-4777-A16D-6B468D9773E5}">
      <dgm:prSet/>
      <dgm:spPr/>
      <dgm:t>
        <a:bodyPr/>
        <a:lstStyle/>
        <a:p>
          <a:endParaRPr lang="cs-CZ"/>
        </a:p>
      </dgm:t>
    </dgm:pt>
    <dgm:pt modelId="{C57B88F6-8985-4108-8523-D9E3ADB26616}">
      <dgm:prSet phldrT="[Text]"/>
      <dgm:spPr/>
      <dgm:t>
        <a:bodyPr/>
        <a:lstStyle/>
        <a:p>
          <a:r>
            <a:rPr lang="cs-CZ" b="1" dirty="0" smtClean="0"/>
            <a:t>vytyčení </a:t>
          </a:r>
          <a:r>
            <a:rPr lang="cs-CZ" dirty="0" smtClean="0"/>
            <a:t>strategických cílů vedoucích k naplnění vize a poslání</a:t>
          </a:r>
          <a:endParaRPr lang="cs-CZ" dirty="0"/>
        </a:p>
      </dgm:t>
    </dgm:pt>
    <dgm:pt modelId="{B2CB183F-BAA7-4926-B934-6827CE4876DB}" type="parTrans" cxnId="{9C7AA136-E85F-4C5B-B0DC-CC627353C2CC}">
      <dgm:prSet/>
      <dgm:spPr/>
      <dgm:t>
        <a:bodyPr/>
        <a:lstStyle/>
        <a:p>
          <a:endParaRPr lang="cs-CZ"/>
        </a:p>
      </dgm:t>
    </dgm:pt>
    <dgm:pt modelId="{DBAF9F6C-F3CD-4E40-BF96-98072B16348D}" type="sibTrans" cxnId="{9C7AA136-E85F-4C5B-B0DC-CC627353C2CC}">
      <dgm:prSet/>
      <dgm:spPr/>
      <dgm:t>
        <a:bodyPr/>
        <a:lstStyle/>
        <a:p>
          <a:endParaRPr lang="cs-CZ"/>
        </a:p>
      </dgm:t>
    </dgm:pt>
    <dgm:pt modelId="{81EF53D1-2022-40F6-A474-465B3E568D9F}">
      <dgm:prSet phldrT="[Text]"/>
      <dgm:spPr/>
      <dgm:t>
        <a:bodyPr/>
        <a:lstStyle/>
        <a:p>
          <a:r>
            <a:rPr lang="cs-CZ" b="1" dirty="0" smtClean="0"/>
            <a:t>určení taktik </a:t>
          </a:r>
          <a:r>
            <a:rPr lang="cs-CZ" dirty="0" smtClean="0"/>
            <a:t>(procesy, postupy, zdroje, měřítka atd.)</a:t>
          </a:r>
          <a:endParaRPr lang="cs-CZ" dirty="0"/>
        </a:p>
      </dgm:t>
    </dgm:pt>
    <dgm:pt modelId="{E5D27F5D-D7C1-4370-B398-6351EAD053D9}" type="parTrans" cxnId="{9B0C63F0-12C4-4255-9BE4-22C1DC323B6E}">
      <dgm:prSet/>
      <dgm:spPr/>
      <dgm:t>
        <a:bodyPr/>
        <a:lstStyle/>
        <a:p>
          <a:endParaRPr lang="cs-CZ"/>
        </a:p>
      </dgm:t>
    </dgm:pt>
    <dgm:pt modelId="{82807BF5-3500-4389-8FE4-A28BFDCE518F}" type="sibTrans" cxnId="{9B0C63F0-12C4-4255-9BE4-22C1DC323B6E}">
      <dgm:prSet/>
      <dgm:spPr/>
      <dgm:t>
        <a:bodyPr/>
        <a:lstStyle/>
        <a:p>
          <a:endParaRPr lang="cs-CZ"/>
        </a:p>
      </dgm:t>
    </dgm:pt>
    <dgm:pt modelId="{CAF27BB3-E0D5-4781-99A9-E598C3AAC567}">
      <dgm:prSet phldrT="[Text]"/>
      <dgm:spPr/>
      <dgm:t>
        <a:bodyPr/>
        <a:lstStyle/>
        <a:p>
          <a:r>
            <a:rPr lang="cs-CZ" b="1" dirty="0" smtClean="0"/>
            <a:t>vytvoření </a:t>
          </a:r>
          <a:r>
            <a:rPr lang="cs-CZ" dirty="0" smtClean="0"/>
            <a:t>alternativních scénářů (optimistická / pesimistická) cesta</a:t>
          </a:r>
          <a:endParaRPr lang="cs-CZ" dirty="0"/>
        </a:p>
      </dgm:t>
    </dgm:pt>
    <dgm:pt modelId="{BBB0FF44-1D07-42C4-B67C-EADE120A7779}" type="parTrans" cxnId="{122A2213-EE69-4B7D-9E4C-D05A398A74E1}">
      <dgm:prSet/>
      <dgm:spPr/>
      <dgm:t>
        <a:bodyPr/>
        <a:lstStyle/>
        <a:p>
          <a:endParaRPr lang="cs-CZ"/>
        </a:p>
      </dgm:t>
    </dgm:pt>
    <dgm:pt modelId="{0FE54C38-7B47-4E8B-A0C9-91551737004A}" type="sibTrans" cxnId="{122A2213-EE69-4B7D-9E4C-D05A398A74E1}">
      <dgm:prSet/>
      <dgm:spPr/>
      <dgm:t>
        <a:bodyPr/>
        <a:lstStyle/>
        <a:p>
          <a:endParaRPr lang="cs-CZ"/>
        </a:p>
      </dgm:t>
    </dgm:pt>
    <dgm:pt modelId="{F518FF7F-66BE-45E7-8807-013B9C749420}" type="pres">
      <dgm:prSet presAssocID="{9B74BF8F-FCDA-405B-9210-427C331C7A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C19507-7591-48E8-9162-6267767FA5F0}" type="pres">
      <dgm:prSet presAssocID="{E8766F25-FD72-4928-8EB2-91550E2E0CD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30B74F-24A1-4BB4-A391-F2FECE0716BB}" type="pres">
      <dgm:prSet presAssocID="{958A7578-445D-4939-AA81-79DED91D3310}" presName="sibTrans" presStyleLbl="sibTrans2D1" presStyleIdx="0" presStyleCnt="4"/>
      <dgm:spPr/>
      <dgm:t>
        <a:bodyPr/>
        <a:lstStyle/>
        <a:p>
          <a:endParaRPr lang="cs-CZ"/>
        </a:p>
      </dgm:t>
    </dgm:pt>
    <dgm:pt modelId="{2BBA2DA3-D061-48F4-8682-D33255764E73}" type="pres">
      <dgm:prSet presAssocID="{958A7578-445D-4939-AA81-79DED91D3310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E964F3F0-7560-4AB1-8052-046CD3B66282}" type="pres">
      <dgm:prSet presAssocID="{8054530A-ADBA-4597-B152-05BE8269935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20C558-AFBC-4443-AE23-883FEC8415FC}" type="pres">
      <dgm:prSet presAssocID="{EF548199-A04B-4663-AB36-F4B26EA2C798}" presName="sibTrans" presStyleLbl="sibTrans2D1" presStyleIdx="1" presStyleCnt="4"/>
      <dgm:spPr/>
      <dgm:t>
        <a:bodyPr/>
        <a:lstStyle/>
        <a:p>
          <a:endParaRPr lang="cs-CZ"/>
        </a:p>
      </dgm:t>
    </dgm:pt>
    <dgm:pt modelId="{D723FFC6-49CB-49BC-8B5C-718610905481}" type="pres">
      <dgm:prSet presAssocID="{EF548199-A04B-4663-AB36-F4B26EA2C798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284E1809-1C89-4D43-A3EF-62FACCF75385}" type="pres">
      <dgm:prSet presAssocID="{C57B88F6-8985-4108-8523-D9E3ADB266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730DE-30B2-40FE-B218-DC9548383F3E}" type="pres">
      <dgm:prSet presAssocID="{DBAF9F6C-F3CD-4E40-BF96-98072B16348D}" presName="sibTrans" presStyleLbl="sibTrans2D1" presStyleIdx="2" presStyleCnt="4"/>
      <dgm:spPr/>
      <dgm:t>
        <a:bodyPr/>
        <a:lstStyle/>
        <a:p>
          <a:endParaRPr lang="cs-CZ"/>
        </a:p>
      </dgm:t>
    </dgm:pt>
    <dgm:pt modelId="{062C06C4-B2AB-45E5-94C7-5A3414C687AD}" type="pres">
      <dgm:prSet presAssocID="{DBAF9F6C-F3CD-4E40-BF96-98072B16348D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8F074AE3-B900-4CF3-9B7B-6A33FC3579A2}" type="pres">
      <dgm:prSet presAssocID="{81EF53D1-2022-40F6-A474-465B3E568D9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C67836-B1B8-4144-8C26-A46D2F640449}" type="pres">
      <dgm:prSet presAssocID="{82807BF5-3500-4389-8FE4-A28BFDCE518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9FEA7FDA-6DA9-4AA1-9827-A7A9AC563715}" type="pres">
      <dgm:prSet presAssocID="{82807BF5-3500-4389-8FE4-A28BFDCE518F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0FC4B5F2-A0B3-42A3-BA09-5E2D5C903CD6}" type="pres">
      <dgm:prSet presAssocID="{CAF27BB3-E0D5-4781-99A9-E598C3AAC56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7AA136-E85F-4C5B-B0DC-CC627353C2CC}" srcId="{9B74BF8F-FCDA-405B-9210-427C331C7A3E}" destId="{C57B88F6-8985-4108-8523-D9E3ADB26616}" srcOrd="2" destOrd="0" parTransId="{B2CB183F-BAA7-4926-B934-6827CE4876DB}" sibTransId="{DBAF9F6C-F3CD-4E40-BF96-98072B16348D}"/>
    <dgm:cxn modelId="{FDA6B8E3-3883-4A5B-BC54-F55C2E25343A}" type="presOf" srcId="{E8766F25-FD72-4928-8EB2-91550E2E0CD5}" destId="{E5C19507-7591-48E8-9162-6267767FA5F0}" srcOrd="0" destOrd="0" presId="urn:microsoft.com/office/officeart/2005/8/layout/process5"/>
    <dgm:cxn modelId="{581E7D98-1717-4BFE-BFEF-032A32861AD8}" type="presOf" srcId="{9B74BF8F-FCDA-405B-9210-427C331C7A3E}" destId="{F518FF7F-66BE-45E7-8807-013B9C749420}" srcOrd="0" destOrd="0" presId="urn:microsoft.com/office/officeart/2005/8/layout/process5"/>
    <dgm:cxn modelId="{C48F7A81-69C0-43D4-BB2D-B9345D40EAF6}" type="presOf" srcId="{CAF27BB3-E0D5-4781-99A9-E598C3AAC567}" destId="{0FC4B5F2-A0B3-42A3-BA09-5E2D5C903CD6}" srcOrd="0" destOrd="0" presId="urn:microsoft.com/office/officeart/2005/8/layout/process5"/>
    <dgm:cxn modelId="{391D3BA6-6BF1-441E-BF86-6FDFE9D931F2}" type="presOf" srcId="{82807BF5-3500-4389-8FE4-A28BFDCE518F}" destId="{9FEA7FDA-6DA9-4AA1-9827-A7A9AC563715}" srcOrd="1" destOrd="0" presId="urn:microsoft.com/office/officeart/2005/8/layout/process5"/>
    <dgm:cxn modelId="{A19F95E5-FD38-4EC9-AC4E-346EE7DA21E2}" type="presOf" srcId="{EF548199-A04B-4663-AB36-F4B26EA2C798}" destId="{D723FFC6-49CB-49BC-8B5C-718610905481}" srcOrd="1" destOrd="0" presId="urn:microsoft.com/office/officeart/2005/8/layout/process5"/>
    <dgm:cxn modelId="{9B0C63F0-12C4-4255-9BE4-22C1DC323B6E}" srcId="{9B74BF8F-FCDA-405B-9210-427C331C7A3E}" destId="{81EF53D1-2022-40F6-A474-465B3E568D9F}" srcOrd="3" destOrd="0" parTransId="{E5D27F5D-D7C1-4370-B398-6351EAD053D9}" sibTransId="{82807BF5-3500-4389-8FE4-A28BFDCE518F}"/>
    <dgm:cxn modelId="{059D1DA9-D504-4B9F-996D-11FE1FCAB6E3}" type="presOf" srcId="{958A7578-445D-4939-AA81-79DED91D3310}" destId="{2BBA2DA3-D061-48F4-8682-D33255764E73}" srcOrd="1" destOrd="0" presId="urn:microsoft.com/office/officeart/2005/8/layout/process5"/>
    <dgm:cxn modelId="{122A2213-EE69-4B7D-9E4C-D05A398A74E1}" srcId="{9B74BF8F-FCDA-405B-9210-427C331C7A3E}" destId="{CAF27BB3-E0D5-4781-99A9-E598C3AAC567}" srcOrd="4" destOrd="0" parTransId="{BBB0FF44-1D07-42C4-B67C-EADE120A7779}" sibTransId="{0FE54C38-7B47-4E8B-A0C9-91551737004A}"/>
    <dgm:cxn modelId="{F1895CA4-1D88-42C2-8E19-DF6D97CE1A81}" type="presOf" srcId="{8054530A-ADBA-4597-B152-05BE8269935E}" destId="{E964F3F0-7560-4AB1-8052-046CD3B66282}" srcOrd="0" destOrd="0" presId="urn:microsoft.com/office/officeart/2005/8/layout/process5"/>
    <dgm:cxn modelId="{B75337E6-A1D4-47D1-B047-D5F1BC9A165C}" type="presOf" srcId="{958A7578-445D-4939-AA81-79DED91D3310}" destId="{B630B74F-24A1-4BB4-A391-F2FECE0716BB}" srcOrd="0" destOrd="0" presId="urn:microsoft.com/office/officeart/2005/8/layout/process5"/>
    <dgm:cxn modelId="{3A01B240-3227-4C7C-BB4D-9E48E9DAB91F}" srcId="{9B74BF8F-FCDA-405B-9210-427C331C7A3E}" destId="{E8766F25-FD72-4928-8EB2-91550E2E0CD5}" srcOrd="0" destOrd="0" parTransId="{04344828-EAF4-44A7-931C-8F8B741AC831}" sibTransId="{958A7578-445D-4939-AA81-79DED91D3310}"/>
    <dgm:cxn modelId="{C36ADD62-BB25-4865-9C58-285E348025AA}" type="presOf" srcId="{C57B88F6-8985-4108-8523-D9E3ADB26616}" destId="{284E1809-1C89-4D43-A3EF-62FACCF75385}" srcOrd="0" destOrd="0" presId="urn:microsoft.com/office/officeart/2005/8/layout/process5"/>
    <dgm:cxn modelId="{EA376EE5-ADE1-4341-83C3-475748554876}" type="presOf" srcId="{DBAF9F6C-F3CD-4E40-BF96-98072B16348D}" destId="{887730DE-30B2-40FE-B218-DC9548383F3E}" srcOrd="0" destOrd="0" presId="urn:microsoft.com/office/officeart/2005/8/layout/process5"/>
    <dgm:cxn modelId="{42BE5EA4-B019-4777-A16D-6B468D9773E5}" srcId="{9B74BF8F-FCDA-405B-9210-427C331C7A3E}" destId="{8054530A-ADBA-4597-B152-05BE8269935E}" srcOrd="1" destOrd="0" parTransId="{1854F9AD-EA17-4478-BB72-D3065CBF235D}" sibTransId="{EF548199-A04B-4663-AB36-F4B26EA2C798}"/>
    <dgm:cxn modelId="{C30BE270-7CB7-47C0-9CEE-A6D9857E5D05}" type="presOf" srcId="{81EF53D1-2022-40F6-A474-465B3E568D9F}" destId="{8F074AE3-B900-4CF3-9B7B-6A33FC3579A2}" srcOrd="0" destOrd="0" presId="urn:microsoft.com/office/officeart/2005/8/layout/process5"/>
    <dgm:cxn modelId="{889BC681-E439-46A6-8FD1-1C5D7915D8D1}" type="presOf" srcId="{82807BF5-3500-4389-8FE4-A28BFDCE518F}" destId="{EEC67836-B1B8-4144-8C26-A46D2F640449}" srcOrd="0" destOrd="0" presId="urn:microsoft.com/office/officeart/2005/8/layout/process5"/>
    <dgm:cxn modelId="{BE186FE1-0C29-44DF-8283-6147B44CE2E2}" type="presOf" srcId="{DBAF9F6C-F3CD-4E40-BF96-98072B16348D}" destId="{062C06C4-B2AB-45E5-94C7-5A3414C687AD}" srcOrd="1" destOrd="0" presId="urn:microsoft.com/office/officeart/2005/8/layout/process5"/>
    <dgm:cxn modelId="{D76911D7-F916-42E7-90FC-65E5FCB3C681}" type="presOf" srcId="{EF548199-A04B-4663-AB36-F4B26EA2C798}" destId="{7320C558-AFBC-4443-AE23-883FEC8415FC}" srcOrd="0" destOrd="0" presId="urn:microsoft.com/office/officeart/2005/8/layout/process5"/>
    <dgm:cxn modelId="{F7757B73-3ABA-4784-AEB7-3859D8D01022}" type="presParOf" srcId="{F518FF7F-66BE-45E7-8807-013B9C749420}" destId="{E5C19507-7591-48E8-9162-6267767FA5F0}" srcOrd="0" destOrd="0" presId="urn:microsoft.com/office/officeart/2005/8/layout/process5"/>
    <dgm:cxn modelId="{0FB299F9-8EEF-438E-A083-058608868517}" type="presParOf" srcId="{F518FF7F-66BE-45E7-8807-013B9C749420}" destId="{B630B74F-24A1-4BB4-A391-F2FECE0716BB}" srcOrd="1" destOrd="0" presId="urn:microsoft.com/office/officeart/2005/8/layout/process5"/>
    <dgm:cxn modelId="{061CB99D-592B-4B22-8C30-08FABD2C51C7}" type="presParOf" srcId="{B630B74F-24A1-4BB4-A391-F2FECE0716BB}" destId="{2BBA2DA3-D061-48F4-8682-D33255764E73}" srcOrd="0" destOrd="0" presId="urn:microsoft.com/office/officeart/2005/8/layout/process5"/>
    <dgm:cxn modelId="{7D6765F9-26E1-4433-B522-9146AAEC0453}" type="presParOf" srcId="{F518FF7F-66BE-45E7-8807-013B9C749420}" destId="{E964F3F0-7560-4AB1-8052-046CD3B66282}" srcOrd="2" destOrd="0" presId="urn:microsoft.com/office/officeart/2005/8/layout/process5"/>
    <dgm:cxn modelId="{70D5E44A-18FB-423D-8266-33F55CD87B38}" type="presParOf" srcId="{F518FF7F-66BE-45E7-8807-013B9C749420}" destId="{7320C558-AFBC-4443-AE23-883FEC8415FC}" srcOrd="3" destOrd="0" presId="urn:microsoft.com/office/officeart/2005/8/layout/process5"/>
    <dgm:cxn modelId="{A03C3818-3C49-4B7E-9D06-4E7A955C29B7}" type="presParOf" srcId="{7320C558-AFBC-4443-AE23-883FEC8415FC}" destId="{D723FFC6-49CB-49BC-8B5C-718610905481}" srcOrd="0" destOrd="0" presId="urn:microsoft.com/office/officeart/2005/8/layout/process5"/>
    <dgm:cxn modelId="{1FF60A6F-462E-4187-819D-63D258AA0F64}" type="presParOf" srcId="{F518FF7F-66BE-45E7-8807-013B9C749420}" destId="{284E1809-1C89-4D43-A3EF-62FACCF75385}" srcOrd="4" destOrd="0" presId="urn:microsoft.com/office/officeart/2005/8/layout/process5"/>
    <dgm:cxn modelId="{E7BC6F8B-A05B-4493-B48D-4F3EB26260F4}" type="presParOf" srcId="{F518FF7F-66BE-45E7-8807-013B9C749420}" destId="{887730DE-30B2-40FE-B218-DC9548383F3E}" srcOrd="5" destOrd="0" presId="urn:microsoft.com/office/officeart/2005/8/layout/process5"/>
    <dgm:cxn modelId="{34BABAF6-1AB7-4276-BDF5-4C5B51349224}" type="presParOf" srcId="{887730DE-30B2-40FE-B218-DC9548383F3E}" destId="{062C06C4-B2AB-45E5-94C7-5A3414C687AD}" srcOrd="0" destOrd="0" presId="urn:microsoft.com/office/officeart/2005/8/layout/process5"/>
    <dgm:cxn modelId="{23CEAD51-1FFC-4F13-A530-C2AD05F1A74F}" type="presParOf" srcId="{F518FF7F-66BE-45E7-8807-013B9C749420}" destId="{8F074AE3-B900-4CF3-9B7B-6A33FC3579A2}" srcOrd="6" destOrd="0" presId="urn:microsoft.com/office/officeart/2005/8/layout/process5"/>
    <dgm:cxn modelId="{28F9025D-051C-47E1-9752-F72BAB379C87}" type="presParOf" srcId="{F518FF7F-66BE-45E7-8807-013B9C749420}" destId="{EEC67836-B1B8-4144-8C26-A46D2F640449}" srcOrd="7" destOrd="0" presId="urn:microsoft.com/office/officeart/2005/8/layout/process5"/>
    <dgm:cxn modelId="{806CE3A2-CAA8-4B71-B47F-79FB0E42CCDD}" type="presParOf" srcId="{EEC67836-B1B8-4144-8C26-A46D2F640449}" destId="{9FEA7FDA-6DA9-4AA1-9827-A7A9AC563715}" srcOrd="0" destOrd="0" presId="urn:microsoft.com/office/officeart/2005/8/layout/process5"/>
    <dgm:cxn modelId="{38E06CA6-B8DE-433A-A1E6-3788EECC705B}" type="presParOf" srcId="{F518FF7F-66BE-45E7-8807-013B9C749420}" destId="{0FC4B5F2-A0B3-42A3-BA09-5E2D5C903CD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4D7161F-7B7F-45A1-A5AE-D720D8424565}" type="presOf" srcId="{8BA71E3E-91F0-49C0-B124-363494D8FB54}" destId="{4CC06818-1BF5-4866-A2E7-87C01EBE8823}" srcOrd="0" destOrd="0" presId="urn:microsoft.com/office/officeart/2005/8/layout/process1"/>
    <dgm:cxn modelId="{A632CFAB-AF41-4A64-8D0F-36E5D42F8BAA}" type="presOf" srcId="{86E0BD59-8D9E-4429-9924-ADF37818F4D7}" destId="{6A3F14E6-0FB9-42B2-AC54-9AE371AEC014}" srcOrd="0" destOrd="0" presId="urn:microsoft.com/office/officeart/2005/8/layout/process1"/>
    <dgm:cxn modelId="{9980B70A-ED69-4CA5-ABE7-87BA100E4C24}" type="presOf" srcId="{598B97EF-D938-4A6D-B7CB-B7C504A74E2C}" destId="{C19FE7B3-32FF-4F6E-8469-C453007CBF79}" srcOrd="0" destOrd="0" presId="urn:microsoft.com/office/officeart/2005/8/layout/process1"/>
    <dgm:cxn modelId="{40B44BA5-FB01-4C8B-95DB-1F0AE737E383}" type="presOf" srcId="{3FB14649-BF60-4F95-A229-769796B0813A}" destId="{F89992C4-BBCD-4222-97C9-AB992B58B30B}" srcOrd="0" destOrd="0" presId="urn:microsoft.com/office/officeart/2005/8/layout/process1"/>
    <dgm:cxn modelId="{5022D85B-D8F5-42F5-AAE5-123C2FFB5241}" type="presOf" srcId="{8BA71E3E-91F0-49C0-B124-363494D8FB54}" destId="{70523650-0605-4F14-86A3-092B97AD8A94}" srcOrd="1" destOrd="0" presId="urn:microsoft.com/office/officeart/2005/8/layout/process1"/>
    <dgm:cxn modelId="{9E3B662B-F47C-4636-A388-5E74CBA2CB2A}" type="presOf" srcId="{455FC79C-EE3F-4481-9D89-3F2BFE67D1EB}" destId="{AAD245D9-BF97-4B3D-9E53-65DDC05C2411}" srcOrd="1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A8C4A565-77BD-4831-A307-49E890FC2A49}" type="presOf" srcId="{455FC79C-EE3F-4481-9D89-3F2BFE67D1EB}" destId="{567599CA-BE14-433C-95D8-7933A179BB51}" srcOrd="0" destOrd="0" presId="urn:microsoft.com/office/officeart/2005/8/layout/process1"/>
    <dgm:cxn modelId="{80E0B006-6F34-4724-9068-E004ADC3AE2D}" type="presOf" srcId="{F357B788-15EF-4B08-AC5A-C87401CC4055}" destId="{82A3BB3E-2451-47C1-978E-55084A9F6EC6}" srcOrd="0" destOrd="0" presId="urn:microsoft.com/office/officeart/2005/8/layout/process1"/>
    <dgm:cxn modelId="{0FCC2935-4902-43FB-B9FE-D05C170DBCEA}" type="presParOf" srcId="{C19FE7B3-32FF-4F6E-8469-C453007CBF79}" destId="{F89992C4-BBCD-4222-97C9-AB992B58B30B}" srcOrd="0" destOrd="0" presId="urn:microsoft.com/office/officeart/2005/8/layout/process1"/>
    <dgm:cxn modelId="{522DD79E-14F3-4DD2-8D5F-0904EA5911B6}" type="presParOf" srcId="{C19FE7B3-32FF-4F6E-8469-C453007CBF79}" destId="{4CC06818-1BF5-4866-A2E7-87C01EBE8823}" srcOrd="1" destOrd="0" presId="urn:microsoft.com/office/officeart/2005/8/layout/process1"/>
    <dgm:cxn modelId="{ECC8091F-D484-4FB6-B6C7-B46C60B324F8}" type="presParOf" srcId="{4CC06818-1BF5-4866-A2E7-87C01EBE8823}" destId="{70523650-0605-4F14-86A3-092B97AD8A94}" srcOrd="0" destOrd="0" presId="urn:microsoft.com/office/officeart/2005/8/layout/process1"/>
    <dgm:cxn modelId="{5DFF1168-43CC-4E6B-88CB-509F9AA6B245}" type="presParOf" srcId="{C19FE7B3-32FF-4F6E-8469-C453007CBF79}" destId="{82A3BB3E-2451-47C1-978E-55084A9F6EC6}" srcOrd="2" destOrd="0" presId="urn:microsoft.com/office/officeart/2005/8/layout/process1"/>
    <dgm:cxn modelId="{A4D72E1D-FE8F-4783-BEA5-97CA9AB40CD5}" type="presParOf" srcId="{C19FE7B3-32FF-4F6E-8469-C453007CBF79}" destId="{567599CA-BE14-433C-95D8-7933A179BB51}" srcOrd="3" destOrd="0" presId="urn:microsoft.com/office/officeart/2005/8/layout/process1"/>
    <dgm:cxn modelId="{A5AE5DBF-FF95-44D9-8C2B-C1BB512F4D1F}" type="presParOf" srcId="{567599CA-BE14-433C-95D8-7933A179BB51}" destId="{AAD245D9-BF97-4B3D-9E53-65DDC05C2411}" srcOrd="0" destOrd="0" presId="urn:microsoft.com/office/officeart/2005/8/layout/process1"/>
    <dgm:cxn modelId="{AC97B6DA-6FCB-49B2-9137-14E5D124727F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7742B5-0182-457D-9964-FEDE750AA864}" type="doc">
      <dgm:prSet loTypeId="urn:diagrams.loki3.com/BracketList+Icon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B46A3BB-EBB0-46A3-A5B8-1E804EBF55A3}">
      <dgm:prSet phldrT="[Text]"/>
      <dgm:spPr/>
      <dgm:t>
        <a:bodyPr/>
        <a:lstStyle/>
        <a:p>
          <a:r>
            <a:rPr lang="cs-CZ" dirty="0" smtClean="0"/>
            <a:t>zpráva auditora</a:t>
          </a:r>
          <a:endParaRPr lang="cs-CZ" dirty="0"/>
        </a:p>
      </dgm:t>
    </dgm:pt>
    <dgm:pt modelId="{FC7B3450-8890-42E1-9DD1-25D26AE1A6CE}" type="parTrans" cxnId="{04F04175-0CFB-40B9-A1CF-134FC9FCCFDF}">
      <dgm:prSet/>
      <dgm:spPr/>
      <dgm:t>
        <a:bodyPr/>
        <a:lstStyle/>
        <a:p>
          <a:endParaRPr lang="cs-CZ"/>
        </a:p>
      </dgm:t>
    </dgm:pt>
    <dgm:pt modelId="{B8DC2D62-1C82-407F-8717-B9BC02D6D72A}" type="sibTrans" cxnId="{04F04175-0CFB-40B9-A1CF-134FC9FCCFDF}">
      <dgm:prSet/>
      <dgm:spPr/>
      <dgm:t>
        <a:bodyPr/>
        <a:lstStyle/>
        <a:p>
          <a:endParaRPr lang="cs-CZ"/>
        </a:p>
      </dgm:t>
    </dgm:pt>
    <dgm:pt modelId="{3F7C4498-6AA0-4EEE-B8F5-8CAAC3B8E42B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0D90B036-2DF5-4A1D-9A3A-57A2287F0FA3}" type="parTrans" cxnId="{97673C45-F842-47C8-8586-BF5A62115D50}">
      <dgm:prSet/>
      <dgm:spPr/>
      <dgm:t>
        <a:bodyPr/>
        <a:lstStyle/>
        <a:p>
          <a:endParaRPr lang="cs-CZ"/>
        </a:p>
      </dgm:t>
    </dgm:pt>
    <dgm:pt modelId="{F5C2426C-3DF4-4C2B-B9A6-67D570EC5676}" type="sibTrans" cxnId="{97673C45-F842-47C8-8586-BF5A62115D50}">
      <dgm:prSet/>
      <dgm:spPr/>
      <dgm:t>
        <a:bodyPr/>
        <a:lstStyle/>
        <a:p>
          <a:endParaRPr lang="cs-CZ"/>
        </a:p>
      </dgm:t>
    </dgm:pt>
    <dgm:pt modelId="{26B97BAE-3B71-49F9-9548-98E06F5FF77B}">
      <dgm:prSet/>
      <dgm:spPr/>
      <dgm:t>
        <a:bodyPr/>
        <a:lstStyle/>
        <a:p>
          <a:r>
            <a:rPr lang="cs-CZ" dirty="0" smtClean="0"/>
            <a:t>hodnocení</a:t>
          </a:r>
          <a:endParaRPr lang="cs-CZ" dirty="0"/>
        </a:p>
      </dgm:t>
    </dgm:pt>
    <dgm:pt modelId="{260AD06F-D78B-444D-AA03-08C55B3D6168}" type="parTrans" cxnId="{0334592C-2DFA-49F0-9BD2-42FA49640EA4}">
      <dgm:prSet/>
      <dgm:spPr/>
      <dgm:t>
        <a:bodyPr/>
        <a:lstStyle/>
        <a:p>
          <a:endParaRPr lang="cs-CZ"/>
        </a:p>
      </dgm:t>
    </dgm:pt>
    <dgm:pt modelId="{5EB35887-404E-49CF-82D8-C10E37A83B4F}" type="sibTrans" cxnId="{0334592C-2DFA-49F0-9BD2-42FA49640EA4}">
      <dgm:prSet/>
      <dgm:spPr/>
      <dgm:t>
        <a:bodyPr/>
        <a:lstStyle/>
        <a:p>
          <a:endParaRPr lang="cs-CZ"/>
        </a:p>
      </dgm:t>
    </dgm:pt>
    <dgm:pt modelId="{B0CBF73B-DF97-41BA-BE18-40425DC25BE6}">
      <dgm:prSet/>
      <dgm:spPr/>
      <dgm:t>
        <a:bodyPr/>
        <a:lstStyle/>
        <a:p>
          <a:r>
            <a:rPr lang="cs-CZ" dirty="0" smtClean="0"/>
            <a:t>doporučení</a:t>
          </a:r>
          <a:endParaRPr lang="cs-CZ" dirty="0"/>
        </a:p>
      </dgm:t>
    </dgm:pt>
    <dgm:pt modelId="{EB2366B7-E657-4AB0-A991-0BBE79A46257}" type="parTrans" cxnId="{55235802-064E-4E21-A921-EBC92F5A2E83}">
      <dgm:prSet/>
      <dgm:spPr/>
      <dgm:t>
        <a:bodyPr/>
        <a:lstStyle/>
        <a:p>
          <a:endParaRPr lang="cs-CZ"/>
        </a:p>
      </dgm:t>
    </dgm:pt>
    <dgm:pt modelId="{AD4A9B66-4499-49FE-B913-F0A86445D3BC}" type="sibTrans" cxnId="{55235802-064E-4E21-A921-EBC92F5A2E83}">
      <dgm:prSet/>
      <dgm:spPr/>
      <dgm:t>
        <a:bodyPr/>
        <a:lstStyle/>
        <a:p>
          <a:endParaRPr lang="cs-CZ"/>
        </a:p>
      </dgm:t>
    </dgm:pt>
    <dgm:pt modelId="{5DBF2314-ADF7-4679-8A1C-5553617B5BB8}">
      <dgm:prSet/>
      <dgm:spPr/>
      <dgm:t>
        <a:bodyPr/>
        <a:lstStyle/>
        <a:p>
          <a:r>
            <a:rPr lang="cs-CZ" dirty="0" smtClean="0"/>
            <a:t>informace</a:t>
          </a:r>
          <a:endParaRPr lang="cs-CZ" dirty="0"/>
        </a:p>
      </dgm:t>
    </dgm:pt>
    <dgm:pt modelId="{B7A328DE-71F1-45A6-8F54-023838BCCDB4}" type="parTrans" cxnId="{FA8AE5F4-80E7-45AF-8D9F-C21D3FED93DF}">
      <dgm:prSet/>
      <dgm:spPr/>
      <dgm:t>
        <a:bodyPr/>
        <a:lstStyle/>
        <a:p>
          <a:endParaRPr lang="cs-CZ"/>
        </a:p>
      </dgm:t>
    </dgm:pt>
    <dgm:pt modelId="{B2471E06-AE3E-4272-95DF-44542F2A8E39}" type="sibTrans" cxnId="{FA8AE5F4-80E7-45AF-8D9F-C21D3FED93DF}">
      <dgm:prSet/>
      <dgm:spPr/>
      <dgm:t>
        <a:bodyPr/>
        <a:lstStyle/>
        <a:p>
          <a:endParaRPr lang="cs-CZ"/>
        </a:p>
      </dgm:t>
    </dgm:pt>
    <dgm:pt modelId="{8D67941C-781C-479E-93FD-603206CF0892}">
      <dgm:prSet/>
      <dgm:spPr/>
      <dgm:t>
        <a:bodyPr/>
        <a:lstStyle/>
        <a:p>
          <a:r>
            <a:rPr lang="cs-CZ" dirty="0" smtClean="0"/>
            <a:t>návrhy</a:t>
          </a:r>
          <a:endParaRPr lang="cs-CZ" dirty="0"/>
        </a:p>
      </dgm:t>
    </dgm:pt>
    <dgm:pt modelId="{25D6DDC9-6E51-4FB1-9250-D109C3BDC257}" type="parTrans" cxnId="{E28ABDC8-B34C-4A29-AC8E-90AC3A08AFEC}">
      <dgm:prSet/>
      <dgm:spPr/>
      <dgm:t>
        <a:bodyPr/>
        <a:lstStyle/>
        <a:p>
          <a:endParaRPr lang="cs-CZ"/>
        </a:p>
      </dgm:t>
    </dgm:pt>
    <dgm:pt modelId="{049F609B-3553-48BE-B0D3-EDE75A4625DF}" type="sibTrans" cxnId="{E28ABDC8-B34C-4A29-AC8E-90AC3A08AFEC}">
      <dgm:prSet/>
      <dgm:spPr/>
      <dgm:t>
        <a:bodyPr/>
        <a:lstStyle/>
        <a:p>
          <a:endParaRPr lang="cs-CZ"/>
        </a:p>
      </dgm:t>
    </dgm:pt>
    <dgm:pt modelId="{DE25B855-21B8-4D20-98FD-290F801B3178}" type="pres">
      <dgm:prSet presAssocID="{9A7742B5-0182-457D-9964-FEDE750AA864}" presName="Name0" presStyleCnt="0">
        <dgm:presLayoutVars>
          <dgm:dir/>
          <dgm:animLvl val="lvl"/>
          <dgm:resizeHandles val="exact"/>
        </dgm:presLayoutVars>
      </dgm:prSet>
      <dgm:spPr/>
    </dgm:pt>
    <dgm:pt modelId="{C7F414D2-3653-45EB-90FD-579716DDF4B2}" type="pres">
      <dgm:prSet presAssocID="{BB46A3BB-EBB0-46A3-A5B8-1E804EBF55A3}" presName="linNode" presStyleCnt="0"/>
      <dgm:spPr/>
    </dgm:pt>
    <dgm:pt modelId="{7C7D689B-8A2B-4D4B-9A11-90EFD44BEC72}" type="pres">
      <dgm:prSet presAssocID="{BB46A3BB-EBB0-46A3-A5B8-1E804EBF55A3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56131D-07F8-463E-823F-E24E400C8C7E}" type="pres">
      <dgm:prSet presAssocID="{BB46A3BB-EBB0-46A3-A5B8-1E804EBF55A3}" presName="bracket" presStyleLbl="parChTrans1D1" presStyleIdx="0" presStyleCnt="1"/>
      <dgm:spPr/>
    </dgm:pt>
    <dgm:pt modelId="{4EAE29EA-7B7B-4160-9EF1-F21C4AE16389}" type="pres">
      <dgm:prSet presAssocID="{BB46A3BB-EBB0-46A3-A5B8-1E804EBF55A3}" presName="spH" presStyleCnt="0"/>
      <dgm:spPr/>
    </dgm:pt>
    <dgm:pt modelId="{B1F0EF4D-BCCE-446F-B2AE-E242236868C9}" type="pres">
      <dgm:prSet presAssocID="{BB46A3BB-EBB0-46A3-A5B8-1E804EBF55A3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235802-064E-4E21-A921-EBC92F5A2E83}" srcId="{BB46A3BB-EBB0-46A3-A5B8-1E804EBF55A3}" destId="{B0CBF73B-DF97-41BA-BE18-40425DC25BE6}" srcOrd="2" destOrd="0" parTransId="{EB2366B7-E657-4AB0-A991-0BBE79A46257}" sibTransId="{AD4A9B66-4499-49FE-B913-F0A86445D3BC}"/>
    <dgm:cxn modelId="{51960343-B5F1-4990-AB65-CDA4C3AE9368}" type="presOf" srcId="{26B97BAE-3B71-49F9-9548-98E06F5FF77B}" destId="{B1F0EF4D-BCCE-446F-B2AE-E242236868C9}" srcOrd="0" destOrd="1" presId="urn:diagrams.loki3.com/BracketList+Icon"/>
    <dgm:cxn modelId="{1E64BEB9-1F7E-426F-9FDE-16D3B950CE67}" type="presOf" srcId="{5DBF2314-ADF7-4679-8A1C-5553617B5BB8}" destId="{B1F0EF4D-BCCE-446F-B2AE-E242236868C9}" srcOrd="0" destOrd="4" presId="urn:diagrams.loki3.com/BracketList+Icon"/>
    <dgm:cxn modelId="{15ED22A9-6AE0-436A-A08B-8308CE31114C}" type="presOf" srcId="{3F7C4498-6AA0-4EEE-B8F5-8CAAC3B8E42B}" destId="{B1F0EF4D-BCCE-446F-B2AE-E242236868C9}" srcOrd="0" destOrd="0" presId="urn:diagrams.loki3.com/BracketList+Icon"/>
    <dgm:cxn modelId="{04F04175-0CFB-40B9-A1CF-134FC9FCCFDF}" srcId="{9A7742B5-0182-457D-9964-FEDE750AA864}" destId="{BB46A3BB-EBB0-46A3-A5B8-1E804EBF55A3}" srcOrd="0" destOrd="0" parTransId="{FC7B3450-8890-42E1-9DD1-25D26AE1A6CE}" sibTransId="{B8DC2D62-1C82-407F-8717-B9BC02D6D72A}"/>
    <dgm:cxn modelId="{D5535A5B-520C-4CF8-BB34-9BEB44BCA7D6}" type="presOf" srcId="{9A7742B5-0182-457D-9964-FEDE750AA864}" destId="{DE25B855-21B8-4D20-98FD-290F801B3178}" srcOrd="0" destOrd="0" presId="urn:diagrams.loki3.com/BracketList+Icon"/>
    <dgm:cxn modelId="{0334592C-2DFA-49F0-9BD2-42FA49640EA4}" srcId="{BB46A3BB-EBB0-46A3-A5B8-1E804EBF55A3}" destId="{26B97BAE-3B71-49F9-9548-98E06F5FF77B}" srcOrd="1" destOrd="0" parTransId="{260AD06F-D78B-444D-AA03-08C55B3D6168}" sibTransId="{5EB35887-404E-49CF-82D8-C10E37A83B4F}"/>
    <dgm:cxn modelId="{97673C45-F842-47C8-8586-BF5A62115D50}" srcId="{BB46A3BB-EBB0-46A3-A5B8-1E804EBF55A3}" destId="{3F7C4498-6AA0-4EEE-B8F5-8CAAC3B8E42B}" srcOrd="0" destOrd="0" parTransId="{0D90B036-2DF5-4A1D-9A3A-57A2287F0FA3}" sibTransId="{F5C2426C-3DF4-4C2B-B9A6-67D570EC5676}"/>
    <dgm:cxn modelId="{8225DB40-8B4A-4C42-AAFB-AF2703AEEF71}" type="presOf" srcId="{BB46A3BB-EBB0-46A3-A5B8-1E804EBF55A3}" destId="{7C7D689B-8A2B-4D4B-9A11-90EFD44BEC72}" srcOrd="0" destOrd="0" presId="urn:diagrams.loki3.com/BracketList+Icon"/>
    <dgm:cxn modelId="{E28ABDC8-B34C-4A29-AC8E-90AC3A08AFEC}" srcId="{BB46A3BB-EBB0-46A3-A5B8-1E804EBF55A3}" destId="{8D67941C-781C-479E-93FD-603206CF0892}" srcOrd="3" destOrd="0" parTransId="{25D6DDC9-6E51-4FB1-9250-D109C3BDC257}" sibTransId="{049F609B-3553-48BE-B0D3-EDE75A4625DF}"/>
    <dgm:cxn modelId="{15057AA5-6DC9-4761-99E7-3A2790A03E49}" type="presOf" srcId="{B0CBF73B-DF97-41BA-BE18-40425DC25BE6}" destId="{B1F0EF4D-BCCE-446F-B2AE-E242236868C9}" srcOrd="0" destOrd="2" presId="urn:diagrams.loki3.com/BracketList+Icon"/>
    <dgm:cxn modelId="{095C8431-9651-4AFB-88E8-69222A8D91E0}" type="presOf" srcId="{8D67941C-781C-479E-93FD-603206CF0892}" destId="{B1F0EF4D-BCCE-446F-B2AE-E242236868C9}" srcOrd="0" destOrd="3" presId="urn:diagrams.loki3.com/BracketList+Icon"/>
    <dgm:cxn modelId="{FA8AE5F4-80E7-45AF-8D9F-C21D3FED93DF}" srcId="{BB46A3BB-EBB0-46A3-A5B8-1E804EBF55A3}" destId="{5DBF2314-ADF7-4679-8A1C-5553617B5BB8}" srcOrd="4" destOrd="0" parTransId="{B7A328DE-71F1-45A6-8F54-023838BCCDB4}" sibTransId="{B2471E06-AE3E-4272-95DF-44542F2A8E39}"/>
    <dgm:cxn modelId="{630E2F22-BAE0-445A-ABA0-9069D72A0D48}" type="presParOf" srcId="{DE25B855-21B8-4D20-98FD-290F801B3178}" destId="{C7F414D2-3653-45EB-90FD-579716DDF4B2}" srcOrd="0" destOrd="0" presId="urn:diagrams.loki3.com/BracketList+Icon"/>
    <dgm:cxn modelId="{F800CCC8-F779-48D1-9D46-2AF5F89D09EB}" type="presParOf" srcId="{C7F414D2-3653-45EB-90FD-579716DDF4B2}" destId="{7C7D689B-8A2B-4D4B-9A11-90EFD44BEC72}" srcOrd="0" destOrd="0" presId="urn:diagrams.loki3.com/BracketList+Icon"/>
    <dgm:cxn modelId="{DC163BF3-7EC2-490C-9526-E49A3CFDF2E0}" type="presParOf" srcId="{C7F414D2-3653-45EB-90FD-579716DDF4B2}" destId="{AF56131D-07F8-463E-823F-E24E400C8C7E}" srcOrd="1" destOrd="0" presId="urn:diagrams.loki3.com/BracketList+Icon"/>
    <dgm:cxn modelId="{8FF6045E-AB07-40BA-A025-9224E71F2B7F}" type="presParOf" srcId="{C7F414D2-3653-45EB-90FD-579716DDF4B2}" destId="{4EAE29EA-7B7B-4160-9EF1-F21C4AE16389}" srcOrd="2" destOrd="0" presId="urn:diagrams.loki3.com/BracketList+Icon"/>
    <dgm:cxn modelId="{9B26FF78-1E5F-4FCC-AEB8-A7FA7C703D33}" type="presParOf" srcId="{C7F414D2-3653-45EB-90FD-579716DDF4B2}" destId="{B1F0EF4D-BCCE-446F-B2AE-E242236868C9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6F3824-5027-4BDE-9805-815FD8A3B86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464E471-AEC6-43F0-A277-AE4A074B4855}">
      <dgm:prSet phldrT="[Text]"/>
      <dgm:spPr/>
      <dgm:t>
        <a:bodyPr/>
        <a:lstStyle/>
        <a:p>
          <a:r>
            <a:rPr lang="cs-CZ" dirty="0" smtClean="0"/>
            <a:t>poslání a strategie</a:t>
          </a:r>
          <a:endParaRPr lang="cs-CZ" dirty="0"/>
        </a:p>
      </dgm:t>
    </dgm:pt>
    <dgm:pt modelId="{A5233D68-5410-4817-A25C-17818ED1596C}" type="parTrans" cxnId="{87C77BBE-BFEB-45DE-987C-AD138CA7FFFB}">
      <dgm:prSet/>
      <dgm:spPr/>
      <dgm:t>
        <a:bodyPr/>
        <a:lstStyle/>
        <a:p>
          <a:endParaRPr lang="cs-CZ"/>
        </a:p>
      </dgm:t>
    </dgm:pt>
    <dgm:pt modelId="{0A6E83EE-2DDA-4D84-A80A-1A54DFC8F078}" type="sibTrans" cxnId="{87C77BBE-BFEB-45DE-987C-AD138CA7FFFB}">
      <dgm:prSet/>
      <dgm:spPr/>
      <dgm:t>
        <a:bodyPr/>
        <a:lstStyle/>
        <a:p>
          <a:endParaRPr lang="cs-CZ"/>
        </a:p>
      </dgm:t>
    </dgm:pt>
    <dgm:pt modelId="{D0D69BB1-1920-4F04-9A94-11C1F48414ED}">
      <dgm:prSet phldrT="[Text]"/>
      <dgm:spPr/>
      <dgm:t>
        <a:bodyPr/>
        <a:lstStyle/>
        <a:p>
          <a:r>
            <a:rPr lang="cs-CZ" dirty="0" smtClean="0"/>
            <a:t>organizační struktura</a:t>
          </a:r>
          <a:endParaRPr lang="cs-CZ" dirty="0"/>
        </a:p>
      </dgm:t>
    </dgm:pt>
    <dgm:pt modelId="{614A311B-28A4-479C-B9A5-A1BD2F1F2143}" type="parTrans" cxnId="{37951441-A44C-4029-A10B-7FDAE98C64F7}">
      <dgm:prSet/>
      <dgm:spPr/>
      <dgm:t>
        <a:bodyPr/>
        <a:lstStyle/>
        <a:p>
          <a:endParaRPr lang="cs-CZ"/>
        </a:p>
      </dgm:t>
    </dgm:pt>
    <dgm:pt modelId="{8734EBD1-98CD-4F69-A67F-2CED06FE430C}" type="sibTrans" cxnId="{37951441-A44C-4029-A10B-7FDAE98C64F7}">
      <dgm:prSet/>
      <dgm:spPr/>
      <dgm:t>
        <a:bodyPr/>
        <a:lstStyle/>
        <a:p>
          <a:endParaRPr lang="cs-CZ"/>
        </a:p>
      </dgm:t>
    </dgm:pt>
    <dgm:pt modelId="{06FD65F9-E3EB-452D-882D-5D5854E77114}">
      <dgm:prSet phldrT="[Text]"/>
      <dgm:spPr/>
      <dgm:t>
        <a:bodyPr/>
        <a:lstStyle/>
        <a:p>
          <a:r>
            <a:rPr lang="cs-CZ" dirty="0" smtClean="0"/>
            <a:t>řízení lidských zdrojů</a:t>
          </a:r>
          <a:endParaRPr lang="cs-CZ" dirty="0"/>
        </a:p>
      </dgm:t>
    </dgm:pt>
    <dgm:pt modelId="{1A59BA4C-C1A4-4548-B75B-0B0CC81260D5}" type="parTrans" cxnId="{01DBF14D-73DD-48C2-A05C-F64E14132C2B}">
      <dgm:prSet/>
      <dgm:spPr/>
      <dgm:t>
        <a:bodyPr/>
        <a:lstStyle/>
        <a:p>
          <a:endParaRPr lang="cs-CZ"/>
        </a:p>
      </dgm:t>
    </dgm:pt>
    <dgm:pt modelId="{4D440822-B885-47CE-837C-88D0C734FEF6}" type="sibTrans" cxnId="{01DBF14D-73DD-48C2-A05C-F64E14132C2B}">
      <dgm:prSet/>
      <dgm:spPr/>
      <dgm:t>
        <a:bodyPr/>
        <a:lstStyle/>
        <a:p>
          <a:endParaRPr lang="cs-CZ"/>
        </a:p>
      </dgm:t>
    </dgm:pt>
    <dgm:pt modelId="{B6F9081C-5F7F-4E6D-948D-51BFFFE367C2}" type="pres">
      <dgm:prSet presAssocID="{286F3824-5027-4BDE-9805-815FD8A3B868}" presName="compositeShape" presStyleCnt="0">
        <dgm:presLayoutVars>
          <dgm:chMax val="7"/>
          <dgm:dir/>
          <dgm:resizeHandles val="exact"/>
        </dgm:presLayoutVars>
      </dgm:prSet>
      <dgm:spPr/>
    </dgm:pt>
    <dgm:pt modelId="{D00F2911-34B9-4AF0-A7BE-5F3775E67168}" type="pres">
      <dgm:prSet presAssocID="{286F3824-5027-4BDE-9805-815FD8A3B868}" presName="wedge1" presStyleLbl="node1" presStyleIdx="0" presStyleCnt="3"/>
      <dgm:spPr/>
      <dgm:t>
        <a:bodyPr/>
        <a:lstStyle/>
        <a:p>
          <a:endParaRPr lang="cs-CZ"/>
        </a:p>
      </dgm:t>
    </dgm:pt>
    <dgm:pt modelId="{BF3CE54C-9DB1-4051-A44E-A778EC05C4F0}" type="pres">
      <dgm:prSet presAssocID="{286F3824-5027-4BDE-9805-815FD8A3B868}" presName="dummy1a" presStyleCnt="0"/>
      <dgm:spPr/>
    </dgm:pt>
    <dgm:pt modelId="{BA399249-4D8C-465D-9B2D-9FF7FE9BFFE3}" type="pres">
      <dgm:prSet presAssocID="{286F3824-5027-4BDE-9805-815FD8A3B868}" presName="dummy1b" presStyleCnt="0"/>
      <dgm:spPr/>
    </dgm:pt>
    <dgm:pt modelId="{FB398716-91EE-42BB-B2F9-6111DB69005B}" type="pres">
      <dgm:prSet presAssocID="{286F3824-5027-4BDE-9805-815FD8A3B86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8B481E-117B-4667-A074-EC4263FF4137}" type="pres">
      <dgm:prSet presAssocID="{286F3824-5027-4BDE-9805-815FD8A3B868}" presName="wedge2" presStyleLbl="node1" presStyleIdx="1" presStyleCnt="3"/>
      <dgm:spPr/>
      <dgm:t>
        <a:bodyPr/>
        <a:lstStyle/>
        <a:p>
          <a:endParaRPr lang="cs-CZ"/>
        </a:p>
      </dgm:t>
    </dgm:pt>
    <dgm:pt modelId="{86B6B188-71B1-4DBA-BB09-E128B9A10B8B}" type="pres">
      <dgm:prSet presAssocID="{286F3824-5027-4BDE-9805-815FD8A3B868}" presName="dummy2a" presStyleCnt="0"/>
      <dgm:spPr/>
    </dgm:pt>
    <dgm:pt modelId="{04AE49E3-3558-4337-810B-DDD8CED9FDC3}" type="pres">
      <dgm:prSet presAssocID="{286F3824-5027-4BDE-9805-815FD8A3B868}" presName="dummy2b" presStyleCnt="0"/>
      <dgm:spPr/>
    </dgm:pt>
    <dgm:pt modelId="{7A5829F0-5B13-40EE-A5F5-2BE14D605DE0}" type="pres">
      <dgm:prSet presAssocID="{286F3824-5027-4BDE-9805-815FD8A3B86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35E415-B24E-40E0-B6B1-D6B2C3DACD6D}" type="pres">
      <dgm:prSet presAssocID="{286F3824-5027-4BDE-9805-815FD8A3B868}" presName="wedge3" presStyleLbl="node1" presStyleIdx="2" presStyleCnt="3"/>
      <dgm:spPr/>
      <dgm:t>
        <a:bodyPr/>
        <a:lstStyle/>
        <a:p>
          <a:endParaRPr lang="cs-CZ"/>
        </a:p>
      </dgm:t>
    </dgm:pt>
    <dgm:pt modelId="{CB9ECCF2-1CAC-4E4A-BDCF-DC716012CBDB}" type="pres">
      <dgm:prSet presAssocID="{286F3824-5027-4BDE-9805-815FD8A3B868}" presName="dummy3a" presStyleCnt="0"/>
      <dgm:spPr/>
    </dgm:pt>
    <dgm:pt modelId="{56F5F8B0-8026-4438-937E-B0F665C6CEC1}" type="pres">
      <dgm:prSet presAssocID="{286F3824-5027-4BDE-9805-815FD8A3B868}" presName="dummy3b" presStyleCnt="0"/>
      <dgm:spPr/>
    </dgm:pt>
    <dgm:pt modelId="{F7A38A21-0781-4319-99D2-3E6B9CF8BD37}" type="pres">
      <dgm:prSet presAssocID="{286F3824-5027-4BDE-9805-815FD8A3B86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68751-3BA9-4343-A2B4-2A6D21B2774C}" type="pres">
      <dgm:prSet presAssocID="{0A6E83EE-2DDA-4D84-A80A-1A54DFC8F078}" presName="arrowWedge1" presStyleLbl="fgSibTrans2D1" presStyleIdx="0" presStyleCnt="3"/>
      <dgm:spPr/>
    </dgm:pt>
    <dgm:pt modelId="{C5CF073D-FE18-43E1-907D-86D20DC4DDB0}" type="pres">
      <dgm:prSet presAssocID="{8734EBD1-98CD-4F69-A67F-2CED06FE430C}" presName="arrowWedge2" presStyleLbl="fgSibTrans2D1" presStyleIdx="1" presStyleCnt="3"/>
      <dgm:spPr/>
    </dgm:pt>
    <dgm:pt modelId="{A12230AD-FD75-4A0E-80A6-DB530E55C2FF}" type="pres">
      <dgm:prSet presAssocID="{4D440822-B885-47CE-837C-88D0C734FEF6}" presName="arrowWedge3" presStyleLbl="fgSibTrans2D1" presStyleIdx="2" presStyleCnt="3"/>
      <dgm:spPr/>
    </dgm:pt>
  </dgm:ptLst>
  <dgm:cxnLst>
    <dgm:cxn modelId="{87C77BBE-BFEB-45DE-987C-AD138CA7FFFB}" srcId="{286F3824-5027-4BDE-9805-815FD8A3B868}" destId="{2464E471-AEC6-43F0-A277-AE4A074B4855}" srcOrd="0" destOrd="0" parTransId="{A5233D68-5410-4817-A25C-17818ED1596C}" sibTransId="{0A6E83EE-2DDA-4D84-A80A-1A54DFC8F078}"/>
    <dgm:cxn modelId="{4CAC7575-8620-41B2-975B-7A024148C588}" type="presOf" srcId="{06FD65F9-E3EB-452D-882D-5D5854E77114}" destId="{B435E415-B24E-40E0-B6B1-D6B2C3DACD6D}" srcOrd="0" destOrd="0" presId="urn:microsoft.com/office/officeart/2005/8/layout/cycle8"/>
    <dgm:cxn modelId="{37951441-A44C-4029-A10B-7FDAE98C64F7}" srcId="{286F3824-5027-4BDE-9805-815FD8A3B868}" destId="{D0D69BB1-1920-4F04-9A94-11C1F48414ED}" srcOrd="1" destOrd="0" parTransId="{614A311B-28A4-479C-B9A5-A1BD2F1F2143}" sibTransId="{8734EBD1-98CD-4F69-A67F-2CED06FE430C}"/>
    <dgm:cxn modelId="{EC79412A-3519-4E4C-B33E-C7C324474333}" type="presOf" srcId="{06FD65F9-E3EB-452D-882D-5D5854E77114}" destId="{F7A38A21-0781-4319-99D2-3E6B9CF8BD37}" srcOrd="1" destOrd="0" presId="urn:microsoft.com/office/officeart/2005/8/layout/cycle8"/>
    <dgm:cxn modelId="{26F5E6BA-5824-468B-924E-EE0AFFF98725}" type="presOf" srcId="{2464E471-AEC6-43F0-A277-AE4A074B4855}" destId="{D00F2911-34B9-4AF0-A7BE-5F3775E67168}" srcOrd="0" destOrd="0" presId="urn:microsoft.com/office/officeart/2005/8/layout/cycle8"/>
    <dgm:cxn modelId="{0C3C89F0-CAF6-4AA3-A5D6-0D46D04B089C}" type="presOf" srcId="{D0D69BB1-1920-4F04-9A94-11C1F48414ED}" destId="{BF8B481E-117B-4667-A074-EC4263FF4137}" srcOrd="0" destOrd="0" presId="urn:microsoft.com/office/officeart/2005/8/layout/cycle8"/>
    <dgm:cxn modelId="{D8FC8038-0A01-4DB4-9633-17D798518E23}" type="presOf" srcId="{D0D69BB1-1920-4F04-9A94-11C1F48414ED}" destId="{7A5829F0-5B13-40EE-A5F5-2BE14D605DE0}" srcOrd="1" destOrd="0" presId="urn:microsoft.com/office/officeart/2005/8/layout/cycle8"/>
    <dgm:cxn modelId="{01DBF14D-73DD-48C2-A05C-F64E14132C2B}" srcId="{286F3824-5027-4BDE-9805-815FD8A3B868}" destId="{06FD65F9-E3EB-452D-882D-5D5854E77114}" srcOrd="2" destOrd="0" parTransId="{1A59BA4C-C1A4-4548-B75B-0B0CC81260D5}" sibTransId="{4D440822-B885-47CE-837C-88D0C734FEF6}"/>
    <dgm:cxn modelId="{E3AAE4A4-F486-4B6A-95C2-CF03677D05FB}" type="presOf" srcId="{286F3824-5027-4BDE-9805-815FD8A3B868}" destId="{B6F9081C-5F7F-4E6D-948D-51BFFFE367C2}" srcOrd="0" destOrd="0" presId="urn:microsoft.com/office/officeart/2005/8/layout/cycle8"/>
    <dgm:cxn modelId="{B2A597F7-2E63-4B8A-BB03-18A0DEF6439F}" type="presOf" srcId="{2464E471-AEC6-43F0-A277-AE4A074B4855}" destId="{FB398716-91EE-42BB-B2F9-6111DB69005B}" srcOrd="1" destOrd="0" presId="urn:microsoft.com/office/officeart/2005/8/layout/cycle8"/>
    <dgm:cxn modelId="{9F70CD84-45A5-47D6-B48E-E344D8F9BCB1}" type="presParOf" srcId="{B6F9081C-5F7F-4E6D-948D-51BFFFE367C2}" destId="{D00F2911-34B9-4AF0-A7BE-5F3775E67168}" srcOrd="0" destOrd="0" presId="urn:microsoft.com/office/officeart/2005/8/layout/cycle8"/>
    <dgm:cxn modelId="{4CD7D789-4C72-4366-8757-71D01AA6F921}" type="presParOf" srcId="{B6F9081C-5F7F-4E6D-948D-51BFFFE367C2}" destId="{BF3CE54C-9DB1-4051-A44E-A778EC05C4F0}" srcOrd="1" destOrd="0" presId="urn:microsoft.com/office/officeart/2005/8/layout/cycle8"/>
    <dgm:cxn modelId="{CE8AB4E2-6B36-4EE3-9123-1C83BA38B198}" type="presParOf" srcId="{B6F9081C-5F7F-4E6D-948D-51BFFFE367C2}" destId="{BA399249-4D8C-465D-9B2D-9FF7FE9BFFE3}" srcOrd="2" destOrd="0" presId="urn:microsoft.com/office/officeart/2005/8/layout/cycle8"/>
    <dgm:cxn modelId="{24278E16-9962-4050-9615-CE76F14E5184}" type="presParOf" srcId="{B6F9081C-5F7F-4E6D-948D-51BFFFE367C2}" destId="{FB398716-91EE-42BB-B2F9-6111DB69005B}" srcOrd="3" destOrd="0" presId="urn:microsoft.com/office/officeart/2005/8/layout/cycle8"/>
    <dgm:cxn modelId="{59A50076-415A-453E-A832-E7E06EB18C61}" type="presParOf" srcId="{B6F9081C-5F7F-4E6D-948D-51BFFFE367C2}" destId="{BF8B481E-117B-4667-A074-EC4263FF4137}" srcOrd="4" destOrd="0" presId="urn:microsoft.com/office/officeart/2005/8/layout/cycle8"/>
    <dgm:cxn modelId="{EA358DEC-6C2E-4471-85BA-7E1F2209601E}" type="presParOf" srcId="{B6F9081C-5F7F-4E6D-948D-51BFFFE367C2}" destId="{86B6B188-71B1-4DBA-BB09-E128B9A10B8B}" srcOrd="5" destOrd="0" presId="urn:microsoft.com/office/officeart/2005/8/layout/cycle8"/>
    <dgm:cxn modelId="{72789FB8-7B2A-4861-9BDF-77780CB7099B}" type="presParOf" srcId="{B6F9081C-5F7F-4E6D-948D-51BFFFE367C2}" destId="{04AE49E3-3558-4337-810B-DDD8CED9FDC3}" srcOrd="6" destOrd="0" presId="urn:microsoft.com/office/officeart/2005/8/layout/cycle8"/>
    <dgm:cxn modelId="{6D3DD037-78C2-4EA4-A5EB-10003A745BD0}" type="presParOf" srcId="{B6F9081C-5F7F-4E6D-948D-51BFFFE367C2}" destId="{7A5829F0-5B13-40EE-A5F5-2BE14D605DE0}" srcOrd="7" destOrd="0" presId="urn:microsoft.com/office/officeart/2005/8/layout/cycle8"/>
    <dgm:cxn modelId="{8DA05591-CFD4-4F96-98FF-293FD2ADDF64}" type="presParOf" srcId="{B6F9081C-5F7F-4E6D-948D-51BFFFE367C2}" destId="{B435E415-B24E-40E0-B6B1-D6B2C3DACD6D}" srcOrd="8" destOrd="0" presId="urn:microsoft.com/office/officeart/2005/8/layout/cycle8"/>
    <dgm:cxn modelId="{862E7B78-F00E-470E-81F4-9C30F8104F0E}" type="presParOf" srcId="{B6F9081C-5F7F-4E6D-948D-51BFFFE367C2}" destId="{CB9ECCF2-1CAC-4E4A-BDCF-DC716012CBDB}" srcOrd="9" destOrd="0" presId="urn:microsoft.com/office/officeart/2005/8/layout/cycle8"/>
    <dgm:cxn modelId="{46237E99-FC37-4283-B3FB-C7AC80BF9F52}" type="presParOf" srcId="{B6F9081C-5F7F-4E6D-948D-51BFFFE367C2}" destId="{56F5F8B0-8026-4438-937E-B0F665C6CEC1}" srcOrd="10" destOrd="0" presId="urn:microsoft.com/office/officeart/2005/8/layout/cycle8"/>
    <dgm:cxn modelId="{9BF14A8E-48D8-47C5-8078-C228F57FE719}" type="presParOf" srcId="{B6F9081C-5F7F-4E6D-948D-51BFFFE367C2}" destId="{F7A38A21-0781-4319-99D2-3E6B9CF8BD37}" srcOrd="11" destOrd="0" presId="urn:microsoft.com/office/officeart/2005/8/layout/cycle8"/>
    <dgm:cxn modelId="{C95FDBC5-BC84-4FB2-A11A-86794C440CE2}" type="presParOf" srcId="{B6F9081C-5F7F-4E6D-948D-51BFFFE367C2}" destId="{06468751-3BA9-4343-A2B4-2A6D21B2774C}" srcOrd="12" destOrd="0" presId="urn:microsoft.com/office/officeart/2005/8/layout/cycle8"/>
    <dgm:cxn modelId="{5ECFC9DC-AF8B-4EF2-9D89-8A9A9F18000C}" type="presParOf" srcId="{B6F9081C-5F7F-4E6D-948D-51BFFFE367C2}" destId="{C5CF073D-FE18-43E1-907D-86D20DC4DDB0}" srcOrd="13" destOrd="0" presId="urn:microsoft.com/office/officeart/2005/8/layout/cycle8"/>
    <dgm:cxn modelId="{046B2E7F-56D8-44F9-80EC-4B716808B8D2}" type="presParOf" srcId="{B6F9081C-5F7F-4E6D-948D-51BFFFE367C2}" destId="{A12230AD-FD75-4A0E-80A6-DB530E55C2F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7032514-4124-4EAD-B954-9CE0056A65EA}" type="presOf" srcId="{455FC79C-EE3F-4481-9D89-3F2BFE67D1EB}" destId="{AAD245D9-BF97-4B3D-9E53-65DDC05C2411}" srcOrd="1" destOrd="0" presId="urn:microsoft.com/office/officeart/2005/8/layout/process1"/>
    <dgm:cxn modelId="{112C4E76-2280-4085-840E-21A742D4055E}" type="presOf" srcId="{F357B788-15EF-4B08-AC5A-C87401CC4055}" destId="{82A3BB3E-2451-47C1-978E-55084A9F6EC6}" srcOrd="0" destOrd="0" presId="urn:microsoft.com/office/officeart/2005/8/layout/process1"/>
    <dgm:cxn modelId="{206E0CE8-CB30-47A2-80B3-57FC3861BE57}" type="presOf" srcId="{598B97EF-D938-4A6D-B7CB-B7C504A74E2C}" destId="{C19FE7B3-32FF-4F6E-8469-C453007CBF79}" srcOrd="0" destOrd="0" presId="urn:microsoft.com/office/officeart/2005/8/layout/process1"/>
    <dgm:cxn modelId="{59AEE9BB-1CDF-462D-AF1B-A972FCCD3D5D}" type="presOf" srcId="{3FB14649-BF60-4F95-A229-769796B0813A}" destId="{F89992C4-BBCD-4222-97C9-AB992B58B30B}" srcOrd="0" destOrd="0" presId="urn:microsoft.com/office/officeart/2005/8/layout/process1"/>
    <dgm:cxn modelId="{28DE822C-54FF-4BC5-BF2A-BBC130BDF68B}" type="presOf" srcId="{86E0BD59-8D9E-4429-9924-ADF37818F4D7}" destId="{6A3F14E6-0FB9-42B2-AC54-9AE371AEC014}" srcOrd="0" destOrd="0" presId="urn:microsoft.com/office/officeart/2005/8/layout/process1"/>
    <dgm:cxn modelId="{AB2C4534-1306-4EE5-9458-1C46476DDD59}" type="presOf" srcId="{8BA71E3E-91F0-49C0-B124-363494D8FB54}" destId="{4CC06818-1BF5-4866-A2E7-87C01EBE8823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F90A7924-0898-434B-9F2D-3B868D3B077C}" type="presOf" srcId="{8BA71E3E-91F0-49C0-B124-363494D8FB54}" destId="{70523650-0605-4F14-86A3-092B97AD8A94}" srcOrd="1" destOrd="0" presId="urn:microsoft.com/office/officeart/2005/8/layout/process1"/>
    <dgm:cxn modelId="{4272829D-543C-4382-8B90-238E192FBFFE}" type="presOf" srcId="{455FC79C-EE3F-4481-9D89-3F2BFE67D1EB}" destId="{567599CA-BE14-433C-95D8-7933A179BB51}" srcOrd="0" destOrd="0" presId="urn:microsoft.com/office/officeart/2005/8/layout/process1"/>
    <dgm:cxn modelId="{AE45C786-1B09-4482-9B29-FCAE70FD33C5}" type="presParOf" srcId="{C19FE7B3-32FF-4F6E-8469-C453007CBF79}" destId="{F89992C4-BBCD-4222-97C9-AB992B58B30B}" srcOrd="0" destOrd="0" presId="urn:microsoft.com/office/officeart/2005/8/layout/process1"/>
    <dgm:cxn modelId="{62543DFD-0BDB-4A8A-B7DD-9D4CD0E77CC4}" type="presParOf" srcId="{C19FE7B3-32FF-4F6E-8469-C453007CBF79}" destId="{4CC06818-1BF5-4866-A2E7-87C01EBE8823}" srcOrd="1" destOrd="0" presId="urn:microsoft.com/office/officeart/2005/8/layout/process1"/>
    <dgm:cxn modelId="{66F47F3C-1AA8-4F43-9CDD-D68294A3AFD1}" type="presParOf" srcId="{4CC06818-1BF5-4866-A2E7-87C01EBE8823}" destId="{70523650-0605-4F14-86A3-092B97AD8A94}" srcOrd="0" destOrd="0" presId="urn:microsoft.com/office/officeart/2005/8/layout/process1"/>
    <dgm:cxn modelId="{9303DEE1-31D6-4AAC-A4B8-7D67F2DC19F6}" type="presParOf" srcId="{C19FE7B3-32FF-4F6E-8469-C453007CBF79}" destId="{82A3BB3E-2451-47C1-978E-55084A9F6EC6}" srcOrd="2" destOrd="0" presId="urn:microsoft.com/office/officeart/2005/8/layout/process1"/>
    <dgm:cxn modelId="{ACC4D302-8A37-4845-AA8C-7ADF6559E171}" type="presParOf" srcId="{C19FE7B3-32FF-4F6E-8469-C453007CBF79}" destId="{567599CA-BE14-433C-95D8-7933A179BB51}" srcOrd="3" destOrd="0" presId="urn:microsoft.com/office/officeart/2005/8/layout/process1"/>
    <dgm:cxn modelId="{5B33736E-923D-4943-8F33-FCF16DC50C1A}" type="presParOf" srcId="{567599CA-BE14-433C-95D8-7933A179BB51}" destId="{AAD245D9-BF97-4B3D-9E53-65DDC05C2411}" srcOrd="0" destOrd="0" presId="urn:microsoft.com/office/officeart/2005/8/layout/process1"/>
    <dgm:cxn modelId="{5007F98E-9DCD-4DF8-A131-A2374415790C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2775E6-3717-4B3A-A476-B6FFBD4DA17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98ADA5-B48F-4E93-8452-E70C04E536DC}">
      <dgm:prSet phldrT="[Text]"/>
      <dgm:spPr/>
      <dgm:t>
        <a:bodyPr/>
        <a:lstStyle/>
        <a:p>
          <a:r>
            <a:rPr lang="cs-CZ" dirty="0" smtClean="0"/>
            <a:t>vnější</a:t>
          </a:r>
          <a:endParaRPr lang="cs-CZ" dirty="0"/>
        </a:p>
      </dgm:t>
    </dgm:pt>
    <dgm:pt modelId="{23CF335C-ACEE-4591-BC3E-F086CADF899C}" type="parTrans" cxnId="{2D2CA032-EEF0-446D-A005-738C5C32B11E}">
      <dgm:prSet/>
      <dgm:spPr/>
      <dgm:t>
        <a:bodyPr/>
        <a:lstStyle/>
        <a:p>
          <a:endParaRPr lang="cs-CZ"/>
        </a:p>
      </dgm:t>
    </dgm:pt>
    <dgm:pt modelId="{1B07E088-AB20-4185-9758-49D0875CA049}" type="sibTrans" cxnId="{2D2CA032-EEF0-446D-A005-738C5C32B11E}">
      <dgm:prSet/>
      <dgm:spPr/>
      <dgm:t>
        <a:bodyPr/>
        <a:lstStyle/>
        <a:p>
          <a:endParaRPr lang="cs-CZ"/>
        </a:p>
      </dgm:t>
    </dgm:pt>
    <dgm:pt modelId="{58774A5D-848B-48DF-882F-5D094E639FCA}">
      <dgm:prSet phldrT="[Text]"/>
      <dgm:spPr/>
      <dgm:t>
        <a:bodyPr/>
        <a:lstStyle/>
        <a:p>
          <a:r>
            <a:rPr lang="cs-CZ" dirty="0" smtClean="0"/>
            <a:t>v obecném prostředí</a:t>
          </a:r>
          <a:endParaRPr lang="cs-CZ" dirty="0"/>
        </a:p>
      </dgm:t>
    </dgm:pt>
    <dgm:pt modelId="{CEE5CCF8-4E55-49B5-A0B2-EF336433D0E3}" type="parTrans" cxnId="{E133811E-7FD4-47B9-BEDA-499650232935}">
      <dgm:prSet/>
      <dgm:spPr/>
      <dgm:t>
        <a:bodyPr/>
        <a:lstStyle/>
        <a:p>
          <a:endParaRPr lang="cs-CZ"/>
        </a:p>
      </dgm:t>
    </dgm:pt>
    <dgm:pt modelId="{CF9BF93C-A684-4735-AA9B-B28A1739C75A}" type="sibTrans" cxnId="{E133811E-7FD4-47B9-BEDA-499650232935}">
      <dgm:prSet/>
      <dgm:spPr/>
      <dgm:t>
        <a:bodyPr/>
        <a:lstStyle/>
        <a:p>
          <a:endParaRPr lang="cs-CZ"/>
        </a:p>
      </dgm:t>
    </dgm:pt>
    <dgm:pt modelId="{2CDD0B1E-95D8-4488-93FE-66B889A73C69}">
      <dgm:prSet phldrT="[Text]"/>
      <dgm:spPr/>
      <dgm:t>
        <a:bodyPr/>
        <a:lstStyle/>
        <a:p>
          <a:r>
            <a:rPr lang="cs-CZ" dirty="0" smtClean="0"/>
            <a:t>organizace je nemůže přímo ovlivnit</a:t>
          </a:r>
          <a:endParaRPr lang="cs-CZ" dirty="0"/>
        </a:p>
      </dgm:t>
    </dgm:pt>
    <dgm:pt modelId="{1BB180FC-DC07-4B8F-B5B5-35C69D95661D}" type="parTrans" cxnId="{1CF1EA9B-0204-4318-B943-39398DF9ABC5}">
      <dgm:prSet/>
      <dgm:spPr/>
      <dgm:t>
        <a:bodyPr/>
        <a:lstStyle/>
        <a:p>
          <a:endParaRPr lang="cs-CZ"/>
        </a:p>
      </dgm:t>
    </dgm:pt>
    <dgm:pt modelId="{A49AEFB4-304A-4CE2-93FC-AAF51EF5D2A2}" type="sibTrans" cxnId="{1CF1EA9B-0204-4318-B943-39398DF9ABC5}">
      <dgm:prSet/>
      <dgm:spPr/>
      <dgm:t>
        <a:bodyPr/>
        <a:lstStyle/>
        <a:p>
          <a:endParaRPr lang="cs-CZ"/>
        </a:p>
      </dgm:t>
    </dgm:pt>
    <dgm:pt modelId="{0872979E-7244-4E92-A163-0B72B71CCB4D}">
      <dgm:prSet phldrT="[Text]"/>
      <dgm:spPr/>
      <dgm:t>
        <a:bodyPr/>
        <a:lstStyle/>
        <a:p>
          <a:r>
            <a:rPr lang="cs-CZ" dirty="0" smtClean="0"/>
            <a:t>trendy,  obecné a oborové prostředí</a:t>
          </a:r>
        </a:p>
      </dgm:t>
    </dgm:pt>
    <dgm:pt modelId="{CB03A482-35E8-4496-873F-ADACF213AB21}" type="parTrans" cxnId="{E58C6399-A36F-405A-82A6-351DA949D3FB}">
      <dgm:prSet/>
      <dgm:spPr/>
      <dgm:t>
        <a:bodyPr/>
        <a:lstStyle/>
        <a:p>
          <a:endParaRPr lang="cs-CZ"/>
        </a:p>
      </dgm:t>
    </dgm:pt>
    <dgm:pt modelId="{BED8AD2D-7C2F-4186-8D74-457A4208FC21}" type="sibTrans" cxnId="{E58C6399-A36F-405A-82A6-351DA949D3FB}">
      <dgm:prSet/>
      <dgm:spPr/>
      <dgm:t>
        <a:bodyPr/>
        <a:lstStyle/>
        <a:p>
          <a:endParaRPr lang="cs-CZ"/>
        </a:p>
      </dgm:t>
    </dgm:pt>
    <dgm:pt modelId="{62E097AA-B32F-480A-B5DF-92287AD7AA6D}">
      <dgm:prSet phldrT="[Text]"/>
      <dgm:spPr/>
      <dgm:t>
        <a:bodyPr/>
        <a:lstStyle/>
        <a:p>
          <a:r>
            <a:rPr lang="cs-CZ" dirty="0" smtClean="0"/>
            <a:t>vnitřní</a:t>
          </a:r>
          <a:endParaRPr lang="cs-CZ" dirty="0"/>
        </a:p>
      </dgm:t>
    </dgm:pt>
    <dgm:pt modelId="{F1C8CFEB-D8A2-47E2-B5AC-4816CD09C2DE}" type="parTrans" cxnId="{886AEDD1-6BD8-4B89-97DA-78869AE0D96A}">
      <dgm:prSet/>
      <dgm:spPr/>
      <dgm:t>
        <a:bodyPr/>
        <a:lstStyle/>
        <a:p>
          <a:endParaRPr lang="cs-CZ"/>
        </a:p>
      </dgm:t>
    </dgm:pt>
    <dgm:pt modelId="{613BC6B1-84F1-465D-9CA4-10D3367B8F97}" type="sibTrans" cxnId="{886AEDD1-6BD8-4B89-97DA-78869AE0D96A}">
      <dgm:prSet/>
      <dgm:spPr/>
      <dgm:t>
        <a:bodyPr/>
        <a:lstStyle/>
        <a:p>
          <a:endParaRPr lang="cs-CZ"/>
        </a:p>
      </dgm:t>
    </dgm:pt>
    <dgm:pt modelId="{ADC27E27-0960-4500-8036-B0B7F01723A8}">
      <dgm:prSet phldrT="[Text]"/>
      <dgm:spPr/>
      <dgm:t>
        <a:bodyPr/>
        <a:lstStyle/>
        <a:p>
          <a:r>
            <a:rPr lang="cs-CZ" dirty="0" smtClean="0"/>
            <a:t>rozvoj organizace, efektivnost</a:t>
          </a:r>
          <a:endParaRPr lang="cs-CZ" dirty="0"/>
        </a:p>
      </dgm:t>
    </dgm:pt>
    <dgm:pt modelId="{074D645D-3ACC-4E4F-B828-2FE6E56CA789}" type="parTrans" cxnId="{84B17079-86FD-4F22-BECB-9BFEA51924E2}">
      <dgm:prSet/>
      <dgm:spPr/>
      <dgm:t>
        <a:bodyPr/>
        <a:lstStyle/>
        <a:p>
          <a:endParaRPr lang="cs-CZ"/>
        </a:p>
      </dgm:t>
    </dgm:pt>
    <dgm:pt modelId="{B78359B8-8279-483C-A02C-37CAF0E750B3}" type="sibTrans" cxnId="{84B17079-86FD-4F22-BECB-9BFEA51924E2}">
      <dgm:prSet/>
      <dgm:spPr/>
      <dgm:t>
        <a:bodyPr/>
        <a:lstStyle/>
        <a:p>
          <a:endParaRPr lang="cs-CZ"/>
        </a:p>
      </dgm:t>
    </dgm:pt>
    <dgm:pt modelId="{58DCB2A4-6A93-4C37-9E36-8905740B4638}">
      <dgm:prSet phldrT="[Text]"/>
      <dgm:spPr/>
      <dgm:t>
        <a:bodyPr/>
        <a:lstStyle/>
        <a:p>
          <a:r>
            <a:rPr lang="cs-CZ" dirty="0" smtClean="0"/>
            <a:t>výroba a její řízení</a:t>
          </a:r>
          <a:endParaRPr lang="cs-CZ" dirty="0"/>
        </a:p>
      </dgm:t>
    </dgm:pt>
    <dgm:pt modelId="{47F05E00-4CC6-4629-9825-0493F2D0A911}" type="parTrans" cxnId="{7F2D1EAB-4687-47C4-B1F4-1CEB4270645C}">
      <dgm:prSet/>
      <dgm:spPr/>
      <dgm:t>
        <a:bodyPr/>
        <a:lstStyle/>
        <a:p>
          <a:endParaRPr lang="cs-CZ"/>
        </a:p>
      </dgm:t>
    </dgm:pt>
    <dgm:pt modelId="{64FACC2A-ADC6-4655-AC60-276A9A4321F9}" type="sibTrans" cxnId="{7F2D1EAB-4687-47C4-B1F4-1CEB4270645C}">
      <dgm:prSet/>
      <dgm:spPr/>
      <dgm:t>
        <a:bodyPr/>
        <a:lstStyle/>
        <a:p>
          <a:endParaRPr lang="cs-CZ"/>
        </a:p>
      </dgm:t>
    </dgm:pt>
    <dgm:pt modelId="{657AEF42-403C-42DE-8345-A34BBB683969}">
      <dgm:prSet phldrT="[Text]"/>
      <dgm:spPr/>
      <dgm:t>
        <a:bodyPr/>
        <a:lstStyle/>
        <a:p>
          <a:r>
            <a:rPr lang="cs-CZ" dirty="0" smtClean="0"/>
            <a:t>finance, zdroje, rozpočty, ziskovost</a:t>
          </a:r>
          <a:endParaRPr lang="cs-CZ" dirty="0"/>
        </a:p>
      </dgm:t>
    </dgm:pt>
    <dgm:pt modelId="{59B2F95B-3E2F-4561-B06E-5A01399B5FFA}" type="parTrans" cxnId="{25A53B65-8718-4047-9DC9-C852144D8B80}">
      <dgm:prSet/>
      <dgm:spPr/>
      <dgm:t>
        <a:bodyPr/>
        <a:lstStyle/>
        <a:p>
          <a:endParaRPr lang="cs-CZ"/>
        </a:p>
      </dgm:t>
    </dgm:pt>
    <dgm:pt modelId="{9891E2F9-1C80-4FD9-9B13-B59E5AB6E652}" type="sibTrans" cxnId="{25A53B65-8718-4047-9DC9-C852144D8B80}">
      <dgm:prSet/>
      <dgm:spPr/>
      <dgm:t>
        <a:bodyPr/>
        <a:lstStyle/>
        <a:p>
          <a:endParaRPr lang="cs-CZ"/>
        </a:p>
      </dgm:t>
    </dgm:pt>
    <dgm:pt modelId="{BBD29A49-5FB2-4A39-9AFB-7D4FB661CB51}" type="pres">
      <dgm:prSet presAssocID="{6E2775E6-3717-4B3A-A476-B6FFBD4DA17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AEC82C32-CA92-43DF-BEDE-DB01836851F1}" type="pres">
      <dgm:prSet presAssocID="{8B98ADA5-B48F-4E93-8452-E70C04E536DC}" presName="root" presStyleCnt="0">
        <dgm:presLayoutVars>
          <dgm:chMax/>
          <dgm:chPref/>
        </dgm:presLayoutVars>
      </dgm:prSet>
      <dgm:spPr/>
    </dgm:pt>
    <dgm:pt modelId="{CF80787E-F262-4D8D-8138-EF35785143D6}" type="pres">
      <dgm:prSet presAssocID="{8B98ADA5-B48F-4E93-8452-E70C04E536DC}" presName="rootComposite" presStyleCnt="0">
        <dgm:presLayoutVars/>
      </dgm:prSet>
      <dgm:spPr/>
    </dgm:pt>
    <dgm:pt modelId="{0B804FBB-B63D-4BB8-AF76-FE080219539E}" type="pres">
      <dgm:prSet presAssocID="{8B98ADA5-B48F-4E93-8452-E70C04E536DC}" presName="ParentAccent" presStyleLbl="alignNode1" presStyleIdx="0" presStyleCnt="2"/>
      <dgm:spPr/>
    </dgm:pt>
    <dgm:pt modelId="{0FFD2111-F5E2-4CBF-9272-59271FF52A67}" type="pres">
      <dgm:prSet presAssocID="{8B98ADA5-B48F-4E93-8452-E70C04E536DC}" presName="ParentSmallAccent" presStyleLbl="fgAcc1" presStyleIdx="0" presStyleCnt="2"/>
      <dgm:spPr/>
    </dgm:pt>
    <dgm:pt modelId="{0D0DA334-ABBC-4AF2-B6D1-040D4A000905}" type="pres">
      <dgm:prSet presAssocID="{8B98ADA5-B48F-4E93-8452-E70C04E536DC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EE80EC-A40A-4419-B534-C445ABF3861C}" type="pres">
      <dgm:prSet presAssocID="{8B98ADA5-B48F-4E93-8452-E70C04E536DC}" presName="childShape" presStyleCnt="0">
        <dgm:presLayoutVars>
          <dgm:chMax val="0"/>
          <dgm:chPref val="0"/>
        </dgm:presLayoutVars>
      </dgm:prSet>
      <dgm:spPr/>
    </dgm:pt>
    <dgm:pt modelId="{EB832B06-09D1-47A1-8679-E515CE1AF604}" type="pres">
      <dgm:prSet presAssocID="{58774A5D-848B-48DF-882F-5D094E639FCA}" presName="childComposite" presStyleCnt="0">
        <dgm:presLayoutVars>
          <dgm:chMax val="0"/>
          <dgm:chPref val="0"/>
        </dgm:presLayoutVars>
      </dgm:prSet>
      <dgm:spPr/>
    </dgm:pt>
    <dgm:pt modelId="{20B266F0-7500-45E1-9DB3-A34651BA47E7}" type="pres">
      <dgm:prSet presAssocID="{58774A5D-848B-48DF-882F-5D094E639FCA}" presName="ChildAccent" presStyleLbl="solidFgAcc1" presStyleIdx="0" presStyleCnt="6"/>
      <dgm:spPr/>
    </dgm:pt>
    <dgm:pt modelId="{DD92A58E-CBC1-4CE8-AAF6-11BCE81AF73C}" type="pres">
      <dgm:prSet presAssocID="{58774A5D-848B-48DF-882F-5D094E639FCA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181C9B-B7EA-4833-8D00-87A966EA0A76}" type="pres">
      <dgm:prSet presAssocID="{2CDD0B1E-95D8-4488-93FE-66B889A73C69}" presName="childComposite" presStyleCnt="0">
        <dgm:presLayoutVars>
          <dgm:chMax val="0"/>
          <dgm:chPref val="0"/>
        </dgm:presLayoutVars>
      </dgm:prSet>
      <dgm:spPr/>
    </dgm:pt>
    <dgm:pt modelId="{34674FE7-37E3-4240-9465-9D7014EA9EC5}" type="pres">
      <dgm:prSet presAssocID="{2CDD0B1E-95D8-4488-93FE-66B889A73C69}" presName="ChildAccent" presStyleLbl="solidFgAcc1" presStyleIdx="1" presStyleCnt="6"/>
      <dgm:spPr/>
    </dgm:pt>
    <dgm:pt modelId="{160CE7EA-36FE-48FD-AA36-CAA3B3269B80}" type="pres">
      <dgm:prSet presAssocID="{2CDD0B1E-95D8-4488-93FE-66B889A73C69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70E93F-A98F-421D-823F-D2139665A92F}" type="pres">
      <dgm:prSet presAssocID="{0872979E-7244-4E92-A163-0B72B71CCB4D}" presName="childComposite" presStyleCnt="0">
        <dgm:presLayoutVars>
          <dgm:chMax val="0"/>
          <dgm:chPref val="0"/>
        </dgm:presLayoutVars>
      </dgm:prSet>
      <dgm:spPr/>
    </dgm:pt>
    <dgm:pt modelId="{E24AC9EE-3123-4784-A38C-D8F7B7EED413}" type="pres">
      <dgm:prSet presAssocID="{0872979E-7244-4E92-A163-0B72B71CCB4D}" presName="ChildAccent" presStyleLbl="solidFgAcc1" presStyleIdx="2" presStyleCnt="6"/>
      <dgm:spPr/>
    </dgm:pt>
    <dgm:pt modelId="{947AE06B-21A1-4358-A51C-A73E20AFEF48}" type="pres">
      <dgm:prSet presAssocID="{0872979E-7244-4E92-A163-0B72B71CCB4D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BBE687-23B7-4123-B282-F5B0A7488F07}" type="pres">
      <dgm:prSet presAssocID="{62E097AA-B32F-480A-B5DF-92287AD7AA6D}" presName="root" presStyleCnt="0">
        <dgm:presLayoutVars>
          <dgm:chMax/>
          <dgm:chPref/>
        </dgm:presLayoutVars>
      </dgm:prSet>
      <dgm:spPr/>
    </dgm:pt>
    <dgm:pt modelId="{182C8C2F-E9D7-4956-94D6-792FC799A4CC}" type="pres">
      <dgm:prSet presAssocID="{62E097AA-B32F-480A-B5DF-92287AD7AA6D}" presName="rootComposite" presStyleCnt="0">
        <dgm:presLayoutVars/>
      </dgm:prSet>
      <dgm:spPr/>
    </dgm:pt>
    <dgm:pt modelId="{65E47401-DF6A-4AFF-9CC0-0F723558119B}" type="pres">
      <dgm:prSet presAssocID="{62E097AA-B32F-480A-B5DF-92287AD7AA6D}" presName="ParentAccent" presStyleLbl="alignNode1" presStyleIdx="1" presStyleCnt="2"/>
      <dgm:spPr/>
    </dgm:pt>
    <dgm:pt modelId="{3EA046C4-2C8A-4267-9232-6FCAAAC71463}" type="pres">
      <dgm:prSet presAssocID="{62E097AA-B32F-480A-B5DF-92287AD7AA6D}" presName="ParentSmallAccent" presStyleLbl="fgAcc1" presStyleIdx="1" presStyleCnt="2"/>
      <dgm:spPr/>
    </dgm:pt>
    <dgm:pt modelId="{B18F6545-7189-41D5-938F-AEFB8A3C8AA6}" type="pres">
      <dgm:prSet presAssocID="{62E097AA-B32F-480A-B5DF-92287AD7AA6D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7B56B-2A70-4797-A492-E6F08E4E45FC}" type="pres">
      <dgm:prSet presAssocID="{62E097AA-B32F-480A-B5DF-92287AD7AA6D}" presName="childShape" presStyleCnt="0">
        <dgm:presLayoutVars>
          <dgm:chMax val="0"/>
          <dgm:chPref val="0"/>
        </dgm:presLayoutVars>
      </dgm:prSet>
      <dgm:spPr/>
    </dgm:pt>
    <dgm:pt modelId="{7D962AA0-329B-4596-8CFF-2ECD0518935E}" type="pres">
      <dgm:prSet presAssocID="{ADC27E27-0960-4500-8036-B0B7F01723A8}" presName="childComposite" presStyleCnt="0">
        <dgm:presLayoutVars>
          <dgm:chMax val="0"/>
          <dgm:chPref val="0"/>
        </dgm:presLayoutVars>
      </dgm:prSet>
      <dgm:spPr/>
    </dgm:pt>
    <dgm:pt modelId="{D964C8A6-3BEF-4364-A733-6058715B9873}" type="pres">
      <dgm:prSet presAssocID="{ADC27E27-0960-4500-8036-B0B7F01723A8}" presName="ChildAccent" presStyleLbl="solidFgAcc1" presStyleIdx="3" presStyleCnt="6"/>
      <dgm:spPr/>
    </dgm:pt>
    <dgm:pt modelId="{6CB2029B-F127-49AB-8993-D898AB9EFB28}" type="pres">
      <dgm:prSet presAssocID="{ADC27E27-0960-4500-8036-B0B7F01723A8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FC31CD-9048-4A11-8C43-471B2C37EC34}" type="pres">
      <dgm:prSet presAssocID="{58DCB2A4-6A93-4C37-9E36-8905740B4638}" presName="childComposite" presStyleCnt="0">
        <dgm:presLayoutVars>
          <dgm:chMax val="0"/>
          <dgm:chPref val="0"/>
        </dgm:presLayoutVars>
      </dgm:prSet>
      <dgm:spPr/>
    </dgm:pt>
    <dgm:pt modelId="{09A550CD-3C05-4702-B101-E8608AE47B3A}" type="pres">
      <dgm:prSet presAssocID="{58DCB2A4-6A93-4C37-9E36-8905740B4638}" presName="ChildAccent" presStyleLbl="solidFgAcc1" presStyleIdx="4" presStyleCnt="6"/>
      <dgm:spPr/>
    </dgm:pt>
    <dgm:pt modelId="{2E16E37E-C44B-4F7C-81A1-0FE0886CDC13}" type="pres">
      <dgm:prSet presAssocID="{58DCB2A4-6A93-4C37-9E36-8905740B4638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C1C52B-E59A-4471-A4A0-8BFE243CA735}" type="pres">
      <dgm:prSet presAssocID="{657AEF42-403C-42DE-8345-A34BBB683969}" presName="childComposite" presStyleCnt="0">
        <dgm:presLayoutVars>
          <dgm:chMax val="0"/>
          <dgm:chPref val="0"/>
        </dgm:presLayoutVars>
      </dgm:prSet>
      <dgm:spPr/>
    </dgm:pt>
    <dgm:pt modelId="{217D4DD8-E9B6-4C5A-9899-A27945F06D63}" type="pres">
      <dgm:prSet presAssocID="{657AEF42-403C-42DE-8345-A34BBB683969}" presName="ChildAccent" presStyleLbl="solidFgAcc1" presStyleIdx="5" presStyleCnt="6"/>
      <dgm:spPr/>
    </dgm:pt>
    <dgm:pt modelId="{2FF32D1F-D017-4B1B-BC53-501A9B80EF01}" type="pres">
      <dgm:prSet presAssocID="{657AEF42-403C-42DE-8345-A34BBB683969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6AEDD1-6BD8-4B89-97DA-78869AE0D96A}" srcId="{6E2775E6-3717-4B3A-A476-B6FFBD4DA176}" destId="{62E097AA-B32F-480A-B5DF-92287AD7AA6D}" srcOrd="1" destOrd="0" parTransId="{F1C8CFEB-D8A2-47E2-B5AC-4816CD09C2DE}" sibTransId="{613BC6B1-84F1-465D-9CA4-10D3367B8F97}"/>
    <dgm:cxn modelId="{E58C6399-A36F-405A-82A6-351DA949D3FB}" srcId="{8B98ADA5-B48F-4E93-8452-E70C04E536DC}" destId="{0872979E-7244-4E92-A163-0B72B71CCB4D}" srcOrd="2" destOrd="0" parTransId="{CB03A482-35E8-4496-873F-ADACF213AB21}" sibTransId="{BED8AD2D-7C2F-4186-8D74-457A4208FC21}"/>
    <dgm:cxn modelId="{9DF96C89-6793-42FB-9C07-083A18A4A2F4}" type="presOf" srcId="{6E2775E6-3717-4B3A-A476-B6FFBD4DA176}" destId="{BBD29A49-5FB2-4A39-9AFB-7D4FB661CB51}" srcOrd="0" destOrd="0" presId="urn:microsoft.com/office/officeart/2008/layout/SquareAccentList"/>
    <dgm:cxn modelId="{7F2D1EAB-4687-47C4-B1F4-1CEB4270645C}" srcId="{62E097AA-B32F-480A-B5DF-92287AD7AA6D}" destId="{58DCB2A4-6A93-4C37-9E36-8905740B4638}" srcOrd="1" destOrd="0" parTransId="{47F05E00-4CC6-4629-9825-0493F2D0A911}" sibTransId="{64FACC2A-ADC6-4655-AC60-276A9A4321F9}"/>
    <dgm:cxn modelId="{2D2CA032-EEF0-446D-A005-738C5C32B11E}" srcId="{6E2775E6-3717-4B3A-A476-B6FFBD4DA176}" destId="{8B98ADA5-B48F-4E93-8452-E70C04E536DC}" srcOrd="0" destOrd="0" parTransId="{23CF335C-ACEE-4591-BC3E-F086CADF899C}" sibTransId="{1B07E088-AB20-4185-9758-49D0875CA049}"/>
    <dgm:cxn modelId="{25A53B65-8718-4047-9DC9-C852144D8B80}" srcId="{62E097AA-B32F-480A-B5DF-92287AD7AA6D}" destId="{657AEF42-403C-42DE-8345-A34BBB683969}" srcOrd="2" destOrd="0" parTransId="{59B2F95B-3E2F-4561-B06E-5A01399B5FFA}" sibTransId="{9891E2F9-1C80-4FD9-9B13-B59E5AB6E652}"/>
    <dgm:cxn modelId="{1A7230A9-F623-49B0-BBA5-BF8DD093688C}" type="presOf" srcId="{8B98ADA5-B48F-4E93-8452-E70C04E536DC}" destId="{0D0DA334-ABBC-4AF2-B6D1-040D4A000905}" srcOrd="0" destOrd="0" presId="urn:microsoft.com/office/officeart/2008/layout/SquareAccentList"/>
    <dgm:cxn modelId="{E133811E-7FD4-47B9-BEDA-499650232935}" srcId="{8B98ADA5-B48F-4E93-8452-E70C04E536DC}" destId="{58774A5D-848B-48DF-882F-5D094E639FCA}" srcOrd="0" destOrd="0" parTransId="{CEE5CCF8-4E55-49B5-A0B2-EF336433D0E3}" sibTransId="{CF9BF93C-A684-4735-AA9B-B28A1739C75A}"/>
    <dgm:cxn modelId="{1EA7C958-47D6-4F07-8876-DF7025116720}" type="presOf" srcId="{ADC27E27-0960-4500-8036-B0B7F01723A8}" destId="{6CB2029B-F127-49AB-8993-D898AB9EFB28}" srcOrd="0" destOrd="0" presId="urn:microsoft.com/office/officeart/2008/layout/SquareAccentList"/>
    <dgm:cxn modelId="{CB8DF946-D12E-4F2A-822F-E763430C4271}" type="presOf" srcId="{62E097AA-B32F-480A-B5DF-92287AD7AA6D}" destId="{B18F6545-7189-41D5-938F-AEFB8A3C8AA6}" srcOrd="0" destOrd="0" presId="urn:microsoft.com/office/officeart/2008/layout/SquareAccentList"/>
    <dgm:cxn modelId="{2DD8BE7B-C560-40D5-AB99-A20C0FC400E5}" type="presOf" srcId="{657AEF42-403C-42DE-8345-A34BBB683969}" destId="{2FF32D1F-D017-4B1B-BC53-501A9B80EF01}" srcOrd="0" destOrd="0" presId="urn:microsoft.com/office/officeart/2008/layout/SquareAccentList"/>
    <dgm:cxn modelId="{84B17079-86FD-4F22-BECB-9BFEA51924E2}" srcId="{62E097AA-B32F-480A-B5DF-92287AD7AA6D}" destId="{ADC27E27-0960-4500-8036-B0B7F01723A8}" srcOrd="0" destOrd="0" parTransId="{074D645D-3ACC-4E4F-B828-2FE6E56CA789}" sibTransId="{B78359B8-8279-483C-A02C-37CAF0E750B3}"/>
    <dgm:cxn modelId="{861783DE-2AFC-4014-85DD-B084074FBF72}" type="presOf" srcId="{2CDD0B1E-95D8-4488-93FE-66B889A73C69}" destId="{160CE7EA-36FE-48FD-AA36-CAA3B3269B80}" srcOrd="0" destOrd="0" presId="urn:microsoft.com/office/officeart/2008/layout/SquareAccentList"/>
    <dgm:cxn modelId="{E24149A5-AA7D-43FB-8A77-2921D105B85C}" type="presOf" srcId="{0872979E-7244-4E92-A163-0B72B71CCB4D}" destId="{947AE06B-21A1-4358-A51C-A73E20AFEF48}" srcOrd="0" destOrd="0" presId="urn:microsoft.com/office/officeart/2008/layout/SquareAccentList"/>
    <dgm:cxn modelId="{4F439988-E6C4-4460-A145-42AC6EDA7AF3}" type="presOf" srcId="{58774A5D-848B-48DF-882F-5D094E639FCA}" destId="{DD92A58E-CBC1-4CE8-AAF6-11BCE81AF73C}" srcOrd="0" destOrd="0" presId="urn:microsoft.com/office/officeart/2008/layout/SquareAccentList"/>
    <dgm:cxn modelId="{14A1FE8C-F7C9-4EB5-AFA4-A4914618033F}" type="presOf" srcId="{58DCB2A4-6A93-4C37-9E36-8905740B4638}" destId="{2E16E37E-C44B-4F7C-81A1-0FE0886CDC13}" srcOrd="0" destOrd="0" presId="urn:microsoft.com/office/officeart/2008/layout/SquareAccentList"/>
    <dgm:cxn modelId="{1CF1EA9B-0204-4318-B943-39398DF9ABC5}" srcId="{8B98ADA5-B48F-4E93-8452-E70C04E536DC}" destId="{2CDD0B1E-95D8-4488-93FE-66B889A73C69}" srcOrd="1" destOrd="0" parTransId="{1BB180FC-DC07-4B8F-B5B5-35C69D95661D}" sibTransId="{A49AEFB4-304A-4CE2-93FC-AAF51EF5D2A2}"/>
    <dgm:cxn modelId="{D95F321B-A026-4F9A-9B3C-4CB46D02D01D}" type="presParOf" srcId="{BBD29A49-5FB2-4A39-9AFB-7D4FB661CB51}" destId="{AEC82C32-CA92-43DF-BEDE-DB01836851F1}" srcOrd="0" destOrd="0" presId="urn:microsoft.com/office/officeart/2008/layout/SquareAccentList"/>
    <dgm:cxn modelId="{30C50C1D-96BB-46DA-972B-6F07DB8D17E7}" type="presParOf" srcId="{AEC82C32-CA92-43DF-BEDE-DB01836851F1}" destId="{CF80787E-F262-4D8D-8138-EF35785143D6}" srcOrd="0" destOrd="0" presId="urn:microsoft.com/office/officeart/2008/layout/SquareAccentList"/>
    <dgm:cxn modelId="{1541DA1F-CF30-4F6B-8346-7AA25BFF77F8}" type="presParOf" srcId="{CF80787E-F262-4D8D-8138-EF35785143D6}" destId="{0B804FBB-B63D-4BB8-AF76-FE080219539E}" srcOrd="0" destOrd="0" presId="urn:microsoft.com/office/officeart/2008/layout/SquareAccentList"/>
    <dgm:cxn modelId="{AE6C8784-1A9A-4F73-A4E0-4954E18C1DA0}" type="presParOf" srcId="{CF80787E-F262-4D8D-8138-EF35785143D6}" destId="{0FFD2111-F5E2-4CBF-9272-59271FF52A67}" srcOrd="1" destOrd="0" presId="urn:microsoft.com/office/officeart/2008/layout/SquareAccentList"/>
    <dgm:cxn modelId="{C69C6ECC-2EF5-4242-8773-1637C9C90E10}" type="presParOf" srcId="{CF80787E-F262-4D8D-8138-EF35785143D6}" destId="{0D0DA334-ABBC-4AF2-B6D1-040D4A000905}" srcOrd="2" destOrd="0" presId="urn:microsoft.com/office/officeart/2008/layout/SquareAccentList"/>
    <dgm:cxn modelId="{4B966540-6EAE-46B5-B7BE-E6C7AEEC3D81}" type="presParOf" srcId="{AEC82C32-CA92-43DF-BEDE-DB01836851F1}" destId="{0EEE80EC-A40A-4419-B534-C445ABF3861C}" srcOrd="1" destOrd="0" presId="urn:microsoft.com/office/officeart/2008/layout/SquareAccentList"/>
    <dgm:cxn modelId="{205A93F8-7462-4A4B-9520-87A2634D707D}" type="presParOf" srcId="{0EEE80EC-A40A-4419-B534-C445ABF3861C}" destId="{EB832B06-09D1-47A1-8679-E515CE1AF604}" srcOrd="0" destOrd="0" presId="urn:microsoft.com/office/officeart/2008/layout/SquareAccentList"/>
    <dgm:cxn modelId="{24FE4722-562F-41FF-BC0D-F44DF98D3B35}" type="presParOf" srcId="{EB832B06-09D1-47A1-8679-E515CE1AF604}" destId="{20B266F0-7500-45E1-9DB3-A34651BA47E7}" srcOrd="0" destOrd="0" presId="urn:microsoft.com/office/officeart/2008/layout/SquareAccentList"/>
    <dgm:cxn modelId="{9AC19592-745F-4984-B024-2D1CFF48793F}" type="presParOf" srcId="{EB832B06-09D1-47A1-8679-E515CE1AF604}" destId="{DD92A58E-CBC1-4CE8-AAF6-11BCE81AF73C}" srcOrd="1" destOrd="0" presId="urn:microsoft.com/office/officeart/2008/layout/SquareAccentList"/>
    <dgm:cxn modelId="{42490062-FA08-483F-84B2-B0EA0DB09302}" type="presParOf" srcId="{0EEE80EC-A40A-4419-B534-C445ABF3861C}" destId="{22181C9B-B7EA-4833-8D00-87A966EA0A76}" srcOrd="1" destOrd="0" presId="urn:microsoft.com/office/officeart/2008/layout/SquareAccentList"/>
    <dgm:cxn modelId="{26CBE8B9-4C8D-49D1-B612-1CDAE112233C}" type="presParOf" srcId="{22181C9B-B7EA-4833-8D00-87A966EA0A76}" destId="{34674FE7-37E3-4240-9465-9D7014EA9EC5}" srcOrd="0" destOrd="0" presId="urn:microsoft.com/office/officeart/2008/layout/SquareAccentList"/>
    <dgm:cxn modelId="{2DFE0B27-CCCA-4D45-9B5A-7FE2EFB37369}" type="presParOf" srcId="{22181C9B-B7EA-4833-8D00-87A966EA0A76}" destId="{160CE7EA-36FE-48FD-AA36-CAA3B3269B80}" srcOrd="1" destOrd="0" presId="urn:microsoft.com/office/officeart/2008/layout/SquareAccentList"/>
    <dgm:cxn modelId="{C4300E63-9177-427C-8FDA-7CB1BDEF659F}" type="presParOf" srcId="{0EEE80EC-A40A-4419-B534-C445ABF3861C}" destId="{A470E93F-A98F-421D-823F-D2139665A92F}" srcOrd="2" destOrd="0" presId="urn:microsoft.com/office/officeart/2008/layout/SquareAccentList"/>
    <dgm:cxn modelId="{1E4D1891-0A0C-42D7-A4F8-4D7843375C0E}" type="presParOf" srcId="{A470E93F-A98F-421D-823F-D2139665A92F}" destId="{E24AC9EE-3123-4784-A38C-D8F7B7EED413}" srcOrd="0" destOrd="0" presId="urn:microsoft.com/office/officeart/2008/layout/SquareAccentList"/>
    <dgm:cxn modelId="{481A48C4-614F-46AE-9013-5C45E9F021B4}" type="presParOf" srcId="{A470E93F-A98F-421D-823F-D2139665A92F}" destId="{947AE06B-21A1-4358-A51C-A73E20AFEF48}" srcOrd="1" destOrd="0" presId="urn:microsoft.com/office/officeart/2008/layout/SquareAccentList"/>
    <dgm:cxn modelId="{3AF190BD-3175-4957-8671-27231574947C}" type="presParOf" srcId="{BBD29A49-5FB2-4A39-9AFB-7D4FB661CB51}" destId="{8DBBE687-23B7-4123-B282-F5B0A7488F07}" srcOrd="1" destOrd="0" presId="urn:microsoft.com/office/officeart/2008/layout/SquareAccentList"/>
    <dgm:cxn modelId="{388F763F-1FFC-4C9C-B224-D5CA52723047}" type="presParOf" srcId="{8DBBE687-23B7-4123-B282-F5B0A7488F07}" destId="{182C8C2F-E9D7-4956-94D6-792FC799A4CC}" srcOrd="0" destOrd="0" presId="urn:microsoft.com/office/officeart/2008/layout/SquareAccentList"/>
    <dgm:cxn modelId="{C2609D35-E03F-4CDD-A65F-CB7567F56974}" type="presParOf" srcId="{182C8C2F-E9D7-4956-94D6-792FC799A4CC}" destId="{65E47401-DF6A-4AFF-9CC0-0F723558119B}" srcOrd="0" destOrd="0" presId="urn:microsoft.com/office/officeart/2008/layout/SquareAccentList"/>
    <dgm:cxn modelId="{672F112D-9C24-4B96-BA23-ABF0D5326204}" type="presParOf" srcId="{182C8C2F-E9D7-4956-94D6-792FC799A4CC}" destId="{3EA046C4-2C8A-4267-9232-6FCAAAC71463}" srcOrd="1" destOrd="0" presId="urn:microsoft.com/office/officeart/2008/layout/SquareAccentList"/>
    <dgm:cxn modelId="{CEAE67E7-CF56-4EA4-93FC-83F03B955041}" type="presParOf" srcId="{182C8C2F-E9D7-4956-94D6-792FC799A4CC}" destId="{B18F6545-7189-41D5-938F-AEFB8A3C8AA6}" srcOrd="2" destOrd="0" presId="urn:microsoft.com/office/officeart/2008/layout/SquareAccentList"/>
    <dgm:cxn modelId="{1BB36A4E-C75C-452F-928C-A67819371110}" type="presParOf" srcId="{8DBBE687-23B7-4123-B282-F5B0A7488F07}" destId="{ED27B56B-2A70-4797-A492-E6F08E4E45FC}" srcOrd="1" destOrd="0" presId="urn:microsoft.com/office/officeart/2008/layout/SquareAccentList"/>
    <dgm:cxn modelId="{68149E90-1C38-459A-9646-41E45813FA61}" type="presParOf" srcId="{ED27B56B-2A70-4797-A492-E6F08E4E45FC}" destId="{7D962AA0-329B-4596-8CFF-2ECD0518935E}" srcOrd="0" destOrd="0" presId="urn:microsoft.com/office/officeart/2008/layout/SquareAccentList"/>
    <dgm:cxn modelId="{026503E0-1CD2-4F85-B0FA-5F81012502FF}" type="presParOf" srcId="{7D962AA0-329B-4596-8CFF-2ECD0518935E}" destId="{D964C8A6-3BEF-4364-A733-6058715B9873}" srcOrd="0" destOrd="0" presId="urn:microsoft.com/office/officeart/2008/layout/SquareAccentList"/>
    <dgm:cxn modelId="{E8BAAC3C-C9B2-4D7B-9263-E7FE55B27A73}" type="presParOf" srcId="{7D962AA0-329B-4596-8CFF-2ECD0518935E}" destId="{6CB2029B-F127-49AB-8993-D898AB9EFB28}" srcOrd="1" destOrd="0" presId="urn:microsoft.com/office/officeart/2008/layout/SquareAccentList"/>
    <dgm:cxn modelId="{C443F93C-A0E5-462C-A572-17F80E61E490}" type="presParOf" srcId="{ED27B56B-2A70-4797-A492-E6F08E4E45FC}" destId="{13FC31CD-9048-4A11-8C43-471B2C37EC34}" srcOrd="1" destOrd="0" presId="urn:microsoft.com/office/officeart/2008/layout/SquareAccentList"/>
    <dgm:cxn modelId="{2CE1AA9F-F1EF-465B-9A05-B354733FAE55}" type="presParOf" srcId="{13FC31CD-9048-4A11-8C43-471B2C37EC34}" destId="{09A550CD-3C05-4702-B101-E8608AE47B3A}" srcOrd="0" destOrd="0" presId="urn:microsoft.com/office/officeart/2008/layout/SquareAccentList"/>
    <dgm:cxn modelId="{FE1DA4F7-C56F-418C-A613-D4A1D5ABA1AF}" type="presParOf" srcId="{13FC31CD-9048-4A11-8C43-471B2C37EC34}" destId="{2E16E37E-C44B-4F7C-81A1-0FE0886CDC13}" srcOrd="1" destOrd="0" presId="urn:microsoft.com/office/officeart/2008/layout/SquareAccentList"/>
    <dgm:cxn modelId="{11D067E6-483D-48CD-AC85-F84665A2E92A}" type="presParOf" srcId="{ED27B56B-2A70-4797-A492-E6F08E4E45FC}" destId="{7EC1C52B-E59A-4471-A4A0-8BFE243CA735}" srcOrd="2" destOrd="0" presId="urn:microsoft.com/office/officeart/2008/layout/SquareAccentList"/>
    <dgm:cxn modelId="{0D79220F-5476-455D-8C58-1A8FD88420CE}" type="presParOf" srcId="{7EC1C52B-E59A-4471-A4A0-8BFE243CA735}" destId="{217D4DD8-E9B6-4C5A-9899-A27945F06D63}" srcOrd="0" destOrd="0" presId="urn:microsoft.com/office/officeart/2008/layout/SquareAccentList"/>
    <dgm:cxn modelId="{DB291880-8369-4628-A8CB-F33910DB1B77}" type="presParOf" srcId="{7EC1C52B-E59A-4471-A4A0-8BFE243CA735}" destId="{2FF32D1F-D017-4B1B-BC53-501A9B80EF0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96A1929-C47A-4C86-A2B2-7D9E5882667F}" type="presOf" srcId="{8BA71E3E-91F0-49C0-B124-363494D8FB54}" destId="{4CC06818-1BF5-4866-A2E7-87C01EBE8823}" srcOrd="0" destOrd="0" presId="urn:microsoft.com/office/officeart/2005/8/layout/process1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0F0F4DEB-5742-4712-B8BB-3DBB9FE08C24}" type="presOf" srcId="{455FC79C-EE3F-4481-9D89-3F2BFE67D1EB}" destId="{AAD245D9-BF97-4B3D-9E53-65DDC05C2411}" srcOrd="1" destOrd="0" presId="urn:microsoft.com/office/officeart/2005/8/layout/process1"/>
    <dgm:cxn modelId="{D49F61A5-1ACC-45BA-A5BA-38789DC89DB4}" type="presOf" srcId="{86E0BD59-8D9E-4429-9924-ADF37818F4D7}" destId="{6A3F14E6-0FB9-42B2-AC54-9AE371AEC014}" srcOrd="0" destOrd="0" presId="urn:microsoft.com/office/officeart/2005/8/layout/process1"/>
    <dgm:cxn modelId="{17010A7E-96D1-4AE6-8F1B-CE03F45FD3F1}" type="presOf" srcId="{455FC79C-EE3F-4481-9D89-3F2BFE67D1EB}" destId="{567599CA-BE14-433C-95D8-7933A179BB51}" srcOrd="0" destOrd="0" presId="urn:microsoft.com/office/officeart/2005/8/layout/process1"/>
    <dgm:cxn modelId="{F2AA659D-4575-40B6-9092-B34A09BD7D4E}" type="presOf" srcId="{598B97EF-D938-4A6D-B7CB-B7C504A74E2C}" destId="{C19FE7B3-32FF-4F6E-8469-C453007CBF79}" srcOrd="0" destOrd="0" presId="urn:microsoft.com/office/officeart/2005/8/layout/process1"/>
    <dgm:cxn modelId="{37CF4109-6A83-429E-84F0-990EBBBB51EC}" type="presOf" srcId="{8BA71E3E-91F0-49C0-B124-363494D8FB54}" destId="{70523650-0605-4F14-86A3-092B97AD8A94}" srcOrd="1" destOrd="0" presId="urn:microsoft.com/office/officeart/2005/8/layout/process1"/>
    <dgm:cxn modelId="{03119CE5-8152-4A30-A022-EBC95EDCBE75}" type="presOf" srcId="{F357B788-15EF-4B08-AC5A-C87401CC4055}" destId="{82A3BB3E-2451-47C1-978E-55084A9F6EC6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50B580E3-77B5-482E-AA2F-2AD8CC403470}" type="presOf" srcId="{3FB14649-BF60-4F95-A229-769796B0813A}" destId="{F89992C4-BBCD-4222-97C9-AB992B58B30B}" srcOrd="0" destOrd="0" presId="urn:microsoft.com/office/officeart/2005/8/layout/process1"/>
    <dgm:cxn modelId="{5EB11B6E-EAF5-46A5-A01D-1EBB1D7CD8C9}" type="presParOf" srcId="{C19FE7B3-32FF-4F6E-8469-C453007CBF79}" destId="{F89992C4-BBCD-4222-97C9-AB992B58B30B}" srcOrd="0" destOrd="0" presId="urn:microsoft.com/office/officeart/2005/8/layout/process1"/>
    <dgm:cxn modelId="{37F8EAFF-F3A3-40C9-ACF0-5E3B2801D3B2}" type="presParOf" srcId="{C19FE7B3-32FF-4F6E-8469-C453007CBF79}" destId="{4CC06818-1BF5-4866-A2E7-87C01EBE8823}" srcOrd="1" destOrd="0" presId="urn:microsoft.com/office/officeart/2005/8/layout/process1"/>
    <dgm:cxn modelId="{F3D7D1A0-87EB-473A-9A1A-378DFEB36B03}" type="presParOf" srcId="{4CC06818-1BF5-4866-A2E7-87C01EBE8823}" destId="{70523650-0605-4F14-86A3-092B97AD8A94}" srcOrd="0" destOrd="0" presId="urn:microsoft.com/office/officeart/2005/8/layout/process1"/>
    <dgm:cxn modelId="{732077D9-D3CA-4D5C-AE7C-CCA3D8A63E33}" type="presParOf" srcId="{C19FE7B3-32FF-4F6E-8469-C453007CBF79}" destId="{82A3BB3E-2451-47C1-978E-55084A9F6EC6}" srcOrd="2" destOrd="0" presId="urn:microsoft.com/office/officeart/2005/8/layout/process1"/>
    <dgm:cxn modelId="{EB873C67-023E-4ADF-A098-C8CCF8E31F30}" type="presParOf" srcId="{C19FE7B3-32FF-4F6E-8469-C453007CBF79}" destId="{567599CA-BE14-433C-95D8-7933A179BB51}" srcOrd="3" destOrd="0" presId="urn:microsoft.com/office/officeart/2005/8/layout/process1"/>
    <dgm:cxn modelId="{DA7BC370-8EE9-47D1-9F81-4B6D3A8D5438}" type="presParOf" srcId="{567599CA-BE14-433C-95D8-7933A179BB51}" destId="{AAD245D9-BF97-4B3D-9E53-65DDC05C2411}" srcOrd="0" destOrd="0" presId="urn:microsoft.com/office/officeart/2005/8/layout/process1"/>
    <dgm:cxn modelId="{BAB72E0E-16A5-42A7-BE8F-ACB75CD4F21D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D4C603-FB8D-4B4C-868C-84083E578D9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3F5BDEF-03F3-4489-AC19-0A0621A31FAF}">
      <dgm:prSet phldrT="[Text]"/>
      <dgm:spPr/>
      <dgm:t>
        <a:bodyPr/>
        <a:lstStyle/>
        <a:p>
          <a:r>
            <a:rPr lang="cs-CZ" dirty="0" smtClean="0"/>
            <a:t>prostředí managementu</a:t>
          </a:r>
          <a:endParaRPr lang="cs-CZ" dirty="0"/>
        </a:p>
      </dgm:t>
    </dgm:pt>
    <dgm:pt modelId="{9060FD0A-6073-4A4D-BCE1-89F10415A4E6}" type="parTrans" cxnId="{C6112FF6-CA01-435C-9990-9295DA92D6A4}">
      <dgm:prSet/>
      <dgm:spPr/>
      <dgm:t>
        <a:bodyPr/>
        <a:lstStyle/>
        <a:p>
          <a:endParaRPr lang="cs-CZ"/>
        </a:p>
      </dgm:t>
    </dgm:pt>
    <dgm:pt modelId="{18EB56CE-5F5D-426E-A104-711D3D46B98B}" type="sibTrans" cxnId="{C6112FF6-CA01-435C-9990-9295DA92D6A4}">
      <dgm:prSet/>
      <dgm:spPr/>
      <dgm:t>
        <a:bodyPr/>
        <a:lstStyle/>
        <a:p>
          <a:endParaRPr lang="cs-CZ"/>
        </a:p>
      </dgm:t>
    </dgm:pt>
    <dgm:pt modelId="{80EE3EA9-3936-4E0D-B32D-F8E4D9EA64FE}">
      <dgm:prSet phldrT="[Text]"/>
      <dgm:spPr/>
      <dgm:t>
        <a:bodyPr/>
        <a:lstStyle/>
        <a:p>
          <a:r>
            <a:rPr lang="cs-CZ" dirty="0" smtClean="0"/>
            <a:t>vnitřní prostředí</a:t>
          </a:r>
          <a:endParaRPr lang="cs-CZ" dirty="0"/>
        </a:p>
      </dgm:t>
    </dgm:pt>
    <dgm:pt modelId="{530E8743-9514-457D-B9F7-4B61A3ABF3B4}" type="parTrans" cxnId="{58413E57-630D-4386-80EF-AFCF499548AC}">
      <dgm:prSet/>
      <dgm:spPr/>
      <dgm:t>
        <a:bodyPr/>
        <a:lstStyle/>
        <a:p>
          <a:endParaRPr lang="cs-CZ"/>
        </a:p>
      </dgm:t>
    </dgm:pt>
    <dgm:pt modelId="{A9304F5C-1B72-4618-8D04-CCDDB50E4F15}" type="sibTrans" cxnId="{58413E57-630D-4386-80EF-AFCF499548AC}">
      <dgm:prSet/>
      <dgm:spPr/>
      <dgm:t>
        <a:bodyPr/>
        <a:lstStyle/>
        <a:p>
          <a:endParaRPr lang="cs-CZ"/>
        </a:p>
      </dgm:t>
    </dgm:pt>
    <dgm:pt modelId="{3C9D64B1-ABCD-4DC2-A882-2464A4AFBAEA}">
      <dgm:prSet phldrT="[Text]"/>
      <dgm:spPr/>
      <dgm:t>
        <a:bodyPr/>
        <a:lstStyle/>
        <a:p>
          <a:r>
            <a:rPr lang="cs-CZ" dirty="0" smtClean="0"/>
            <a:t>vnější prostředí</a:t>
          </a:r>
          <a:endParaRPr lang="cs-CZ" dirty="0"/>
        </a:p>
      </dgm:t>
    </dgm:pt>
    <dgm:pt modelId="{AF12067A-B6CD-474E-9034-CC6E57D85BDC}" type="parTrans" cxnId="{2D2A43D9-C730-45B2-96B0-0CDB60AB2DF9}">
      <dgm:prSet/>
      <dgm:spPr/>
      <dgm:t>
        <a:bodyPr/>
        <a:lstStyle/>
        <a:p>
          <a:endParaRPr lang="cs-CZ"/>
        </a:p>
      </dgm:t>
    </dgm:pt>
    <dgm:pt modelId="{90EF4C1E-FACA-4AEC-B780-A67F406C1517}" type="sibTrans" cxnId="{2D2A43D9-C730-45B2-96B0-0CDB60AB2DF9}">
      <dgm:prSet/>
      <dgm:spPr/>
      <dgm:t>
        <a:bodyPr/>
        <a:lstStyle/>
        <a:p>
          <a:endParaRPr lang="cs-CZ"/>
        </a:p>
      </dgm:t>
    </dgm:pt>
    <dgm:pt modelId="{B66E780B-B34B-406A-AA47-5163FEEEDFFF}">
      <dgm:prSet phldrT="[Text]"/>
      <dgm:spPr/>
      <dgm:t>
        <a:bodyPr/>
        <a:lstStyle/>
        <a:p>
          <a:r>
            <a:rPr lang="cs-CZ" dirty="0" smtClean="0"/>
            <a:t>makroprostředí (obecné)</a:t>
          </a:r>
          <a:endParaRPr lang="cs-CZ" dirty="0"/>
        </a:p>
      </dgm:t>
    </dgm:pt>
    <dgm:pt modelId="{D7341703-BC81-45B6-9AB8-25C1FDAB2D03}" type="parTrans" cxnId="{4DB03ACB-5AC2-4D6F-81E6-A8ED1F63FAE8}">
      <dgm:prSet/>
      <dgm:spPr/>
      <dgm:t>
        <a:bodyPr/>
        <a:lstStyle/>
        <a:p>
          <a:endParaRPr lang="cs-CZ"/>
        </a:p>
      </dgm:t>
    </dgm:pt>
    <dgm:pt modelId="{665DA316-5CEF-46E4-A54C-8CAE6A970430}" type="sibTrans" cxnId="{4DB03ACB-5AC2-4D6F-81E6-A8ED1F63FAE8}">
      <dgm:prSet/>
      <dgm:spPr/>
      <dgm:t>
        <a:bodyPr/>
        <a:lstStyle/>
        <a:p>
          <a:endParaRPr lang="cs-CZ"/>
        </a:p>
      </dgm:t>
    </dgm:pt>
    <dgm:pt modelId="{E4A49EF3-C0F1-4EF4-B634-D7B7BBBD25BA}">
      <dgm:prSet phldrT="[Text]"/>
      <dgm:spPr/>
      <dgm:t>
        <a:bodyPr/>
        <a:lstStyle/>
        <a:p>
          <a:r>
            <a:rPr lang="cs-CZ" dirty="0" smtClean="0"/>
            <a:t>mikroprostředí (odborné)</a:t>
          </a:r>
          <a:endParaRPr lang="cs-CZ" dirty="0"/>
        </a:p>
      </dgm:t>
    </dgm:pt>
    <dgm:pt modelId="{DDFA3216-3ABA-48EC-92DA-5CA6B73473C9}" type="parTrans" cxnId="{3686CD8A-1078-44F4-8AD2-00116D3B511D}">
      <dgm:prSet/>
      <dgm:spPr/>
      <dgm:t>
        <a:bodyPr/>
        <a:lstStyle/>
        <a:p>
          <a:endParaRPr lang="cs-CZ"/>
        </a:p>
      </dgm:t>
    </dgm:pt>
    <dgm:pt modelId="{E9CFC75E-8726-467D-8D9E-0E6359BD9C34}" type="sibTrans" cxnId="{3686CD8A-1078-44F4-8AD2-00116D3B511D}">
      <dgm:prSet/>
      <dgm:spPr/>
      <dgm:t>
        <a:bodyPr/>
        <a:lstStyle/>
        <a:p>
          <a:endParaRPr lang="cs-CZ"/>
        </a:p>
      </dgm:t>
    </dgm:pt>
    <dgm:pt modelId="{55D7CB4B-28E7-4BE3-B7A3-8B9EE0B09A6F}">
      <dgm:prSet phldrT="[Text]"/>
      <dgm:spPr/>
      <dgm:t>
        <a:bodyPr/>
        <a:lstStyle/>
        <a:p>
          <a:r>
            <a:rPr lang="cs-CZ" dirty="0" smtClean="0"/>
            <a:t>mezinárodní</a:t>
          </a:r>
          <a:endParaRPr lang="cs-CZ" dirty="0"/>
        </a:p>
      </dgm:t>
    </dgm:pt>
    <dgm:pt modelId="{28763885-3C74-4479-B725-6A72F1CE929F}" type="parTrans" cxnId="{83689CA1-A6D0-43BF-A15D-F113041D9413}">
      <dgm:prSet/>
      <dgm:spPr/>
      <dgm:t>
        <a:bodyPr/>
        <a:lstStyle/>
        <a:p>
          <a:endParaRPr lang="cs-CZ"/>
        </a:p>
      </dgm:t>
    </dgm:pt>
    <dgm:pt modelId="{7A394FD4-DD81-478C-A88E-42E256378107}" type="sibTrans" cxnId="{83689CA1-A6D0-43BF-A15D-F113041D9413}">
      <dgm:prSet/>
      <dgm:spPr/>
      <dgm:t>
        <a:bodyPr/>
        <a:lstStyle/>
        <a:p>
          <a:endParaRPr lang="cs-CZ"/>
        </a:p>
      </dgm:t>
    </dgm:pt>
    <dgm:pt modelId="{1ACD9524-BE4B-4AF3-8891-95D95628DE80}">
      <dgm:prSet phldrT="[Text]"/>
      <dgm:spPr/>
      <dgm:t>
        <a:bodyPr/>
        <a:lstStyle/>
        <a:p>
          <a:r>
            <a:rPr lang="cs-CZ" dirty="0" smtClean="0"/>
            <a:t>národní</a:t>
          </a:r>
          <a:endParaRPr lang="cs-CZ" dirty="0"/>
        </a:p>
      </dgm:t>
    </dgm:pt>
    <dgm:pt modelId="{689CB65C-D338-4DCD-B324-443FB714EA6A}" type="parTrans" cxnId="{D04CD744-E3EB-4137-AE19-8A9D7AC12FA8}">
      <dgm:prSet/>
      <dgm:spPr/>
      <dgm:t>
        <a:bodyPr/>
        <a:lstStyle/>
        <a:p>
          <a:endParaRPr lang="cs-CZ"/>
        </a:p>
      </dgm:t>
    </dgm:pt>
    <dgm:pt modelId="{67A90E2A-A3C6-4199-AB22-9ECB79AAEC6E}" type="sibTrans" cxnId="{D04CD744-E3EB-4137-AE19-8A9D7AC12FA8}">
      <dgm:prSet/>
      <dgm:spPr/>
      <dgm:t>
        <a:bodyPr/>
        <a:lstStyle/>
        <a:p>
          <a:endParaRPr lang="cs-CZ"/>
        </a:p>
      </dgm:t>
    </dgm:pt>
    <dgm:pt modelId="{1E78EB54-74B1-4119-8A74-155221B33D24}">
      <dgm:prSet phldrT="[Text]"/>
      <dgm:spPr/>
      <dgm:t>
        <a:bodyPr/>
        <a:lstStyle/>
        <a:p>
          <a:r>
            <a:rPr lang="cs-CZ" dirty="0" smtClean="0"/>
            <a:t>regionální</a:t>
          </a:r>
          <a:endParaRPr lang="cs-CZ" dirty="0"/>
        </a:p>
      </dgm:t>
    </dgm:pt>
    <dgm:pt modelId="{580D6FB7-80F3-4DAB-984C-8CFEDD19414A}" type="parTrans" cxnId="{69DCDE00-E484-4060-BE63-2B425538C78C}">
      <dgm:prSet/>
      <dgm:spPr/>
      <dgm:t>
        <a:bodyPr/>
        <a:lstStyle/>
        <a:p>
          <a:endParaRPr lang="cs-CZ"/>
        </a:p>
      </dgm:t>
    </dgm:pt>
    <dgm:pt modelId="{99A56C50-EF06-4273-B750-7029AF7D27C0}" type="sibTrans" cxnId="{69DCDE00-E484-4060-BE63-2B425538C78C}">
      <dgm:prSet/>
      <dgm:spPr/>
      <dgm:t>
        <a:bodyPr/>
        <a:lstStyle/>
        <a:p>
          <a:endParaRPr lang="cs-CZ"/>
        </a:p>
      </dgm:t>
    </dgm:pt>
    <dgm:pt modelId="{5EF70084-76B2-478A-80DA-BA11322A3B70}" type="pres">
      <dgm:prSet presAssocID="{2AD4C603-FB8D-4B4C-868C-84083E578D9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F3BE1D-1748-4ED6-A90C-9389F2FA541D}" type="pres">
      <dgm:prSet presAssocID="{73F5BDEF-03F3-4489-AC19-0A0621A31FAF}" presName="root1" presStyleCnt="0"/>
      <dgm:spPr/>
    </dgm:pt>
    <dgm:pt modelId="{000F756C-0CC4-497C-AD3B-13A1B5653232}" type="pres">
      <dgm:prSet presAssocID="{73F5BDEF-03F3-4489-AC19-0A0621A31FA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BEA0A5-244C-4C46-AC9D-28FB6425ABA6}" type="pres">
      <dgm:prSet presAssocID="{73F5BDEF-03F3-4489-AC19-0A0621A31FAF}" presName="level2hierChild" presStyleCnt="0"/>
      <dgm:spPr/>
    </dgm:pt>
    <dgm:pt modelId="{968CD76F-5166-4801-905F-3F5DDB93808E}" type="pres">
      <dgm:prSet presAssocID="{530E8743-9514-457D-B9F7-4B61A3ABF3B4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5D6C2D1C-CD29-49B8-B565-4130B761D090}" type="pres">
      <dgm:prSet presAssocID="{530E8743-9514-457D-B9F7-4B61A3ABF3B4}" presName="connTx" presStyleLbl="parChTrans1D2" presStyleIdx="0" presStyleCnt="2"/>
      <dgm:spPr/>
      <dgm:t>
        <a:bodyPr/>
        <a:lstStyle/>
        <a:p>
          <a:endParaRPr lang="cs-CZ"/>
        </a:p>
      </dgm:t>
    </dgm:pt>
    <dgm:pt modelId="{E5B3D67C-1C26-4EC9-B341-F21B790C1BED}" type="pres">
      <dgm:prSet presAssocID="{80EE3EA9-3936-4E0D-B32D-F8E4D9EA64FE}" presName="root2" presStyleCnt="0"/>
      <dgm:spPr/>
    </dgm:pt>
    <dgm:pt modelId="{CB6E4D3C-E12B-49A7-ABD0-8295D9D015FD}" type="pres">
      <dgm:prSet presAssocID="{80EE3EA9-3936-4E0D-B32D-F8E4D9EA64F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B003626-761D-4E3B-86BF-F75D7037D664}" type="pres">
      <dgm:prSet presAssocID="{80EE3EA9-3936-4E0D-B32D-F8E4D9EA64FE}" presName="level3hierChild" presStyleCnt="0"/>
      <dgm:spPr/>
    </dgm:pt>
    <dgm:pt modelId="{A434AFAB-4F80-4EA0-87A8-9F6AB5FF3D80}" type="pres">
      <dgm:prSet presAssocID="{AF12067A-B6CD-474E-9034-CC6E57D85BDC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D59D588A-E189-4ED7-B527-F16FC54E7672}" type="pres">
      <dgm:prSet presAssocID="{AF12067A-B6CD-474E-9034-CC6E57D85BDC}" presName="connTx" presStyleLbl="parChTrans1D2" presStyleIdx="1" presStyleCnt="2"/>
      <dgm:spPr/>
      <dgm:t>
        <a:bodyPr/>
        <a:lstStyle/>
        <a:p>
          <a:endParaRPr lang="cs-CZ"/>
        </a:p>
      </dgm:t>
    </dgm:pt>
    <dgm:pt modelId="{1950709D-863E-4BCC-B799-7A6C4B0C2EFC}" type="pres">
      <dgm:prSet presAssocID="{3C9D64B1-ABCD-4DC2-A882-2464A4AFBAEA}" presName="root2" presStyleCnt="0"/>
      <dgm:spPr/>
    </dgm:pt>
    <dgm:pt modelId="{EF68263C-71F3-4EA4-9EDC-38D9D174328C}" type="pres">
      <dgm:prSet presAssocID="{3C9D64B1-ABCD-4DC2-A882-2464A4AFBAE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E0E051-F430-4D98-86BC-DB165E097C23}" type="pres">
      <dgm:prSet presAssocID="{3C9D64B1-ABCD-4DC2-A882-2464A4AFBAEA}" presName="level3hierChild" presStyleCnt="0"/>
      <dgm:spPr/>
    </dgm:pt>
    <dgm:pt modelId="{AF0749A0-C058-4F9E-A01E-CF555C2D5309}" type="pres">
      <dgm:prSet presAssocID="{D7341703-BC81-45B6-9AB8-25C1FDAB2D03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17C5D806-A026-41CF-A673-65ACE261FBD9}" type="pres">
      <dgm:prSet presAssocID="{D7341703-BC81-45B6-9AB8-25C1FDAB2D03}" presName="connTx" presStyleLbl="parChTrans1D3" presStyleIdx="0" presStyleCnt="2"/>
      <dgm:spPr/>
      <dgm:t>
        <a:bodyPr/>
        <a:lstStyle/>
        <a:p>
          <a:endParaRPr lang="cs-CZ"/>
        </a:p>
      </dgm:t>
    </dgm:pt>
    <dgm:pt modelId="{5368AE5D-3B70-4DDA-89F2-44F6FA041CB3}" type="pres">
      <dgm:prSet presAssocID="{B66E780B-B34B-406A-AA47-5163FEEEDFFF}" presName="root2" presStyleCnt="0"/>
      <dgm:spPr/>
    </dgm:pt>
    <dgm:pt modelId="{F74DDF93-D8F1-4ABE-A331-A1D01DD92CA8}" type="pres">
      <dgm:prSet presAssocID="{B66E780B-B34B-406A-AA47-5163FEEEDFFF}" presName="LevelTwoTextNode" presStyleLbl="node3" presStyleIdx="0" presStyleCnt="2" custLinFactNeighborX="0" custLinFactNeighborY="-4769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A7B18B-C376-4C0B-AC3B-F2B199A7D40D}" type="pres">
      <dgm:prSet presAssocID="{B66E780B-B34B-406A-AA47-5163FEEEDFFF}" presName="level3hierChild" presStyleCnt="0"/>
      <dgm:spPr/>
    </dgm:pt>
    <dgm:pt modelId="{0ECF97C8-1957-48F2-BD8F-7C676128C84E}" type="pres">
      <dgm:prSet presAssocID="{28763885-3C74-4479-B725-6A72F1CE929F}" presName="conn2-1" presStyleLbl="parChTrans1D4" presStyleIdx="0" presStyleCnt="3"/>
      <dgm:spPr/>
      <dgm:t>
        <a:bodyPr/>
        <a:lstStyle/>
        <a:p>
          <a:endParaRPr lang="cs-CZ"/>
        </a:p>
      </dgm:t>
    </dgm:pt>
    <dgm:pt modelId="{4481EB6D-A217-45A2-BF20-51A3AA7C8C07}" type="pres">
      <dgm:prSet presAssocID="{28763885-3C74-4479-B725-6A72F1CE929F}" presName="connTx" presStyleLbl="parChTrans1D4" presStyleIdx="0" presStyleCnt="3"/>
      <dgm:spPr/>
      <dgm:t>
        <a:bodyPr/>
        <a:lstStyle/>
        <a:p>
          <a:endParaRPr lang="cs-CZ"/>
        </a:p>
      </dgm:t>
    </dgm:pt>
    <dgm:pt modelId="{4AAAE05B-37C7-4FE2-8A3D-AAA4A3999B38}" type="pres">
      <dgm:prSet presAssocID="{55D7CB4B-28E7-4BE3-B7A3-8B9EE0B09A6F}" presName="root2" presStyleCnt="0"/>
      <dgm:spPr/>
    </dgm:pt>
    <dgm:pt modelId="{3FD2B0CA-4800-42EE-A2B2-DFBB605C6C39}" type="pres">
      <dgm:prSet presAssocID="{55D7CB4B-28E7-4BE3-B7A3-8B9EE0B09A6F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3938A6-A992-45B6-AA93-5E791AF9708B}" type="pres">
      <dgm:prSet presAssocID="{55D7CB4B-28E7-4BE3-B7A3-8B9EE0B09A6F}" presName="level3hierChild" presStyleCnt="0"/>
      <dgm:spPr/>
    </dgm:pt>
    <dgm:pt modelId="{BCB0545D-E2C6-40A6-BFB8-D255ED3A1553}" type="pres">
      <dgm:prSet presAssocID="{689CB65C-D338-4DCD-B324-443FB714EA6A}" presName="conn2-1" presStyleLbl="parChTrans1D4" presStyleIdx="1" presStyleCnt="3"/>
      <dgm:spPr/>
      <dgm:t>
        <a:bodyPr/>
        <a:lstStyle/>
        <a:p>
          <a:endParaRPr lang="cs-CZ"/>
        </a:p>
      </dgm:t>
    </dgm:pt>
    <dgm:pt modelId="{31ACBED4-9526-4B29-A22F-0FB9BF486347}" type="pres">
      <dgm:prSet presAssocID="{689CB65C-D338-4DCD-B324-443FB714EA6A}" presName="connTx" presStyleLbl="parChTrans1D4" presStyleIdx="1" presStyleCnt="3"/>
      <dgm:spPr/>
      <dgm:t>
        <a:bodyPr/>
        <a:lstStyle/>
        <a:p>
          <a:endParaRPr lang="cs-CZ"/>
        </a:p>
      </dgm:t>
    </dgm:pt>
    <dgm:pt modelId="{B0791A33-8DEB-4672-8EA9-21D1FCC118F9}" type="pres">
      <dgm:prSet presAssocID="{1ACD9524-BE4B-4AF3-8891-95D95628DE80}" presName="root2" presStyleCnt="0"/>
      <dgm:spPr/>
    </dgm:pt>
    <dgm:pt modelId="{D26FF088-E210-4261-881A-012368516D24}" type="pres">
      <dgm:prSet presAssocID="{1ACD9524-BE4B-4AF3-8891-95D95628DE80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23F1CF-CB8C-4663-8A3C-DB6A663CFCBD}" type="pres">
      <dgm:prSet presAssocID="{1ACD9524-BE4B-4AF3-8891-95D95628DE80}" presName="level3hierChild" presStyleCnt="0"/>
      <dgm:spPr/>
    </dgm:pt>
    <dgm:pt modelId="{9AEC90C0-023C-4BCB-B439-A7420770B41B}" type="pres">
      <dgm:prSet presAssocID="{580D6FB7-80F3-4DAB-984C-8CFEDD19414A}" presName="conn2-1" presStyleLbl="parChTrans1D4" presStyleIdx="2" presStyleCnt="3"/>
      <dgm:spPr/>
      <dgm:t>
        <a:bodyPr/>
        <a:lstStyle/>
        <a:p>
          <a:endParaRPr lang="cs-CZ"/>
        </a:p>
      </dgm:t>
    </dgm:pt>
    <dgm:pt modelId="{6FF5DF62-4C22-4301-8AD4-9CFBEC8482F6}" type="pres">
      <dgm:prSet presAssocID="{580D6FB7-80F3-4DAB-984C-8CFEDD19414A}" presName="connTx" presStyleLbl="parChTrans1D4" presStyleIdx="2" presStyleCnt="3"/>
      <dgm:spPr/>
      <dgm:t>
        <a:bodyPr/>
        <a:lstStyle/>
        <a:p>
          <a:endParaRPr lang="cs-CZ"/>
        </a:p>
      </dgm:t>
    </dgm:pt>
    <dgm:pt modelId="{973E1A03-1D8C-44CB-80BE-26F0A3959107}" type="pres">
      <dgm:prSet presAssocID="{1E78EB54-74B1-4119-8A74-155221B33D24}" presName="root2" presStyleCnt="0"/>
      <dgm:spPr/>
    </dgm:pt>
    <dgm:pt modelId="{1F8022F3-543C-45CE-995C-6465C5DE78AE}" type="pres">
      <dgm:prSet presAssocID="{1E78EB54-74B1-4119-8A74-155221B33D24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2ACC41-85DF-4FEB-950E-25D7982DB4F7}" type="pres">
      <dgm:prSet presAssocID="{1E78EB54-74B1-4119-8A74-155221B33D24}" presName="level3hierChild" presStyleCnt="0"/>
      <dgm:spPr/>
    </dgm:pt>
    <dgm:pt modelId="{E075B4B7-AE71-4E6F-8541-86F672AD00A7}" type="pres">
      <dgm:prSet presAssocID="{DDFA3216-3ABA-48EC-92DA-5CA6B73473C9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6BACA3AD-ED72-4F9B-9E3B-B552757C76A8}" type="pres">
      <dgm:prSet presAssocID="{DDFA3216-3ABA-48EC-92DA-5CA6B73473C9}" presName="connTx" presStyleLbl="parChTrans1D3" presStyleIdx="1" presStyleCnt="2"/>
      <dgm:spPr/>
      <dgm:t>
        <a:bodyPr/>
        <a:lstStyle/>
        <a:p>
          <a:endParaRPr lang="cs-CZ"/>
        </a:p>
      </dgm:t>
    </dgm:pt>
    <dgm:pt modelId="{F46E9405-5004-4C6B-94C1-DEF36C38F4DA}" type="pres">
      <dgm:prSet presAssocID="{E4A49EF3-C0F1-4EF4-B634-D7B7BBBD25BA}" presName="root2" presStyleCnt="0"/>
      <dgm:spPr/>
    </dgm:pt>
    <dgm:pt modelId="{927EF26D-AEBF-4E32-B0A4-229ACE9A1AD4}" type="pres">
      <dgm:prSet presAssocID="{E4A49EF3-C0F1-4EF4-B634-D7B7BBBD25BA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CA85F2-7F4D-44E9-8479-DE4891629589}" type="pres">
      <dgm:prSet presAssocID="{E4A49EF3-C0F1-4EF4-B634-D7B7BBBD25BA}" presName="level3hierChild" presStyleCnt="0"/>
      <dgm:spPr/>
    </dgm:pt>
  </dgm:ptLst>
  <dgm:cxnLst>
    <dgm:cxn modelId="{857740FD-27C1-4E47-8012-190125E05181}" type="presOf" srcId="{530E8743-9514-457D-B9F7-4B61A3ABF3B4}" destId="{968CD76F-5166-4801-905F-3F5DDB93808E}" srcOrd="0" destOrd="0" presId="urn:microsoft.com/office/officeart/2005/8/layout/hierarchy2"/>
    <dgm:cxn modelId="{36E3999B-99F9-44BA-B184-D0ACDF3096C6}" type="presOf" srcId="{1ACD9524-BE4B-4AF3-8891-95D95628DE80}" destId="{D26FF088-E210-4261-881A-012368516D24}" srcOrd="0" destOrd="0" presId="urn:microsoft.com/office/officeart/2005/8/layout/hierarchy2"/>
    <dgm:cxn modelId="{3686CD8A-1078-44F4-8AD2-00116D3B511D}" srcId="{3C9D64B1-ABCD-4DC2-A882-2464A4AFBAEA}" destId="{E4A49EF3-C0F1-4EF4-B634-D7B7BBBD25BA}" srcOrd="1" destOrd="0" parTransId="{DDFA3216-3ABA-48EC-92DA-5CA6B73473C9}" sibTransId="{E9CFC75E-8726-467D-8D9E-0E6359BD9C34}"/>
    <dgm:cxn modelId="{FB94FCDB-2193-426A-BC17-3E5FAE7DD338}" type="presOf" srcId="{AF12067A-B6CD-474E-9034-CC6E57D85BDC}" destId="{D59D588A-E189-4ED7-B527-F16FC54E7672}" srcOrd="1" destOrd="0" presId="urn:microsoft.com/office/officeart/2005/8/layout/hierarchy2"/>
    <dgm:cxn modelId="{15C44869-CFE6-413B-8EDA-2F111A560327}" type="presOf" srcId="{D7341703-BC81-45B6-9AB8-25C1FDAB2D03}" destId="{AF0749A0-C058-4F9E-A01E-CF555C2D5309}" srcOrd="0" destOrd="0" presId="urn:microsoft.com/office/officeart/2005/8/layout/hierarchy2"/>
    <dgm:cxn modelId="{83689CA1-A6D0-43BF-A15D-F113041D9413}" srcId="{B66E780B-B34B-406A-AA47-5163FEEEDFFF}" destId="{55D7CB4B-28E7-4BE3-B7A3-8B9EE0B09A6F}" srcOrd="0" destOrd="0" parTransId="{28763885-3C74-4479-B725-6A72F1CE929F}" sibTransId="{7A394FD4-DD81-478C-A88E-42E256378107}"/>
    <dgm:cxn modelId="{ABAD66BE-2247-4DE1-9E02-61556DB44E60}" type="presOf" srcId="{DDFA3216-3ABA-48EC-92DA-5CA6B73473C9}" destId="{E075B4B7-AE71-4E6F-8541-86F672AD00A7}" srcOrd="0" destOrd="0" presId="urn:microsoft.com/office/officeart/2005/8/layout/hierarchy2"/>
    <dgm:cxn modelId="{69DCDE00-E484-4060-BE63-2B425538C78C}" srcId="{B66E780B-B34B-406A-AA47-5163FEEEDFFF}" destId="{1E78EB54-74B1-4119-8A74-155221B33D24}" srcOrd="2" destOrd="0" parTransId="{580D6FB7-80F3-4DAB-984C-8CFEDD19414A}" sibTransId="{99A56C50-EF06-4273-B750-7029AF7D27C0}"/>
    <dgm:cxn modelId="{E630087F-7941-4C04-99A5-FFE7C38C4075}" type="presOf" srcId="{530E8743-9514-457D-B9F7-4B61A3ABF3B4}" destId="{5D6C2D1C-CD29-49B8-B565-4130B761D090}" srcOrd="1" destOrd="0" presId="urn:microsoft.com/office/officeart/2005/8/layout/hierarchy2"/>
    <dgm:cxn modelId="{2D2A43D9-C730-45B2-96B0-0CDB60AB2DF9}" srcId="{73F5BDEF-03F3-4489-AC19-0A0621A31FAF}" destId="{3C9D64B1-ABCD-4DC2-A882-2464A4AFBAEA}" srcOrd="1" destOrd="0" parTransId="{AF12067A-B6CD-474E-9034-CC6E57D85BDC}" sibTransId="{90EF4C1E-FACA-4AEC-B780-A67F406C1517}"/>
    <dgm:cxn modelId="{3C991F73-4D3B-4DCD-9C8E-180819DF6C3D}" type="presOf" srcId="{580D6FB7-80F3-4DAB-984C-8CFEDD19414A}" destId="{6FF5DF62-4C22-4301-8AD4-9CFBEC8482F6}" srcOrd="1" destOrd="0" presId="urn:microsoft.com/office/officeart/2005/8/layout/hierarchy2"/>
    <dgm:cxn modelId="{C7A084CD-3984-4FFB-9065-4EBD0EA39930}" type="presOf" srcId="{DDFA3216-3ABA-48EC-92DA-5CA6B73473C9}" destId="{6BACA3AD-ED72-4F9B-9E3B-B552757C76A8}" srcOrd="1" destOrd="0" presId="urn:microsoft.com/office/officeart/2005/8/layout/hierarchy2"/>
    <dgm:cxn modelId="{E29A0BF1-0F5B-4F34-B05B-954F7B5E95EC}" type="presOf" srcId="{E4A49EF3-C0F1-4EF4-B634-D7B7BBBD25BA}" destId="{927EF26D-AEBF-4E32-B0A4-229ACE9A1AD4}" srcOrd="0" destOrd="0" presId="urn:microsoft.com/office/officeart/2005/8/layout/hierarchy2"/>
    <dgm:cxn modelId="{2749FEE5-3B87-49C2-807D-C368E595C102}" type="presOf" srcId="{1E78EB54-74B1-4119-8A74-155221B33D24}" destId="{1F8022F3-543C-45CE-995C-6465C5DE78AE}" srcOrd="0" destOrd="0" presId="urn:microsoft.com/office/officeart/2005/8/layout/hierarchy2"/>
    <dgm:cxn modelId="{FD5FA66B-8750-414D-8F5C-0F6DBF0C32B0}" type="presOf" srcId="{B66E780B-B34B-406A-AA47-5163FEEEDFFF}" destId="{F74DDF93-D8F1-4ABE-A331-A1D01DD92CA8}" srcOrd="0" destOrd="0" presId="urn:microsoft.com/office/officeart/2005/8/layout/hierarchy2"/>
    <dgm:cxn modelId="{A2C84460-878A-476D-AB65-42AA7670A6AA}" type="presOf" srcId="{55D7CB4B-28E7-4BE3-B7A3-8B9EE0B09A6F}" destId="{3FD2B0CA-4800-42EE-A2B2-DFBB605C6C39}" srcOrd="0" destOrd="0" presId="urn:microsoft.com/office/officeart/2005/8/layout/hierarchy2"/>
    <dgm:cxn modelId="{FC103797-EC99-4ECA-AC69-2FC85C9AFD9A}" type="presOf" srcId="{73F5BDEF-03F3-4489-AC19-0A0621A31FAF}" destId="{000F756C-0CC4-497C-AD3B-13A1B5653232}" srcOrd="0" destOrd="0" presId="urn:microsoft.com/office/officeart/2005/8/layout/hierarchy2"/>
    <dgm:cxn modelId="{C6112FF6-CA01-435C-9990-9295DA92D6A4}" srcId="{2AD4C603-FB8D-4B4C-868C-84083E578D98}" destId="{73F5BDEF-03F3-4489-AC19-0A0621A31FAF}" srcOrd="0" destOrd="0" parTransId="{9060FD0A-6073-4A4D-BCE1-89F10415A4E6}" sibTransId="{18EB56CE-5F5D-426E-A104-711D3D46B98B}"/>
    <dgm:cxn modelId="{D04CD744-E3EB-4137-AE19-8A9D7AC12FA8}" srcId="{B66E780B-B34B-406A-AA47-5163FEEEDFFF}" destId="{1ACD9524-BE4B-4AF3-8891-95D95628DE80}" srcOrd="1" destOrd="0" parTransId="{689CB65C-D338-4DCD-B324-443FB714EA6A}" sibTransId="{67A90E2A-A3C6-4199-AB22-9ECB79AAEC6E}"/>
    <dgm:cxn modelId="{D9ADFC20-21CA-4239-9BF2-B80281461891}" type="presOf" srcId="{80EE3EA9-3936-4E0D-B32D-F8E4D9EA64FE}" destId="{CB6E4D3C-E12B-49A7-ABD0-8295D9D015FD}" srcOrd="0" destOrd="0" presId="urn:microsoft.com/office/officeart/2005/8/layout/hierarchy2"/>
    <dgm:cxn modelId="{30AE9FC8-B0C0-4E6A-8434-6FC0A4215916}" type="presOf" srcId="{28763885-3C74-4479-B725-6A72F1CE929F}" destId="{4481EB6D-A217-45A2-BF20-51A3AA7C8C07}" srcOrd="1" destOrd="0" presId="urn:microsoft.com/office/officeart/2005/8/layout/hierarchy2"/>
    <dgm:cxn modelId="{8B1FD4ED-2DF0-4F67-A835-187B8B5492F1}" type="presOf" srcId="{3C9D64B1-ABCD-4DC2-A882-2464A4AFBAEA}" destId="{EF68263C-71F3-4EA4-9EDC-38D9D174328C}" srcOrd="0" destOrd="0" presId="urn:microsoft.com/office/officeart/2005/8/layout/hierarchy2"/>
    <dgm:cxn modelId="{CE068DB9-0E02-48EB-A008-917D28C442B7}" type="presOf" srcId="{D7341703-BC81-45B6-9AB8-25C1FDAB2D03}" destId="{17C5D806-A026-41CF-A673-65ACE261FBD9}" srcOrd="1" destOrd="0" presId="urn:microsoft.com/office/officeart/2005/8/layout/hierarchy2"/>
    <dgm:cxn modelId="{E61ADF75-C57C-4916-B72C-CF2E6037A566}" type="presOf" srcId="{689CB65C-D338-4DCD-B324-443FB714EA6A}" destId="{BCB0545D-E2C6-40A6-BFB8-D255ED3A1553}" srcOrd="0" destOrd="0" presId="urn:microsoft.com/office/officeart/2005/8/layout/hierarchy2"/>
    <dgm:cxn modelId="{6342ABD1-4972-4BCD-AC9C-B65842F85DDC}" type="presOf" srcId="{28763885-3C74-4479-B725-6A72F1CE929F}" destId="{0ECF97C8-1957-48F2-BD8F-7C676128C84E}" srcOrd="0" destOrd="0" presId="urn:microsoft.com/office/officeart/2005/8/layout/hierarchy2"/>
    <dgm:cxn modelId="{4DB03ACB-5AC2-4D6F-81E6-A8ED1F63FAE8}" srcId="{3C9D64B1-ABCD-4DC2-A882-2464A4AFBAEA}" destId="{B66E780B-B34B-406A-AA47-5163FEEEDFFF}" srcOrd="0" destOrd="0" parTransId="{D7341703-BC81-45B6-9AB8-25C1FDAB2D03}" sibTransId="{665DA316-5CEF-46E4-A54C-8CAE6A970430}"/>
    <dgm:cxn modelId="{58413E57-630D-4386-80EF-AFCF499548AC}" srcId="{73F5BDEF-03F3-4489-AC19-0A0621A31FAF}" destId="{80EE3EA9-3936-4E0D-B32D-F8E4D9EA64FE}" srcOrd="0" destOrd="0" parTransId="{530E8743-9514-457D-B9F7-4B61A3ABF3B4}" sibTransId="{A9304F5C-1B72-4618-8D04-CCDDB50E4F15}"/>
    <dgm:cxn modelId="{417FAB93-8B29-4898-B400-E402EAD64291}" type="presOf" srcId="{2AD4C603-FB8D-4B4C-868C-84083E578D98}" destId="{5EF70084-76B2-478A-80DA-BA11322A3B70}" srcOrd="0" destOrd="0" presId="urn:microsoft.com/office/officeart/2005/8/layout/hierarchy2"/>
    <dgm:cxn modelId="{FC6A1E70-CB43-4B4A-8DFC-155AF7894D9E}" type="presOf" srcId="{580D6FB7-80F3-4DAB-984C-8CFEDD19414A}" destId="{9AEC90C0-023C-4BCB-B439-A7420770B41B}" srcOrd="0" destOrd="0" presId="urn:microsoft.com/office/officeart/2005/8/layout/hierarchy2"/>
    <dgm:cxn modelId="{21130944-192E-4BF1-BC14-C7D081B54BA3}" type="presOf" srcId="{689CB65C-D338-4DCD-B324-443FB714EA6A}" destId="{31ACBED4-9526-4B29-A22F-0FB9BF486347}" srcOrd="1" destOrd="0" presId="urn:microsoft.com/office/officeart/2005/8/layout/hierarchy2"/>
    <dgm:cxn modelId="{3451E021-7791-4898-8261-E492CCE4C08A}" type="presOf" srcId="{AF12067A-B6CD-474E-9034-CC6E57D85BDC}" destId="{A434AFAB-4F80-4EA0-87A8-9F6AB5FF3D80}" srcOrd="0" destOrd="0" presId="urn:microsoft.com/office/officeart/2005/8/layout/hierarchy2"/>
    <dgm:cxn modelId="{07C336B9-6784-4BE6-A389-907F036C673F}" type="presParOf" srcId="{5EF70084-76B2-478A-80DA-BA11322A3B70}" destId="{6FF3BE1D-1748-4ED6-A90C-9389F2FA541D}" srcOrd="0" destOrd="0" presId="urn:microsoft.com/office/officeart/2005/8/layout/hierarchy2"/>
    <dgm:cxn modelId="{50C45852-EDF6-4727-9132-50D4AA9C2C43}" type="presParOf" srcId="{6FF3BE1D-1748-4ED6-A90C-9389F2FA541D}" destId="{000F756C-0CC4-497C-AD3B-13A1B5653232}" srcOrd="0" destOrd="0" presId="urn:microsoft.com/office/officeart/2005/8/layout/hierarchy2"/>
    <dgm:cxn modelId="{B0E07185-2EC9-455C-97B8-7011B9FCDC45}" type="presParOf" srcId="{6FF3BE1D-1748-4ED6-A90C-9389F2FA541D}" destId="{67BEA0A5-244C-4C46-AC9D-28FB6425ABA6}" srcOrd="1" destOrd="0" presId="urn:microsoft.com/office/officeart/2005/8/layout/hierarchy2"/>
    <dgm:cxn modelId="{B4818303-E655-4C8B-A9B5-96F684A5679C}" type="presParOf" srcId="{67BEA0A5-244C-4C46-AC9D-28FB6425ABA6}" destId="{968CD76F-5166-4801-905F-3F5DDB93808E}" srcOrd="0" destOrd="0" presId="urn:microsoft.com/office/officeart/2005/8/layout/hierarchy2"/>
    <dgm:cxn modelId="{4FEF5FC9-41F6-47C3-8343-73AB71104758}" type="presParOf" srcId="{968CD76F-5166-4801-905F-3F5DDB93808E}" destId="{5D6C2D1C-CD29-49B8-B565-4130B761D090}" srcOrd="0" destOrd="0" presId="urn:microsoft.com/office/officeart/2005/8/layout/hierarchy2"/>
    <dgm:cxn modelId="{1F0D930B-C180-41F0-B7E6-72923F4ADF22}" type="presParOf" srcId="{67BEA0A5-244C-4C46-AC9D-28FB6425ABA6}" destId="{E5B3D67C-1C26-4EC9-B341-F21B790C1BED}" srcOrd="1" destOrd="0" presId="urn:microsoft.com/office/officeart/2005/8/layout/hierarchy2"/>
    <dgm:cxn modelId="{8AED8566-B3A7-42EC-85BD-C9A406FD3760}" type="presParOf" srcId="{E5B3D67C-1C26-4EC9-B341-F21B790C1BED}" destId="{CB6E4D3C-E12B-49A7-ABD0-8295D9D015FD}" srcOrd="0" destOrd="0" presId="urn:microsoft.com/office/officeart/2005/8/layout/hierarchy2"/>
    <dgm:cxn modelId="{72D20719-EB25-4D83-9B11-439D11BA0F73}" type="presParOf" srcId="{E5B3D67C-1C26-4EC9-B341-F21B790C1BED}" destId="{5B003626-761D-4E3B-86BF-F75D7037D664}" srcOrd="1" destOrd="0" presId="urn:microsoft.com/office/officeart/2005/8/layout/hierarchy2"/>
    <dgm:cxn modelId="{37E4F6F6-EAB6-478F-9892-AE24A42EF74B}" type="presParOf" srcId="{67BEA0A5-244C-4C46-AC9D-28FB6425ABA6}" destId="{A434AFAB-4F80-4EA0-87A8-9F6AB5FF3D80}" srcOrd="2" destOrd="0" presId="urn:microsoft.com/office/officeart/2005/8/layout/hierarchy2"/>
    <dgm:cxn modelId="{281FB0BD-7715-424B-8303-9F77DB2F46AB}" type="presParOf" srcId="{A434AFAB-4F80-4EA0-87A8-9F6AB5FF3D80}" destId="{D59D588A-E189-4ED7-B527-F16FC54E7672}" srcOrd="0" destOrd="0" presId="urn:microsoft.com/office/officeart/2005/8/layout/hierarchy2"/>
    <dgm:cxn modelId="{CAB1CAD2-213A-4288-BB63-283E94F991BE}" type="presParOf" srcId="{67BEA0A5-244C-4C46-AC9D-28FB6425ABA6}" destId="{1950709D-863E-4BCC-B799-7A6C4B0C2EFC}" srcOrd="3" destOrd="0" presId="urn:microsoft.com/office/officeart/2005/8/layout/hierarchy2"/>
    <dgm:cxn modelId="{64F662EC-DB82-4DF9-A08E-A91B3D188646}" type="presParOf" srcId="{1950709D-863E-4BCC-B799-7A6C4B0C2EFC}" destId="{EF68263C-71F3-4EA4-9EDC-38D9D174328C}" srcOrd="0" destOrd="0" presId="urn:microsoft.com/office/officeart/2005/8/layout/hierarchy2"/>
    <dgm:cxn modelId="{C0460FFC-6216-4755-8C9F-916845240C95}" type="presParOf" srcId="{1950709D-863E-4BCC-B799-7A6C4B0C2EFC}" destId="{90E0E051-F430-4D98-86BC-DB165E097C23}" srcOrd="1" destOrd="0" presId="urn:microsoft.com/office/officeart/2005/8/layout/hierarchy2"/>
    <dgm:cxn modelId="{4CE8EE29-B732-4152-8EE9-69DA0E1F5C8A}" type="presParOf" srcId="{90E0E051-F430-4D98-86BC-DB165E097C23}" destId="{AF0749A0-C058-4F9E-A01E-CF555C2D5309}" srcOrd="0" destOrd="0" presId="urn:microsoft.com/office/officeart/2005/8/layout/hierarchy2"/>
    <dgm:cxn modelId="{207EDB6A-F62D-4B1E-9A97-8605701DCEA6}" type="presParOf" srcId="{AF0749A0-C058-4F9E-A01E-CF555C2D5309}" destId="{17C5D806-A026-41CF-A673-65ACE261FBD9}" srcOrd="0" destOrd="0" presId="urn:microsoft.com/office/officeart/2005/8/layout/hierarchy2"/>
    <dgm:cxn modelId="{2223D3BF-2C01-42A5-9CF9-177FAF4B4844}" type="presParOf" srcId="{90E0E051-F430-4D98-86BC-DB165E097C23}" destId="{5368AE5D-3B70-4DDA-89F2-44F6FA041CB3}" srcOrd="1" destOrd="0" presId="urn:microsoft.com/office/officeart/2005/8/layout/hierarchy2"/>
    <dgm:cxn modelId="{F9217A3C-2BDF-4AC2-B4E7-437920C24935}" type="presParOf" srcId="{5368AE5D-3B70-4DDA-89F2-44F6FA041CB3}" destId="{F74DDF93-D8F1-4ABE-A331-A1D01DD92CA8}" srcOrd="0" destOrd="0" presId="urn:microsoft.com/office/officeart/2005/8/layout/hierarchy2"/>
    <dgm:cxn modelId="{2775F995-462B-4298-AE44-FF04E1196A66}" type="presParOf" srcId="{5368AE5D-3B70-4DDA-89F2-44F6FA041CB3}" destId="{95A7B18B-C376-4C0B-AC3B-F2B199A7D40D}" srcOrd="1" destOrd="0" presId="urn:microsoft.com/office/officeart/2005/8/layout/hierarchy2"/>
    <dgm:cxn modelId="{A24AB0B7-0F21-4416-B8B7-54296DFB39F0}" type="presParOf" srcId="{95A7B18B-C376-4C0B-AC3B-F2B199A7D40D}" destId="{0ECF97C8-1957-48F2-BD8F-7C676128C84E}" srcOrd="0" destOrd="0" presId="urn:microsoft.com/office/officeart/2005/8/layout/hierarchy2"/>
    <dgm:cxn modelId="{299B27C0-D318-4DF3-BDEE-425168675C30}" type="presParOf" srcId="{0ECF97C8-1957-48F2-BD8F-7C676128C84E}" destId="{4481EB6D-A217-45A2-BF20-51A3AA7C8C07}" srcOrd="0" destOrd="0" presId="urn:microsoft.com/office/officeart/2005/8/layout/hierarchy2"/>
    <dgm:cxn modelId="{C4C82ACA-6745-4161-A1A0-A7C98CF50B38}" type="presParOf" srcId="{95A7B18B-C376-4C0B-AC3B-F2B199A7D40D}" destId="{4AAAE05B-37C7-4FE2-8A3D-AAA4A3999B38}" srcOrd="1" destOrd="0" presId="urn:microsoft.com/office/officeart/2005/8/layout/hierarchy2"/>
    <dgm:cxn modelId="{16FFFFB5-A8E3-441B-B266-6653C10416CD}" type="presParOf" srcId="{4AAAE05B-37C7-4FE2-8A3D-AAA4A3999B38}" destId="{3FD2B0CA-4800-42EE-A2B2-DFBB605C6C39}" srcOrd="0" destOrd="0" presId="urn:microsoft.com/office/officeart/2005/8/layout/hierarchy2"/>
    <dgm:cxn modelId="{507691E5-0E0A-4ED4-8F87-FF1B43A9507A}" type="presParOf" srcId="{4AAAE05B-37C7-4FE2-8A3D-AAA4A3999B38}" destId="{603938A6-A992-45B6-AA93-5E791AF9708B}" srcOrd="1" destOrd="0" presId="urn:microsoft.com/office/officeart/2005/8/layout/hierarchy2"/>
    <dgm:cxn modelId="{E1CA006F-8003-40A3-A51F-C44D7D645130}" type="presParOf" srcId="{95A7B18B-C376-4C0B-AC3B-F2B199A7D40D}" destId="{BCB0545D-E2C6-40A6-BFB8-D255ED3A1553}" srcOrd="2" destOrd="0" presId="urn:microsoft.com/office/officeart/2005/8/layout/hierarchy2"/>
    <dgm:cxn modelId="{3EB1ED74-5EDB-4331-91FC-C1D40755AF3A}" type="presParOf" srcId="{BCB0545D-E2C6-40A6-BFB8-D255ED3A1553}" destId="{31ACBED4-9526-4B29-A22F-0FB9BF486347}" srcOrd="0" destOrd="0" presId="urn:microsoft.com/office/officeart/2005/8/layout/hierarchy2"/>
    <dgm:cxn modelId="{538BC47D-9D72-4CEE-A0B0-F6B27E290347}" type="presParOf" srcId="{95A7B18B-C376-4C0B-AC3B-F2B199A7D40D}" destId="{B0791A33-8DEB-4672-8EA9-21D1FCC118F9}" srcOrd="3" destOrd="0" presId="urn:microsoft.com/office/officeart/2005/8/layout/hierarchy2"/>
    <dgm:cxn modelId="{A113D8B9-FD17-4351-B287-236B05752431}" type="presParOf" srcId="{B0791A33-8DEB-4672-8EA9-21D1FCC118F9}" destId="{D26FF088-E210-4261-881A-012368516D24}" srcOrd="0" destOrd="0" presId="urn:microsoft.com/office/officeart/2005/8/layout/hierarchy2"/>
    <dgm:cxn modelId="{592EDA7D-D05A-432E-AE9F-B5B1F4F5A668}" type="presParOf" srcId="{B0791A33-8DEB-4672-8EA9-21D1FCC118F9}" destId="{4E23F1CF-CB8C-4663-8A3C-DB6A663CFCBD}" srcOrd="1" destOrd="0" presId="urn:microsoft.com/office/officeart/2005/8/layout/hierarchy2"/>
    <dgm:cxn modelId="{0663CA3D-5DA1-4BC9-A23F-8E944C7F4844}" type="presParOf" srcId="{95A7B18B-C376-4C0B-AC3B-F2B199A7D40D}" destId="{9AEC90C0-023C-4BCB-B439-A7420770B41B}" srcOrd="4" destOrd="0" presId="urn:microsoft.com/office/officeart/2005/8/layout/hierarchy2"/>
    <dgm:cxn modelId="{585F1262-DF28-44A8-9DFA-E76A202ED714}" type="presParOf" srcId="{9AEC90C0-023C-4BCB-B439-A7420770B41B}" destId="{6FF5DF62-4C22-4301-8AD4-9CFBEC8482F6}" srcOrd="0" destOrd="0" presId="urn:microsoft.com/office/officeart/2005/8/layout/hierarchy2"/>
    <dgm:cxn modelId="{EB5FFA56-7962-4A73-AD7C-308A5465ECC8}" type="presParOf" srcId="{95A7B18B-C376-4C0B-AC3B-F2B199A7D40D}" destId="{973E1A03-1D8C-44CB-80BE-26F0A3959107}" srcOrd="5" destOrd="0" presId="urn:microsoft.com/office/officeart/2005/8/layout/hierarchy2"/>
    <dgm:cxn modelId="{B3BECA38-DC99-4FAA-9E12-0F5EDFAA9F54}" type="presParOf" srcId="{973E1A03-1D8C-44CB-80BE-26F0A3959107}" destId="{1F8022F3-543C-45CE-995C-6465C5DE78AE}" srcOrd="0" destOrd="0" presId="urn:microsoft.com/office/officeart/2005/8/layout/hierarchy2"/>
    <dgm:cxn modelId="{E9D15BB7-FFBC-4903-A087-03AADE7B9136}" type="presParOf" srcId="{973E1A03-1D8C-44CB-80BE-26F0A3959107}" destId="{D02ACC41-85DF-4FEB-950E-25D7982DB4F7}" srcOrd="1" destOrd="0" presId="urn:microsoft.com/office/officeart/2005/8/layout/hierarchy2"/>
    <dgm:cxn modelId="{DF32BBF4-862B-4D95-9CC7-BABC1545CB51}" type="presParOf" srcId="{90E0E051-F430-4D98-86BC-DB165E097C23}" destId="{E075B4B7-AE71-4E6F-8541-86F672AD00A7}" srcOrd="2" destOrd="0" presId="urn:microsoft.com/office/officeart/2005/8/layout/hierarchy2"/>
    <dgm:cxn modelId="{4BA8A2BC-CD52-4227-802B-2D1D61D91635}" type="presParOf" srcId="{E075B4B7-AE71-4E6F-8541-86F672AD00A7}" destId="{6BACA3AD-ED72-4F9B-9E3B-B552757C76A8}" srcOrd="0" destOrd="0" presId="urn:microsoft.com/office/officeart/2005/8/layout/hierarchy2"/>
    <dgm:cxn modelId="{577BE326-644C-43C8-9A18-125DD02BBDDD}" type="presParOf" srcId="{90E0E051-F430-4D98-86BC-DB165E097C23}" destId="{F46E9405-5004-4C6B-94C1-DEF36C38F4DA}" srcOrd="3" destOrd="0" presId="urn:microsoft.com/office/officeart/2005/8/layout/hierarchy2"/>
    <dgm:cxn modelId="{38F9B2FC-946B-444C-982D-54EF3500243B}" type="presParOf" srcId="{F46E9405-5004-4C6B-94C1-DEF36C38F4DA}" destId="{927EF26D-AEBF-4E32-B0A4-229ACE9A1AD4}" srcOrd="0" destOrd="0" presId="urn:microsoft.com/office/officeart/2005/8/layout/hierarchy2"/>
    <dgm:cxn modelId="{CC46E090-FC2B-4918-930A-AC5FC42215CB}" type="presParOf" srcId="{F46E9405-5004-4C6B-94C1-DEF36C38F4DA}" destId="{8DCA85F2-7F4D-44E9-8479-DE489162958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7D27407-01F1-43B6-B566-EFC5CF81B99F}" type="presOf" srcId="{3FB14649-BF60-4F95-A229-769796B0813A}" destId="{F89992C4-BBCD-4222-97C9-AB992B58B30B}" srcOrd="0" destOrd="0" presId="urn:microsoft.com/office/officeart/2005/8/layout/process1"/>
    <dgm:cxn modelId="{3E318ACA-02C4-4024-B296-6D4F1232BB77}" type="presOf" srcId="{455FC79C-EE3F-4481-9D89-3F2BFE67D1EB}" destId="{AAD245D9-BF97-4B3D-9E53-65DDC05C2411}" srcOrd="1" destOrd="0" presId="urn:microsoft.com/office/officeart/2005/8/layout/process1"/>
    <dgm:cxn modelId="{7BC31F15-A0D8-418F-BC7B-9265DFBC8AC4}" type="presOf" srcId="{598B97EF-D938-4A6D-B7CB-B7C504A74E2C}" destId="{C19FE7B3-32FF-4F6E-8469-C453007CBF79}" srcOrd="0" destOrd="0" presId="urn:microsoft.com/office/officeart/2005/8/layout/process1"/>
    <dgm:cxn modelId="{E38655AE-F8CA-4E19-A2CC-A1A148E887DF}" type="presOf" srcId="{86E0BD59-8D9E-4429-9924-ADF37818F4D7}" destId="{6A3F14E6-0FB9-42B2-AC54-9AE371AEC014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ECCF2726-9C1C-44AB-A331-C01E88838327}" type="presOf" srcId="{8BA71E3E-91F0-49C0-B124-363494D8FB54}" destId="{4CC06818-1BF5-4866-A2E7-87C01EBE8823}" srcOrd="0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A929471B-5C9F-4CB6-BAD1-DD162B02F03E}" type="presOf" srcId="{F357B788-15EF-4B08-AC5A-C87401CC4055}" destId="{82A3BB3E-2451-47C1-978E-55084A9F6EC6}" srcOrd="0" destOrd="0" presId="urn:microsoft.com/office/officeart/2005/8/layout/process1"/>
    <dgm:cxn modelId="{8575322A-0101-483C-B89C-CA4E3F61A1C1}" type="presOf" srcId="{455FC79C-EE3F-4481-9D89-3F2BFE67D1EB}" destId="{567599CA-BE14-433C-95D8-7933A179BB51}" srcOrd="0" destOrd="0" presId="urn:microsoft.com/office/officeart/2005/8/layout/process1"/>
    <dgm:cxn modelId="{B750F6A6-C548-44E1-8F44-FE88CC0FC242}" type="presOf" srcId="{8BA71E3E-91F0-49C0-B124-363494D8FB54}" destId="{70523650-0605-4F14-86A3-092B97AD8A94}" srcOrd="1" destOrd="0" presId="urn:microsoft.com/office/officeart/2005/8/layout/process1"/>
    <dgm:cxn modelId="{9D8101E7-8C23-4E64-B739-DC221069AC58}" type="presParOf" srcId="{C19FE7B3-32FF-4F6E-8469-C453007CBF79}" destId="{F89992C4-BBCD-4222-97C9-AB992B58B30B}" srcOrd="0" destOrd="0" presId="urn:microsoft.com/office/officeart/2005/8/layout/process1"/>
    <dgm:cxn modelId="{2D18E988-6023-4492-9896-E584DF30BDB3}" type="presParOf" srcId="{C19FE7B3-32FF-4F6E-8469-C453007CBF79}" destId="{4CC06818-1BF5-4866-A2E7-87C01EBE8823}" srcOrd="1" destOrd="0" presId="urn:microsoft.com/office/officeart/2005/8/layout/process1"/>
    <dgm:cxn modelId="{858BE3B8-636D-489D-BC28-5936F70CCDDF}" type="presParOf" srcId="{4CC06818-1BF5-4866-A2E7-87C01EBE8823}" destId="{70523650-0605-4F14-86A3-092B97AD8A94}" srcOrd="0" destOrd="0" presId="urn:microsoft.com/office/officeart/2005/8/layout/process1"/>
    <dgm:cxn modelId="{43996DA3-B032-4164-82D6-E552C424C5EB}" type="presParOf" srcId="{C19FE7B3-32FF-4F6E-8469-C453007CBF79}" destId="{82A3BB3E-2451-47C1-978E-55084A9F6EC6}" srcOrd="2" destOrd="0" presId="urn:microsoft.com/office/officeart/2005/8/layout/process1"/>
    <dgm:cxn modelId="{07DC3D4E-D11C-41FC-BE6E-16B74710A580}" type="presParOf" srcId="{C19FE7B3-32FF-4F6E-8469-C453007CBF79}" destId="{567599CA-BE14-433C-95D8-7933A179BB51}" srcOrd="3" destOrd="0" presId="urn:microsoft.com/office/officeart/2005/8/layout/process1"/>
    <dgm:cxn modelId="{287CEC41-023B-4DDD-925A-BD18A2AD8172}" type="presParOf" srcId="{567599CA-BE14-433C-95D8-7933A179BB51}" destId="{AAD245D9-BF97-4B3D-9E53-65DDC05C2411}" srcOrd="0" destOrd="0" presId="urn:microsoft.com/office/officeart/2005/8/layout/process1"/>
    <dgm:cxn modelId="{4393ED40-E111-4F53-9B8B-36B4DE72DBC2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41D411E-98AB-4521-A6FD-CF8E319D4F05}" type="presOf" srcId="{8BA71E3E-91F0-49C0-B124-363494D8FB54}" destId="{70523650-0605-4F14-86A3-092B97AD8A94}" srcOrd="1" destOrd="0" presId="urn:microsoft.com/office/officeart/2005/8/layout/process1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CC73F119-9171-4E88-A2D7-15393C2297D5}" type="presOf" srcId="{455FC79C-EE3F-4481-9D89-3F2BFE67D1EB}" destId="{AAD245D9-BF97-4B3D-9E53-65DDC05C2411}" srcOrd="1" destOrd="0" presId="urn:microsoft.com/office/officeart/2005/8/layout/process1"/>
    <dgm:cxn modelId="{A339E042-7C0D-4638-B2F5-446F42A2342D}" type="presOf" srcId="{86E0BD59-8D9E-4429-9924-ADF37818F4D7}" destId="{6A3F14E6-0FB9-42B2-AC54-9AE371AEC014}" srcOrd="0" destOrd="0" presId="urn:microsoft.com/office/officeart/2005/8/layout/process1"/>
    <dgm:cxn modelId="{C107F3E8-0B1D-41DF-AA8D-D3A5C71988B7}" type="presOf" srcId="{455FC79C-EE3F-4481-9D89-3F2BFE67D1EB}" destId="{567599CA-BE14-433C-95D8-7933A179BB51}" srcOrd="0" destOrd="0" presId="urn:microsoft.com/office/officeart/2005/8/layout/process1"/>
    <dgm:cxn modelId="{B5ADFEB4-3980-44E2-B5EE-283415E6D564}" type="presOf" srcId="{3FB14649-BF60-4F95-A229-769796B0813A}" destId="{F89992C4-BBCD-4222-97C9-AB992B58B30B}" srcOrd="0" destOrd="0" presId="urn:microsoft.com/office/officeart/2005/8/layout/process1"/>
    <dgm:cxn modelId="{F3963433-9C85-4B11-AE62-18AA137061D4}" type="presOf" srcId="{F357B788-15EF-4B08-AC5A-C87401CC4055}" destId="{82A3BB3E-2451-47C1-978E-55084A9F6EC6}" srcOrd="0" destOrd="0" presId="urn:microsoft.com/office/officeart/2005/8/layout/process1"/>
    <dgm:cxn modelId="{45EE0243-B018-451B-B9CC-9A4780ABB285}" type="presOf" srcId="{598B97EF-D938-4A6D-B7CB-B7C504A74E2C}" destId="{C19FE7B3-32FF-4F6E-8469-C453007CBF79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AE49659C-844F-415C-8D03-69BB988CEB7B}" type="presOf" srcId="{8BA71E3E-91F0-49C0-B124-363494D8FB54}" destId="{4CC06818-1BF5-4866-A2E7-87C01EBE8823}" srcOrd="0" destOrd="0" presId="urn:microsoft.com/office/officeart/2005/8/layout/process1"/>
    <dgm:cxn modelId="{36481115-D4AF-4773-895C-D4B85E3D731B}" type="presParOf" srcId="{C19FE7B3-32FF-4F6E-8469-C453007CBF79}" destId="{F89992C4-BBCD-4222-97C9-AB992B58B30B}" srcOrd="0" destOrd="0" presId="urn:microsoft.com/office/officeart/2005/8/layout/process1"/>
    <dgm:cxn modelId="{E8B52A79-604F-4C93-8733-D02742169690}" type="presParOf" srcId="{C19FE7B3-32FF-4F6E-8469-C453007CBF79}" destId="{4CC06818-1BF5-4866-A2E7-87C01EBE8823}" srcOrd="1" destOrd="0" presId="urn:microsoft.com/office/officeart/2005/8/layout/process1"/>
    <dgm:cxn modelId="{FDDA53B1-FFB9-42A9-BEAB-D0F2387DBE84}" type="presParOf" srcId="{4CC06818-1BF5-4866-A2E7-87C01EBE8823}" destId="{70523650-0605-4F14-86A3-092B97AD8A94}" srcOrd="0" destOrd="0" presId="urn:microsoft.com/office/officeart/2005/8/layout/process1"/>
    <dgm:cxn modelId="{418D540B-8B6F-4B91-A23D-500D1C6A0E34}" type="presParOf" srcId="{C19FE7B3-32FF-4F6E-8469-C453007CBF79}" destId="{82A3BB3E-2451-47C1-978E-55084A9F6EC6}" srcOrd="2" destOrd="0" presId="urn:microsoft.com/office/officeart/2005/8/layout/process1"/>
    <dgm:cxn modelId="{D96CFBBE-BD0C-45AD-91D6-E5F883F350B3}" type="presParOf" srcId="{C19FE7B3-32FF-4F6E-8469-C453007CBF79}" destId="{567599CA-BE14-433C-95D8-7933A179BB51}" srcOrd="3" destOrd="0" presId="urn:microsoft.com/office/officeart/2005/8/layout/process1"/>
    <dgm:cxn modelId="{6B8AA87C-1D01-467F-B01E-8E422C0BF835}" type="presParOf" srcId="{567599CA-BE14-433C-95D8-7933A179BB51}" destId="{AAD245D9-BF97-4B3D-9E53-65DDC05C2411}" srcOrd="0" destOrd="0" presId="urn:microsoft.com/office/officeart/2005/8/layout/process1"/>
    <dgm:cxn modelId="{E681E2C0-F16E-4DA2-8B9F-2DE1B6FB1C89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1CC17-2AAE-4613-AE89-FA82D5C0BE1C}">
      <dsp:nvSpPr>
        <dsp:cNvPr id="0" name=""/>
        <dsp:cNvSpPr/>
      </dsp:nvSpPr>
      <dsp:spPr>
        <a:xfrm>
          <a:off x="1268" y="23730"/>
          <a:ext cx="2382802" cy="6235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>
            <a:solidFill>
              <a:schemeClr val="bg1"/>
            </a:solidFill>
          </a:endParaRPr>
        </a:p>
      </dsp:txBody>
      <dsp:txXfrm>
        <a:off x="1268" y="23730"/>
        <a:ext cx="2382802" cy="6235097"/>
      </dsp:txXfrm>
    </dsp:sp>
    <dsp:sp modelId="{F6C96D07-6456-472B-A546-030C0631E467}">
      <dsp:nvSpPr>
        <dsp:cNvPr id="0" name=""/>
        <dsp:cNvSpPr/>
      </dsp:nvSpPr>
      <dsp:spPr>
        <a:xfrm>
          <a:off x="2384070" y="616778"/>
          <a:ext cx="118907" cy="50490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8B492-5295-4F7B-B3DA-BA517B803A65}">
      <dsp:nvSpPr>
        <dsp:cNvPr id="0" name=""/>
        <dsp:cNvSpPr/>
      </dsp:nvSpPr>
      <dsp:spPr>
        <a:xfrm>
          <a:off x="2550541" y="613547"/>
          <a:ext cx="2382796" cy="5055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marketingový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cenový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jakosti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energetický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ekologický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informační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strategický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manažerský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daňový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programový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operací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výkonnostní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dodržování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finanční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organizační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právní (legislativní)</a:t>
          </a:r>
          <a:endParaRPr lang="cs-CZ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bg1"/>
              </a:solidFill>
            </a:rPr>
            <a:t>forenzní</a:t>
          </a:r>
          <a:endParaRPr lang="cs-CZ" sz="1800" kern="1200" dirty="0">
            <a:solidFill>
              <a:schemeClr val="bg1"/>
            </a:solidFill>
          </a:endParaRPr>
        </a:p>
      </dsp:txBody>
      <dsp:txXfrm>
        <a:off x="2550541" y="613547"/>
        <a:ext cx="2382796" cy="50554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B1AEF-52D7-4651-8491-4CC45D6148EC}">
      <dsp:nvSpPr>
        <dsp:cNvPr id="0" name=""/>
        <dsp:cNvSpPr/>
      </dsp:nvSpPr>
      <dsp:spPr>
        <a:xfrm>
          <a:off x="0" y="0"/>
          <a:ext cx="8262222" cy="181022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identifikace nejvýznamnějších konkurentů a jejich srovnání na základě vybraných kritérií (ziskovost, pozice na trhu, podíl, růst, zákazníci, kvalifikace HR atd.)</a:t>
          </a:r>
          <a:endParaRPr lang="cs-CZ" sz="2800" kern="1200" dirty="0"/>
        </a:p>
      </dsp:txBody>
      <dsp:txXfrm>
        <a:off x="53020" y="53020"/>
        <a:ext cx="6391212" cy="1704186"/>
      </dsp:txXfrm>
    </dsp:sp>
    <dsp:sp modelId="{3B1CA8AA-5F4B-44E3-878C-92111541525C}">
      <dsp:nvSpPr>
        <dsp:cNvPr id="0" name=""/>
        <dsp:cNvSpPr/>
      </dsp:nvSpPr>
      <dsp:spPr>
        <a:xfrm>
          <a:off x="1458039" y="2212498"/>
          <a:ext cx="8262222" cy="181022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srovnání konkurentů s námi</a:t>
          </a:r>
          <a:endParaRPr lang="cs-CZ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horší</a:t>
          </a:r>
          <a:endParaRPr lang="cs-CZ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lepší</a:t>
          </a:r>
          <a:endParaRPr lang="cs-CZ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stejně dobrá</a:t>
          </a:r>
          <a:endParaRPr lang="cs-CZ" sz="2800" kern="1200" dirty="0"/>
        </a:p>
      </dsp:txBody>
      <dsp:txXfrm>
        <a:off x="1511059" y="2265518"/>
        <a:ext cx="5521496" cy="1704186"/>
      </dsp:txXfrm>
    </dsp:sp>
    <dsp:sp modelId="{D143C22F-271E-40A4-A02F-FD2DCB909E5A}">
      <dsp:nvSpPr>
        <dsp:cNvPr id="0" name=""/>
        <dsp:cNvSpPr/>
      </dsp:nvSpPr>
      <dsp:spPr>
        <a:xfrm>
          <a:off x="7085575" y="1423038"/>
          <a:ext cx="1176647" cy="117664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>
        <a:off x="7350321" y="1423038"/>
        <a:ext cx="647155" cy="8854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19507-7591-48E8-9162-6267767FA5F0}">
      <dsp:nvSpPr>
        <dsp:cNvPr id="0" name=""/>
        <dsp:cNvSpPr/>
      </dsp:nvSpPr>
      <dsp:spPr>
        <a:xfrm>
          <a:off x="7143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identifikace</a:t>
          </a:r>
          <a:r>
            <a:rPr lang="cs-CZ" sz="1800" kern="1200" dirty="0" smtClean="0"/>
            <a:t> (modifikace, potvrzení) vize a poslání</a:t>
          </a:r>
          <a:endParaRPr lang="cs-CZ" sz="1800" kern="1200" dirty="0"/>
        </a:p>
      </dsp:txBody>
      <dsp:txXfrm>
        <a:off x="44665" y="1038705"/>
        <a:ext cx="2060143" cy="1206068"/>
      </dsp:txXfrm>
    </dsp:sp>
    <dsp:sp modelId="{B630B74F-24A1-4BB4-A391-F2FECE0716BB}">
      <dsp:nvSpPr>
        <dsp:cNvPr id="0" name=""/>
        <dsp:cNvSpPr/>
      </dsp:nvSpPr>
      <dsp:spPr>
        <a:xfrm>
          <a:off x="2330227" y="137697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2330227" y="1482881"/>
        <a:ext cx="316861" cy="317716"/>
      </dsp:txXfrm>
    </dsp:sp>
    <dsp:sp modelId="{E964F3F0-7560-4AB1-8052-046CD3B66282}">
      <dsp:nvSpPr>
        <dsp:cNvPr id="0" name=""/>
        <dsp:cNvSpPr/>
      </dsp:nvSpPr>
      <dsp:spPr>
        <a:xfrm>
          <a:off x="2996406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1476047"/>
            <a:satOff val="-11513"/>
            <a:lumOff val="-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definice </a:t>
          </a:r>
          <a:r>
            <a:rPr lang="cs-CZ" sz="1800" kern="1200" dirty="0" smtClean="0"/>
            <a:t>strategických oblastí (SBU) a jejich strategií</a:t>
          </a:r>
          <a:endParaRPr lang="cs-CZ" sz="1800" kern="1200" dirty="0"/>
        </a:p>
      </dsp:txBody>
      <dsp:txXfrm>
        <a:off x="3033928" y="1038705"/>
        <a:ext cx="2060143" cy="1206068"/>
      </dsp:txXfrm>
    </dsp:sp>
    <dsp:sp modelId="{7320C558-AFBC-4443-AE23-883FEC8415FC}">
      <dsp:nvSpPr>
        <dsp:cNvPr id="0" name=""/>
        <dsp:cNvSpPr/>
      </dsp:nvSpPr>
      <dsp:spPr>
        <a:xfrm>
          <a:off x="5319490" y="137697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319490" y="1482881"/>
        <a:ext cx="316861" cy="317716"/>
      </dsp:txXfrm>
    </dsp:sp>
    <dsp:sp modelId="{284E1809-1C89-4D43-A3EF-62FACCF75385}">
      <dsp:nvSpPr>
        <dsp:cNvPr id="0" name=""/>
        <dsp:cNvSpPr/>
      </dsp:nvSpPr>
      <dsp:spPr>
        <a:xfrm>
          <a:off x="5985668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vytyčení </a:t>
          </a:r>
          <a:r>
            <a:rPr lang="cs-CZ" sz="1800" kern="1200" dirty="0" smtClean="0"/>
            <a:t>strategických cílů vedoucích k naplnění vize a poslání</a:t>
          </a:r>
          <a:endParaRPr lang="cs-CZ" sz="1800" kern="1200" dirty="0"/>
        </a:p>
      </dsp:txBody>
      <dsp:txXfrm>
        <a:off x="6023190" y="1038705"/>
        <a:ext cx="2060143" cy="1206068"/>
      </dsp:txXfrm>
    </dsp:sp>
    <dsp:sp modelId="{887730DE-30B2-40FE-B218-DC9548383F3E}">
      <dsp:nvSpPr>
        <dsp:cNvPr id="0" name=""/>
        <dsp:cNvSpPr/>
      </dsp:nvSpPr>
      <dsp:spPr>
        <a:xfrm rot="5400000">
          <a:off x="6826932" y="2431759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6894404" y="2470192"/>
        <a:ext cx="317716" cy="316861"/>
      </dsp:txXfrm>
    </dsp:sp>
    <dsp:sp modelId="{8F074AE3-B900-4CF3-9B7B-6A33FC3579A2}">
      <dsp:nvSpPr>
        <dsp:cNvPr id="0" name=""/>
        <dsp:cNvSpPr/>
      </dsp:nvSpPr>
      <dsp:spPr>
        <a:xfrm>
          <a:off x="5985668" y="3136371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4428140"/>
            <a:satOff val="-34540"/>
            <a:lumOff val="-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určení taktik </a:t>
          </a:r>
          <a:r>
            <a:rPr lang="cs-CZ" sz="1800" kern="1200" dirty="0" smtClean="0"/>
            <a:t>(procesy, postupy, zdroje, měřítka atd.)</a:t>
          </a:r>
          <a:endParaRPr lang="cs-CZ" sz="1800" kern="1200" dirty="0"/>
        </a:p>
      </dsp:txBody>
      <dsp:txXfrm>
        <a:off x="6023190" y="3173893"/>
        <a:ext cx="2060143" cy="1206068"/>
      </dsp:txXfrm>
    </dsp:sp>
    <dsp:sp modelId="{EEC67836-B1B8-4144-8C26-A46D2F640449}">
      <dsp:nvSpPr>
        <dsp:cNvPr id="0" name=""/>
        <dsp:cNvSpPr/>
      </dsp:nvSpPr>
      <dsp:spPr>
        <a:xfrm rot="10800000">
          <a:off x="5345112" y="351216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10800000">
        <a:off x="5480910" y="3618068"/>
        <a:ext cx="316861" cy="317716"/>
      </dsp:txXfrm>
    </dsp:sp>
    <dsp:sp modelId="{0FC4B5F2-A0B3-42A3-BA09-5E2D5C903CD6}">
      <dsp:nvSpPr>
        <dsp:cNvPr id="0" name=""/>
        <dsp:cNvSpPr/>
      </dsp:nvSpPr>
      <dsp:spPr>
        <a:xfrm>
          <a:off x="2996406" y="3136370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vytvoření </a:t>
          </a:r>
          <a:r>
            <a:rPr lang="cs-CZ" sz="1800" kern="1200" dirty="0" smtClean="0"/>
            <a:t>alternativních scénářů (optimistická / pesimistická) cesta</a:t>
          </a:r>
          <a:endParaRPr lang="cs-CZ" sz="1800" kern="1200" dirty="0"/>
        </a:p>
      </dsp:txBody>
      <dsp:txXfrm>
        <a:off x="3033928" y="3173892"/>
        <a:ext cx="2060143" cy="120606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D689B-8A2B-4D4B-9A11-90EFD44BEC72}">
      <dsp:nvSpPr>
        <dsp:cNvPr id="0" name=""/>
        <dsp:cNvSpPr/>
      </dsp:nvSpPr>
      <dsp:spPr>
        <a:xfrm>
          <a:off x="3784" y="2209074"/>
          <a:ext cx="1935733" cy="1000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83820" rIns="234696" bIns="8382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zpráva auditora</a:t>
          </a:r>
          <a:endParaRPr lang="cs-CZ" sz="3300" kern="1200" dirty="0"/>
        </a:p>
      </dsp:txBody>
      <dsp:txXfrm>
        <a:off x="3784" y="2209074"/>
        <a:ext cx="1935733" cy="1000518"/>
      </dsp:txXfrm>
    </dsp:sp>
    <dsp:sp modelId="{AF56131D-07F8-463E-823F-E24E400C8C7E}">
      <dsp:nvSpPr>
        <dsp:cNvPr id="0" name=""/>
        <dsp:cNvSpPr/>
      </dsp:nvSpPr>
      <dsp:spPr>
        <a:xfrm>
          <a:off x="1939517" y="1396152"/>
          <a:ext cx="387146" cy="2626361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0EF4D-BCCE-446F-B2AE-E242236868C9}">
      <dsp:nvSpPr>
        <dsp:cNvPr id="0" name=""/>
        <dsp:cNvSpPr/>
      </dsp:nvSpPr>
      <dsp:spPr>
        <a:xfrm>
          <a:off x="2481523" y="1396152"/>
          <a:ext cx="5265195" cy="26263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analýza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hodnocení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doporučení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návrhy</a:t>
          </a:r>
          <a:endParaRPr lang="cs-CZ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smtClean="0"/>
            <a:t>informace</a:t>
          </a:r>
          <a:endParaRPr lang="cs-CZ" sz="3300" kern="1200" dirty="0"/>
        </a:p>
      </dsp:txBody>
      <dsp:txXfrm>
        <a:off x="2481523" y="1396152"/>
        <a:ext cx="5265195" cy="26263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F2911-34B9-4AF0-A7BE-5F3775E67168}">
      <dsp:nvSpPr>
        <dsp:cNvPr id="0" name=""/>
        <dsp:cNvSpPr/>
      </dsp:nvSpPr>
      <dsp:spPr>
        <a:xfrm>
          <a:off x="3377816" y="289165"/>
          <a:ext cx="3736910" cy="373691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poslání a strategie</a:t>
          </a:r>
          <a:endParaRPr lang="cs-CZ" sz="2700" kern="1200" dirty="0"/>
        </a:p>
      </dsp:txBody>
      <dsp:txXfrm>
        <a:off x="5347257" y="1081034"/>
        <a:ext cx="1334610" cy="1112175"/>
      </dsp:txXfrm>
    </dsp:sp>
    <dsp:sp modelId="{BF8B481E-117B-4667-A074-EC4263FF4137}">
      <dsp:nvSpPr>
        <dsp:cNvPr id="0" name=""/>
        <dsp:cNvSpPr/>
      </dsp:nvSpPr>
      <dsp:spPr>
        <a:xfrm>
          <a:off x="3300854" y="422626"/>
          <a:ext cx="3736910" cy="373691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organizační struktura</a:t>
          </a:r>
          <a:endParaRPr lang="cs-CZ" sz="2700" kern="1200" dirty="0"/>
        </a:p>
      </dsp:txBody>
      <dsp:txXfrm>
        <a:off x="4190594" y="2847169"/>
        <a:ext cx="2001916" cy="978714"/>
      </dsp:txXfrm>
    </dsp:sp>
    <dsp:sp modelId="{B435E415-B24E-40E0-B6B1-D6B2C3DACD6D}">
      <dsp:nvSpPr>
        <dsp:cNvPr id="0" name=""/>
        <dsp:cNvSpPr/>
      </dsp:nvSpPr>
      <dsp:spPr>
        <a:xfrm>
          <a:off x="3223891" y="289165"/>
          <a:ext cx="3736910" cy="373691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řízení lidských zdrojů</a:t>
          </a:r>
          <a:endParaRPr lang="cs-CZ" sz="2700" kern="1200" dirty="0"/>
        </a:p>
      </dsp:txBody>
      <dsp:txXfrm>
        <a:off x="3656750" y="1081034"/>
        <a:ext cx="1334610" cy="1112175"/>
      </dsp:txXfrm>
    </dsp:sp>
    <dsp:sp modelId="{06468751-3BA9-4343-A2B4-2A6D21B2774C}">
      <dsp:nvSpPr>
        <dsp:cNvPr id="0" name=""/>
        <dsp:cNvSpPr/>
      </dsp:nvSpPr>
      <dsp:spPr>
        <a:xfrm>
          <a:off x="3146792" y="57833"/>
          <a:ext cx="4199575" cy="419957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F073D-FE18-43E1-907D-86D20DC4DDB0}">
      <dsp:nvSpPr>
        <dsp:cNvPr id="0" name=""/>
        <dsp:cNvSpPr/>
      </dsp:nvSpPr>
      <dsp:spPr>
        <a:xfrm>
          <a:off x="3069521" y="191057"/>
          <a:ext cx="4199575" cy="419957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230AD-FD75-4A0E-80A6-DB530E55C2FF}">
      <dsp:nvSpPr>
        <dsp:cNvPr id="0" name=""/>
        <dsp:cNvSpPr/>
      </dsp:nvSpPr>
      <dsp:spPr>
        <a:xfrm>
          <a:off x="2992250" y="57833"/>
          <a:ext cx="4199575" cy="419957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113" y="0"/>
          <a:ext cx="1229414" cy="720000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5201" y="21088"/>
        <a:ext cx="1187238" cy="677824"/>
      </dsp:txXfrm>
    </dsp:sp>
    <dsp:sp modelId="{4CC06818-1BF5-4866-A2E7-87C01EBE8823}">
      <dsp:nvSpPr>
        <dsp:cNvPr id="0" name=""/>
        <dsp:cNvSpPr/>
      </dsp:nvSpPr>
      <dsp:spPr>
        <a:xfrm>
          <a:off x="135646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356468" y="268531"/>
        <a:ext cx="182445" cy="182936"/>
      </dsp:txXfrm>
    </dsp:sp>
    <dsp:sp modelId="{82A3BB3E-2451-47C1-978E-55084A9F6EC6}">
      <dsp:nvSpPr>
        <dsp:cNvPr id="0" name=""/>
        <dsp:cNvSpPr/>
      </dsp:nvSpPr>
      <dsp:spPr>
        <a:xfrm>
          <a:off x="172529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746380" y="21088"/>
        <a:ext cx="1187238" cy="677824"/>
      </dsp:txXfrm>
    </dsp:sp>
    <dsp:sp modelId="{567599CA-BE14-433C-95D8-7933A179BB51}">
      <dsp:nvSpPr>
        <dsp:cNvPr id="0" name=""/>
        <dsp:cNvSpPr/>
      </dsp:nvSpPr>
      <dsp:spPr>
        <a:xfrm>
          <a:off x="307764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077648" y="268531"/>
        <a:ext cx="182445" cy="182936"/>
      </dsp:txXfrm>
    </dsp:sp>
    <dsp:sp modelId="{6A3F14E6-0FB9-42B2-AC54-9AE371AEC014}">
      <dsp:nvSpPr>
        <dsp:cNvPr id="0" name=""/>
        <dsp:cNvSpPr/>
      </dsp:nvSpPr>
      <dsp:spPr>
        <a:xfrm>
          <a:off x="344647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467560" y="21088"/>
        <a:ext cx="1187238" cy="6778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04FBB-B63D-4BB8-AF76-FE080219539E}">
      <dsp:nvSpPr>
        <dsp:cNvPr id="0" name=""/>
        <dsp:cNvSpPr/>
      </dsp:nvSpPr>
      <dsp:spPr>
        <a:xfrm>
          <a:off x="524036" y="952670"/>
          <a:ext cx="4507687" cy="530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D2111-F5E2-4CBF-9272-59271FF52A67}">
      <dsp:nvSpPr>
        <dsp:cNvPr id="0" name=""/>
        <dsp:cNvSpPr/>
      </dsp:nvSpPr>
      <dsp:spPr>
        <a:xfrm>
          <a:off x="524036" y="1151836"/>
          <a:ext cx="331150" cy="331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DA334-ABBC-4AF2-B6D1-040D4A000905}">
      <dsp:nvSpPr>
        <dsp:cNvPr id="0" name=""/>
        <dsp:cNvSpPr/>
      </dsp:nvSpPr>
      <dsp:spPr>
        <a:xfrm>
          <a:off x="524036" y="0"/>
          <a:ext cx="4507687" cy="952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vnější</a:t>
          </a:r>
          <a:endParaRPr lang="cs-CZ" sz="6300" kern="1200" dirty="0"/>
        </a:p>
      </dsp:txBody>
      <dsp:txXfrm>
        <a:off x="524036" y="0"/>
        <a:ext cx="4507687" cy="952670"/>
      </dsp:txXfrm>
    </dsp:sp>
    <dsp:sp modelId="{20B266F0-7500-45E1-9DB3-A34651BA47E7}">
      <dsp:nvSpPr>
        <dsp:cNvPr id="0" name=""/>
        <dsp:cNvSpPr/>
      </dsp:nvSpPr>
      <dsp:spPr>
        <a:xfrm>
          <a:off x="524036" y="192373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92A58E-CBC1-4CE8-AAF6-11BCE81AF73C}">
      <dsp:nvSpPr>
        <dsp:cNvPr id="0" name=""/>
        <dsp:cNvSpPr/>
      </dsp:nvSpPr>
      <dsp:spPr>
        <a:xfrm>
          <a:off x="839574" y="170336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 obecném prostředí</a:t>
          </a:r>
          <a:endParaRPr lang="cs-CZ" sz="2100" kern="1200" dirty="0"/>
        </a:p>
      </dsp:txBody>
      <dsp:txXfrm>
        <a:off x="839574" y="1703362"/>
        <a:ext cx="4192149" cy="771894"/>
      </dsp:txXfrm>
    </dsp:sp>
    <dsp:sp modelId="{34674FE7-37E3-4240-9465-9D7014EA9EC5}">
      <dsp:nvSpPr>
        <dsp:cNvPr id="0" name=""/>
        <dsp:cNvSpPr/>
      </dsp:nvSpPr>
      <dsp:spPr>
        <a:xfrm>
          <a:off x="524036" y="2695633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CE7EA-36FE-48FD-AA36-CAA3B3269B80}">
      <dsp:nvSpPr>
        <dsp:cNvPr id="0" name=""/>
        <dsp:cNvSpPr/>
      </dsp:nvSpPr>
      <dsp:spPr>
        <a:xfrm>
          <a:off x="839574" y="2475257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organizace je nemůže přímo ovlivnit</a:t>
          </a:r>
          <a:endParaRPr lang="cs-CZ" sz="2100" kern="1200" dirty="0"/>
        </a:p>
      </dsp:txBody>
      <dsp:txXfrm>
        <a:off x="839574" y="2475257"/>
        <a:ext cx="4192149" cy="771894"/>
      </dsp:txXfrm>
    </dsp:sp>
    <dsp:sp modelId="{E24AC9EE-3123-4784-A38C-D8F7B7EED413}">
      <dsp:nvSpPr>
        <dsp:cNvPr id="0" name=""/>
        <dsp:cNvSpPr/>
      </dsp:nvSpPr>
      <dsp:spPr>
        <a:xfrm>
          <a:off x="524036" y="346752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AE06B-21A1-4358-A51C-A73E20AFEF48}">
      <dsp:nvSpPr>
        <dsp:cNvPr id="0" name=""/>
        <dsp:cNvSpPr/>
      </dsp:nvSpPr>
      <dsp:spPr>
        <a:xfrm>
          <a:off x="839574" y="324715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trendy,  obecné a oborové prostředí</a:t>
          </a:r>
        </a:p>
      </dsp:txBody>
      <dsp:txXfrm>
        <a:off x="839574" y="3247152"/>
        <a:ext cx="4192149" cy="771894"/>
      </dsp:txXfrm>
    </dsp:sp>
    <dsp:sp modelId="{65E47401-DF6A-4AFF-9CC0-0F723558119B}">
      <dsp:nvSpPr>
        <dsp:cNvPr id="0" name=""/>
        <dsp:cNvSpPr/>
      </dsp:nvSpPr>
      <dsp:spPr>
        <a:xfrm>
          <a:off x="5257107" y="952670"/>
          <a:ext cx="4507687" cy="530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046C4-2C8A-4267-9232-6FCAAAC71463}">
      <dsp:nvSpPr>
        <dsp:cNvPr id="0" name=""/>
        <dsp:cNvSpPr/>
      </dsp:nvSpPr>
      <dsp:spPr>
        <a:xfrm>
          <a:off x="5257107" y="1151836"/>
          <a:ext cx="331150" cy="331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F6545-7189-41D5-938F-AEFB8A3C8AA6}">
      <dsp:nvSpPr>
        <dsp:cNvPr id="0" name=""/>
        <dsp:cNvSpPr/>
      </dsp:nvSpPr>
      <dsp:spPr>
        <a:xfrm>
          <a:off x="5257107" y="0"/>
          <a:ext cx="4507687" cy="952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vnitřní</a:t>
          </a:r>
          <a:endParaRPr lang="cs-CZ" sz="6300" kern="1200" dirty="0"/>
        </a:p>
      </dsp:txBody>
      <dsp:txXfrm>
        <a:off x="5257107" y="0"/>
        <a:ext cx="4507687" cy="952670"/>
      </dsp:txXfrm>
    </dsp:sp>
    <dsp:sp modelId="{D964C8A6-3BEF-4364-A733-6058715B9873}">
      <dsp:nvSpPr>
        <dsp:cNvPr id="0" name=""/>
        <dsp:cNvSpPr/>
      </dsp:nvSpPr>
      <dsp:spPr>
        <a:xfrm>
          <a:off x="5257107" y="192373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2029B-F127-49AB-8993-D898AB9EFB28}">
      <dsp:nvSpPr>
        <dsp:cNvPr id="0" name=""/>
        <dsp:cNvSpPr/>
      </dsp:nvSpPr>
      <dsp:spPr>
        <a:xfrm>
          <a:off x="5572645" y="170336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rozvoj organizace, efektivnost</a:t>
          </a:r>
          <a:endParaRPr lang="cs-CZ" sz="2100" kern="1200" dirty="0"/>
        </a:p>
      </dsp:txBody>
      <dsp:txXfrm>
        <a:off x="5572645" y="1703362"/>
        <a:ext cx="4192149" cy="771894"/>
      </dsp:txXfrm>
    </dsp:sp>
    <dsp:sp modelId="{09A550CD-3C05-4702-B101-E8608AE47B3A}">
      <dsp:nvSpPr>
        <dsp:cNvPr id="0" name=""/>
        <dsp:cNvSpPr/>
      </dsp:nvSpPr>
      <dsp:spPr>
        <a:xfrm>
          <a:off x="5257107" y="2695633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6E37E-C44B-4F7C-81A1-0FE0886CDC13}">
      <dsp:nvSpPr>
        <dsp:cNvPr id="0" name=""/>
        <dsp:cNvSpPr/>
      </dsp:nvSpPr>
      <dsp:spPr>
        <a:xfrm>
          <a:off x="5572645" y="2475257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výroba a její řízení</a:t>
          </a:r>
          <a:endParaRPr lang="cs-CZ" sz="2100" kern="1200" dirty="0"/>
        </a:p>
      </dsp:txBody>
      <dsp:txXfrm>
        <a:off x="5572645" y="2475257"/>
        <a:ext cx="4192149" cy="771894"/>
      </dsp:txXfrm>
    </dsp:sp>
    <dsp:sp modelId="{217D4DD8-E9B6-4C5A-9899-A27945F06D63}">
      <dsp:nvSpPr>
        <dsp:cNvPr id="0" name=""/>
        <dsp:cNvSpPr/>
      </dsp:nvSpPr>
      <dsp:spPr>
        <a:xfrm>
          <a:off x="5257107" y="346752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32D1F-D017-4B1B-BC53-501A9B80EF01}">
      <dsp:nvSpPr>
        <dsp:cNvPr id="0" name=""/>
        <dsp:cNvSpPr/>
      </dsp:nvSpPr>
      <dsp:spPr>
        <a:xfrm>
          <a:off x="5572645" y="324715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finance, zdroje, rozpočty, ziskovost</a:t>
          </a:r>
          <a:endParaRPr lang="cs-CZ" sz="2100" kern="1200" dirty="0"/>
        </a:p>
      </dsp:txBody>
      <dsp:txXfrm>
        <a:off x="5572645" y="3247152"/>
        <a:ext cx="4192149" cy="7718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113" y="0"/>
          <a:ext cx="1229414" cy="720000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5201" y="21088"/>
        <a:ext cx="1187238" cy="677824"/>
      </dsp:txXfrm>
    </dsp:sp>
    <dsp:sp modelId="{4CC06818-1BF5-4866-A2E7-87C01EBE8823}">
      <dsp:nvSpPr>
        <dsp:cNvPr id="0" name=""/>
        <dsp:cNvSpPr/>
      </dsp:nvSpPr>
      <dsp:spPr>
        <a:xfrm>
          <a:off x="135646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356468" y="268531"/>
        <a:ext cx="182445" cy="182936"/>
      </dsp:txXfrm>
    </dsp:sp>
    <dsp:sp modelId="{82A3BB3E-2451-47C1-978E-55084A9F6EC6}">
      <dsp:nvSpPr>
        <dsp:cNvPr id="0" name=""/>
        <dsp:cNvSpPr/>
      </dsp:nvSpPr>
      <dsp:spPr>
        <a:xfrm>
          <a:off x="172529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746380" y="21088"/>
        <a:ext cx="1187238" cy="677824"/>
      </dsp:txXfrm>
    </dsp:sp>
    <dsp:sp modelId="{567599CA-BE14-433C-95D8-7933A179BB51}">
      <dsp:nvSpPr>
        <dsp:cNvPr id="0" name=""/>
        <dsp:cNvSpPr/>
      </dsp:nvSpPr>
      <dsp:spPr>
        <a:xfrm>
          <a:off x="307764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077648" y="268531"/>
        <a:ext cx="182445" cy="182936"/>
      </dsp:txXfrm>
    </dsp:sp>
    <dsp:sp modelId="{6A3F14E6-0FB9-42B2-AC54-9AE371AEC014}">
      <dsp:nvSpPr>
        <dsp:cNvPr id="0" name=""/>
        <dsp:cNvSpPr/>
      </dsp:nvSpPr>
      <dsp:spPr>
        <a:xfrm>
          <a:off x="344647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467560" y="21088"/>
        <a:ext cx="1187238" cy="6778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F756C-0CC4-497C-AD3B-13A1B5653232}">
      <dsp:nvSpPr>
        <dsp:cNvPr id="0" name=""/>
        <dsp:cNvSpPr/>
      </dsp:nvSpPr>
      <dsp:spPr>
        <a:xfrm>
          <a:off x="4819" y="1700616"/>
          <a:ext cx="1942951" cy="971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prostředí managementu</a:t>
          </a:r>
          <a:endParaRPr lang="cs-CZ" sz="2400" kern="1200" dirty="0"/>
        </a:p>
      </dsp:txBody>
      <dsp:txXfrm>
        <a:off x="33273" y="1729070"/>
        <a:ext cx="1886043" cy="914567"/>
      </dsp:txXfrm>
    </dsp:sp>
    <dsp:sp modelId="{968CD76F-5166-4801-905F-3F5DDB93808E}">
      <dsp:nvSpPr>
        <dsp:cNvPr id="0" name=""/>
        <dsp:cNvSpPr/>
      </dsp:nvSpPr>
      <dsp:spPr>
        <a:xfrm rot="19457599">
          <a:off x="1857810" y="1887059"/>
          <a:ext cx="957100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57100" y="1999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312433" y="1883127"/>
        <a:ext cx="47855" cy="47855"/>
      </dsp:txXfrm>
    </dsp:sp>
    <dsp:sp modelId="{CB6E4D3C-E12B-49A7-ABD0-8295D9D015FD}">
      <dsp:nvSpPr>
        <dsp:cNvPr id="0" name=""/>
        <dsp:cNvSpPr/>
      </dsp:nvSpPr>
      <dsp:spPr>
        <a:xfrm>
          <a:off x="2724950" y="1142017"/>
          <a:ext cx="1942951" cy="9714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vnitřní prostředí</a:t>
          </a:r>
          <a:endParaRPr lang="cs-CZ" sz="2400" kern="1200" dirty="0"/>
        </a:p>
      </dsp:txBody>
      <dsp:txXfrm>
        <a:off x="2753404" y="1170471"/>
        <a:ext cx="1886043" cy="914567"/>
      </dsp:txXfrm>
    </dsp:sp>
    <dsp:sp modelId="{A434AFAB-4F80-4EA0-87A8-9F6AB5FF3D80}">
      <dsp:nvSpPr>
        <dsp:cNvPr id="0" name=""/>
        <dsp:cNvSpPr/>
      </dsp:nvSpPr>
      <dsp:spPr>
        <a:xfrm rot="2142401">
          <a:off x="1857810" y="2445658"/>
          <a:ext cx="957100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57100" y="1999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312433" y="2441725"/>
        <a:ext cx="47855" cy="47855"/>
      </dsp:txXfrm>
    </dsp:sp>
    <dsp:sp modelId="{EF68263C-71F3-4EA4-9EDC-38D9D174328C}">
      <dsp:nvSpPr>
        <dsp:cNvPr id="0" name=""/>
        <dsp:cNvSpPr/>
      </dsp:nvSpPr>
      <dsp:spPr>
        <a:xfrm>
          <a:off x="2724950" y="2259214"/>
          <a:ext cx="1942951" cy="9714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vnější prostředí</a:t>
          </a:r>
          <a:endParaRPr lang="cs-CZ" sz="2400" kern="1200" dirty="0"/>
        </a:p>
      </dsp:txBody>
      <dsp:txXfrm>
        <a:off x="2753404" y="2287668"/>
        <a:ext cx="1886043" cy="914567"/>
      </dsp:txXfrm>
    </dsp:sp>
    <dsp:sp modelId="{AF0749A0-C058-4F9E-A01E-CF555C2D5309}">
      <dsp:nvSpPr>
        <dsp:cNvPr id="0" name=""/>
        <dsp:cNvSpPr/>
      </dsp:nvSpPr>
      <dsp:spPr>
        <a:xfrm rot="18435147">
          <a:off x="4414542" y="2213980"/>
          <a:ext cx="1283899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1283899" y="1999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024395" y="2201878"/>
        <a:ext cx="64194" cy="64194"/>
      </dsp:txXfrm>
    </dsp:sp>
    <dsp:sp modelId="{F74DDF93-D8F1-4ABE-A331-A1D01DD92CA8}">
      <dsp:nvSpPr>
        <dsp:cNvPr id="0" name=""/>
        <dsp:cNvSpPr/>
      </dsp:nvSpPr>
      <dsp:spPr>
        <a:xfrm>
          <a:off x="5445082" y="1237261"/>
          <a:ext cx="1942951" cy="9714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makroprostředí (obecné)</a:t>
          </a:r>
          <a:endParaRPr lang="cs-CZ" sz="2400" kern="1200" dirty="0"/>
        </a:p>
      </dsp:txBody>
      <dsp:txXfrm>
        <a:off x="5473536" y="1265715"/>
        <a:ext cx="1886043" cy="914567"/>
      </dsp:txXfrm>
    </dsp:sp>
    <dsp:sp modelId="{0ECF97C8-1957-48F2-BD8F-7C676128C84E}">
      <dsp:nvSpPr>
        <dsp:cNvPr id="0" name=""/>
        <dsp:cNvSpPr/>
      </dsp:nvSpPr>
      <dsp:spPr>
        <a:xfrm rot="19195566">
          <a:off x="7268805" y="1376082"/>
          <a:ext cx="1015637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1015637" y="199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7751233" y="1370687"/>
        <a:ext cx="50781" cy="50781"/>
      </dsp:txXfrm>
    </dsp:sp>
    <dsp:sp modelId="{3FD2B0CA-4800-42EE-A2B2-DFBB605C6C39}">
      <dsp:nvSpPr>
        <dsp:cNvPr id="0" name=""/>
        <dsp:cNvSpPr/>
      </dsp:nvSpPr>
      <dsp:spPr>
        <a:xfrm>
          <a:off x="8165214" y="583419"/>
          <a:ext cx="1942951" cy="9714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mezinárodní</a:t>
          </a:r>
          <a:endParaRPr lang="cs-CZ" sz="2400" kern="1200" dirty="0"/>
        </a:p>
      </dsp:txBody>
      <dsp:txXfrm>
        <a:off x="8193668" y="611873"/>
        <a:ext cx="1886043" cy="914567"/>
      </dsp:txXfrm>
    </dsp:sp>
    <dsp:sp modelId="{BCB0545D-E2C6-40A6-BFB8-D255ED3A1553}">
      <dsp:nvSpPr>
        <dsp:cNvPr id="0" name=""/>
        <dsp:cNvSpPr/>
      </dsp:nvSpPr>
      <dsp:spPr>
        <a:xfrm rot="1848204">
          <a:off x="7324212" y="1934681"/>
          <a:ext cx="904824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04824" y="199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7754003" y="1932055"/>
        <a:ext cx="45241" cy="45241"/>
      </dsp:txXfrm>
    </dsp:sp>
    <dsp:sp modelId="{D26FF088-E210-4261-881A-012368516D24}">
      <dsp:nvSpPr>
        <dsp:cNvPr id="0" name=""/>
        <dsp:cNvSpPr/>
      </dsp:nvSpPr>
      <dsp:spPr>
        <a:xfrm>
          <a:off x="8165214" y="1700616"/>
          <a:ext cx="1942951" cy="9714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národní</a:t>
          </a:r>
          <a:endParaRPr lang="cs-CZ" sz="2400" kern="1200" dirty="0"/>
        </a:p>
      </dsp:txBody>
      <dsp:txXfrm>
        <a:off x="8193668" y="1729070"/>
        <a:ext cx="1886043" cy="914567"/>
      </dsp:txXfrm>
    </dsp:sp>
    <dsp:sp modelId="{9AEC90C0-023C-4BCB-B439-A7420770B41B}">
      <dsp:nvSpPr>
        <dsp:cNvPr id="0" name=""/>
        <dsp:cNvSpPr/>
      </dsp:nvSpPr>
      <dsp:spPr>
        <a:xfrm rot="3828959">
          <a:off x="6895977" y="2493279"/>
          <a:ext cx="1761293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1761293" y="199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7732591" y="2469242"/>
        <a:ext cx="88064" cy="88064"/>
      </dsp:txXfrm>
    </dsp:sp>
    <dsp:sp modelId="{1F8022F3-543C-45CE-995C-6465C5DE78AE}">
      <dsp:nvSpPr>
        <dsp:cNvPr id="0" name=""/>
        <dsp:cNvSpPr/>
      </dsp:nvSpPr>
      <dsp:spPr>
        <a:xfrm>
          <a:off x="8165214" y="2817813"/>
          <a:ext cx="1942951" cy="9714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regionální</a:t>
          </a:r>
          <a:endParaRPr lang="cs-CZ" sz="2400" kern="1200" dirty="0"/>
        </a:p>
      </dsp:txBody>
      <dsp:txXfrm>
        <a:off x="8193668" y="2846267"/>
        <a:ext cx="1886043" cy="914567"/>
      </dsp:txXfrm>
    </dsp:sp>
    <dsp:sp modelId="{E075B4B7-AE71-4E6F-8541-86F672AD00A7}">
      <dsp:nvSpPr>
        <dsp:cNvPr id="0" name=""/>
        <dsp:cNvSpPr/>
      </dsp:nvSpPr>
      <dsp:spPr>
        <a:xfrm rot="2142401">
          <a:off x="4577942" y="3004256"/>
          <a:ext cx="957100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57100" y="1999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032564" y="3000324"/>
        <a:ext cx="47855" cy="47855"/>
      </dsp:txXfrm>
    </dsp:sp>
    <dsp:sp modelId="{927EF26D-AEBF-4E32-B0A4-229ACE9A1AD4}">
      <dsp:nvSpPr>
        <dsp:cNvPr id="0" name=""/>
        <dsp:cNvSpPr/>
      </dsp:nvSpPr>
      <dsp:spPr>
        <a:xfrm>
          <a:off x="5445082" y="2817813"/>
          <a:ext cx="1942951" cy="9714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mikroprostředí (odborné)</a:t>
          </a:r>
          <a:endParaRPr lang="cs-CZ" sz="2400" kern="1200" dirty="0"/>
        </a:p>
      </dsp:txBody>
      <dsp:txXfrm>
        <a:off x="5473536" y="2846267"/>
        <a:ext cx="1886043" cy="9145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113" y="0"/>
          <a:ext cx="1229414" cy="720000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5201" y="21088"/>
        <a:ext cx="1187238" cy="677824"/>
      </dsp:txXfrm>
    </dsp:sp>
    <dsp:sp modelId="{4CC06818-1BF5-4866-A2E7-87C01EBE8823}">
      <dsp:nvSpPr>
        <dsp:cNvPr id="0" name=""/>
        <dsp:cNvSpPr/>
      </dsp:nvSpPr>
      <dsp:spPr>
        <a:xfrm>
          <a:off x="135646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356468" y="268531"/>
        <a:ext cx="182445" cy="182936"/>
      </dsp:txXfrm>
    </dsp:sp>
    <dsp:sp modelId="{82A3BB3E-2451-47C1-978E-55084A9F6EC6}">
      <dsp:nvSpPr>
        <dsp:cNvPr id="0" name=""/>
        <dsp:cNvSpPr/>
      </dsp:nvSpPr>
      <dsp:spPr>
        <a:xfrm>
          <a:off x="172529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746380" y="21088"/>
        <a:ext cx="1187238" cy="677824"/>
      </dsp:txXfrm>
    </dsp:sp>
    <dsp:sp modelId="{567599CA-BE14-433C-95D8-7933A179BB51}">
      <dsp:nvSpPr>
        <dsp:cNvPr id="0" name=""/>
        <dsp:cNvSpPr/>
      </dsp:nvSpPr>
      <dsp:spPr>
        <a:xfrm>
          <a:off x="307764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077648" y="268531"/>
        <a:ext cx="182445" cy="182936"/>
      </dsp:txXfrm>
    </dsp:sp>
    <dsp:sp modelId="{6A3F14E6-0FB9-42B2-AC54-9AE371AEC014}">
      <dsp:nvSpPr>
        <dsp:cNvPr id="0" name=""/>
        <dsp:cNvSpPr/>
      </dsp:nvSpPr>
      <dsp:spPr>
        <a:xfrm>
          <a:off x="344647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467560" y="21088"/>
        <a:ext cx="1187238" cy="67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htm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audit, </a:t>
            </a:r>
            <a:br>
              <a:rPr lang="cs-CZ" dirty="0" smtClean="0"/>
            </a:br>
            <a:r>
              <a:rPr lang="cs-CZ" dirty="0" smtClean="0"/>
              <a:t>strategický cyklus -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strukturování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chemeClr val="accent3"/>
                </a:solidFill>
              </a:rPr>
              <a:t>KORPORÁTNÍ</a:t>
            </a:r>
            <a:r>
              <a:rPr lang="cs-CZ" dirty="0" smtClean="0"/>
              <a:t> – definuje klíčové cíle pro celou organizaci</a:t>
            </a:r>
          </a:p>
          <a:p>
            <a:r>
              <a:rPr lang="cs-CZ" dirty="0" smtClean="0"/>
              <a:t>- rozpadá se do jednotlivých klíčových strategií – SBU – </a:t>
            </a:r>
            <a:r>
              <a:rPr lang="cs-CZ" dirty="0" err="1" smtClean="0"/>
              <a:t>Strategic</a:t>
            </a:r>
            <a:r>
              <a:rPr lang="cs-CZ" dirty="0" smtClean="0"/>
              <a:t> Business </a:t>
            </a:r>
            <a:r>
              <a:rPr lang="cs-CZ" dirty="0" err="1" smtClean="0"/>
              <a:t>Units</a:t>
            </a:r>
            <a:endParaRPr lang="cs-CZ" dirty="0" smtClean="0"/>
          </a:p>
          <a:p>
            <a:r>
              <a:rPr lang="cs-CZ" dirty="0" smtClean="0"/>
              <a:t>- některé typy strategií mohou být i podpůrné/horizontální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3"/>
                </a:solidFill>
              </a:rPr>
              <a:t>DLE PERSPEKTIVY </a:t>
            </a:r>
            <a:r>
              <a:rPr lang="cs-CZ" dirty="0" smtClean="0"/>
              <a:t>/ př.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 smtClean="0"/>
          </a:p>
          <a:p>
            <a:r>
              <a:rPr lang="cs-CZ" dirty="0" smtClean="0"/>
              <a:t>- finanční</a:t>
            </a:r>
          </a:p>
          <a:p>
            <a:r>
              <a:rPr lang="cs-CZ" dirty="0" smtClean="0"/>
              <a:t>- zákaznické</a:t>
            </a:r>
          </a:p>
          <a:p>
            <a:r>
              <a:rPr lang="cs-CZ" dirty="0" smtClean="0"/>
              <a:t>- interní procesy</a:t>
            </a:r>
          </a:p>
          <a:p>
            <a:r>
              <a:rPr lang="cs-CZ" dirty="0" smtClean="0"/>
              <a:t>- učení se a růstu</a:t>
            </a:r>
          </a:p>
          <a:p>
            <a:endParaRPr lang="cs-CZ" dirty="0"/>
          </a:p>
          <a:p>
            <a:pPr algn="r"/>
            <a:r>
              <a:rPr lang="cs-CZ" sz="1400" dirty="0"/>
              <a:t>volně </a:t>
            </a:r>
            <a:r>
              <a:rPr lang="cs-CZ" sz="1400" dirty="0" smtClean="0"/>
              <a:t>dle KAPLAN</a:t>
            </a:r>
            <a:r>
              <a:rPr lang="cs-CZ" sz="1400" dirty="0"/>
              <a:t>, R. S., NORTON, D. P.: </a:t>
            </a:r>
            <a:r>
              <a:rPr lang="cs-CZ" sz="1400" dirty="0" err="1"/>
              <a:t>Balanced</a:t>
            </a:r>
            <a:r>
              <a:rPr lang="cs-CZ" sz="1400" dirty="0"/>
              <a:t> </a:t>
            </a:r>
            <a:r>
              <a:rPr lang="cs-CZ" sz="1400" dirty="0" err="1"/>
              <a:t>Scorecadr</a:t>
            </a:r>
            <a:r>
              <a:rPr lang="cs-CZ" sz="1400" dirty="0"/>
              <a:t>, Strategický systém </a:t>
            </a:r>
            <a:r>
              <a:rPr lang="cs-CZ" sz="1400" dirty="0" smtClean="0"/>
              <a:t>měření </a:t>
            </a:r>
            <a:r>
              <a:rPr lang="cs-CZ" sz="1400" dirty="0"/>
              <a:t>výkonnosti podniku, </a:t>
            </a:r>
            <a:r>
              <a:rPr lang="cs-CZ" sz="1400" dirty="0" err="1"/>
              <a:t>Managament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Praha 2000 </a:t>
            </a:r>
            <a:r>
              <a:rPr lang="cs-CZ" sz="1400" dirty="0" smtClean="0"/>
              <a:t> </a:t>
            </a:r>
            <a:r>
              <a:rPr lang="cs-CZ" sz="1400" dirty="0"/>
              <a:t>ISDN 80-7261-032-5 </a:t>
            </a:r>
          </a:p>
        </p:txBody>
      </p:sp>
    </p:spTree>
    <p:extLst>
      <p:ext uri="{BB962C8B-B14F-4D97-AF65-F5344CB8AC3E}">
        <p14:creationId xmlns:p14="http://schemas.microsoft.com/office/powerpoint/2010/main" val="130208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korporátní / globální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Korporátní </a:t>
            </a:r>
            <a:r>
              <a:rPr lang="cs-CZ" sz="2800" b="1" dirty="0"/>
              <a:t>strategie je hierarchicky nejvyšší strategický plán organizace, který definuje korporátní cíle a způsoby jejich </a:t>
            </a:r>
            <a:r>
              <a:rPr lang="cs-CZ" sz="2800" b="1" dirty="0" smtClean="0"/>
              <a:t>dosažení.</a:t>
            </a:r>
          </a:p>
          <a:p>
            <a:endParaRPr lang="cs-CZ" sz="2800" b="1" dirty="0"/>
          </a:p>
          <a:p>
            <a:r>
              <a:rPr lang="cs-CZ" sz="2800" b="1" dirty="0" smtClean="0"/>
              <a:t>Komplexní dokument /souhrn specializovaných dokumentů (lidské zdroje, finanční strategie, majetku, informační atd.)</a:t>
            </a:r>
            <a:endParaRPr lang="cs-CZ" sz="2800" b="1" dirty="0"/>
          </a:p>
          <a:p>
            <a:endParaRPr lang="cs-CZ" b="1" dirty="0" smtClean="0"/>
          </a:p>
          <a:p>
            <a:endParaRPr lang="cs-CZ" b="1" dirty="0"/>
          </a:p>
          <a:p>
            <a:pPr algn="r"/>
            <a:r>
              <a:rPr lang="cs-CZ" sz="1000" dirty="0"/>
              <a:t>Korporátní strategie. [online]. [cit. 2014-10-30]. Dostupné z: https://managementmania.com/cs/korporatni-strategie</a:t>
            </a:r>
          </a:p>
        </p:txBody>
      </p:sp>
    </p:spTree>
    <p:extLst>
      <p:ext uri="{BB962C8B-B14F-4D97-AF65-F5344CB8AC3E}">
        <p14:creationId xmlns:p14="http://schemas.microsoft.com/office/powerpoint/2010/main" val="366869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377" y="1945777"/>
            <a:ext cx="5597086" cy="4603579"/>
          </a:xfrm>
        </p:spPr>
      </p:pic>
    </p:spTree>
    <p:extLst>
      <p:ext uri="{BB962C8B-B14F-4D97-AF65-F5344CB8AC3E}">
        <p14:creationId xmlns:p14="http://schemas.microsoft.com/office/powerpoint/2010/main" val="36690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cs-CZ" dirty="0" smtClean="0"/>
              <a:t>strategický cyklus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015" y="1260391"/>
            <a:ext cx="5770298" cy="4952840"/>
          </a:xfrm>
        </p:spPr>
      </p:pic>
      <p:sp>
        <p:nvSpPr>
          <p:cNvPr id="8" name="Obdélník 7"/>
          <p:cNvSpPr/>
          <p:nvPr/>
        </p:nvSpPr>
        <p:spPr>
          <a:xfrm>
            <a:off x="5990492" y="6493023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1000" dirty="0"/>
              <a:t>[online]. [cit. 2014-11-05]. Dostupné z: http://www.mbpconsulting.cz/cs/knowhow/strategy/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223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2405" y="585216"/>
            <a:ext cx="9720072" cy="1499616"/>
          </a:xfrm>
        </p:spPr>
        <p:txBody>
          <a:bodyPr/>
          <a:lstStyle/>
          <a:p>
            <a:r>
              <a:rPr lang="cs-CZ" dirty="0" smtClean="0"/>
              <a:t>strategická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882325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kde jsme?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jaké jsou předpoklady úspěchu?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jaké jsou trendy v oblasti?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kam bychom mohli směřovat?</a:t>
            </a:r>
            <a:endParaRPr lang="cs-CZ" sz="3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2368056"/>
              </p:ext>
            </p:extLst>
          </p:nvPr>
        </p:nvGraphicFramePr>
        <p:xfrm>
          <a:off x="7355116" y="131838"/>
          <a:ext cx="468000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884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989674"/>
              </p:ext>
            </p:extLst>
          </p:nvPr>
        </p:nvGraphicFramePr>
        <p:xfrm>
          <a:off x="707414" y="2274277"/>
          <a:ext cx="10288831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50653855"/>
              </p:ext>
            </p:extLst>
          </p:nvPr>
        </p:nvGraphicFramePr>
        <p:xfrm>
          <a:off x="6876144" y="142724"/>
          <a:ext cx="468000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0610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9956" y="824701"/>
            <a:ext cx="10499657" cy="1499616"/>
          </a:xfrm>
        </p:spPr>
        <p:txBody>
          <a:bodyPr/>
          <a:lstStyle/>
          <a:p>
            <a:r>
              <a:rPr lang="cs-CZ" dirty="0" smtClean="0"/>
              <a:t>klasifikace faktorů prostředí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098956"/>
              </p:ext>
            </p:extLst>
          </p:nvPr>
        </p:nvGraphicFramePr>
        <p:xfrm>
          <a:off x="849956" y="1900571"/>
          <a:ext cx="10112985" cy="437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1512277" y="6027058"/>
            <a:ext cx="102694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000" dirty="0"/>
              <a:t>POŠVÁŘ Z., ERBES J. Management I. Brno: MZLU 2006, 155 str., ISBN </a:t>
            </a:r>
            <a:r>
              <a:rPr lang="cs-CZ" sz="1000" dirty="0" smtClean="0"/>
              <a:t>80-7157-633-6</a:t>
            </a:r>
            <a:r>
              <a:rPr lang="cs-CZ" sz="1000" dirty="0"/>
              <a:t>.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70523409"/>
              </p:ext>
            </p:extLst>
          </p:nvPr>
        </p:nvGraphicFramePr>
        <p:xfrm>
          <a:off x="6952344" y="0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535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0842" y="835588"/>
            <a:ext cx="9720072" cy="1499616"/>
          </a:xfrm>
        </p:spPr>
        <p:txBody>
          <a:bodyPr/>
          <a:lstStyle/>
          <a:p>
            <a:r>
              <a:rPr lang="cs-CZ" dirty="0" smtClean="0"/>
              <a:t>analýza obecného a oborového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11268"/>
            <a:ext cx="3032057" cy="3870983"/>
          </a:xfrm>
          <a:ln w="539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OBECNÉ PROSTŘEDÍ</a:t>
            </a:r>
          </a:p>
          <a:p>
            <a:endParaRPr lang="cs-CZ" dirty="0" smtClean="0"/>
          </a:p>
          <a:p>
            <a:r>
              <a:rPr lang="cs-CZ" dirty="0" smtClean="0"/>
              <a:t>SLEPT ANALÝZA</a:t>
            </a:r>
          </a:p>
          <a:p>
            <a:r>
              <a:rPr lang="cs-CZ" dirty="0" smtClean="0"/>
              <a:t>(PETS, PESTEL)</a:t>
            </a:r>
          </a:p>
          <a:p>
            <a:pPr marL="0" indent="0">
              <a:buNone/>
            </a:pPr>
            <a:r>
              <a:rPr lang="cs-CZ" sz="2000" dirty="0" smtClean="0"/>
              <a:t>- sociální, demografické</a:t>
            </a:r>
          </a:p>
          <a:p>
            <a:pPr marL="0" indent="0">
              <a:buNone/>
            </a:pPr>
            <a:r>
              <a:rPr lang="cs-CZ" sz="2000" dirty="0" smtClean="0"/>
              <a:t>- právní</a:t>
            </a:r>
          </a:p>
          <a:p>
            <a:pPr>
              <a:buFontTx/>
              <a:buChar char="-"/>
            </a:pPr>
            <a:r>
              <a:rPr lang="cs-CZ" sz="2000" dirty="0" smtClean="0"/>
              <a:t> ekonomické</a:t>
            </a:r>
          </a:p>
          <a:p>
            <a:pPr>
              <a:buFontTx/>
              <a:buChar char="-"/>
            </a:pPr>
            <a:r>
              <a:rPr lang="cs-CZ" sz="2000" dirty="0" smtClean="0"/>
              <a:t> politické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technologie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339472" y="2211268"/>
            <a:ext cx="3488758" cy="3870984"/>
          </a:xfrm>
          <a:prstGeom prst="rect">
            <a:avLst/>
          </a:prstGeom>
          <a:ln w="539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>
                <a:solidFill>
                  <a:schemeClr val="bg1"/>
                </a:solidFill>
              </a:rPr>
              <a:t>OBOROVÉ PROSTŘEDÍ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STAKEHOLDERS ANALÝZA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PORTERŮV MODEL 5 SIL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ANALÝZA KONKURENCE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BENCHMARKING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111517" y="2211268"/>
            <a:ext cx="3488758" cy="3870984"/>
          </a:xfrm>
          <a:prstGeom prst="rect">
            <a:avLst/>
          </a:prstGeom>
          <a:ln w="539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bg1"/>
                </a:solidFill>
              </a:rPr>
              <a:t>VNITŘNÍ PROSTŘEDÍ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GE MATICE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STAKEHOLDERS ANALÝZA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ANALÝZA 7S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24128" y="6208689"/>
            <a:ext cx="1057614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SWOT ANALÝZA</a:t>
            </a:r>
            <a:endParaRPr lang="cs-CZ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91400612"/>
              </p:ext>
            </p:extLst>
          </p:nvPr>
        </p:nvGraphicFramePr>
        <p:xfrm>
          <a:off x="7213601" y="197153"/>
          <a:ext cx="468000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1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7S – </a:t>
            </a:r>
            <a:r>
              <a:rPr lang="cs-CZ" dirty="0" err="1" smtClean="0"/>
              <a:t>M</a:t>
            </a:r>
            <a:r>
              <a:rPr lang="cs-CZ" sz="3200" dirty="0" err="1" smtClean="0"/>
              <a:t>c</a:t>
            </a:r>
            <a:r>
              <a:rPr lang="cs-CZ" dirty="0" err="1" smtClean="0"/>
              <a:t>K</a:t>
            </a:r>
            <a:r>
              <a:rPr lang="cs-CZ" sz="3200" dirty="0" err="1" smtClean="0"/>
              <a:t>insey</a:t>
            </a:r>
            <a:r>
              <a:rPr lang="cs-CZ" sz="3200" dirty="0" smtClean="0"/>
              <a:t> model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73" y="1744164"/>
            <a:ext cx="4022725" cy="4022725"/>
          </a:xfrm>
        </p:spPr>
      </p:pic>
      <p:sp>
        <p:nvSpPr>
          <p:cNvPr id="5" name="TextovéPole 4"/>
          <p:cNvSpPr txBox="1"/>
          <p:nvPr/>
        </p:nvSpPr>
        <p:spPr>
          <a:xfrm>
            <a:off x="6318340" y="2084832"/>
            <a:ext cx="52319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dekompozice organizace na: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struktura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systém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styl manažerské </a:t>
            </a:r>
            <a:r>
              <a:rPr lang="cs-CZ" sz="2400" dirty="0" smtClean="0"/>
              <a:t>práce, chování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spolupracovníci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schopnosti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strategie – cíle skupiny a způsoby jejich dosažení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sdílené hodnoty – vize, poslání, firemní </a:t>
            </a:r>
            <a:r>
              <a:rPr lang="cs-CZ" sz="2400" dirty="0" err="1" smtClean="0"/>
              <a:t>kulutra</a:t>
            </a: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it-IT" sz="1000" dirty="0"/>
              <a:t>[online]. [cit. 2014-11-06]. Dostupné z: http://www.sqaki.com/16/MCKINSEY-7S-MODEL/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9136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konkurenčního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713" y="2051540"/>
            <a:ext cx="10898241" cy="4806460"/>
          </a:xfrm>
        </p:spPr>
        <p:txBody>
          <a:bodyPr>
            <a:normAutofit fontScale="92500" lnSpcReduction="10000"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Uvádí </a:t>
            </a:r>
            <a:r>
              <a:rPr lang="cs-CZ" sz="3300" dirty="0"/>
              <a:t>konkurence na trh nové výrobky nebo </a:t>
            </a:r>
            <a:r>
              <a:rPr lang="cs-CZ" sz="3300" dirty="0" smtClean="0"/>
              <a:t>služby</a:t>
            </a:r>
            <a:r>
              <a:rPr lang="cs-CZ" sz="3300" dirty="0"/>
              <a:t>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Jaký </a:t>
            </a:r>
            <a:r>
              <a:rPr lang="cs-CZ" sz="3300" dirty="0"/>
              <a:t>obraz se snaží konkurence vytvářet o svém </a:t>
            </a:r>
            <a:r>
              <a:rPr lang="cs-CZ" sz="3300" dirty="0" smtClean="0"/>
              <a:t>podniku</a:t>
            </a:r>
            <a:r>
              <a:rPr lang="cs-CZ" sz="3300" dirty="0"/>
              <a:t>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Jaké </a:t>
            </a:r>
            <a:r>
              <a:rPr lang="cs-CZ" sz="3300" dirty="0"/>
              <a:t>má konkurence cílové trhy, jaký podíl na </a:t>
            </a:r>
            <a:r>
              <a:rPr lang="cs-CZ" sz="3300" dirty="0" smtClean="0"/>
              <a:t>trhu </a:t>
            </a:r>
            <a:r>
              <a:rPr lang="cs-CZ" sz="3300" dirty="0"/>
              <a:t>zaujímá?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V </a:t>
            </a:r>
            <a:r>
              <a:rPr lang="cs-CZ" sz="3300" dirty="0"/>
              <a:t>čem si konkurujete? (cena, kvalita, služba, </a:t>
            </a:r>
            <a:r>
              <a:rPr lang="cs-CZ" sz="3300" dirty="0" smtClean="0"/>
              <a:t>pohodlí </a:t>
            </a:r>
            <a:r>
              <a:rPr lang="cs-CZ" sz="3300" dirty="0"/>
              <a:t>zákazníků)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Do </a:t>
            </a:r>
            <a:r>
              <a:rPr lang="cs-CZ" sz="3300" dirty="0"/>
              <a:t>jaké míry je konkurence zadlužená?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Jaká </a:t>
            </a:r>
            <a:r>
              <a:rPr lang="cs-CZ" sz="3300" dirty="0"/>
              <a:t>je reklamní strategie u konkurence?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Co </a:t>
            </a:r>
            <a:r>
              <a:rPr lang="cs-CZ" sz="3300" dirty="0"/>
              <a:t>dělá můj podnik lépe než moji konkurenti</a:t>
            </a:r>
            <a:r>
              <a:rPr lang="cs-CZ" sz="3300" dirty="0" smtClean="0"/>
              <a:t>?</a:t>
            </a:r>
          </a:p>
          <a:p>
            <a:pPr>
              <a:buFont typeface="Tw Cen MT" panose="020B0602020104020603" pitchFamily="34" charset="-18"/>
              <a:buChar char="&gt;"/>
            </a:pPr>
            <a:endParaRPr lang="cs-CZ" dirty="0"/>
          </a:p>
          <a:p>
            <a:pPr marL="0" indent="0" algn="r">
              <a:buNone/>
            </a:pPr>
            <a:r>
              <a:rPr lang="it-IT" sz="1200" dirty="0"/>
              <a:t>COOPER, J., LANE, P. Marketingové plánování. Praha: Grada Publishing, </a:t>
            </a:r>
            <a:r>
              <a:rPr lang="it-IT" sz="1200" dirty="0" smtClean="0"/>
              <a:t>1999</a:t>
            </a:r>
            <a:r>
              <a:rPr lang="it-IT" sz="1200" dirty="0"/>
              <a:t>. 232 s. ISBN 80-7169-641-2.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0846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4. 11.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dirty="0" smtClean="0"/>
              <a:t>Úkol </a:t>
            </a:r>
            <a:r>
              <a:rPr lang="cs-CZ" dirty="0"/>
              <a:t>je složen ze </a:t>
            </a:r>
            <a:r>
              <a:rPr lang="cs-CZ" dirty="0" smtClean="0"/>
              <a:t>2 </a:t>
            </a:r>
            <a:r>
              <a:rPr lang="cs-CZ" dirty="0"/>
              <a:t>částí: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navrhněte a zpracujte organizační strukturu Křižovatky, zapojte ji následně jako jedno oddělení/úsek do struktury KJM (výstupem jsou tedy 2 organizační struktury)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definujte minimálně 3 oblasti auditu a navrhněte postup,</a:t>
            </a:r>
          </a:p>
          <a:p>
            <a:r>
              <a:rPr lang="cs-CZ" dirty="0" smtClean="0"/>
              <a:t>Vypracovaný </a:t>
            </a:r>
            <a:r>
              <a:rPr lang="cs-CZ" dirty="0"/>
              <a:t>úkol vložte do </a:t>
            </a:r>
            <a:r>
              <a:rPr lang="cs-CZ" dirty="0" smtClean="0"/>
              <a:t>4</a:t>
            </a:r>
            <a:r>
              <a:rPr lang="cs-CZ" dirty="0"/>
              <a:t>. </a:t>
            </a:r>
            <a:r>
              <a:rPr lang="cs-CZ" dirty="0" smtClean="0"/>
              <a:t>11. </a:t>
            </a:r>
            <a:r>
              <a:rPr lang="cs-CZ" dirty="0"/>
              <a:t>2015 do </a:t>
            </a:r>
            <a:r>
              <a:rPr lang="cs-CZ" dirty="0" err="1" smtClean="0"/>
              <a:t>Odevzdávarny</a:t>
            </a:r>
            <a:r>
              <a:rPr lang="cs-CZ" dirty="0" smtClean="0"/>
              <a:t> </a:t>
            </a:r>
            <a:r>
              <a:rPr lang="cs-CZ" dirty="0"/>
              <a:t>(s náležitostmi  seminární práce, v minimálním rozsahu 4 strany)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konkurenčního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69887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952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Strategický cíl musí být SMART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60019984"/>
              </p:ext>
            </p:extLst>
          </p:nvPr>
        </p:nvGraphicFramePr>
        <p:xfrm>
          <a:off x="6876144" y="142724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696559"/>
              </p:ext>
            </p:extLst>
          </p:nvPr>
        </p:nvGraphicFramePr>
        <p:xfrm>
          <a:off x="3669632" y="2834158"/>
          <a:ext cx="6978317" cy="37504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419217"/>
                <a:gridCol w="1266407"/>
                <a:gridCol w="5292693"/>
              </a:tblGrid>
              <a:tr h="562793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Specific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specifické a konkrétní.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1062564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Measurable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opatřeny měřitelnými parametry, podle nichž lze rozpoznat, zda bylo cíle dosaženo.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708376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</a:rPr>
                        <a:t>Agreed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Jistota, že zainteresované osoby vědí o co jde a shodli se relevantnosti cíle.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708376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Realistic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dosažitelné s použitím disponibilních zdrojů a realistické.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708376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</a:rPr>
                        <a:t>Time-bound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časově ohraničené, aby byly kontrolovatelné.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14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9107" y="5835316"/>
            <a:ext cx="6014345" cy="878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1000" dirty="0" smtClean="0"/>
              <a:t>upraveno dle </a:t>
            </a:r>
            <a:r>
              <a:rPr lang="it-IT" sz="1000" dirty="0"/>
              <a:t>[online]. [cit. 2014-11-06]. Dostupné z: http://www.mbpconsulting.cz/cs/knowhow/strategy/</a:t>
            </a:r>
            <a:endParaRPr lang="cs-CZ" sz="1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tvorba STRATEGIE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55060437"/>
              </p:ext>
            </p:extLst>
          </p:nvPr>
        </p:nvGraphicFramePr>
        <p:xfrm>
          <a:off x="6876144" y="142724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66860805"/>
              </p:ext>
            </p:extLst>
          </p:nvPr>
        </p:nvGraphicFramePr>
        <p:xfrm>
          <a:off x="455862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168063" y="2514599"/>
            <a:ext cx="25988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a čím dosáhnout naplnění jednotlivých očekávání a zájmů rozhodujících zainteresovaných </a:t>
            </a:r>
            <a:r>
              <a:rPr lang="cs-CZ" dirty="0" smtClean="0"/>
              <a:t>stran?</a:t>
            </a:r>
          </a:p>
          <a:p>
            <a:endParaRPr lang="cs-CZ" dirty="0"/>
          </a:p>
          <a:p>
            <a:r>
              <a:rPr lang="cs-CZ" dirty="0" smtClean="0"/>
              <a:t>Jak </a:t>
            </a:r>
            <a:r>
              <a:rPr lang="cs-CZ" dirty="0"/>
              <a:t>a čím eliminovat slabé stránky a hrozby, resp.</a:t>
            </a:r>
          </a:p>
          <a:p>
            <a:r>
              <a:rPr lang="cs-CZ" dirty="0"/>
              <a:t>jak využít silných stránek a příležitostí (získat „strategickou výhodu</a:t>
            </a:r>
            <a:r>
              <a:rPr lang="cs-CZ" dirty="0" smtClean="0"/>
              <a:t>")?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6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implementace / 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zajištění </a:t>
            </a:r>
            <a:r>
              <a:rPr lang="cs-CZ" dirty="0"/>
              <a:t>nezbytných zdrojů pro realizaci strategie (finančních, materiálních, lidských a znalostních)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zajištění </a:t>
            </a:r>
            <a:r>
              <a:rPr lang="cs-CZ" dirty="0"/>
              <a:t>nezbytných organizačních a řídících struktur (nastavení procesů, organizačních struktur, komunikačních modelů apod.)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dekompozici </a:t>
            </a:r>
            <a:r>
              <a:rPr lang="cs-CZ" dirty="0"/>
              <a:t>jednotlivých strategických cílů a taktik k jejich dosažení na jednotlivé operativní úkoly a jejich řízená realizace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monitorování </a:t>
            </a:r>
            <a:r>
              <a:rPr lang="cs-CZ" dirty="0"/>
              <a:t>a měření dosaženého pokroku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monitorování </a:t>
            </a:r>
            <a:r>
              <a:rPr lang="cs-CZ" dirty="0"/>
              <a:t>a vyhodnocování „strategických mezer" současné strategie &amp; tvorbu korekčních opatření a podnětů pro aktualizace strategie (nové strategie</a:t>
            </a:r>
            <a:r>
              <a:rPr lang="cs-CZ" dirty="0" smtClean="0"/>
              <a:t>)</a:t>
            </a:r>
          </a:p>
          <a:p>
            <a:pPr>
              <a:buFont typeface="Tw Cen MT" panose="020B0602020104020603" pitchFamily="34" charset="-18"/>
              <a:buChar char="&gt;"/>
            </a:pPr>
            <a:endParaRPr lang="cs-CZ" dirty="0"/>
          </a:p>
          <a:p>
            <a:pPr marL="0" indent="0" algn="r">
              <a:buNone/>
            </a:pPr>
            <a:r>
              <a:rPr lang="cs-CZ" sz="1100" dirty="0"/>
              <a:t>upraveno dle </a:t>
            </a:r>
            <a:r>
              <a:rPr lang="it-IT" sz="1100" dirty="0"/>
              <a:t>[online]. [cit. 2014-11-06]. Dostupné z: http://www.mbpconsulting.cz/cs/knowhow/strategy/</a:t>
            </a:r>
            <a:endParaRPr lang="cs-CZ" sz="1100" dirty="0"/>
          </a:p>
          <a:p>
            <a:pPr>
              <a:buFont typeface="Tw Cen MT" panose="020B0602020104020603" pitchFamily="34" charset="-18"/>
              <a:buChar char="&gt;"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28528554"/>
              </p:ext>
            </p:extLst>
          </p:nvPr>
        </p:nvGraphicFramePr>
        <p:xfrm>
          <a:off x="6876144" y="142724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77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9298" y="457200"/>
            <a:ext cx="9720073" cy="6283569"/>
          </a:xfrm>
        </p:spPr>
        <p:txBody>
          <a:bodyPr anchor="ctr"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variantnosti</a:t>
            </a:r>
            <a:r>
              <a:rPr lang="cs-CZ" sz="3300" dirty="0">
                <a:solidFill>
                  <a:schemeClr val="accent3"/>
                </a:solidFill>
              </a:rPr>
              <a:t> </a:t>
            </a:r>
            <a:r>
              <a:rPr lang="cs-CZ" sz="3300" dirty="0"/>
              <a:t>vychází z toho, že každá strategie by měla být vypracována ve více variantách, protože prostředí a faktory, ze kterých vychází, v sobě zahrnují prvek rizika. Je důležité, aby v případě potřeby mohla firma s co nejmenšími problémy přejít na jinou variantu strategie a předešla tak tzv. "strategickému překvapení".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permanentnosti</a:t>
            </a:r>
            <a:r>
              <a:rPr lang="cs-CZ" sz="3300" dirty="0"/>
              <a:t> připomíná, že na strategii je třeba pracovat neustále. To znamená srovnávat východiska a strategii se skutečností a případně vše přehodnotit a upravit tak, aby strategie skutečnosti odpovídala.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celosvětového systémového přístupu</a:t>
            </a:r>
            <a:r>
              <a:rPr lang="cs-CZ" sz="3300" dirty="0"/>
              <a:t> upozorňuje na vzájemnou celosvětovou provázanost, s níž musí strategie počítat.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tvůrčího přístupu</a:t>
            </a:r>
            <a:r>
              <a:rPr lang="cs-CZ" sz="3300" dirty="0"/>
              <a:t> je velmi důležitý, neboť inovace či ještě lépe invence umožňuje získat podniku nezanedbatelnou komparativní výhodu, což je jeden ze základních rysů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interdisciplinarity</a:t>
            </a:r>
            <a:r>
              <a:rPr lang="cs-CZ" sz="3300" dirty="0"/>
              <a:t> upomíná na nutnost využívat při zpracování strategie poznatků ze všech vědních oborů.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vědomí práce s rizikem</a:t>
            </a:r>
            <a:r>
              <a:rPr lang="cs-CZ" sz="3300" dirty="0"/>
              <a:t> je jedním ze základních principů, protože převážná část rozhodnutí je učiněna za určitého rizika, se kterým je nutné počítat a snažit se ho vědomě snižovat.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koncentrace zdrojů</a:t>
            </a:r>
            <a:r>
              <a:rPr lang="cs-CZ" sz="3300" dirty="0"/>
              <a:t> upozorňuje na důležitost zapojení všech zdrojů potřebných k dosažení každé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vědomí práce s časem</a:t>
            </a:r>
            <a:r>
              <a:rPr lang="cs-CZ" sz="3300" dirty="0"/>
              <a:t> je rovněž základním principem, protože všechny ekonomické operace probíhají v prostoru a v čase. Čas je čím dál více důležitou ekonomickou veličinou, neboť správné načasování může rozhodnout o úspěchu či neúspěchu dané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agregovaného myšlení</a:t>
            </a:r>
            <a:r>
              <a:rPr lang="cs-CZ" sz="3300" dirty="0">
                <a:solidFill>
                  <a:schemeClr val="accent3"/>
                </a:solidFill>
              </a:rPr>
              <a:t> </a:t>
            </a:r>
            <a:r>
              <a:rPr lang="cs-CZ" sz="3300" dirty="0"/>
              <a:t>stratégovi říká, že by se měl soustředit na podstatná fakta a nezabývat se zbytečnými podrobnostmi.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zpětnovazebního myšlení</a:t>
            </a:r>
            <a:r>
              <a:rPr lang="cs-CZ" sz="3300" dirty="0">
                <a:solidFill>
                  <a:schemeClr val="accent3"/>
                </a:solidFill>
              </a:rPr>
              <a:t> </a:t>
            </a:r>
            <a:r>
              <a:rPr lang="cs-CZ" sz="3300" dirty="0"/>
              <a:t>souvisí s principem permanentnosti, protože zpětná vazba umožňuje stratégovi korigovat strategii tak, aby co nejvíce odpovídala skutečnosti</a:t>
            </a:r>
            <a:r>
              <a:rPr lang="cs-CZ" sz="3300" dirty="0" smtClean="0"/>
              <a:t>.</a:t>
            </a:r>
          </a:p>
          <a:p>
            <a:pPr marL="0" indent="0" algn="r">
              <a:buNone/>
            </a:pPr>
            <a:r>
              <a:rPr lang="cs-CZ" altLang="cs-CZ" dirty="0" smtClean="0"/>
              <a:t>Prof</a:t>
            </a:r>
            <a:r>
              <a:rPr lang="cs-CZ" altLang="cs-CZ" dirty="0"/>
              <a:t>. Dr. Zdeněk Souček, </a:t>
            </a:r>
            <a:r>
              <a:rPr lang="cs-CZ" altLang="cs-CZ" dirty="0" smtClean="0"/>
              <a:t>DrSc.</a:t>
            </a:r>
          </a:p>
        </p:txBody>
      </p:sp>
    </p:spTree>
    <p:extLst>
      <p:ext uri="{BB962C8B-B14F-4D97-AF65-F5344CB8AC3E}">
        <p14:creationId xmlns:p14="http://schemas.microsoft.com/office/powerpoint/2010/main" val="224697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2518" y="1872595"/>
            <a:ext cx="9720072" cy="3024258"/>
          </a:xfrm>
        </p:spPr>
        <p:txBody>
          <a:bodyPr>
            <a:normAutofit/>
          </a:bodyPr>
          <a:lstStyle/>
          <a:p>
            <a:pPr algn="ctr"/>
            <a:r>
              <a:rPr lang="cs-CZ" sz="9600" dirty="0" err="1" smtClean="0"/>
              <a:t>swot</a:t>
            </a:r>
            <a:r>
              <a:rPr lang="cs-CZ" sz="9600" dirty="0" smtClean="0"/>
              <a:t> analýza</a:t>
            </a:r>
            <a:endParaRPr lang="cs-CZ" sz="9600" dirty="0"/>
          </a:p>
        </p:txBody>
      </p:sp>
      <p:sp>
        <p:nvSpPr>
          <p:cNvPr id="4" name="Obdélník 3"/>
          <p:cNvSpPr/>
          <p:nvPr/>
        </p:nvSpPr>
        <p:spPr>
          <a:xfrm>
            <a:off x="3024554" y="67704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cs-CZ" b="1" i="0" dirty="0">
              <a:effectLst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1580" y="577516"/>
            <a:ext cx="1022684" cy="147732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   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1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56475" y="2803358"/>
            <a:ext cx="10321651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JEŽKOVÁ, Zuzana. </a:t>
            </a:r>
            <a:r>
              <a:rPr lang="cs-CZ" sz="3200" i="1" dirty="0"/>
              <a:t>Projektové řízení: jak zvládnout projekty</a:t>
            </a:r>
            <a:r>
              <a:rPr lang="cs-CZ" sz="3200" dirty="0"/>
              <a:t>. Kuřim: Akademické centrum studentských aktivit, 40 - 48. </a:t>
            </a:r>
            <a:r>
              <a:rPr lang="cs-CZ" sz="3200" dirty="0" smtClean="0"/>
              <a:t>  ISBN </a:t>
            </a:r>
            <a:r>
              <a:rPr lang="cs-CZ" sz="3200" dirty="0"/>
              <a:t>978-80-905297-1-7.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89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46" y="2084832"/>
            <a:ext cx="8587836" cy="4143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4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974" y="1970241"/>
            <a:ext cx="7006107" cy="32468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6581104" y="5519319"/>
            <a:ext cx="477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ednoduchá forma bez hodnocení a závislostí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0788" y="2567301"/>
            <a:ext cx="45118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 mají položky stejný význam?</a:t>
            </a:r>
          </a:p>
          <a:p>
            <a:r>
              <a:rPr lang="cs-CZ" sz="2800" dirty="0" smtClean="0"/>
              <a:t>- jsou mezi nimi závislosti?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6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8180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1.  </a:t>
            </a:r>
            <a:r>
              <a:rPr lang="cs-CZ" sz="2800" dirty="0" smtClean="0"/>
              <a:t>definice záměru, účelu a tématu analýzy 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2.  </a:t>
            </a:r>
            <a:r>
              <a:rPr lang="cs-CZ" sz="2800" dirty="0" smtClean="0"/>
              <a:t>výčet faktorů vnějšího a vnitřního prostředí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3.  </a:t>
            </a:r>
            <a:r>
              <a:rPr lang="cs-CZ" sz="2800" dirty="0" smtClean="0"/>
              <a:t>ohodnocení  položek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4. </a:t>
            </a:r>
            <a:r>
              <a:rPr lang="cs-CZ" sz="2800" b="1" dirty="0">
                <a:solidFill>
                  <a:schemeClr val="accent3"/>
                </a:solidFill>
              </a:rPr>
              <a:t> </a:t>
            </a:r>
            <a:r>
              <a:rPr lang="cs-CZ" sz="2800" dirty="0" smtClean="0"/>
              <a:t>stanovení závislostí mezi významnými vnějšími a vnitřními faktory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5.  </a:t>
            </a:r>
            <a:r>
              <a:rPr lang="cs-CZ" sz="2800" dirty="0" smtClean="0"/>
              <a:t>volba strategie </a:t>
            </a:r>
          </a:p>
        </p:txBody>
      </p:sp>
    </p:spTree>
    <p:extLst>
      <p:ext uri="{BB962C8B-B14F-4D97-AF65-F5344CB8AC3E}">
        <p14:creationId xmlns:p14="http://schemas.microsoft.com/office/powerpoint/2010/main" val="18167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30. 10. 2015 </a:t>
            </a:r>
            <a:r>
              <a:rPr lang="cs-CZ" dirty="0" smtClean="0"/>
              <a:t>křižovatka – 16:15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8892" y="2104696"/>
            <a:ext cx="9720073" cy="40233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60 minut diskuse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865" y="2626929"/>
            <a:ext cx="93726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5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definice </a:t>
            </a:r>
            <a:r>
              <a:rPr lang="cs-CZ" dirty="0"/>
              <a:t>záměru, účelu a tématu analýzy</a:t>
            </a:r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575" y="2269054"/>
            <a:ext cx="8487178" cy="3747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837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Vnější / vnitřní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6926"/>
            <a:ext cx="3612266" cy="38185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/>
                </a:solidFill>
              </a:rPr>
              <a:t>zákazníci a klienti projektu</a:t>
            </a:r>
          </a:p>
          <a:p>
            <a:r>
              <a:rPr lang="cs-CZ" dirty="0">
                <a:solidFill>
                  <a:schemeClr val="bg1"/>
                </a:solidFill>
              </a:rPr>
              <a:t>k</a:t>
            </a:r>
            <a:r>
              <a:rPr lang="cs-CZ" dirty="0" smtClean="0">
                <a:solidFill>
                  <a:schemeClr val="bg1"/>
                </a:solidFill>
              </a:rPr>
              <a:t>onkurenti</a:t>
            </a:r>
          </a:p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odavatelé</a:t>
            </a:r>
          </a:p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alší zájmové skupiny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legislativa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politická situace</a:t>
            </a:r>
          </a:p>
          <a:p>
            <a:r>
              <a:rPr lang="cs-CZ" dirty="0">
                <a:solidFill>
                  <a:schemeClr val="bg1"/>
                </a:solidFill>
              </a:rPr>
              <a:t>e</a:t>
            </a:r>
            <a:r>
              <a:rPr lang="cs-CZ" dirty="0" smtClean="0">
                <a:solidFill>
                  <a:schemeClr val="bg1"/>
                </a:solidFill>
              </a:rPr>
              <a:t>konomické faktory</a:t>
            </a:r>
          </a:p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907572" y="1794784"/>
            <a:ext cx="3600000" cy="38837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</a:rPr>
              <a:t>lidské zdroje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organizační struktura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organizační kultura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ekonomický systém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materiální a technické zázemí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051884"/>
            <a:ext cx="10831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/>
              <a:t>výstupem je seznam zvažovaných faktorů </a:t>
            </a:r>
          </a:p>
          <a:p>
            <a:pPr algn="r"/>
            <a:r>
              <a:rPr lang="cs-CZ" sz="2000" dirty="0" smtClean="0"/>
              <a:t>za každé prostředí zvažujeme 	SILNÉ A SLABÉ STRÁNKY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875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804398"/>
              </p:ext>
            </p:extLst>
          </p:nvPr>
        </p:nvGraphicFramePr>
        <p:xfrm>
          <a:off x="1104113" y="1596981"/>
          <a:ext cx="9211042" cy="24448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30868"/>
                <a:gridCol w="3240087"/>
                <a:gridCol w="3240087"/>
              </a:tblGrid>
              <a:tr h="431443">
                <a:tc gridSpan="3"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Pravděpodobnost úspěchu příležitostí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27278">
                <a:tc row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Atraktivita</a:t>
                      </a:r>
                      <a:r>
                        <a:rPr lang="cs-CZ" sz="2400" baseline="0" dirty="0" smtClean="0"/>
                        <a:t> příležitostí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Příležitosti, na něž</a:t>
                      </a:r>
                      <a:r>
                        <a:rPr lang="cs-CZ" sz="1600" baseline="0" dirty="0" smtClean="0"/>
                        <a:t> je dobré se </a:t>
                      </a:r>
                      <a:r>
                        <a:rPr lang="cs-CZ" sz="1600" b="1" baseline="0" dirty="0" smtClean="0"/>
                        <a:t>soustředit</a:t>
                      </a:r>
                      <a:r>
                        <a:rPr lang="cs-CZ" sz="1600" baseline="0" dirty="0" smtClean="0"/>
                        <a:t> – nabízí nejvyšší užitek a jsou vysoce pravděpodobné.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Příležitosti, které jsou </a:t>
                      </a:r>
                      <a:r>
                        <a:rPr lang="cs-CZ" sz="1600" b="1" dirty="0" smtClean="0"/>
                        <a:t>zajímavé pouze </a:t>
                      </a:r>
                      <a:r>
                        <a:rPr lang="cs-CZ" sz="1600" dirty="0" smtClean="0"/>
                        <a:t>v případě,</a:t>
                      </a:r>
                      <a:r>
                        <a:rPr lang="cs-CZ" sz="1600" baseline="0" dirty="0" smtClean="0"/>
                        <a:t> že se </a:t>
                      </a:r>
                      <a:r>
                        <a:rPr lang="cs-CZ" sz="1600" b="1" baseline="0" dirty="0" smtClean="0"/>
                        <a:t>podaří zvýšit pravděpodobnost</a:t>
                      </a:r>
                      <a:r>
                        <a:rPr lang="cs-CZ" sz="1600" baseline="0" dirty="0" smtClean="0"/>
                        <a:t> jejich výskytu.</a:t>
                      </a:r>
                      <a:endParaRPr lang="cs-CZ" sz="16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94659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Příležitosti,</a:t>
                      </a:r>
                      <a:r>
                        <a:rPr lang="cs-CZ" sz="1600" baseline="0" dirty="0" smtClean="0"/>
                        <a:t> které jsou </a:t>
                      </a:r>
                      <a:r>
                        <a:rPr lang="cs-CZ" sz="1600" b="1" baseline="0" dirty="0" smtClean="0"/>
                        <a:t>zajímavé pouze </a:t>
                      </a:r>
                      <a:r>
                        <a:rPr lang="cs-CZ" sz="1600" baseline="0" dirty="0" smtClean="0"/>
                        <a:t>v případě, že se </a:t>
                      </a:r>
                      <a:r>
                        <a:rPr lang="cs-CZ" sz="1600" b="1" baseline="0" dirty="0" smtClean="0"/>
                        <a:t>podaří zvýšit jejich atraktivitu.</a:t>
                      </a:r>
                      <a:endParaRPr lang="cs-CZ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Malé či </a:t>
                      </a:r>
                      <a:r>
                        <a:rPr lang="cs-CZ" sz="1600" b="1" dirty="0" smtClean="0"/>
                        <a:t>nevyužitelné </a:t>
                      </a:r>
                      <a:r>
                        <a:rPr lang="cs-CZ" sz="1600" dirty="0" smtClean="0"/>
                        <a:t>příležitost.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Přímá spojnice se šipkou 6"/>
          <p:cNvCxnSpPr/>
          <p:nvPr/>
        </p:nvCxnSpPr>
        <p:spPr>
          <a:xfrm flipH="1">
            <a:off x="4125533" y="1790165"/>
            <a:ext cx="235683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8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665520"/>
              </p:ext>
            </p:extLst>
          </p:nvPr>
        </p:nvGraphicFramePr>
        <p:xfrm>
          <a:off x="2987898" y="4260761"/>
          <a:ext cx="8992101" cy="242552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11927"/>
                <a:gridCol w="3240087"/>
                <a:gridCol w="3240087"/>
              </a:tblGrid>
              <a:tr h="431443">
                <a:tc gridSpan="3"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Pravděpodobnost výskytu hrozby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27278">
                <a:tc row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Rozsah dopadu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Nejvážnější rizika  </a:t>
                      </a:r>
                      <a:r>
                        <a:rPr lang="cs-CZ" sz="1600" dirty="0" smtClean="0"/>
                        <a:t>s vysoce negativním dopadem</a:t>
                      </a:r>
                      <a:r>
                        <a:rPr lang="cs-CZ" sz="1600" baseline="0" dirty="0" smtClean="0"/>
                        <a:t> a velkou pravděpodobností výskytu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Rizika</a:t>
                      </a:r>
                      <a:r>
                        <a:rPr lang="cs-CZ" sz="1600" baseline="0" dirty="0" smtClean="0"/>
                        <a:t> s </a:t>
                      </a:r>
                      <a:r>
                        <a:rPr lang="cs-CZ" sz="1600" b="1" baseline="0" dirty="0" smtClean="0"/>
                        <a:t>velkým dopadem</a:t>
                      </a:r>
                      <a:r>
                        <a:rPr lang="cs-CZ" sz="1600" baseline="0" dirty="0" smtClean="0"/>
                        <a:t>,  která je </a:t>
                      </a:r>
                      <a:r>
                        <a:rPr lang="cs-CZ" sz="1600" b="1" baseline="0" dirty="0" smtClean="0"/>
                        <a:t>nutné blíže prozkoumat </a:t>
                      </a:r>
                      <a:r>
                        <a:rPr lang="cs-CZ" sz="1600" baseline="0" dirty="0" smtClean="0"/>
                        <a:t>a zjistit, zda nepředstavují vážnější hrozbu.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366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bg1"/>
                          </a:solidFill>
                        </a:rPr>
                        <a:t>Rizika s velkou pravděpodobností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</a:rPr>
                        <a:t> výskytu, která je nutné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blíže prozkoumat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</a:rPr>
                        <a:t> a zjistit, zda nepředstavují vážnější hrozbu.</a:t>
                      </a:r>
                      <a:endParaRPr lang="cs-CZ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Malá</a:t>
                      </a:r>
                      <a:r>
                        <a:rPr lang="cs-CZ" sz="1600" baseline="0" dirty="0" smtClean="0"/>
                        <a:t> rizika, která je možno </a:t>
                      </a:r>
                      <a:r>
                        <a:rPr lang="cs-CZ" sz="1600" b="1" baseline="0" dirty="0" smtClean="0"/>
                        <a:t>ignorovat.</a:t>
                      </a:r>
                      <a:endParaRPr lang="cs-CZ" sz="16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Přímá spojnice se šipkou 8"/>
          <p:cNvCxnSpPr/>
          <p:nvPr/>
        </p:nvCxnSpPr>
        <p:spPr>
          <a:xfrm flipH="1">
            <a:off x="6160394" y="4479701"/>
            <a:ext cx="235683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946854" y="224607"/>
            <a:ext cx="9720072" cy="1499616"/>
          </a:xfrm>
        </p:spPr>
        <p:txBody>
          <a:bodyPr/>
          <a:lstStyle/>
          <a:p>
            <a:r>
              <a:rPr lang="cs-CZ" dirty="0" smtClean="0"/>
              <a:t>3. OHODNOCENÍ – PŘÍLEŽITOSTI A HROZBY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05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ohodnocení - Silné a slabé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460" y="1860997"/>
            <a:ext cx="3831207" cy="1603420"/>
          </a:xfrm>
        </p:spPr>
        <p:txBody>
          <a:bodyPr/>
          <a:lstStyle/>
          <a:p>
            <a:r>
              <a:rPr lang="cs-CZ" dirty="0" smtClean="0"/>
              <a:t>faktory dle důležitosti</a:t>
            </a:r>
          </a:p>
          <a:p>
            <a:r>
              <a:rPr lang="cs-CZ" dirty="0" smtClean="0"/>
              <a:t>- důležitá silná / slabá stránka</a:t>
            </a:r>
          </a:p>
          <a:p>
            <a:r>
              <a:rPr lang="cs-CZ" dirty="0" smtClean="0"/>
              <a:t>- okrajová silná / slabá stránka</a:t>
            </a:r>
          </a:p>
          <a:p>
            <a:endParaRPr lang="cs-CZ" dirty="0"/>
          </a:p>
          <a:p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50226"/>
              </p:ext>
            </p:extLst>
          </p:nvPr>
        </p:nvGraphicFramePr>
        <p:xfrm>
          <a:off x="1761543" y="3245477"/>
          <a:ext cx="7034727" cy="16621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569"/>
                <a:gridCol w="1815921"/>
                <a:gridCol w="1867437"/>
                <a:gridCol w="1828800"/>
              </a:tblGrid>
              <a:tr h="549594">
                <a:tc rowSpan="2" grid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INTENZITA VLIVU</a:t>
                      </a:r>
                      <a:endParaRPr lang="cs-CZ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vliv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vysoký vliv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DŮLEŽITOST</a:t>
                      </a:r>
                      <a:endParaRPr lang="cs-CZ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důležité stránky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udržet pozornost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soustředit</a:t>
                      </a:r>
                      <a:r>
                        <a:rPr lang="cs-CZ" baseline="0" dirty="0" smtClean="0"/>
                        <a:t> snahu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okrajové stránky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priorita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udržet</a:t>
                      </a:r>
                      <a:r>
                        <a:rPr lang="cs-CZ" baseline="0" dirty="0" smtClean="0"/>
                        <a:t> pozornost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51560" y="1841679"/>
            <a:ext cx="388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intenzita vlivu na téma</a:t>
            </a:r>
          </a:p>
          <a:p>
            <a:r>
              <a:rPr lang="cs-CZ" sz="2400" dirty="0"/>
              <a:t>- vysoký vliv na téma</a:t>
            </a:r>
          </a:p>
          <a:p>
            <a:r>
              <a:rPr lang="cs-CZ" sz="2400" dirty="0"/>
              <a:t>- nízký vliv na </a:t>
            </a:r>
            <a:r>
              <a:rPr lang="cs-CZ" sz="2400" dirty="0" smtClean="0"/>
              <a:t>téma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8186" y="5241702"/>
            <a:ext cx="86030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faktor odstupňujeme podle důležitosti a vlivu na projekt. Jeho zasazení do matice určí zdali: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má nízkou prioritu, nebo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třeba jej držet v pozornosti, nebo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potřeba na něj soustředit snahu.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stanovení závislostí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máme definovány:</a:t>
            </a:r>
          </a:p>
          <a:p>
            <a:pPr>
              <a:buFontTx/>
              <a:buChar char="-"/>
            </a:pPr>
            <a:r>
              <a:rPr lang="cs-CZ" dirty="0" smtClean="0"/>
              <a:t> příležitosti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hrozby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společně silné a slabé stránky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6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závislostí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542323"/>
              </p:ext>
            </p:extLst>
          </p:nvPr>
        </p:nvGraphicFramePr>
        <p:xfrm>
          <a:off x="1023938" y="2286000"/>
          <a:ext cx="9720264" cy="325845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15033"/>
                <a:gridCol w="1215033"/>
                <a:gridCol w="1215033"/>
                <a:gridCol w="1215033"/>
                <a:gridCol w="1215033"/>
                <a:gridCol w="1215033"/>
                <a:gridCol w="1215033"/>
                <a:gridCol w="1215033"/>
              </a:tblGrid>
              <a:tr h="573110">
                <a:tc rowSpan="2" grid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Významné</a:t>
                      </a:r>
                      <a:r>
                        <a:rPr lang="cs-CZ" baseline="0" dirty="0" smtClean="0"/>
                        <a:t> silné stránky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Významné</a:t>
                      </a:r>
                      <a:r>
                        <a:rPr lang="cs-CZ" baseline="0" dirty="0" smtClean="0"/>
                        <a:t> slabé stránky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W1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W2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W3</a:t>
                      </a:r>
                      <a:endParaRPr lang="cs-CZ" dirty="0"/>
                    </a:p>
                  </a:txBody>
                  <a:tcPr anchor="ctr"/>
                </a:tc>
              </a:tr>
              <a:tr h="460307">
                <a:tc rowSpan="3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Významné</a:t>
                      </a:r>
                      <a:r>
                        <a:rPr lang="cs-CZ" sz="1800" baseline="0" dirty="0" smtClean="0"/>
                        <a:t> příležitosti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Významné hrozby</a:t>
                      </a:r>
                      <a:endParaRPr lang="cs-CZ" sz="18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672943" y="707571"/>
            <a:ext cx="481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+ silná stránka podporuje rozvoj příležitosti</a:t>
            </a:r>
          </a:p>
          <a:p>
            <a:r>
              <a:rPr lang="cs-CZ" smtClean="0"/>
              <a:t>+ silná stránka eliminuje hrozbu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79772" y="5910943"/>
            <a:ext cx="481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slabá stránka ohrožuje příležitost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slabá stránka podporuje vznik hrozby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237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9886" y="2376152"/>
            <a:ext cx="9720073" cy="4023360"/>
          </a:xfrm>
        </p:spPr>
        <p:txBody>
          <a:bodyPr/>
          <a:lstStyle/>
          <a:p>
            <a:r>
              <a:rPr lang="cs-CZ" dirty="0" smtClean="0"/>
              <a:t>- jasně definovaný předmět analýzy</a:t>
            </a:r>
          </a:p>
          <a:p>
            <a:r>
              <a:rPr lang="cs-CZ" dirty="0" smtClean="0"/>
              <a:t>- účel</a:t>
            </a:r>
          </a:p>
          <a:p>
            <a:r>
              <a:rPr lang="cs-CZ" dirty="0" smtClean="0"/>
              <a:t>- časový horizont </a:t>
            </a:r>
          </a:p>
          <a:p>
            <a:r>
              <a:rPr lang="cs-CZ" dirty="0" smtClean="0"/>
              <a:t>- ne jeden den</a:t>
            </a:r>
          </a:p>
          <a:p>
            <a:r>
              <a:rPr lang="cs-CZ" dirty="0" smtClean="0"/>
              <a:t>- týmová technika</a:t>
            </a:r>
          </a:p>
          <a:p>
            <a:r>
              <a:rPr lang="cs-CZ" dirty="0" smtClean="0"/>
              <a:t>- uveden den vypracování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72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98586" y="2084832"/>
            <a:ext cx="115941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solidFill>
                  <a:schemeClr val="accent3"/>
                </a:solidFill>
              </a:rPr>
              <a:t>S – O                                                                                                                                                                            S </a:t>
            </a:r>
            <a:r>
              <a:rPr lang="cs-CZ" b="1" dirty="0">
                <a:solidFill>
                  <a:schemeClr val="accent3"/>
                </a:solidFill>
              </a:rPr>
              <a:t>– T</a:t>
            </a:r>
          </a:p>
          <a:p>
            <a:pPr algn="r"/>
            <a:r>
              <a:rPr lang="cs-CZ" dirty="0" smtClean="0"/>
              <a:t>maximalizace silných stránek – maximalizace příležitostí                         </a:t>
            </a:r>
            <a:r>
              <a:rPr lang="cs-CZ" dirty="0"/>
              <a:t>maximalizace silných stránek – minimalizace hrozeb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>
                <a:solidFill>
                  <a:schemeClr val="accent3"/>
                </a:solidFill>
              </a:rPr>
              <a:t>W – T                                                                                                                                                                          W </a:t>
            </a:r>
            <a:r>
              <a:rPr lang="cs-CZ" b="1" dirty="0">
                <a:solidFill>
                  <a:schemeClr val="accent3"/>
                </a:solidFill>
              </a:rPr>
              <a:t>– O</a:t>
            </a:r>
          </a:p>
          <a:p>
            <a:r>
              <a:rPr lang="cs-CZ" dirty="0" smtClean="0"/>
              <a:t>minimalizace slabých stránek – minimalizace hrozeb                        minimalizace </a:t>
            </a:r>
            <a:r>
              <a:rPr lang="cs-CZ" dirty="0"/>
              <a:t>slabých stránek – maximalizace příležitostí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volba strategie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838412"/>
              </p:ext>
            </p:extLst>
          </p:nvPr>
        </p:nvGraphicFramePr>
        <p:xfrm>
          <a:off x="2989387" y="3271016"/>
          <a:ext cx="6705599" cy="2379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96"/>
                <a:gridCol w="2417252"/>
                <a:gridCol w="2417251"/>
              </a:tblGrid>
              <a:tr h="6876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SWOT</a:t>
                      </a:r>
                      <a:r>
                        <a:rPr lang="cs-CZ" baseline="0" dirty="0" smtClean="0"/>
                        <a:t> analýza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Silné stránky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Slabé stránky</a:t>
                      </a:r>
                      <a:endParaRPr lang="cs-CZ" dirty="0"/>
                    </a:p>
                  </a:txBody>
                  <a:tcPr anchor="ctr"/>
                </a:tc>
              </a:tr>
              <a:tr h="84598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Příležitosti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 S-O</a:t>
                      </a:r>
                    </a:p>
                    <a:p>
                      <a:pPr algn="ctr"/>
                      <a:r>
                        <a:rPr lang="cs-CZ" dirty="0" smtClean="0"/>
                        <a:t>(též  </a:t>
                      </a:r>
                      <a:r>
                        <a:rPr lang="cs-CZ" dirty="0" err="1" smtClean="0"/>
                        <a:t>max-max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 W-O</a:t>
                      </a:r>
                    </a:p>
                    <a:p>
                      <a:pPr algn="ctr"/>
                      <a:r>
                        <a:rPr lang="cs-CZ" dirty="0" smtClean="0"/>
                        <a:t>(též min-</a:t>
                      </a:r>
                      <a:r>
                        <a:rPr lang="cs-CZ" dirty="0" err="1" smtClean="0"/>
                        <a:t>max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 anchor="ctr"/>
                </a:tc>
              </a:tr>
              <a:tr h="84598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Hrozby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</a:t>
                      </a:r>
                      <a:r>
                        <a:rPr lang="cs-CZ" baseline="0" dirty="0" smtClean="0"/>
                        <a:t> S-T</a:t>
                      </a:r>
                    </a:p>
                    <a:p>
                      <a:pPr algn="ctr"/>
                      <a:r>
                        <a:rPr lang="cs-CZ" baseline="0" dirty="0" smtClean="0"/>
                        <a:t>(též </a:t>
                      </a:r>
                      <a:r>
                        <a:rPr lang="cs-CZ" baseline="0" dirty="0" err="1" smtClean="0"/>
                        <a:t>max</a:t>
                      </a:r>
                      <a:r>
                        <a:rPr lang="cs-CZ" baseline="0" dirty="0" smtClean="0"/>
                        <a:t>-min)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</a:t>
                      </a:r>
                      <a:r>
                        <a:rPr lang="cs-CZ" baseline="0" dirty="0" smtClean="0"/>
                        <a:t> W-T</a:t>
                      </a:r>
                    </a:p>
                    <a:p>
                      <a:pPr algn="ctr"/>
                      <a:r>
                        <a:rPr lang="cs-CZ" baseline="0" dirty="0" smtClean="0"/>
                        <a:t>(též min-min)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95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001" y="2762932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>
                <a:solidFill>
                  <a:schemeClr val="accent1"/>
                </a:solidFill>
              </a:rPr>
              <a:t>DĚKUJI ZA POZORNOST</a:t>
            </a:r>
            <a:endParaRPr lang="cs-CZ" sz="8000" dirty="0">
              <a:solidFill>
                <a:schemeClr val="accent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65484" y="685800"/>
            <a:ext cx="757990" cy="129941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07490" y="5175267"/>
            <a:ext cx="8189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b="1" dirty="0"/>
              <a:t>P. </a:t>
            </a:r>
            <a:r>
              <a:rPr lang="cs-CZ" altLang="cs-CZ" b="1" dirty="0" err="1"/>
              <a:t>Kotler</a:t>
            </a:r>
            <a:r>
              <a:rPr lang="cs-CZ" altLang="cs-CZ" b="1" dirty="0"/>
              <a:t>: „Jsou jen dva druhy podniků. Ty, které se změní a ty, které zmizí</a:t>
            </a:r>
            <a:r>
              <a:rPr lang="cs-CZ" altLang="cs-CZ" b="1" dirty="0" smtClean="0"/>
              <a:t>“</a:t>
            </a:r>
          </a:p>
          <a:p>
            <a:endParaRPr lang="cs-CZ" b="1" dirty="0"/>
          </a:p>
          <a:p>
            <a:pPr algn="ctr"/>
            <a:r>
              <a:rPr lang="cs-CZ" b="1" dirty="0" smtClean="0"/>
              <a:t>mbockova@phil.muni.cz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3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audit – jednorázový, prováděn nezávislou osobou</a:t>
            </a:r>
          </a:p>
          <a:p>
            <a:endParaRPr lang="cs-CZ" dirty="0"/>
          </a:p>
          <a:p>
            <a:r>
              <a:rPr lang="cs-CZ" dirty="0"/>
              <a:t>V latině: slyšení, poslouchání, dozvídání se (auditoři informovali ve starém Římě senát o výši státního majetku, ale také vojenští soudci, členové vyššího soudního dvora, tj. vyšetřování různých událostí).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moderní angličtině: revize, kontrola účtů. Pojem audit se stal synonymem pro objektivitu, účinnost a nástroj zkvalitňování </a:t>
            </a:r>
            <a:r>
              <a:rPr lang="cs-CZ" dirty="0" smtClean="0"/>
              <a:t>řízení.</a:t>
            </a:r>
          </a:p>
          <a:p>
            <a:endParaRPr lang="cs-CZ" dirty="0"/>
          </a:p>
          <a:p>
            <a:pPr algn="r"/>
            <a:r>
              <a:rPr lang="cs-CZ" sz="1000" dirty="0" err="1"/>
              <a:t>Raffegeau</a:t>
            </a:r>
            <a:r>
              <a:rPr lang="cs-CZ" sz="1000" dirty="0"/>
              <a:t>, J., </a:t>
            </a:r>
            <a:r>
              <a:rPr lang="cs-CZ" sz="1000" dirty="0" err="1"/>
              <a:t>Difils</a:t>
            </a:r>
            <a:r>
              <a:rPr lang="cs-CZ" sz="1000" dirty="0"/>
              <a:t>, P., </a:t>
            </a:r>
            <a:r>
              <a:rPr lang="cs-CZ" sz="1000" dirty="0" err="1"/>
              <a:t>Ménovlille</a:t>
            </a:r>
            <a:r>
              <a:rPr lang="cs-CZ" sz="1000" dirty="0"/>
              <a:t>, D.: Finanční audit. HZ Praha, 1996  </a:t>
            </a:r>
          </a:p>
        </p:txBody>
      </p:sp>
    </p:spTree>
    <p:extLst>
      <p:ext uri="{BB962C8B-B14F-4D97-AF65-F5344CB8AC3E}">
        <p14:creationId xmlns:p14="http://schemas.microsoft.com/office/powerpoint/2010/main" val="11752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902486" cy="4359166"/>
          </a:xfrm>
        </p:spPr>
        <p:txBody>
          <a:bodyPr>
            <a:normAutofit/>
          </a:bodyPr>
          <a:lstStyle/>
          <a:p>
            <a:r>
              <a:rPr lang="cs-CZ" dirty="0" smtClean="0"/>
              <a:t>interní x externí</a:t>
            </a:r>
          </a:p>
          <a:p>
            <a:r>
              <a:rPr lang="cs-CZ" dirty="0" smtClean="0"/>
              <a:t>průběžný x roční</a:t>
            </a:r>
          </a:p>
          <a:p>
            <a:r>
              <a:rPr lang="cs-CZ" dirty="0" smtClean="0"/>
              <a:t>předběžný x následný</a:t>
            </a:r>
          </a:p>
          <a:p>
            <a:r>
              <a:rPr lang="cs-CZ" dirty="0" smtClean="0"/>
              <a:t>selektivní x komplexní</a:t>
            </a:r>
          </a:p>
          <a:p>
            <a:r>
              <a:rPr lang="cs-CZ" dirty="0" smtClean="0"/>
              <a:t>povinný x mimořádný x nepovinný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sz="1100" dirty="0"/>
              <a:t>Pramen: Maršálek, L.: Specifika použití auditorských postupů v neziskových organizacích. Diplomová práce, MU ESF, Brno, 2001, str. 5.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355845"/>
              </p:ext>
            </p:extLst>
          </p:nvPr>
        </p:nvGraphicFramePr>
        <p:xfrm>
          <a:off x="3657599" y="165539"/>
          <a:ext cx="4934607" cy="6282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934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auditu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393" y="654268"/>
            <a:ext cx="7399639" cy="5541580"/>
          </a:xfrm>
        </p:spPr>
      </p:pic>
      <p:sp>
        <p:nvSpPr>
          <p:cNvPr id="5" name="TextovéPole 4"/>
          <p:cNvSpPr txBox="1"/>
          <p:nvPr/>
        </p:nvSpPr>
        <p:spPr>
          <a:xfrm>
            <a:off x="3050628" y="6429317"/>
            <a:ext cx="89863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/>
              <a:t>Clinical Audit, Effectiveness and Research</a:t>
            </a:r>
            <a:r>
              <a:rPr lang="en-US" sz="1000" dirty="0"/>
              <a:t> [online]. [cit. 2015-10-21]. </a:t>
            </a:r>
            <a:r>
              <a:rPr lang="en-US" sz="1000" dirty="0" err="1"/>
              <a:t>Dostupné</a:t>
            </a:r>
            <a:r>
              <a:rPr lang="en-US" sz="1000" dirty="0"/>
              <a:t> z: http://www.clinical-audit.org.uk/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64252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auditu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77183782"/>
              </p:ext>
            </p:extLst>
          </p:nvPr>
        </p:nvGraphicFramePr>
        <p:xfrm>
          <a:off x="2032000" y="719666"/>
          <a:ext cx="775050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72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oblasti organizace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140899"/>
              </p:ext>
            </p:extLst>
          </p:nvPr>
        </p:nvGraphicFramePr>
        <p:xfrm>
          <a:off x="796413" y="2084832"/>
          <a:ext cx="10338619" cy="4448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0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7516" y="553453"/>
            <a:ext cx="409073" cy="1323473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420" y="324853"/>
            <a:ext cx="11524812" cy="6414991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cs-CZ" altLang="cs-CZ" sz="4500" dirty="0" smtClean="0">
                <a:solidFill>
                  <a:schemeClr val="accent3"/>
                </a:solidFill>
              </a:rPr>
              <a:t>VIZE</a:t>
            </a:r>
          </a:p>
          <a:p>
            <a:pPr>
              <a:buFontTx/>
              <a:buNone/>
            </a:pPr>
            <a:r>
              <a:rPr lang="cs-CZ" altLang="cs-CZ" sz="2900" dirty="0" smtClean="0"/>
              <a:t>Kam směřujeme? Kde chceme v určitý okamžik být (př. 2020)?</a:t>
            </a:r>
          </a:p>
          <a:p>
            <a:pPr>
              <a:buFontTx/>
              <a:buNone/>
            </a:pPr>
            <a:endParaRPr lang="cs-CZ" altLang="cs-CZ" sz="2900" dirty="0"/>
          </a:p>
          <a:p>
            <a:pPr>
              <a:buFontTx/>
              <a:buNone/>
            </a:pPr>
            <a:r>
              <a:rPr lang="cs-CZ" altLang="cs-CZ" sz="4500" dirty="0">
                <a:solidFill>
                  <a:schemeClr val="accent3"/>
                </a:solidFill>
              </a:rPr>
              <a:t>MISE</a:t>
            </a:r>
          </a:p>
          <a:p>
            <a:pPr>
              <a:buFontTx/>
              <a:buNone/>
            </a:pPr>
            <a:r>
              <a:rPr lang="cs-CZ" altLang="cs-CZ" sz="2900" dirty="0"/>
              <a:t>P</a:t>
            </a:r>
            <a:r>
              <a:rPr lang="cs-CZ" altLang="cs-CZ" sz="2900" dirty="0" smtClean="0"/>
              <a:t>oslání</a:t>
            </a:r>
            <a:r>
              <a:rPr lang="cs-CZ" altLang="cs-CZ" sz="2900" dirty="0"/>
              <a:t>,  co děláme – pro koho, jaké hodnoty vyznáváme, co přinášíme</a:t>
            </a:r>
            <a:r>
              <a:rPr lang="cs-CZ" altLang="cs-CZ" sz="2900" dirty="0" smtClean="0"/>
              <a:t>? Proč tu organizace je?</a:t>
            </a:r>
            <a:endParaRPr lang="cs-CZ" altLang="cs-CZ" sz="2900" dirty="0"/>
          </a:p>
          <a:p>
            <a:pPr>
              <a:buFontTx/>
              <a:buNone/>
            </a:pPr>
            <a:endParaRPr lang="cs-CZ" altLang="cs-CZ" sz="2900" dirty="0"/>
          </a:p>
          <a:p>
            <a:pPr>
              <a:buFontTx/>
              <a:buNone/>
            </a:pPr>
            <a:r>
              <a:rPr lang="cs-CZ" altLang="cs-CZ" sz="4500" dirty="0" smtClean="0">
                <a:solidFill>
                  <a:schemeClr val="accent3"/>
                </a:solidFill>
              </a:rPr>
              <a:t>HODNOTY</a:t>
            </a:r>
          </a:p>
          <a:p>
            <a:pPr>
              <a:buFontTx/>
              <a:buNone/>
            </a:pPr>
            <a:r>
              <a:rPr lang="cs-CZ" altLang="cs-CZ" sz="2900" dirty="0" smtClean="0"/>
              <a:t>Jaké jsou základní hodnoty, které sdílíme</a:t>
            </a:r>
            <a:endParaRPr lang="cs-CZ" altLang="cs-CZ" sz="2900" dirty="0"/>
          </a:p>
          <a:p>
            <a:pPr>
              <a:buFontTx/>
              <a:buNone/>
            </a:pPr>
            <a:endParaRPr lang="cs-CZ" altLang="cs-CZ" sz="2900" dirty="0" smtClean="0"/>
          </a:p>
          <a:p>
            <a:pPr>
              <a:buFontTx/>
              <a:buNone/>
            </a:pPr>
            <a:r>
              <a:rPr lang="cs-CZ" altLang="cs-CZ" sz="4400" dirty="0" smtClean="0">
                <a:solidFill>
                  <a:schemeClr val="accent3"/>
                </a:solidFill>
              </a:rPr>
              <a:t>STRATEGICKÉ CÍLE</a:t>
            </a:r>
          </a:p>
          <a:p>
            <a:pPr>
              <a:buFontTx/>
              <a:buNone/>
            </a:pPr>
            <a:r>
              <a:rPr lang="cs-CZ" altLang="cs-CZ" sz="2900" dirty="0" smtClean="0"/>
              <a:t>Hodnoty, kterých má být dosáhnuto. (př. ziskovost, podíl na trhu,  společenská zodpovědnost, zaměstnanci atd.)</a:t>
            </a:r>
          </a:p>
          <a:p>
            <a:pPr>
              <a:buFontTx/>
              <a:buNone/>
            </a:pPr>
            <a:endParaRPr lang="cs-CZ" altLang="cs-CZ" sz="2900" dirty="0"/>
          </a:p>
          <a:p>
            <a:pPr>
              <a:buFontTx/>
              <a:buNone/>
            </a:pPr>
            <a:r>
              <a:rPr lang="cs-CZ" altLang="cs-CZ" sz="4400" dirty="0" smtClean="0">
                <a:solidFill>
                  <a:schemeClr val="accent3"/>
                </a:solidFill>
              </a:rPr>
              <a:t>STRATEGICKÝ PLÁN</a:t>
            </a:r>
          </a:p>
          <a:p>
            <a:pPr>
              <a:buFontTx/>
              <a:buNone/>
            </a:pPr>
            <a:r>
              <a:rPr lang="cs-CZ" altLang="cs-CZ" sz="2900" dirty="0" smtClean="0"/>
              <a:t>Jakým způsobem toho dosáhneme? Co pro to uděláme?</a:t>
            </a:r>
          </a:p>
          <a:p>
            <a:pPr>
              <a:buFontTx/>
              <a:buNone/>
            </a:pPr>
            <a:endParaRPr lang="cs-CZ" altLang="cs-CZ" sz="2900" dirty="0" smtClean="0"/>
          </a:p>
          <a:p>
            <a:pPr algn="r">
              <a:buFontTx/>
              <a:buNone/>
            </a:pPr>
            <a:r>
              <a:rPr lang="it-IT" altLang="cs-CZ" sz="1800" dirty="0"/>
              <a:t>[online]. [cit. 2014-11-05]. Dostupné z: http://www.mbpconsulting.cz/cs/knowhow/strategy/</a:t>
            </a:r>
            <a:endParaRPr lang="cs-CZ" altLang="cs-CZ" sz="1800" dirty="0" smtClean="0"/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29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6852</TotalTime>
  <Words>1624</Words>
  <Application>Microsoft Office PowerPoint</Application>
  <PresentationFormat>Vlastní</PresentationFormat>
  <Paragraphs>381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Integrál</vt:lpstr>
      <vt:lpstr>audit,  strategický cyklus - analýza</vt:lpstr>
      <vt:lpstr>Úkol – 4. 11. 2015</vt:lpstr>
      <vt:lpstr>30. 10. 2015 křižovatka – 16:15</vt:lpstr>
      <vt:lpstr>audit</vt:lpstr>
      <vt:lpstr>audit</vt:lpstr>
      <vt:lpstr>proces auditu</vt:lpstr>
      <vt:lpstr>výstup auditu</vt:lpstr>
      <vt:lpstr>základní oblasti organizace</vt:lpstr>
      <vt:lpstr>Prezentace aplikace PowerPoint</vt:lpstr>
      <vt:lpstr>strukturování strategie</vt:lpstr>
      <vt:lpstr>korporátní / globální strategie</vt:lpstr>
      <vt:lpstr>balanced scorecard</vt:lpstr>
      <vt:lpstr>strategický cyklus</vt:lpstr>
      <vt:lpstr>strategická analýza</vt:lpstr>
      <vt:lpstr>analýza prostředí</vt:lpstr>
      <vt:lpstr>klasifikace faktorů prostředí managementu</vt:lpstr>
      <vt:lpstr>analýza obecného a oborového prostředí</vt:lpstr>
      <vt:lpstr>analýza 7S – McKinsey model</vt:lpstr>
      <vt:lpstr>analýza konkurenčního prostředí</vt:lpstr>
      <vt:lpstr>analýza konkurenčního prostředí</vt:lpstr>
      <vt:lpstr>tvorba STRATEGIE</vt:lpstr>
      <vt:lpstr>Prezentace aplikace PowerPoint</vt:lpstr>
      <vt:lpstr>implementace / realizace</vt:lpstr>
      <vt:lpstr>Prezentace aplikace PowerPoint</vt:lpstr>
      <vt:lpstr>swot analýza</vt:lpstr>
      <vt:lpstr>swot analýza</vt:lpstr>
      <vt:lpstr>Swot analýza</vt:lpstr>
      <vt:lpstr>Swot analýza</vt:lpstr>
      <vt:lpstr>postup</vt:lpstr>
      <vt:lpstr>1. definice záměru, účelu a tématu analýzy</vt:lpstr>
      <vt:lpstr>2. Vnější / vnitřní prostředí</vt:lpstr>
      <vt:lpstr>3. OHODNOCENÍ – PŘÍLEŽITOSTI A HROZBY</vt:lpstr>
      <vt:lpstr>3. ohodnocení - Silné a slabé stránky</vt:lpstr>
      <vt:lpstr>4. stanovení závislostí</vt:lpstr>
      <vt:lpstr>matice závislostí</vt:lpstr>
      <vt:lpstr>Swot</vt:lpstr>
      <vt:lpstr>5. volba strategie</vt:lpstr>
      <vt:lpstr>Prezentace aplikace PowerPoint</vt:lpstr>
      <vt:lpstr>DĚKUJI ZA POZORNOST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Markéta Bočková</cp:lastModifiedBy>
  <cp:revision>242</cp:revision>
  <cp:lastPrinted>2014-10-31T10:48:43Z</cp:lastPrinted>
  <dcterms:created xsi:type="dcterms:W3CDTF">2014-10-22T19:19:13Z</dcterms:created>
  <dcterms:modified xsi:type="dcterms:W3CDTF">2015-10-21T13:47:05Z</dcterms:modified>
</cp:coreProperties>
</file>