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6"/>
  </p:notesMasterIdLst>
  <p:sldIdLst>
    <p:sldId id="256" r:id="rId2"/>
    <p:sldId id="277" r:id="rId3"/>
    <p:sldId id="257" r:id="rId4"/>
    <p:sldId id="259" r:id="rId5"/>
    <p:sldId id="308" r:id="rId6"/>
    <p:sldId id="260" r:id="rId7"/>
    <p:sldId id="278" r:id="rId8"/>
    <p:sldId id="279" r:id="rId9"/>
    <p:sldId id="270" r:id="rId10"/>
    <p:sldId id="280" r:id="rId11"/>
    <p:sldId id="269" r:id="rId12"/>
    <p:sldId id="304" r:id="rId13"/>
    <p:sldId id="271" r:id="rId14"/>
    <p:sldId id="281" r:id="rId15"/>
    <p:sldId id="272" r:id="rId16"/>
    <p:sldId id="261" r:id="rId17"/>
    <p:sldId id="262" r:id="rId18"/>
    <p:sldId id="282" r:id="rId19"/>
    <p:sldId id="283" r:id="rId20"/>
    <p:sldId id="284" r:id="rId21"/>
    <p:sldId id="285" r:id="rId22"/>
    <p:sldId id="286" r:id="rId23"/>
    <p:sldId id="263" r:id="rId24"/>
    <p:sldId id="287" r:id="rId25"/>
    <p:sldId id="264" r:id="rId26"/>
    <p:sldId id="288" r:id="rId27"/>
    <p:sldId id="276" r:id="rId28"/>
    <p:sldId id="265" r:id="rId29"/>
    <p:sldId id="290" r:id="rId30"/>
    <p:sldId id="292" r:id="rId31"/>
    <p:sldId id="293" r:id="rId32"/>
    <p:sldId id="294" r:id="rId33"/>
    <p:sldId id="295" r:id="rId34"/>
    <p:sldId id="273" r:id="rId35"/>
    <p:sldId id="296" r:id="rId36"/>
    <p:sldId id="297" r:id="rId37"/>
    <p:sldId id="274" r:id="rId38"/>
    <p:sldId id="266" r:id="rId39"/>
    <p:sldId id="298" r:id="rId40"/>
    <p:sldId id="299" r:id="rId41"/>
    <p:sldId id="300" r:id="rId42"/>
    <p:sldId id="301" r:id="rId43"/>
    <p:sldId id="302" r:id="rId44"/>
    <p:sldId id="307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111D5D-6010-4E89-9BCA-4ED9050B6021}">
          <p14:sldIdLst>
            <p14:sldId id="256"/>
            <p14:sldId id="277"/>
            <p14:sldId id="257"/>
            <p14:sldId id="259"/>
            <p14:sldId id="308"/>
            <p14:sldId id="260"/>
            <p14:sldId id="278"/>
            <p14:sldId id="279"/>
            <p14:sldId id="270"/>
            <p14:sldId id="280"/>
            <p14:sldId id="269"/>
            <p14:sldId id="304"/>
            <p14:sldId id="271"/>
            <p14:sldId id="281"/>
            <p14:sldId id="272"/>
            <p14:sldId id="261"/>
            <p14:sldId id="262"/>
            <p14:sldId id="282"/>
            <p14:sldId id="283"/>
            <p14:sldId id="284"/>
            <p14:sldId id="285"/>
            <p14:sldId id="286"/>
            <p14:sldId id="263"/>
            <p14:sldId id="287"/>
            <p14:sldId id="264"/>
            <p14:sldId id="288"/>
            <p14:sldId id="276"/>
            <p14:sldId id="265"/>
            <p14:sldId id="290"/>
            <p14:sldId id="292"/>
            <p14:sldId id="293"/>
            <p14:sldId id="294"/>
            <p14:sldId id="295"/>
            <p14:sldId id="273"/>
            <p14:sldId id="296"/>
            <p14:sldId id="297"/>
            <p14:sldId id="274"/>
            <p14:sldId id="266"/>
            <p14:sldId id="298"/>
            <p14:sldId id="299"/>
            <p14:sldId id="300"/>
            <p14:sldId id="301"/>
            <p14:sldId id="302"/>
            <p14:sldId id="30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-108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61EBF7-D62A-4ACA-BE3E-7573CDFFB21D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6A2D79EF-7AAC-4A8E-B537-2CDB909A5EFA}">
      <dgm:prSet phldrT="[Text]"/>
      <dgm:spPr/>
      <dgm:t>
        <a:bodyPr/>
        <a:lstStyle/>
        <a:p>
          <a:r>
            <a:rPr lang="cs-CZ" dirty="0" smtClean="0"/>
            <a:t>JEDINEČNOST</a:t>
          </a:r>
          <a:endParaRPr lang="cs-CZ" dirty="0"/>
        </a:p>
      </dgm:t>
    </dgm:pt>
    <dgm:pt modelId="{056DC7A0-6CD5-4B86-84C2-7EE9C041471B}" type="parTrans" cxnId="{C14804F4-78C9-4269-8750-4703AC7F833D}">
      <dgm:prSet/>
      <dgm:spPr/>
      <dgm:t>
        <a:bodyPr/>
        <a:lstStyle/>
        <a:p>
          <a:endParaRPr lang="cs-CZ"/>
        </a:p>
      </dgm:t>
    </dgm:pt>
    <dgm:pt modelId="{EF63209C-C9F7-4388-AAE1-1FCE31A575BE}" type="sibTrans" cxnId="{C14804F4-78C9-4269-8750-4703AC7F833D}">
      <dgm:prSet/>
      <dgm:spPr/>
      <dgm:t>
        <a:bodyPr/>
        <a:lstStyle/>
        <a:p>
          <a:endParaRPr lang="cs-CZ"/>
        </a:p>
      </dgm:t>
    </dgm:pt>
    <dgm:pt modelId="{905C6229-D622-4846-A469-034F0ED2D846}">
      <dgm:prSet/>
      <dgm:spPr/>
      <dgm:t>
        <a:bodyPr/>
        <a:lstStyle/>
        <a:p>
          <a:r>
            <a:rPr lang="cs-CZ" dirty="0" smtClean="0"/>
            <a:t>TROJMIPERATIV</a:t>
          </a:r>
          <a:endParaRPr lang="cs-CZ" dirty="0"/>
        </a:p>
      </dgm:t>
    </dgm:pt>
    <dgm:pt modelId="{C613457E-6E21-4125-AA94-91D714E402F6}" type="parTrans" cxnId="{932178EC-703D-4A02-8602-579A7200692C}">
      <dgm:prSet/>
      <dgm:spPr/>
      <dgm:t>
        <a:bodyPr/>
        <a:lstStyle/>
        <a:p>
          <a:endParaRPr lang="cs-CZ"/>
        </a:p>
      </dgm:t>
    </dgm:pt>
    <dgm:pt modelId="{DEF43C38-D0A8-4D64-9A20-324F1B75232A}" type="sibTrans" cxnId="{932178EC-703D-4A02-8602-579A7200692C}">
      <dgm:prSet/>
      <dgm:spPr/>
      <dgm:t>
        <a:bodyPr/>
        <a:lstStyle/>
        <a:p>
          <a:endParaRPr lang="cs-CZ"/>
        </a:p>
      </dgm:t>
    </dgm:pt>
    <dgm:pt modelId="{C7922786-F2C6-4D2D-A4F6-D8B3559A701A}">
      <dgm:prSet/>
      <dgm:spPr/>
      <dgm:t>
        <a:bodyPr/>
        <a:lstStyle/>
        <a:p>
          <a:r>
            <a:rPr lang="cs-CZ" dirty="0" smtClean="0"/>
            <a:t>RIZIKA</a:t>
          </a:r>
          <a:endParaRPr lang="cs-CZ" b="1" dirty="0"/>
        </a:p>
      </dgm:t>
    </dgm:pt>
    <dgm:pt modelId="{7564219D-D1A4-4E80-B992-F2EDC4D7CCC1}" type="parTrans" cxnId="{B06D8BDE-3A33-44A9-9A8E-FE42C8A28A2C}">
      <dgm:prSet/>
      <dgm:spPr/>
      <dgm:t>
        <a:bodyPr/>
        <a:lstStyle/>
        <a:p>
          <a:endParaRPr lang="cs-CZ"/>
        </a:p>
      </dgm:t>
    </dgm:pt>
    <dgm:pt modelId="{D884591A-A96C-4C27-B4D0-68A9B5EFF282}" type="sibTrans" cxnId="{B06D8BDE-3A33-44A9-9A8E-FE42C8A28A2C}">
      <dgm:prSet/>
      <dgm:spPr/>
      <dgm:t>
        <a:bodyPr/>
        <a:lstStyle/>
        <a:p>
          <a:endParaRPr lang="cs-CZ"/>
        </a:p>
      </dgm:t>
    </dgm:pt>
    <dgm:pt modelId="{1364E45F-C9CB-44A2-ABAF-A5D41C1FDE15}">
      <dgm:prSet/>
      <dgm:spPr/>
      <dgm:t>
        <a:bodyPr/>
        <a:lstStyle/>
        <a:p>
          <a:r>
            <a:rPr lang="cs-CZ" dirty="0" smtClean="0"/>
            <a:t>PROJEKTOVÝ TÝM</a:t>
          </a:r>
          <a:endParaRPr lang="cs-CZ" dirty="0"/>
        </a:p>
      </dgm:t>
    </dgm:pt>
    <dgm:pt modelId="{F57A19BC-2927-493B-AFC8-E23A5A0AA38E}" type="parTrans" cxnId="{4039E6A1-0F26-4BEA-916F-6D2FDF60D98C}">
      <dgm:prSet/>
      <dgm:spPr/>
      <dgm:t>
        <a:bodyPr/>
        <a:lstStyle/>
        <a:p>
          <a:endParaRPr lang="cs-CZ"/>
        </a:p>
      </dgm:t>
    </dgm:pt>
    <dgm:pt modelId="{BA07B6D9-0211-46B1-A538-0E9A42AA43BD}" type="sibTrans" cxnId="{4039E6A1-0F26-4BEA-916F-6D2FDF60D98C}">
      <dgm:prSet/>
      <dgm:spPr/>
      <dgm:t>
        <a:bodyPr/>
        <a:lstStyle/>
        <a:p>
          <a:endParaRPr lang="cs-CZ"/>
        </a:p>
      </dgm:t>
    </dgm:pt>
    <dgm:pt modelId="{06180E7A-CB42-43AD-95EF-4702EBC7B257}">
      <dgm:prSet/>
      <dgm:spPr/>
      <dgm:t>
        <a:bodyPr/>
        <a:lstStyle/>
        <a:p>
          <a:r>
            <a:rPr lang="cs-CZ" dirty="0" smtClean="0"/>
            <a:t>KOMPLEXNÍ TÉMA</a:t>
          </a:r>
          <a:endParaRPr lang="cs-CZ" dirty="0"/>
        </a:p>
      </dgm:t>
    </dgm:pt>
    <dgm:pt modelId="{80304A14-3648-4044-AD92-729FBA78B2D9}" type="parTrans" cxnId="{8B7D7AEC-9DEE-47D7-9B72-196693593DDD}">
      <dgm:prSet/>
      <dgm:spPr/>
      <dgm:t>
        <a:bodyPr/>
        <a:lstStyle/>
        <a:p>
          <a:endParaRPr lang="cs-CZ"/>
        </a:p>
      </dgm:t>
    </dgm:pt>
    <dgm:pt modelId="{F1D76F1C-9DF9-4475-8370-C4FA696A70C0}" type="sibTrans" cxnId="{8B7D7AEC-9DEE-47D7-9B72-196693593DDD}">
      <dgm:prSet/>
      <dgm:spPr/>
      <dgm:t>
        <a:bodyPr/>
        <a:lstStyle/>
        <a:p>
          <a:endParaRPr lang="cs-CZ"/>
        </a:p>
      </dgm:t>
    </dgm:pt>
    <dgm:pt modelId="{7A4F47E2-6684-4598-B067-D4C8D19137C3}">
      <dgm:prSet/>
      <dgm:spPr/>
      <dgm:t>
        <a:bodyPr/>
        <a:lstStyle/>
        <a:p>
          <a:r>
            <a:rPr lang="cs-CZ" dirty="0" smtClean="0"/>
            <a:t>ORGANIZACE</a:t>
          </a:r>
          <a:endParaRPr lang="cs-CZ" dirty="0"/>
        </a:p>
      </dgm:t>
    </dgm:pt>
    <dgm:pt modelId="{18C86596-793F-409E-A6CD-FE7AC0F03E8C}" type="parTrans" cxnId="{DC041136-61AB-4DFE-95EB-2E90662DF1F2}">
      <dgm:prSet/>
      <dgm:spPr/>
      <dgm:t>
        <a:bodyPr/>
        <a:lstStyle/>
        <a:p>
          <a:endParaRPr lang="cs-CZ"/>
        </a:p>
      </dgm:t>
    </dgm:pt>
    <dgm:pt modelId="{E52CF27E-90BE-47EF-B122-0B32D655CFF1}" type="sibTrans" cxnId="{DC041136-61AB-4DFE-95EB-2E90662DF1F2}">
      <dgm:prSet/>
      <dgm:spPr/>
      <dgm:t>
        <a:bodyPr/>
        <a:lstStyle/>
        <a:p>
          <a:endParaRPr lang="cs-CZ"/>
        </a:p>
      </dgm:t>
    </dgm:pt>
    <dgm:pt modelId="{88AF8E4B-7163-469B-B38B-6B8CD90D299C}" type="pres">
      <dgm:prSet presAssocID="{6B61EBF7-D62A-4ACA-BE3E-7573CDFFB21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6ECD739-175A-4D8F-B1DD-8A5C3D23F96E}" type="pres">
      <dgm:prSet presAssocID="{6A2D79EF-7AAC-4A8E-B537-2CDB909A5EF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69D069-298A-4F2B-B720-B8746517A40E}" type="pres">
      <dgm:prSet presAssocID="{EF63209C-C9F7-4388-AAE1-1FCE31A575BE}" presName="sibTrans" presStyleCnt="0"/>
      <dgm:spPr/>
    </dgm:pt>
    <dgm:pt modelId="{C9AA88DB-4D08-486D-B01B-8C295614B55C}" type="pres">
      <dgm:prSet presAssocID="{905C6229-D622-4846-A469-034F0ED2D84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1AEFE3-F8FB-4DB0-8693-C3E98FDE9205}" type="pres">
      <dgm:prSet presAssocID="{DEF43C38-D0A8-4D64-9A20-324F1B75232A}" presName="sibTrans" presStyleCnt="0"/>
      <dgm:spPr/>
    </dgm:pt>
    <dgm:pt modelId="{B5A12E03-39DE-4063-988A-343851EF7B28}" type="pres">
      <dgm:prSet presAssocID="{C7922786-F2C6-4D2D-A4F6-D8B3559A701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0A98EE-84A1-4690-9E9C-E70C8F4842EF}" type="pres">
      <dgm:prSet presAssocID="{D884591A-A96C-4C27-B4D0-68A9B5EFF282}" presName="sibTrans" presStyleCnt="0"/>
      <dgm:spPr/>
    </dgm:pt>
    <dgm:pt modelId="{84B612AB-BEF3-4281-9224-72D9C1FD7A4D}" type="pres">
      <dgm:prSet presAssocID="{1364E45F-C9CB-44A2-ABAF-A5D41C1FDE1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60641E-97A8-4704-872F-2AADC58B6DEB}" type="pres">
      <dgm:prSet presAssocID="{BA07B6D9-0211-46B1-A538-0E9A42AA43BD}" presName="sibTrans" presStyleCnt="0"/>
      <dgm:spPr/>
    </dgm:pt>
    <dgm:pt modelId="{53EDFC4A-1C40-419A-A371-C7819506DB6E}" type="pres">
      <dgm:prSet presAssocID="{06180E7A-CB42-43AD-95EF-4702EBC7B25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F5806E-D8EF-409C-A1FD-F1F2A69F8E55}" type="pres">
      <dgm:prSet presAssocID="{F1D76F1C-9DF9-4475-8370-C4FA696A70C0}" presName="sibTrans" presStyleCnt="0"/>
      <dgm:spPr/>
    </dgm:pt>
    <dgm:pt modelId="{96F5E4BC-BFA3-4EBF-B2AE-68414EC5DB0F}" type="pres">
      <dgm:prSet presAssocID="{7A4F47E2-6684-4598-B067-D4C8D19137C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0F8799B-1FEC-4A0D-BE13-D692DE6D354D}" type="presOf" srcId="{1364E45F-C9CB-44A2-ABAF-A5D41C1FDE15}" destId="{84B612AB-BEF3-4281-9224-72D9C1FD7A4D}" srcOrd="0" destOrd="0" presId="urn:microsoft.com/office/officeart/2005/8/layout/default"/>
    <dgm:cxn modelId="{B06D8BDE-3A33-44A9-9A8E-FE42C8A28A2C}" srcId="{6B61EBF7-D62A-4ACA-BE3E-7573CDFFB21D}" destId="{C7922786-F2C6-4D2D-A4F6-D8B3559A701A}" srcOrd="2" destOrd="0" parTransId="{7564219D-D1A4-4E80-B992-F2EDC4D7CCC1}" sibTransId="{D884591A-A96C-4C27-B4D0-68A9B5EFF282}"/>
    <dgm:cxn modelId="{089F27F7-8E15-4322-A6C7-0D3D3B8FDD96}" type="presOf" srcId="{905C6229-D622-4846-A469-034F0ED2D846}" destId="{C9AA88DB-4D08-486D-B01B-8C295614B55C}" srcOrd="0" destOrd="0" presId="urn:microsoft.com/office/officeart/2005/8/layout/default"/>
    <dgm:cxn modelId="{C14804F4-78C9-4269-8750-4703AC7F833D}" srcId="{6B61EBF7-D62A-4ACA-BE3E-7573CDFFB21D}" destId="{6A2D79EF-7AAC-4A8E-B537-2CDB909A5EFA}" srcOrd="0" destOrd="0" parTransId="{056DC7A0-6CD5-4B86-84C2-7EE9C041471B}" sibTransId="{EF63209C-C9F7-4388-AAE1-1FCE31A575BE}"/>
    <dgm:cxn modelId="{4ECC30DE-F575-4D5B-B0DF-479E5F7EDB57}" type="presOf" srcId="{6A2D79EF-7AAC-4A8E-B537-2CDB909A5EFA}" destId="{56ECD739-175A-4D8F-B1DD-8A5C3D23F96E}" srcOrd="0" destOrd="0" presId="urn:microsoft.com/office/officeart/2005/8/layout/default"/>
    <dgm:cxn modelId="{4039E6A1-0F26-4BEA-916F-6D2FDF60D98C}" srcId="{6B61EBF7-D62A-4ACA-BE3E-7573CDFFB21D}" destId="{1364E45F-C9CB-44A2-ABAF-A5D41C1FDE15}" srcOrd="3" destOrd="0" parTransId="{F57A19BC-2927-493B-AFC8-E23A5A0AA38E}" sibTransId="{BA07B6D9-0211-46B1-A538-0E9A42AA43BD}"/>
    <dgm:cxn modelId="{20138EB8-A59D-4DA3-A629-E2E11A933B25}" type="presOf" srcId="{6B61EBF7-D62A-4ACA-BE3E-7573CDFFB21D}" destId="{88AF8E4B-7163-469B-B38B-6B8CD90D299C}" srcOrd="0" destOrd="0" presId="urn:microsoft.com/office/officeart/2005/8/layout/default"/>
    <dgm:cxn modelId="{F8656B0C-65BC-471A-9255-D32BD03A091C}" type="presOf" srcId="{7A4F47E2-6684-4598-B067-D4C8D19137C3}" destId="{96F5E4BC-BFA3-4EBF-B2AE-68414EC5DB0F}" srcOrd="0" destOrd="0" presId="urn:microsoft.com/office/officeart/2005/8/layout/default"/>
    <dgm:cxn modelId="{8B7D7AEC-9DEE-47D7-9B72-196693593DDD}" srcId="{6B61EBF7-D62A-4ACA-BE3E-7573CDFFB21D}" destId="{06180E7A-CB42-43AD-95EF-4702EBC7B257}" srcOrd="4" destOrd="0" parTransId="{80304A14-3648-4044-AD92-729FBA78B2D9}" sibTransId="{F1D76F1C-9DF9-4475-8370-C4FA696A70C0}"/>
    <dgm:cxn modelId="{932178EC-703D-4A02-8602-579A7200692C}" srcId="{6B61EBF7-D62A-4ACA-BE3E-7573CDFFB21D}" destId="{905C6229-D622-4846-A469-034F0ED2D846}" srcOrd="1" destOrd="0" parTransId="{C613457E-6E21-4125-AA94-91D714E402F6}" sibTransId="{DEF43C38-D0A8-4D64-9A20-324F1B75232A}"/>
    <dgm:cxn modelId="{DC041136-61AB-4DFE-95EB-2E90662DF1F2}" srcId="{6B61EBF7-D62A-4ACA-BE3E-7573CDFFB21D}" destId="{7A4F47E2-6684-4598-B067-D4C8D19137C3}" srcOrd="5" destOrd="0" parTransId="{18C86596-793F-409E-A6CD-FE7AC0F03E8C}" sibTransId="{E52CF27E-90BE-47EF-B122-0B32D655CFF1}"/>
    <dgm:cxn modelId="{FBD9E457-338C-4853-9564-FDA88A7CD684}" type="presOf" srcId="{06180E7A-CB42-43AD-95EF-4702EBC7B257}" destId="{53EDFC4A-1C40-419A-A371-C7819506DB6E}" srcOrd="0" destOrd="0" presId="urn:microsoft.com/office/officeart/2005/8/layout/default"/>
    <dgm:cxn modelId="{1E6B571C-4833-4AE9-A8EF-67BD10FFEAA1}" type="presOf" srcId="{C7922786-F2C6-4D2D-A4F6-D8B3559A701A}" destId="{B5A12E03-39DE-4063-988A-343851EF7B28}" srcOrd="0" destOrd="0" presId="urn:microsoft.com/office/officeart/2005/8/layout/default"/>
    <dgm:cxn modelId="{81FF79BA-9991-4C82-99F2-3F867490735D}" type="presParOf" srcId="{88AF8E4B-7163-469B-B38B-6B8CD90D299C}" destId="{56ECD739-175A-4D8F-B1DD-8A5C3D23F96E}" srcOrd="0" destOrd="0" presId="urn:microsoft.com/office/officeart/2005/8/layout/default"/>
    <dgm:cxn modelId="{03F1F567-99E9-4C7A-9152-233F62998C3B}" type="presParOf" srcId="{88AF8E4B-7163-469B-B38B-6B8CD90D299C}" destId="{3A69D069-298A-4F2B-B720-B8746517A40E}" srcOrd="1" destOrd="0" presId="urn:microsoft.com/office/officeart/2005/8/layout/default"/>
    <dgm:cxn modelId="{04C3246B-45C2-458D-849F-932648C5DFDC}" type="presParOf" srcId="{88AF8E4B-7163-469B-B38B-6B8CD90D299C}" destId="{C9AA88DB-4D08-486D-B01B-8C295614B55C}" srcOrd="2" destOrd="0" presId="urn:microsoft.com/office/officeart/2005/8/layout/default"/>
    <dgm:cxn modelId="{4AFEE96B-EA17-44F9-B203-3B0D68D4624C}" type="presParOf" srcId="{88AF8E4B-7163-469B-B38B-6B8CD90D299C}" destId="{451AEFE3-F8FB-4DB0-8693-C3E98FDE9205}" srcOrd="3" destOrd="0" presId="urn:microsoft.com/office/officeart/2005/8/layout/default"/>
    <dgm:cxn modelId="{2BF58D7A-F57A-4965-B772-72C9670E5D87}" type="presParOf" srcId="{88AF8E4B-7163-469B-B38B-6B8CD90D299C}" destId="{B5A12E03-39DE-4063-988A-343851EF7B28}" srcOrd="4" destOrd="0" presId="urn:microsoft.com/office/officeart/2005/8/layout/default"/>
    <dgm:cxn modelId="{0A371769-A0DF-45B6-A824-303CAC9132D1}" type="presParOf" srcId="{88AF8E4B-7163-469B-B38B-6B8CD90D299C}" destId="{060A98EE-84A1-4690-9E9C-E70C8F4842EF}" srcOrd="5" destOrd="0" presId="urn:microsoft.com/office/officeart/2005/8/layout/default"/>
    <dgm:cxn modelId="{973408B5-3495-47AA-AA3F-A42386DF877B}" type="presParOf" srcId="{88AF8E4B-7163-469B-B38B-6B8CD90D299C}" destId="{84B612AB-BEF3-4281-9224-72D9C1FD7A4D}" srcOrd="6" destOrd="0" presId="urn:microsoft.com/office/officeart/2005/8/layout/default"/>
    <dgm:cxn modelId="{9D533CBA-B9F4-412E-8665-0367182CF70E}" type="presParOf" srcId="{88AF8E4B-7163-469B-B38B-6B8CD90D299C}" destId="{CB60641E-97A8-4704-872F-2AADC58B6DEB}" srcOrd="7" destOrd="0" presId="urn:microsoft.com/office/officeart/2005/8/layout/default"/>
    <dgm:cxn modelId="{C9920913-EC14-45DD-BBEF-2BD6B9D8360B}" type="presParOf" srcId="{88AF8E4B-7163-469B-B38B-6B8CD90D299C}" destId="{53EDFC4A-1C40-419A-A371-C7819506DB6E}" srcOrd="8" destOrd="0" presId="urn:microsoft.com/office/officeart/2005/8/layout/default"/>
    <dgm:cxn modelId="{B0AFC00F-24BF-4B49-B993-9F3B1ED43639}" type="presParOf" srcId="{88AF8E4B-7163-469B-B38B-6B8CD90D299C}" destId="{E7F5806E-D8EF-409C-A1FD-F1F2A69F8E55}" srcOrd="9" destOrd="0" presId="urn:microsoft.com/office/officeart/2005/8/layout/default"/>
    <dgm:cxn modelId="{74485805-46A3-4173-A23A-3B99E9599BC9}" type="presParOf" srcId="{88AF8E4B-7163-469B-B38B-6B8CD90D299C}" destId="{96F5E4BC-BFA3-4EBF-B2AE-68414EC5DB0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F5D186A-F42C-45F1-94AF-96F6875BF83D}" type="doc">
      <dgm:prSet loTypeId="urn:microsoft.com/office/officeart/2005/8/layout/pyramid2" loCatId="pyramid" qsTypeId="urn:microsoft.com/office/officeart/2005/8/quickstyle/simple1" qsCatId="simple" csTypeId="urn:microsoft.com/office/officeart/2005/8/colors/colorful1" csCatId="colorful" phldr="1"/>
      <dgm:spPr/>
    </dgm:pt>
    <dgm:pt modelId="{973F98CB-E934-4E2C-A9FF-A76944ADC16E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kvalita (rozsah)</a:t>
          </a:r>
        </a:p>
      </dgm:t>
    </dgm:pt>
    <dgm:pt modelId="{A7995AF4-F2E6-49C8-A055-7B3DF0BA6C84}" type="parTrans" cxnId="{1A990D90-C556-432A-A1CA-86CAAEF665FD}">
      <dgm:prSet/>
      <dgm:spPr/>
      <dgm:t>
        <a:bodyPr/>
        <a:lstStyle/>
        <a:p>
          <a:endParaRPr lang="cs-CZ"/>
        </a:p>
      </dgm:t>
    </dgm:pt>
    <dgm:pt modelId="{6B8097CF-C7CD-41CB-A335-F866ECA42FA9}" type="sibTrans" cxnId="{1A990D90-C556-432A-A1CA-86CAAEF665FD}">
      <dgm:prSet/>
      <dgm:spPr/>
      <dgm:t>
        <a:bodyPr/>
        <a:lstStyle/>
        <a:p>
          <a:endParaRPr lang="cs-CZ"/>
        </a:p>
      </dgm:t>
    </dgm:pt>
    <dgm:pt modelId="{569AC6ED-7895-4DBD-9287-001C26BA91E1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/>
            <a:t>zdroje (náklady)</a:t>
          </a:r>
        </a:p>
      </dgm:t>
    </dgm:pt>
    <dgm:pt modelId="{0C8493BB-EA03-44A4-9D31-40A49D893894}" type="parTrans" cxnId="{55D50128-D2CA-479D-B8F9-625291168A6D}">
      <dgm:prSet/>
      <dgm:spPr/>
      <dgm:t>
        <a:bodyPr/>
        <a:lstStyle/>
        <a:p>
          <a:endParaRPr lang="cs-CZ"/>
        </a:p>
      </dgm:t>
    </dgm:pt>
    <dgm:pt modelId="{D0ACA22D-FE39-4CCC-A4F5-B0BCC135FF52}" type="sibTrans" cxnId="{55D50128-D2CA-479D-B8F9-625291168A6D}">
      <dgm:prSet/>
      <dgm:spPr/>
      <dgm:t>
        <a:bodyPr/>
        <a:lstStyle/>
        <a:p>
          <a:endParaRPr lang="cs-CZ"/>
        </a:p>
      </dgm:t>
    </dgm:pt>
    <dgm:pt modelId="{F6A70314-D7D9-4BF6-B143-A0C4427503DB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/>
            <a:t>čas (harmonogram)</a:t>
          </a:r>
        </a:p>
      </dgm:t>
    </dgm:pt>
    <dgm:pt modelId="{64541C3E-1615-4948-BD64-D3327D1C885B}" type="parTrans" cxnId="{74013DF1-4FA7-49B6-9351-80D8467B1590}">
      <dgm:prSet/>
      <dgm:spPr/>
      <dgm:t>
        <a:bodyPr/>
        <a:lstStyle/>
        <a:p>
          <a:endParaRPr lang="cs-CZ"/>
        </a:p>
      </dgm:t>
    </dgm:pt>
    <dgm:pt modelId="{ACAA5435-C3AA-4D04-B526-4975E80D1C8B}" type="sibTrans" cxnId="{74013DF1-4FA7-49B6-9351-80D8467B1590}">
      <dgm:prSet/>
      <dgm:spPr/>
      <dgm:t>
        <a:bodyPr/>
        <a:lstStyle/>
        <a:p>
          <a:endParaRPr lang="cs-CZ"/>
        </a:p>
      </dgm:t>
    </dgm:pt>
    <dgm:pt modelId="{E6DA34F6-A082-4645-B6EB-158549E2EF80}" type="pres">
      <dgm:prSet presAssocID="{5F5D186A-F42C-45F1-94AF-96F6875BF83D}" presName="compositeShape" presStyleCnt="0">
        <dgm:presLayoutVars>
          <dgm:dir/>
          <dgm:resizeHandles/>
        </dgm:presLayoutVars>
      </dgm:prSet>
      <dgm:spPr/>
    </dgm:pt>
    <dgm:pt modelId="{A454F519-DB67-40D3-AE5C-4696E0552B44}" type="pres">
      <dgm:prSet presAssocID="{5F5D186A-F42C-45F1-94AF-96F6875BF83D}" presName="pyramid" presStyleLbl="node1" presStyleIdx="0" presStyleCnt="1" custLinFactNeighborX="1216"/>
      <dgm:spPr/>
    </dgm:pt>
    <dgm:pt modelId="{6D5EBE13-35A3-4F53-A631-6B6F938455DB}" type="pres">
      <dgm:prSet presAssocID="{5F5D186A-F42C-45F1-94AF-96F6875BF83D}" presName="theList" presStyleCnt="0"/>
      <dgm:spPr/>
    </dgm:pt>
    <dgm:pt modelId="{70AC47CE-BA00-4A91-B589-A565BDFE70CE}" type="pres">
      <dgm:prSet presAssocID="{973F98CB-E934-4E2C-A9FF-A76944ADC16E}" presName="aNode" presStyleLbl="fgAcc1" presStyleIdx="0" presStyleCnt="3" custLinFactNeighborX="-52119" custLinFactNeighborY="326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31D415-AD40-48BA-B95F-F25D0FD5AF86}" type="pres">
      <dgm:prSet presAssocID="{973F98CB-E934-4E2C-A9FF-A76944ADC16E}" presName="aSpace" presStyleCnt="0"/>
      <dgm:spPr/>
    </dgm:pt>
    <dgm:pt modelId="{B6C6273F-5DF4-4B85-B136-E8E6BA1BBE9E}" type="pres">
      <dgm:prSet presAssocID="{569AC6ED-7895-4DBD-9287-001C26BA91E1}" presName="aNode" presStyleLbl="fgAcc1" presStyleIdx="1" presStyleCnt="3" custLinFactX="-6201" custLinFactY="125229" custLinFactNeighborX="-100000" custLinFactNeighborY="2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F33B26-72EB-4009-8CA0-52FF1CFBB5FD}" type="pres">
      <dgm:prSet presAssocID="{569AC6ED-7895-4DBD-9287-001C26BA91E1}" presName="aSpace" presStyleCnt="0"/>
      <dgm:spPr/>
    </dgm:pt>
    <dgm:pt modelId="{B8F2A54C-0C86-4287-B277-0AC575CF772F}" type="pres">
      <dgm:prSet presAssocID="{F6A70314-D7D9-4BF6-B143-A0C4427503DB}" presName="aNode" presStyleLbl="fgAcc1" presStyleIdx="2" presStyleCnt="3" custLinFactY="20056" custLinFactNeighborX="21978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F1D34A-86FA-4B6C-A8C8-E38557CCA8AD}" type="pres">
      <dgm:prSet presAssocID="{F6A70314-D7D9-4BF6-B143-A0C4427503DB}" presName="aSpace" presStyleCnt="0"/>
      <dgm:spPr/>
    </dgm:pt>
  </dgm:ptLst>
  <dgm:cxnLst>
    <dgm:cxn modelId="{8490AD73-B2B3-4732-8C3D-682297C3F703}" type="presOf" srcId="{973F98CB-E934-4E2C-A9FF-A76944ADC16E}" destId="{70AC47CE-BA00-4A91-B589-A565BDFE70CE}" srcOrd="0" destOrd="0" presId="urn:microsoft.com/office/officeart/2005/8/layout/pyramid2"/>
    <dgm:cxn modelId="{23708E04-D5AE-4082-88E8-F41D7622B713}" type="presOf" srcId="{F6A70314-D7D9-4BF6-B143-A0C4427503DB}" destId="{B8F2A54C-0C86-4287-B277-0AC575CF772F}" srcOrd="0" destOrd="0" presId="urn:microsoft.com/office/officeart/2005/8/layout/pyramid2"/>
    <dgm:cxn modelId="{55D50128-D2CA-479D-B8F9-625291168A6D}" srcId="{5F5D186A-F42C-45F1-94AF-96F6875BF83D}" destId="{569AC6ED-7895-4DBD-9287-001C26BA91E1}" srcOrd="1" destOrd="0" parTransId="{0C8493BB-EA03-44A4-9D31-40A49D893894}" sibTransId="{D0ACA22D-FE39-4CCC-A4F5-B0BCC135FF52}"/>
    <dgm:cxn modelId="{1A990D90-C556-432A-A1CA-86CAAEF665FD}" srcId="{5F5D186A-F42C-45F1-94AF-96F6875BF83D}" destId="{973F98CB-E934-4E2C-A9FF-A76944ADC16E}" srcOrd="0" destOrd="0" parTransId="{A7995AF4-F2E6-49C8-A055-7B3DF0BA6C84}" sibTransId="{6B8097CF-C7CD-41CB-A335-F866ECA42FA9}"/>
    <dgm:cxn modelId="{74013DF1-4FA7-49B6-9351-80D8467B1590}" srcId="{5F5D186A-F42C-45F1-94AF-96F6875BF83D}" destId="{F6A70314-D7D9-4BF6-B143-A0C4427503DB}" srcOrd="2" destOrd="0" parTransId="{64541C3E-1615-4948-BD64-D3327D1C885B}" sibTransId="{ACAA5435-C3AA-4D04-B526-4975E80D1C8B}"/>
    <dgm:cxn modelId="{A2FB3329-3C7C-4592-969B-365F7D8B88CE}" type="presOf" srcId="{569AC6ED-7895-4DBD-9287-001C26BA91E1}" destId="{B6C6273F-5DF4-4B85-B136-E8E6BA1BBE9E}" srcOrd="0" destOrd="0" presId="urn:microsoft.com/office/officeart/2005/8/layout/pyramid2"/>
    <dgm:cxn modelId="{2B7D46BA-10CB-4765-A0FA-D1A653FC0918}" type="presOf" srcId="{5F5D186A-F42C-45F1-94AF-96F6875BF83D}" destId="{E6DA34F6-A082-4645-B6EB-158549E2EF80}" srcOrd="0" destOrd="0" presId="urn:microsoft.com/office/officeart/2005/8/layout/pyramid2"/>
    <dgm:cxn modelId="{7DD9BC84-8245-4B45-B75A-5F488D06E18B}" type="presParOf" srcId="{E6DA34F6-A082-4645-B6EB-158549E2EF80}" destId="{A454F519-DB67-40D3-AE5C-4696E0552B44}" srcOrd="0" destOrd="0" presId="urn:microsoft.com/office/officeart/2005/8/layout/pyramid2"/>
    <dgm:cxn modelId="{A29BD636-8235-4797-A861-6B8FE9448EEF}" type="presParOf" srcId="{E6DA34F6-A082-4645-B6EB-158549E2EF80}" destId="{6D5EBE13-35A3-4F53-A631-6B6F938455DB}" srcOrd="1" destOrd="0" presId="urn:microsoft.com/office/officeart/2005/8/layout/pyramid2"/>
    <dgm:cxn modelId="{ECE2D368-25C2-4730-848C-56713CF788F6}" type="presParOf" srcId="{6D5EBE13-35A3-4F53-A631-6B6F938455DB}" destId="{70AC47CE-BA00-4A91-B589-A565BDFE70CE}" srcOrd="0" destOrd="0" presId="urn:microsoft.com/office/officeart/2005/8/layout/pyramid2"/>
    <dgm:cxn modelId="{B9355194-276B-4197-BC60-D314FF7E94AD}" type="presParOf" srcId="{6D5EBE13-35A3-4F53-A631-6B6F938455DB}" destId="{5531D415-AD40-48BA-B95F-F25D0FD5AF86}" srcOrd="1" destOrd="0" presId="urn:microsoft.com/office/officeart/2005/8/layout/pyramid2"/>
    <dgm:cxn modelId="{04B7D0D2-C010-4347-8E3D-B3E9B183A1C1}" type="presParOf" srcId="{6D5EBE13-35A3-4F53-A631-6B6F938455DB}" destId="{B6C6273F-5DF4-4B85-B136-E8E6BA1BBE9E}" srcOrd="2" destOrd="0" presId="urn:microsoft.com/office/officeart/2005/8/layout/pyramid2"/>
    <dgm:cxn modelId="{1E4AB61D-8331-420E-A3C7-03D31BF5A404}" type="presParOf" srcId="{6D5EBE13-35A3-4F53-A631-6B6F938455DB}" destId="{F4F33B26-72EB-4009-8CA0-52FF1CFBB5FD}" srcOrd="3" destOrd="0" presId="urn:microsoft.com/office/officeart/2005/8/layout/pyramid2"/>
    <dgm:cxn modelId="{B3358A99-3EA9-4D8C-9013-45DCAA17CFFF}" type="presParOf" srcId="{6D5EBE13-35A3-4F53-A631-6B6F938455DB}" destId="{B8F2A54C-0C86-4287-B277-0AC575CF772F}" srcOrd="4" destOrd="0" presId="urn:microsoft.com/office/officeart/2005/8/layout/pyramid2"/>
    <dgm:cxn modelId="{15466FA5-7B75-4A40-A54A-29C3401C2CCB}" type="presParOf" srcId="{6D5EBE13-35A3-4F53-A631-6B6F938455DB}" destId="{42F1D34A-86FA-4B6C-A8C8-E38557CCA8A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CB7FC12-DC36-4415-9ED7-1526E265D13B}" type="doc">
      <dgm:prSet loTypeId="urn:microsoft.com/office/officeart/2005/8/layout/process2" loCatId="process" qsTypeId="urn:microsoft.com/office/officeart/2005/8/quickstyle/simple1" qsCatId="simple" csTypeId="urn:microsoft.com/office/officeart/2005/8/colors/colorful3" csCatId="colorful" phldr="1"/>
      <dgm:spPr/>
    </dgm:pt>
    <dgm:pt modelId="{A9D86AD0-FBBB-418A-8C26-8F88FB75E95D}">
      <dgm:prSet phldrT="[Text]"/>
      <dgm:spPr/>
      <dgm:t>
        <a:bodyPr/>
        <a:lstStyle/>
        <a:p>
          <a:r>
            <a:rPr lang="cs-CZ" dirty="0" smtClean="0"/>
            <a:t>inicializace</a:t>
          </a:r>
          <a:endParaRPr lang="cs-CZ" dirty="0"/>
        </a:p>
      </dgm:t>
    </dgm:pt>
    <dgm:pt modelId="{F652450A-2894-42F1-955E-F7F1E5B1B9EB}" type="parTrans" cxnId="{65F4E131-3E3D-4372-B348-56604C850C0A}">
      <dgm:prSet/>
      <dgm:spPr/>
      <dgm:t>
        <a:bodyPr/>
        <a:lstStyle/>
        <a:p>
          <a:endParaRPr lang="cs-CZ"/>
        </a:p>
      </dgm:t>
    </dgm:pt>
    <dgm:pt modelId="{6CBD3588-9E40-4448-82A6-6EE7BF571D9A}" type="sibTrans" cxnId="{65F4E131-3E3D-4372-B348-56604C850C0A}">
      <dgm:prSet/>
      <dgm:spPr/>
      <dgm:t>
        <a:bodyPr/>
        <a:lstStyle/>
        <a:p>
          <a:endParaRPr lang="cs-CZ"/>
        </a:p>
      </dgm:t>
    </dgm:pt>
    <dgm:pt modelId="{3DB9C2F2-455E-4CD4-95BC-B91675D7F6E0}">
      <dgm:prSet phldrT="[Text]"/>
      <dgm:spPr/>
      <dgm:t>
        <a:bodyPr/>
        <a:lstStyle/>
        <a:p>
          <a:r>
            <a:rPr lang="cs-CZ" dirty="0" smtClean="0"/>
            <a:t>plánování</a:t>
          </a:r>
          <a:endParaRPr lang="cs-CZ" dirty="0"/>
        </a:p>
      </dgm:t>
    </dgm:pt>
    <dgm:pt modelId="{30340C90-EA90-44C2-8766-864F11AEB128}" type="parTrans" cxnId="{19C4CADD-292C-45EA-ADC1-5B0A6588252C}">
      <dgm:prSet/>
      <dgm:spPr/>
      <dgm:t>
        <a:bodyPr/>
        <a:lstStyle/>
        <a:p>
          <a:endParaRPr lang="cs-CZ"/>
        </a:p>
      </dgm:t>
    </dgm:pt>
    <dgm:pt modelId="{82B1D14F-8BF0-4A8F-A2C6-78E86FA70EA1}" type="sibTrans" cxnId="{19C4CADD-292C-45EA-ADC1-5B0A6588252C}">
      <dgm:prSet/>
      <dgm:spPr/>
      <dgm:t>
        <a:bodyPr/>
        <a:lstStyle/>
        <a:p>
          <a:endParaRPr lang="cs-CZ"/>
        </a:p>
      </dgm:t>
    </dgm:pt>
    <dgm:pt modelId="{800416C3-B7A4-48A0-85A8-BB1F5D0FE958}">
      <dgm:prSet phldrT="[Text]"/>
      <dgm:spPr/>
      <dgm:t>
        <a:bodyPr/>
        <a:lstStyle/>
        <a:p>
          <a:r>
            <a:rPr lang="cs-CZ" dirty="0" smtClean="0"/>
            <a:t>Realizace</a:t>
          </a:r>
          <a:endParaRPr lang="cs-CZ" dirty="0"/>
        </a:p>
      </dgm:t>
    </dgm:pt>
    <dgm:pt modelId="{E919FA6C-EEB2-42B2-B435-FD198E818758}" type="parTrans" cxnId="{B0D7DFB4-5300-498E-9756-34B3E30F06DE}">
      <dgm:prSet/>
      <dgm:spPr/>
      <dgm:t>
        <a:bodyPr/>
        <a:lstStyle/>
        <a:p>
          <a:endParaRPr lang="cs-CZ"/>
        </a:p>
      </dgm:t>
    </dgm:pt>
    <dgm:pt modelId="{AB447F1D-D648-4600-9DE6-92E2781A633B}" type="sibTrans" cxnId="{B0D7DFB4-5300-498E-9756-34B3E30F06DE}">
      <dgm:prSet/>
      <dgm:spPr/>
      <dgm:t>
        <a:bodyPr/>
        <a:lstStyle/>
        <a:p>
          <a:endParaRPr lang="cs-CZ"/>
        </a:p>
      </dgm:t>
    </dgm:pt>
    <dgm:pt modelId="{02BBC487-CDBC-4C24-8CB4-C3FF7270563B}">
      <dgm:prSet phldrT="[Text]"/>
      <dgm:spPr/>
      <dgm:t>
        <a:bodyPr/>
        <a:lstStyle/>
        <a:p>
          <a:r>
            <a:rPr lang="cs-CZ" dirty="0" smtClean="0"/>
            <a:t>ukončení</a:t>
          </a:r>
          <a:endParaRPr lang="cs-CZ" dirty="0"/>
        </a:p>
      </dgm:t>
    </dgm:pt>
    <dgm:pt modelId="{497139EB-FDE5-47D3-BD2E-051485385545}" type="parTrans" cxnId="{FEE73CF0-9A53-47BD-A1DE-0C8BB2046559}">
      <dgm:prSet/>
      <dgm:spPr/>
      <dgm:t>
        <a:bodyPr/>
        <a:lstStyle/>
        <a:p>
          <a:endParaRPr lang="cs-CZ"/>
        </a:p>
      </dgm:t>
    </dgm:pt>
    <dgm:pt modelId="{E1F62AE1-F290-41CD-8732-BE97D5105AF0}" type="sibTrans" cxnId="{FEE73CF0-9A53-47BD-A1DE-0C8BB2046559}">
      <dgm:prSet/>
      <dgm:spPr/>
      <dgm:t>
        <a:bodyPr/>
        <a:lstStyle/>
        <a:p>
          <a:endParaRPr lang="cs-CZ"/>
        </a:p>
      </dgm:t>
    </dgm:pt>
    <dgm:pt modelId="{349CD4B9-A562-46F8-8FEE-2EEB25E208DD}" type="pres">
      <dgm:prSet presAssocID="{1CB7FC12-DC36-4415-9ED7-1526E265D13B}" presName="linearFlow" presStyleCnt="0">
        <dgm:presLayoutVars>
          <dgm:resizeHandles val="exact"/>
        </dgm:presLayoutVars>
      </dgm:prSet>
      <dgm:spPr/>
    </dgm:pt>
    <dgm:pt modelId="{01B69259-C07A-4223-B07A-B287C7A74A65}" type="pres">
      <dgm:prSet presAssocID="{A9D86AD0-FBBB-418A-8C26-8F88FB75E95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093DAE-E4CA-4CA5-83DD-7CB969B8E16F}" type="pres">
      <dgm:prSet presAssocID="{6CBD3588-9E40-4448-82A6-6EE7BF571D9A}" presName="sibTrans" presStyleLbl="sibTrans2D1" presStyleIdx="0" presStyleCnt="3"/>
      <dgm:spPr/>
      <dgm:t>
        <a:bodyPr/>
        <a:lstStyle/>
        <a:p>
          <a:endParaRPr lang="cs-CZ"/>
        </a:p>
      </dgm:t>
    </dgm:pt>
    <dgm:pt modelId="{4DA690F1-9CD6-44FA-8B04-E9C679730E77}" type="pres">
      <dgm:prSet presAssocID="{6CBD3588-9E40-4448-82A6-6EE7BF571D9A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80A48AEB-36AD-414A-8DBD-EB7B57DE65FA}" type="pres">
      <dgm:prSet presAssocID="{3DB9C2F2-455E-4CD4-95BC-B91675D7F6E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D1821C-4931-4183-9122-48E6A9BAAADE}" type="pres">
      <dgm:prSet presAssocID="{82B1D14F-8BF0-4A8F-A2C6-78E86FA70EA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18AA2241-8F65-45E5-8194-7A1D5BF224E4}" type="pres">
      <dgm:prSet presAssocID="{82B1D14F-8BF0-4A8F-A2C6-78E86FA70EA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8C0729F8-5E67-4EFC-ACE9-339075526D5F}" type="pres">
      <dgm:prSet presAssocID="{800416C3-B7A4-48A0-85A8-BB1F5D0FE95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0017F-D5AF-4F83-BD67-7C55FE794BD1}" type="pres">
      <dgm:prSet presAssocID="{AB447F1D-D648-4600-9DE6-92E2781A633B}" presName="sibTrans" presStyleLbl="sibTrans2D1" presStyleIdx="2" presStyleCnt="3"/>
      <dgm:spPr/>
      <dgm:t>
        <a:bodyPr/>
        <a:lstStyle/>
        <a:p>
          <a:endParaRPr lang="cs-CZ"/>
        </a:p>
      </dgm:t>
    </dgm:pt>
    <dgm:pt modelId="{4302733E-4EC2-4B26-9AE0-6393849F49A5}" type="pres">
      <dgm:prSet presAssocID="{AB447F1D-D648-4600-9DE6-92E2781A633B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6152BB2F-F05F-4B1B-9E79-03805CD39DCB}" type="pres">
      <dgm:prSet presAssocID="{02BBC487-CDBC-4C24-8CB4-C3FF7270563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772BC0-BE2B-4EE5-B4CB-96C8668A779A}" type="presOf" srcId="{1CB7FC12-DC36-4415-9ED7-1526E265D13B}" destId="{349CD4B9-A562-46F8-8FEE-2EEB25E208DD}" srcOrd="0" destOrd="0" presId="urn:microsoft.com/office/officeart/2005/8/layout/process2"/>
    <dgm:cxn modelId="{31B95FE5-7111-41E5-BEDC-6DFDF83BC918}" type="presOf" srcId="{82B1D14F-8BF0-4A8F-A2C6-78E86FA70EA1}" destId="{18AA2241-8F65-45E5-8194-7A1D5BF224E4}" srcOrd="1" destOrd="0" presId="urn:microsoft.com/office/officeart/2005/8/layout/process2"/>
    <dgm:cxn modelId="{A9B724B1-5999-4536-BFB2-13AD4872BB44}" type="presOf" srcId="{6CBD3588-9E40-4448-82A6-6EE7BF571D9A}" destId="{FE093DAE-E4CA-4CA5-83DD-7CB969B8E16F}" srcOrd="0" destOrd="0" presId="urn:microsoft.com/office/officeart/2005/8/layout/process2"/>
    <dgm:cxn modelId="{FEE73CF0-9A53-47BD-A1DE-0C8BB2046559}" srcId="{1CB7FC12-DC36-4415-9ED7-1526E265D13B}" destId="{02BBC487-CDBC-4C24-8CB4-C3FF7270563B}" srcOrd="3" destOrd="0" parTransId="{497139EB-FDE5-47D3-BD2E-051485385545}" sibTransId="{E1F62AE1-F290-41CD-8732-BE97D5105AF0}"/>
    <dgm:cxn modelId="{83EA08AD-D478-422D-BD91-A3CB385402CA}" type="presOf" srcId="{82B1D14F-8BF0-4A8F-A2C6-78E86FA70EA1}" destId="{88D1821C-4931-4183-9122-48E6A9BAAADE}" srcOrd="0" destOrd="0" presId="urn:microsoft.com/office/officeart/2005/8/layout/process2"/>
    <dgm:cxn modelId="{B0D7DFB4-5300-498E-9756-34B3E30F06DE}" srcId="{1CB7FC12-DC36-4415-9ED7-1526E265D13B}" destId="{800416C3-B7A4-48A0-85A8-BB1F5D0FE958}" srcOrd="2" destOrd="0" parTransId="{E919FA6C-EEB2-42B2-B435-FD198E818758}" sibTransId="{AB447F1D-D648-4600-9DE6-92E2781A633B}"/>
    <dgm:cxn modelId="{21C1E57F-869A-4910-A9EC-41D44E0A798F}" type="presOf" srcId="{3DB9C2F2-455E-4CD4-95BC-B91675D7F6E0}" destId="{80A48AEB-36AD-414A-8DBD-EB7B57DE65FA}" srcOrd="0" destOrd="0" presId="urn:microsoft.com/office/officeart/2005/8/layout/process2"/>
    <dgm:cxn modelId="{AD57DFF0-ED52-45A7-8329-0CF36945AD42}" type="presOf" srcId="{02BBC487-CDBC-4C24-8CB4-C3FF7270563B}" destId="{6152BB2F-F05F-4B1B-9E79-03805CD39DCB}" srcOrd="0" destOrd="0" presId="urn:microsoft.com/office/officeart/2005/8/layout/process2"/>
    <dgm:cxn modelId="{535B1561-FC5E-4FF1-8FE6-7B467BDB4910}" type="presOf" srcId="{AB447F1D-D648-4600-9DE6-92E2781A633B}" destId="{7060017F-D5AF-4F83-BD67-7C55FE794BD1}" srcOrd="0" destOrd="0" presId="urn:microsoft.com/office/officeart/2005/8/layout/process2"/>
    <dgm:cxn modelId="{19C4CADD-292C-45EA-ADC1-5B0A6588252C}" srcId="{1CB7FC12-DC36-4415-9ED7-1526E265D13B}" destId="{3DB9C2F2-455E-4CD4-95BC-B91675D7F6E0}" srcOrd="1" destOrd="0" parTransId="{30340C90-EA90-44C2-8766-864F11AEB128}" sibTransId="{82B1D14F-8BF0-4A8F-A2C6-78E86FA70EA1}"/>
    <dgm:cxn modelId="{F59F00E2-4464-4BAF-96A3-56086E691A25}" type="presOf" srcId="{AB447F1D-D648-4600-9DE6-92E2781A633B}" destId="{4302733E-4EC2-4B26-9AE0-6393849F49A5}" srcOrd="1" destOrd="0" presId="urn:microsoft.com/office/officeart/2005/8/layout/process2"/>
    <dgm:cxn modelId="{BC7F64BD-DAF5-40A4-8FDB-C926FCE3B00F}" type="presOf" srcId="{800416C3-B7A4-48A0-85A8-BB1F5D0FE958}" destId="{8C0729F8-5E67-4EFC-ACE9-339075526D5F}" srcOrd="0" destOrd="0" presId="urn:microsoft.com/office/officeart/2005/8/layout/process2"/>
    <dgm:cxn modelId="{65F4E131-3E3D-4372-B348-56604C850C0A}" srcId="{1CB7FC12-DC36-4415-9ED7-1526E265D13B}" destId="{A9D86AD0-FBBB-418A-8C26-8F88FB75E95D}" srcOrd="0" destOrd="0" parTransId="{F652450A-2894-42F1-955E-F7F1E5B1B9EB}" sibTransId="{6CBD3588-9E40-4448-82A6-6EE7BF571D9A}"/>
    <dgm:cxn modelId="{67B4E950-F7E3-4293-A6EB-E1DAF1D70C5F}" type="presOf" srcId="{6CBD3588-9E40-4448-82A6-6EE7BF571D9A}" destId="{4DA690F1-9CD6-44FA-8B04-E9C679730E77}" srcOrd="1" destOrd="0" presId="urn:microsoft.com/office/officeart/2005/8/layout/process2"/>
    <dgm:cxn modelId="{96B5C1D6-A2F8-4A79-96BE-38C2A55725DE}" type="presOf" srcId="{A9D86AD0-FBBB-418A-8C26-8F88FB75E95D}" destId="{01B69259-C07A-4223-B07A-B287C7A74A65}" srcOrd="0" destOrd="0" presId="urn:microsoft.com/office/officeart/2005/8/layout/process2"/>
    <dgm:cxn modelId="{61899B6A-B444-4D03-9944-C9D81D0AC9F5}" type="presParOf" srcId="{349CD4B9-A562-46F8-8FEE-2EEB25E208DD}" destId="{01B69259-C07A-4223-B07A-B287C7A74A65}" srcOrd="0" destOrd="0" presId="urn:microsoft.com/office/officeart/2005/8/layout/process2"/>
    <dgm:cxn modelId="{83845201-3CA0-406D-BBD7-40A35385012D}" type="presParOf" srcId="{349CD4B9-A562-46F8-8FEE-2EEB25E208DD}" destId="{FE093DAE-E4CA-4CA5-83DD-7CB969B8E16F}" srcOrd="1" destOrd="0" presId="urn:microsoft.com/office/officeart/2005/8/layout/process2"/>
    <dgm:cxn modelId="{A20FD35A-43A4-4D24-A347-92803C671BDF}" type="presParOf" srcId="{FE093DAE-E4CA-4CA5-83DD-7CB969B8E16F}" destId="{4DA690F1-9CD6-44FA-8B04-E9C679730E77}" srcOrd="0" destOrd="0" presId="urn:microsoft.com/office/officeart/2005/8/layout/process2"/>
    <dgm:cxn modelId="{841042A4-95A9-4D08-A043-9DC150A0FDC4}" type="presParOf" srcId="{349CD4B9-A562-46F8-8FEE-2EEB25E208DD}" destId="{80A48AEB-36AD-414A-8DBD-EB7B57DE65FA}" srcOrd="2" destOrd="0" presId="urn:microsoft.com/office/officeart/2005/8/layout/process2"/>
    <dgm:cxn modelId="{66077587-FC87-4E88-8DE4-B8F67C29AAE9}" type="presParOf" srcId="{349CD4B9-A562-46F8-8FEE-2EEB25E208DD}" destId="{88D1821C-4931-4183-9122-48E6A9BAAADE}" srcOrd="3" destOrd="0" presId="urn:microsoft.com/office/officeart/2005/8/layout/process2"/>
    <dgm:cxn modelId="{124F20BD-68A6-4F87-AE19-E1E45ECE9518}" type="presParOf" srcId="{88D1821C-4931-4183-9122-48E6A9BAAADE}" destId="{18AA2241-8F65-45E5-8194-7A1D5BF224E4}" srcOrd="0" destOrd="0" presId="urn:microsoft.com/office/officeart/2005/8/layout/process2"/>
    <dgm:cxn modelId="{C33E93A7-A9AD-470E-AEC7-BD54D04AB108}" type="presParOf" srcId="{349CD4B9-A562-46F8-8FEE-2EEB25E208DD}" destId="{8C0729F8-5E67-4EFC-ACE9-339075526D5F}" srcOrd="4" destOrd="0" presId="urn:microsoft.com/office/officeart/2005/8/layout/process2"/>
    <dgm:cxn modelId="{1B55117B-F061-495A-B8F4-3C21619CDF9A}" type="presParOf" srcId="{349CD4B9-A562-46F8-8FEE-2EEB25E208DD}" destId="{7060017F-D5AF-4F83-BD67-7C55FE794BD1}" srcOrd="5" destOrd="0" presId="urn:microsoft.com/office/officeart/2005/8/layout/process2"/>
    <dgm:cxn modelId="{4A98A9CE-4EE5-42AC-8AA4-6AE779E4F00A}" type="presParOf" srcId="{7060017F-D5AF-4F83-BD67-7C55FE794BD1}" destId="{4302733E-4EC2-4B26-9AE0-6393849F49A5}" srcOrd="0" destOrd="0" presId="urn:microsoft.com/office/officeart/2005/8/layout/process2"/>
    <dgm:cxn modelId="{A70974D8-46AF-479B-BA1B-CFC23A3EC86A}" type="presParOf" srcId="{349CD4B9-A562-46F8-8FEE-2EEB25E208DD}" destId="{6152BB2F-F05F-4B1B-9E79-03805CD39DCB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8D6F319-5B9C-4513-99FC-B299D0D43864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405700B1-7B19-4462-82FD-524E679E0895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předprojektová</a:t>
          </a:r>
        </a:p>
        <a:p>
          <a:r>
            <a:rPr lang="cs-CZ" dirty="0" smtClean="0"/>
            <a:t>fáze</a:t>
          </a:r>
          <a:endParaRPr lang="cs-CZ" dirty="0"/>
        </a:p>
      </dgm:t>
    </dgm:pt>
    <dgm:pt modelId="{CCB9A1BD-A6EB-4AE9-BBF6-5C9277A55A51}" type="parTrans" cxnId="{C9CBA529-897F-4DDB-8A90-0149B66558A3}">
      <dgm:prSet/>
      <dgm:spPr/>
      <dgm:t>
        <a:bodyPr/>
        <a:lstStyle/>
        <a:p>
          <a:endParaRPr lang="cs-CZ"/>
        </a:p>
      </dgm:t>
    </dgm:pt>
    <dgm:pt modelId="{20ECF64E-B4DA-41FB-BACA-834186BFEC8D}" type="sibTrans" cxnId="{C9CBA529-897F-4DDB-8A90-0149B66558A3}">
      <dgm:prSet/>
      <dgm:spPr/>
      <dgm:t>
        <a:bodyPr/>
        <a:lstStyle/>
        <a:p>
          <a:endParaRPr lang="cs-CZ"/>
        </a:p>
      </dgm:t>
    </dgm:pt>
    <dgm:pt modelId="{F290D3AE-6F9F-4985-BF55-A0E3DDCDA24E}">
      <dgm:prSet phldrT="[Text]"/>
      <dgm:spPr/>
      <dgm:t>
        <a:bodyPr/>
        <a:lstStyle/>
        <a:p>
          <a:r>
            <a:rPr lang="cs-CZ" dirty="0" smtClean="0"/>
            <a:t>projektová</a:t>
          </a:r>
        </a:p>
        <a:p>
          <a:r>
            <a:rPr lang="cs-CZ" dirty="0" smtClean="0"/>
            <a:t>fáze</a:t>
          </a:r>
          <a:endParaRPr lang="cs-CZ" dirty="0"/>
        </a:p>
      </dgm:t>
    </dgm:pt>
    <dgm:pt modelId="{AAD90632-EE64-4F21-A86B-1D4DF838E95E}" type="parTrans" cxnId="{DC0505C3-EAAF-4E56-B4AE-7DDD3AE252ED}">
      <dgm:prSet/>
      <dgm:spPr/>
      <dgm:t>
        <a:bodyPr/>
        <a:lstStyle/>
        <a:p>
          <a:endParaRPr lang="cs-CZ"/>
        </a:p>
      </dgm:t>
    </dgm:pt>
    <dgm:pt modelId="{5B3C1ECB-32AC-4EDD-842A-E2B8E1A514D2}" type="sibTrans" cxnId="{DC0505C3-EAAF-4E56-B4AE-7DDD3AE252ED}">
      <dgm:prSet/>
      <dgm:spPr/>
      <dgm:t>
        <a:bodyPr/>
        <a:lstStyle/>
        <a:p>
          <a:endParaRPr lang="cs-CZ"/>
        </a:p>
      </dgm:t>
    </dgm:pt>
    <dgm:pt modelId="{D3ADC79C-D86A-472C-8539-20D76911F98E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err="1" smtClean="0"/>
            <a:t>poprojektová</a:t>
          </a:r>
          <a:r>
            <a:rPr lang="cs-CZ" dirty="0" smtClean="0"/>
            <a:t> fáze</a:t>
          </a:r>
          <a:endParaRPr lang="cs-CZ" dirty="0"/>
        </a:p>
      </dgm:t>
    </dgm:pt>
    <dgm:pt modelId="{E74D43CD-3A8C-4476-AB48-0578C4760A01}" type="parTrans" cxnId="{81E8C57D-CCF8-46D4-ACD3-FA0657D297C1}">
      <dgm:prSet/>
      <dgm:spPr/>
      <dgm:t>
        <a:bodyPr/>
        <a:lstStyle/>
        <a:p>
          <a:endParaRPr lang="cs-CZ"/>
        </a:p>
      </dgm:t>
    </dgm:pt>
    <dgm:pt modelId="{90863CBC-D59B-4686-8D99-55E07332F735}" type="sibTrans" cxnId="{81E8C57D-CCF8-46D4-ACD3-FA0657D297C1}">
      <dgm:prSet/>
      <dgm:spPr/>
      <dgm:t>
        <a:bodyPr/>
        <a:lstStyle/>
        <a:p>
          <a:endParaRPr lang="cs-CZ"/>
        </a:p>
      </dgm:t>
    </dgm:pt>
    <dgm:pt modelId="{DE381741-C052-4AA2-9D7A-5BFB63DB7DC2}" type="pres">
      <dgm:prSet presAssocID="{18D6F319-5B9C-4513-99FC-B299D0D43864}" presName="Name0" presStyleCnt="0">
        <dgm:presLayoutVars>
          <dgm:dir/>
          <dgm:resizeHandles val="exact"/>
        </dgm:presLayoutVars>
      </dgm:prSet>
      <dgm:spPr/>
    </dgm:pt>
    <dgm:pt modelId="{3D518743-BF6D-4A3D-BC91-B6D6413F7420}" type="pres">
      <dgm:prSet presAssocID="{405700B1-7B19-4462-82FD-524E679E08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741C51-7313-4B5E-988F-DBE0892A4458}" type="pres">
      <dgm:prSet presAssocID="{20ECF64E-B4DA-41FB-BACA-834186BFEC8D}" presName="sibTrans" presStyleLbl="sibTrans2D1" presStyleIdx="0" presStyleCnt="2"/>
      <dgm:spPr/>
      <dgm:t>
        <a:bodyPr/>
        <a:lstStyle/>
        <a:p>
          <a:endParaRPr lang="cs-CZ"/>
        </a:p>
      </dgm:t>
    </dgm:pt>
    <dgm:pt modelId="{D7960FB6-4C26-4848-BA18-EB20793034D3}" type="pres">
      <dgm:prSet presAssocID="{20ECF64E-B4DA-41FB-BACA-834186BFEC8D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491261A5-9CD7-4C34-AEF3-CEE67E1CDA7E}" type="pres">
      <dgm:prSet presAssocID="{F290D3AE-6F9F-4985-BF55-A0E3DDCDA24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C2535C-AA92-41EC-ACA8-B5C839A41262}" type="pres">
      <dgm:prSet presAssocID="{5B3C1ECB-32AC-4EDD-842A-E2B8E1A514D2}" presName="sibTrans" presStyleLbl="sibTrans2D1" presStyleIdx="1" presStyleCnt="2" custLinFactNeighborX="19284"/>
      <dgm:spPr/>
      <dgm:t>
        <a:bodyPr/>
        <a:lstStyle/>
        <a:p>
          <a:endParaRPr lang="cs-CZ"/>
        </a:p>
      </dgm:t>
    </dgm:pt>
    <dgm:pt modelId="{2B934316-0E0F-4686-B7EC-C5B772137D94}" type="pres">
      <dgm:prSet presAssocID="{5B3C1ECB-32AC-4EDD-842A-E2B8E1A514D2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2B5C6B9F-47A9-4827-956B-9FAEFDBE6688}" type="pres">
      <dgm:prSet presAssocID="{D3ADC79C-D86A-472C-8539-20D76911F9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FCB185-232F-42A7-8C8A-3212BC5F1FFF}" type="presOf" srcId="{D3ADC79C-D86A-472C-8539-20D76911F98E}" destId="{2B5C6B9F-47A9-4827-956B-9FAEFDBE6688}" srcOrd="0" destOrd="0" presId="urn:microsoft.com/office/officeart/2005/8/layout/process1"/>
    <dgm:cxn modelId="{A664ADC8-88B8-458E-B9D6-AF9135EBDDB8}" type="presOf" srcId="{405700B1-7B19-4462-82FD-524E679E0895}" destId="{3D518743-BF6D-4A3D-BC91-B6D6413F7420}" srcOrd="0" destOrd="0" presId="urn:microsoft.com/office/officeart/2005/8/layout/process1"/>
    <dgm:cxn modelId="{A88F92A8-B12C-496B-86FD-FE1B20296A24}" type="presOf" srcId="{5B3C1ECB-32AC-4EDD-842A-E2B8E1A514D2}" destId="{2B934316-0E0F-4686-B7EC-C5B772137D94}" srcOrd="1" destOrd="0" presId="urn:microsoft.com/office/officeart/2005/8/layout/process1"/>
    <dgm:cxn modelId="{36501F8C-00BF-4217-8468-529B4D3CB95F}" type="presOf" srcId="{5B3C1ECB-32AC-4EDD-842A-E2B8E1A514D2}" destId="{81C2535C-AA92-41EC-ACA8-B5C839A41262}" srcOrd="0" destOrd="0" presId="urn:microsoft.com/office/officeart/2005/8/layout/process1"/>
    <dgm:cxn modelId="{81E8C57D-CCF8-46D4-ACD3-FA0657D297C1}" srcId="{18D6F319-5B9C-4513-99FC-B299D0D43864}" destId="{D3ADC79C-D86A-472C-8539-20D76911F98E}" srcOrd="2" destOrd="0" parTransId="{E74D43CD-3A8C-4476-AB48-0578C4760A01}" sibTransId="{90863CBC-D59B-4686-8D99-55E07332F735}"/>
    <dgm:cxn modelId="{D2F8013D-6417-4193-A655-1E28711694AE}" type="presOf" srcId="{20ECF64E-B4DA-41FB-BACA-834186BFEC8D}" destId="{D7960FB6-4C26-4848-BA18-EB20793034D3}" srcOrd="1" destOrd="0" presId="urn:microsoft.com/office/officeart/2005/8/layout/process1"/>
    <dgm:cxn modelId="{A0618F78-0B04-49A9-A325-CBF8CE47231F}" type="presOf" srcId="{F290D3AE-6F9F-4985-BF55-A0E3DDCDA24E}" destId="{491261A5-9CD7-4C34-AEF3-CEE67E1CDA7E}" srcOrd="0" destOrd="0" presId="urn:microsoft.com/office/officeart/2005/8/layout/process1"/>
    <dgm:cxn modelId="{0B22EA15-0DF0-4D9F-9458-5D30462AC39D}" type="presOf" srcId="{20ECF64E-B4DA-41FB-BACA-834186BFEC8D}" destId="{4F741C51-7313-4B5E-988F-DBE0892A4458}" srcOrd="0" destOrd="0" presId="urn:microsoft.com/office/officeart/2005/8/layout/process1"/>
    <dgm:cxn modelId="{C9CBA529-897F-4DDB-8A90-0149B66558A3}" srcId="{18D6F319-5B9C-4513-99FC-B299D0D43864}" destId="{405700B1-7B19-4462-82FD-524E679E0895}" srcOrd="0" destOrd="0" parTransId="{CCB9A1BD-A6EB-4AE9-BBF6-5C9277A55A51}" sibTransId="{20ECF64E-B4DA-41FB-BACA-834186BFEC8D}"/>
    <dgm:cxn modelId="{DC0505C3-EAAF-4E56-B4AE-7DDD3AE252ED}" srcId="{18D6F319-5B9C-4513-99FC-B299D0D43864}" destId="{F290D3AE-6F9F-4985-BF55-A0E3DDCDA24E}" srcOrd="1" destOrd="0" parTransId="{AAD90632-EE64-4F21-A86B-1D4DF838E95E}" sibTransId="{5B3C1ECB-32AC-4EDD-842A-E2B8E1A514D2}"/>
    <dgm:cxn modelId="{F0E568AD-2BF3-43FB-9B2F-F4798668EC7E}" type="presOf" srcId="{18D6F319-5B9C-4513-99FC-B299D0D43864}" destId="{DE381741-C052-4AA2-9D7A-5BFB63DB7DC2}" srcOrd="0" destOrd="0" presId="urn:microsoft.com/office/officeart/2005/8/layout/process1"/>
    <dgm:cxn modelId="{6560BD8E-5C04-48FA-9457-C968009E2ADA}" type="presParOf" srcId="{DE381741-C052-4AA2-9D7A-5BFB63DB7DC2}" destId="{3D518743-BF6D-4A3D-BC91-B6D6413F7420}" srcOrd="0" destOrd="0" presId="urn:microsoft.com/office/officeart/2005/8/layout/process1"/>
    <dgm:cxn modelId="{85850133-8029-4498-BB28-8A1313E6D8CA}" type="presParOf" srcId="{DE381741-C052-4AA2-9D7A-5BFB63DB7DC2}" destId="{4F741C51-7313-4B5E-988F-DBE0892A4458}" srcOrd="1" destOrd="0" presId="urn:microsoft.com/office/officeart/2005/8/layout/process1"/>
    <dgm:cxn modelId="{CC0CA3BA-8699-4B62-A43C-FA46313C7320}" type="presParOf" srcId="{4F741C51-7313-4B5E-988F-DBE0892A4458}" destId="{D7960FB6-4C26-4848-BA18-EB20793034D3}" srcOrd="0" destOrd="0" presId="urn:microsoft.com/office/officeart/2005/8/layout/process1"/>
    <dgm:cxn modelId="{E456CFC3-9ADC-4369-9BF7-6074DC5DCD92}" type="presParOf" srcId="{DE381741-C052-4AA2-9D7A-5BFB63DB7DC2}" destId="{491261A5-9CD7-4C34-AEF3-CEE67E1CDA7E}" srcOrd="2" destOrd="0" presId="urn:microsoft.com/office/officeart/2005/8/layout/process1"/>
    <dgm:cxn modelId="{20DC146F-4123-4955-8D23-28A9467614D8}" type="presParOf" srcId="{DE381741-C052-4AA2-9D7A-5BFB63DB7DC2}" destId="{81C2535C-AA92-41EC-ACA8-B5C839A41262}" srcOrd="3" destOrd="0" presId="urn:microsoft.com/office/officeart/2005/8/layout/process1"/>
    <dgm:cxn modelId="{E0B0C424-5268-4193-A384-34188E1067F7}" type="presParOf" srcId="{81C2535C-AA92-41EC-ACA8-B5C839A41262}" destId="{2B934316-0E0F-4686-B7EC-C5B772137D94}" srcOrd="0" destOrd="0" presId="urn:microsoft.com/office/officeart/2005/8/layout/process1"/>
    <dgm:cxn modelId="{D7B3DC13-2376-49E2-A5FE-6143D78B671B}" type="presParOf" srcId="{DE381741-C052-4AA2-9D7A-5BFB63DB7DC2}" destId="{2B5C6B9F-47A9-4827-956B-9FAEFDBE668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A089362-D7AD-4D95-9188-34A6721D64DD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C6063C4A-59E5-49BB-B89A-D6F00235D095}">
      <dgm:prSet phldrT="[Text]" custT="1"/>
      <dgm:spPr/>
      <dgm:t>
        <a:bodyPr/>
        <a:lstStyle/>
        <a:p>
          <a:r>
            <a:rPr lang="cs-CZ" sz="2000" dirty="0" smtClean="0"/>
            <a:t>předprojektová</a:t>
          </a:r>
          <a:endParaRPr lang="cs-CZ" sz="2000" dirty="0"/>
        </a:p>
      </dgm:t>
    </dgm:pt>
    <dgm:pt modelId="{3B172190-DF68-409F-8C1A-E0B9EAFB580B}" type="parTrans" cxnId="{E9C070DC-6406-4953-8AD1-1936E253CF81}">
      <dgm:prSet/>
      <dgm:spPr/>
      <dgm:t>
        <a:bodyPr/>
        <a:lstStyle/>
        <a:p>
          <a:endParaRPr lang="cs-CZ"/>
        </a:p>
      </dgm:t>
    </dgm:pt>
    <dgm:pt modelId="{30AC6EB4-EE29-4F68-816E-326CEB570751}" type="sibTrans" cxnId="{E9C070DC-6406-4953-8AD1-1936E253CF81}">
      <dgm:prSet/>
      <dgm:spPr/>
      <dgm:t>
        <a:bodyPr/>
        <a:lstStyle/>
        <a:p>
          <a:endParaRPr lang="cs-CZ"/>
        </a:p>
      </dgm:t>
    </dgm:pt>
    <dgm:pt modelId="{A4D98076-15DB-4815-B8B0-0616518B3DF4}">
      <dgm:prSet phldrT="[Text]"/>
      <dgm:spPr/>
      <dgm:t>
        <a:bodyPr/>
        <a:lstStyle/>
        <a:p>
          <a:r>
            <a:rPr lang="cs-CZ" dirty="0" smtClean="0"/>
            <a:t>Co budeme dělat.</a:t>
          </a:r>
          <a:endParaRPr lang="cs-CZ" dirty="0"/>
        </a:p>
      </dgm:t>
    </dgm:pt>
    <dgm:pt modelId="{2173C150-73A8-49A5-BFBB-802D55A1F6AC}" type="parTrans" cxnId="{ACA2B050-A191-418D-AF90-3044178F33D2}">
      <dgm:prSet/>
      <dgm:spPr/>
      <dgm:t>
        <a:bodyPr/>
        <a:lstStyle/>
        <a:p>
          <a:endParaRPr lang="cs-CZ"/>
        </a:p>
      </dgm:t>
    </dgm:pt>
    <dgm:pt modelId="{01948713-FB2C-4EE2-967D-09C493E5C427}" type="sibTrans" cxnId="{ACA2B050-A191-418D-AF90-3044178F33D2}">
      <dgm:prSet/>
      <dgm:spPr/>
      <dgm:t>
        <a:bodyPr/>
        <a:lstStyle/>
        <a:p>
          <a:endParaRPr lang="cs-CZ"/>
        </a:p>
      </dgm:t>
    </dgm:pt>
    <dgm:pt modelId="{F96287AE-1E25-4232-95A3-E364922F92C3}">
      <dgm:prSet phldrT="[Text]" custT="1"/>
      <dgm:spPr/>
      <dgm:t>
        <a:bodyPr/>
        <a:lstStyle/>
        <a:p>
          <a:r>
            <a:rPr lang="cs-CZ" sz="2000" dirty="0" smtClean="0"/>
            <a:t>projektová fáze</a:t>
          </a:r>
          <a:endParaRPr lang="cs-CZ" sz="2000" dirty="0"/>
        </a:p>
      </dgm:t>
    </dgm:pt>
    <dgm:pt modelId="{B6CAE4BF-142C-4176-8954-19146D02E88F}" type="parTrans" cxnId="{0437C2F8-40C2-4A6C-887E-AC892187D84A}">
      <dgm:prSet/>
      <dgm:spPr/>
      <dgm:t>
        <a:bodyPr/>
        <a:lstStyle/>
        <a:p>
          <a:endParaRPr lang="cs-CZ"/>
        </a:p>
      </dgm:t>
    </dgm:pt>
    <dgm:pt modelId="{A67115CE-B2F0-4F67-A45A-091E2AEFCF4A}" type="sibTrans" cxnId="{0437C2F8-40C2-4A6C-887E-AC892187D84A}">
      <dgm:prSet/>
      <dgm:spPr/>
      <dgm:t>
        <a:bodyPr/>
        <a:lstStyle/>
        <a:p>
          <a:endParaRPr lang="cs-CZ"/>
        </a:p>
      </dgm:t>
    </dgm:pt>
    <dgm:pt modelId="{90B9AD2A-3005-4C66-A674-6172AB36A093}">
      <dgm:prSet phldrT="[Text]"/>
      <dgm:spPr/>
      <dgm:t>
        <a:bodyPr/>
        <a:lstStyle/>
        <a:p>
          <a:r>
            <a:rPr lang="cs-CZ" dirty="0" smtClean="0"/>
            <a:t>Jak? </a:t>
          </a:r>
          <a:endParaRPr lang="cs-CZ" dirty="0"/>
        </a:p>
      </dgm:t>
    </dgm:pt>
    <dgm:pt modelId="{09034FEF-B028-49DC-9F12-ECDA78F31A82}" type="parTrans" cxnId="{8B26565D-0421-4219-BA36-2A693CCD789F}">
      <dgm:prSet/>
      <dgm:spPr/>
      <dgm:t>
        <a:bodyPr/>
        <a:lstStyle/>
        <a:p>
          <a:endParaRPr lang="cs-CZ"/>
        </a:p>
      </dgm:t>
    </dgm:pt>
    <dgm:pt modelId="{98E7B30B-55F5-4483-A500-E880C9195034}" type="sibTrans" cxnId="{8B26565D-0421-4219-BA36-2A693CCD789F}">
      <dgm:prSet/>
      <dgm:spPr/>
      <dgm:t>
        <a:bodyPr/>
        <a:lstStyle/>
        <a:p>
          <a:endParaRPr lang="cs-CZ"/>
        </a:p>
      </dgm:t>
    </dgm:pt>
    <dgm:pt modelId="{0A3374E2-D3B8-4694-9C5C-4B4FF80101D8}">
      <dgm:prSet phldrT="[Text]"/>
      <dgm:spPr/>
      <dgm:t>
        <a:bodyPr/>
        <a:lstStyle/>
        <a:p>
          <a:r>
            <a:rPr lang="cs-CZ" dirty="0" smtClean="0"/>
            <a:t>S kým?</a:t>
          </a:r>
          <a:endParaRPr lang="cs-CZ" dirty="0"/>
        </a:p>
      </dgm:t>
    </dgm:pt>
    <dgm:pt modelId="{EEB71517-F9F5-4D8F-945F-CE2740E966CA}" type="parTrans" cxnId="{E1FFE8C0-EE95-4293-9534-03A8BF1C81F4}">
      <dgm:prSet/>
      <dgm:spPr/>
      <dgm:t>
        <a:bodyPr/>
        <a:lstStyle/>
        <a:p>
          <a:endParaRPr lang="cs-CZ"/>
        </a:p>
      </dgm:t>
    </dgm:pt>
    <dgm:pt modelId="{A4A94C99-C30C-4A1E-B395-ACF9660B8CAB}" type="sibTrans" cxnId="{E1FFE8C0-EE95-4293-9534-03A8BF1C81F4}">
      <dgm:prSet/>
      <dgm:spPr/>
      <dgm:t>
        <a:bodyPr/>
        <a:lstStyle/>
        <a:p>
          <a:endParaRPr lang="cs-CZ"/>
        </a:p>
      </dgm:t>
    </dgm:pt>
    <dgm:pt modelId="{B08AFA9A-30DE-4391-878C-09C11A4972ED}">
      <dgm:prSet phldrT="[Text]"/>
      <dgm:spPr/>
      <dgm:t>
        <a:bodyPr/>
        <a:lstStyle/>
        <a:p>
          <a:r>
            <a:rPr lang="cs-CZ" dirty="0" smtClean="0"/>
            <a:t>Realizace.</a:t>
          </a:r>
          <a:endParaRPr lang="cs-CZ" dirty="0"/>
        </a:p>
      </dgm:t>
    </dgm:pt>
    <dgm:pt modelId="{54FC4D2C-22A6-436F-BEFC-F21BBFDC087C}" type="parTrans" cxnId="{A658CEF1-5118-4C43-9664-875097428129}">
      <dgm:prSet/>
      <dgm:spPr/>
      <dgm:t>
        <a:bodyPr/>
        <a:lstStyle/>
        <a:p>
          <a:endParaRPr lang="cs-CZ"/>
        </a:p>
      </dgm:t>
    </dgm:pt>
    <dgm:pt modelId="{CD936AC4-BB5B-4D40-A931-4CA2D9FF836A}" type="sibTrans" cxnId="{A658CEF1-5118-4C43-9664-875097428129}">
      <dgm:prSet/>
      <dgm:spPr/>
      <dgm:t>
        <a:bodyPr/>
        <a:lstStyle/>
        <a:p>
          <a:endParaRPr lang="cs-CZ"/>
        </a:p>
      </dgm:t>
    </dgm:pt>
    <dgm:pt modelId="{F08A74AE-B4FC-4B8B-9F4E-BE96957F9430}">
      <dgm:prSet phldrT="[Text]"/>
      <dgm:spPr/>
      <dgm:t>
        <a:bodyPr/>
        <a:lstStyle/>
        <a:p>
          <a:r>
            <a:rPr lang="cs-CZ" dirty="0" smtClean="0"/>
            <a:t>Předání</a:t>
          </a:r>
          <a:endParaRPr lang="cs-CZ" dirty="0"/>
        </a:p>
      </dgm:t>
    </dgm:pt>
    <dgm:pt modelId="{466237BD-4FFC-4BBB-B312-8CCD1E658AAC}" type="parTrans" cxnId="{276E801B-29C7-4CB6-99B2-44BBE8A7C106}">
      <dgm:prSet/>
      <dgm:spPr/>
      <dgm:t>
        <a:bodyPr/>
        <a:lstStyle/>
        <a:p>
          <a:endParaRPr lang="cs-CZ"/>
        </a:p>
      </dgm:t>
    </dgm:pt>
    <dgm:pt modelId="{DCCB2F49-A99A-407E-B215-AFBD5777EB9C}" type="sibTrans" cxnId="{276E801B-29C7-4CB6-99B2-44BBE8A7C106}">
      <dgm:prSet/>
      <dgm:spPr/>
      <dgm:t>
        <a:bodyPr/>
        <a:lstStyle/>
        <a:p>
          <a:endParaRPr lang="cs-CZ"/>
        </a:p>
      </dgm:t>
    </dgm:pt>
    <dgm:pt modelId="{2C4C230D-E106-4B76-AED4-4A9F821F58B7}" type="pres">
      <dgm:prSet presAssocID="{0A089362-D7AD-4D95-9188-34A6721D64DD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13E0750B-6AA8-4B5B-A972-15931EA5CD8E}" type="pres">
      <dgm:prSet presAssocID="{C6063C4A-59E5-49BB-B89A-D6F00235D095}" presName="parentText1" presStyleLbl="node1" presStyleIdx="0" presStyleCnt="2" custScaleX="52269" custLinFactNeighborX="-23866" custLinFactNeighborY="-295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3B2080-1BD6-4232-8AE5-720F2ACA9A29}" type="pres">
      <dgm:prSet presAssocID="{C6063C4A-59E5-49BB-B89A-D6F00235D095}" presName="childText1" presStyleLbl="solidAlignAcc1" presStyleIdx="0" presStyleCnt="2" custLinFactNeighborX="398" custLinFactNeighborY="5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208DB3-AC2C-4B80-9323-A6DDEA099331}" type="pres">
      <dgm:prSet presAssocID="{F96287AE-1E25-4232-95A3-E364922F92C3}" presName="parentText2" presStyleLbl="node1" presStyleIdx="1" presStyleCnt="2" custLinFactNeighborY="-295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AC76E9-5020-4F5F-A6C5-344327EB8244}" type="pres">
      <dgm:prSet presAssocID="{F96287AE-1E25-4232-95A3-E364922F92C3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26565D-0421-4219-BA36-2A693CCD789F}" srcId="{F96287AE-1E25-4232-95A3-E364922F92C3}" destId="{90B9AD2A-3005-4C66-A674-6172AB36A093}" srcOrd="0" destOrd="0" parTransId="{09034FEF-B028-49DC-9F12-ECDA78F31A82}" sibTransId="{98E7B30B-55F5-4483-A500-E880C9195034}"/>
    <dgm:cxn modelId="{5067218C-F6E4-4E84-B5EA-CA37579B4E3D}" type="presOf" srcId="{B08AFA9A-30DE-4391-878C-09C11A4972ED}" destId="{8AAC76E9-5020-4F5F-A6C5-344327EB8244}" srcOrd="0" destOrd="2" presId="urn:microsoft.com/office/officeart/2009/3/layout/IncreasingArrowsProcess"/>
    <dgm:cxn modelId="{A658CEF1-5118-4C43-9664-875097428129}" srcId="{F96287AE-1E25-4232-95A3-E364922F92C3}" destId="{B08AFA9A-30DE-4391-878C-09C11A4972ED}" srcOrd="2" destOrd="0" parTransId="{54FC4D2C-22A6-436F-BEFC-F21BBFDC087C}" sibTransId="{CD936AC4-BB5B-4D40-A931-4CA2D9FF836A}"/>
    <dgm:cxn modelId="{7CDCEF05-256E-465D-A3C5-9DD38B8031F3}" type="presOf" srcId="{C6063C4A-59E5-49BB-B89A-D6F00235D095}" destId="{13E0750B-6AA8-4B5B-A972-15931EA5CD8E}" srcOrd="0" destOrd="0" presId="urn:microsoft.com/office/officeart/2009/3/layout/IncreasingArrowsProcess"/>
    <dgm:cxn modelId="{0437C2F8-40C2-4A6C-887E-AC892187D84A}" srcId="{0A089362-D7AD-4D95-9188-34A6721D64DD}" destId="{F96287AE-1E25-4232-95A3-E364922F92C3}" srcOrd="1" destOrd="0" parTransId="{B6CAE4BF-142C-4176-8954-19146D02E88F}" sibTransId="{A67115CE-B2F0-4F67-A45A-091E2AEFCF4A}"/>
    <dgm:cxn modelId="{817C0F3C-5098-4BB2-A719-D3439B10CD0E}" type="presOf" srcId="{0A089362-D7AD-4D95-9188-34A6721D64DD}" destId="{2C4C230D-E106-4B76-AED4-4A9F821F58B7}" srcOrd="0" destOrd="0" presId="urn:microsoft.com/office/officeart/2009/3/layout/IncreasingArrowsProcess"/>
    <dgm:cxn modelId="{BA41EBC2-7517-47C6-A77D-994C7EB6D8D1}" type="presOf" srcId="{A4D98076-15DB-4815-B8B0-0616518B3DF4}" destId="{2F3B2080-1BD6-4232-8AE5-720F2ACA9A29}" srcOrd="0" destOrd="0" presId="urn:microsoft.com/office/officeart/2009/3/layout/IncreasingArrowsProcess"/>
    <dgm:cxn modelId="{663D63A3-126B-4E3E-90F3-E66BB1EB6240}" type="presOf" srcId="{90B9AD2A-3005-4C66-A674-6172AB36A093}" destId="{8AAC76E9-5020-4F5F-A6C5-344327EB8244}" srcOrd="0" destOrd="0" presId="urn:microsoft.com/office/officeart/2009/3/layout/IncreasingArrowsProcess"/>
    <dgm:cxn modelId="{E9C070DC-6406-4953-8AD1-1936E253CF81}" srcId="{0A089362-D7AD-4D95-9188-34A6721D64DD}" destId="{C6063C4A-59E5-49BB-B89A-D6F00235D095}" srcOrd="0" destOrd="0" parTransId="{3B172190-DF68-409F-8C1A-E0B9EAFB580B}" sibTransId="{30AC6EB4-EE29-4F68-816E-326CEB570751}"/>
    <dgm:cxn modelId="{E7653E52-D1A7-4E0E-A95D-3F57287F86A3}" type="presOf" srcId="{0A3374E2-D3B8-4694-9C5C-4B4FF80101D8}" destId="{8AAC76E9-5020-4F5F-A6C5-344327EB8244}" srcOrd="0" destOrd="1" presId="urn:microsoft.com/office/officeart/2009/3/layout/IncreasingArrowsProcess"/>
    <dgm:cxn modelId="{4E2A4302-12EC-4267-A5F2-82854737E1E0}" type="presOf" srcId="{F96287AE-1E25-4232-95A3-E364922F92C3}" destId="{97208DB3-AC2C-4B80-9323-A6DDEA099331}" srcOrd="0" destOrd="0" presId="urn:microsoft.com/office/officeart/2009/3/layout/IncreasingArrowsProcess"/>
    <dgm:cxn modelId="{276E801B-29C7-4CB6-99B2-44BBE8A7C106}" srcId="{F96287AE-1E25-4232-95A3-E364922F92C3}" destId="{F08A74AE-B4FC-4B8B-9F4E-BE96957F9430}" srcOrd="3" destOrd="0" parTransId="{466237BD-4FFC-4BBB-B312-8CCD1E658AAC}" sibTransId="{DCCB2F49-A99A-407E-B215-AFBD5777EB9C}"/>
    <dgm:cxn modelId="{E1FFE8C0-EE95-4293-9534-03A8BF1C81F4}" srcId="{F96287AE-1E25-4232-95A3-E364922F92C3}" destId="{0A3374E2-D3B8-4694-9C5C-4B4FF80101D8}" srcOrd="1" destOrd="0" parTransId="{EEB71517-F9F5-4D8F-945F-CE2740E966CA}" sibTransId="{A4A94C99-C30C-4A1E-B395-ACF9660B8CAB}"/>
    <dgm:cxn modelId="{ACA2B050-A191-418D-AF90-3044178F33D2}" srcId="{C6063C4A-59E5-49BB-B89A-D6F00235D095}" destId="{A4D98076-15DB-4815-B8B0-0616518B3DF4}" srcOrd="0" destOrd="0" parTransId="{2173C150-73A8-49A5-BFBB-802D55A1F6AC}" sibTransId="{01948713-FB2C-4EE2-967D-09C493E5C427}"/>
    <dgm:cxn modelId="{AC99B820-8ED5-4AE8-93AA-ECDAF0C5BC0C}" type="presOf" srcId="{F08A74AE-B4FC-4B8B-9F4E-BE96957F9430}" destId="{8AAC76E9-5020-4F5F-A6C5-344327EB8244}" srcOrd="0" destOrd="3" presId="urn:microsoft.com/office/officeart/2009/3/layout/IncreasingArrowsProcess"/>
    <dgm:cxn modelId="{1F5EE2BF-0A02-457F-803A-E7FEDBA487AB}" type="presParOf" srcId="{2C4C230D-E106-4B76-AED4-4A9F821F58B7}" destId="{13E0750B-6AA8-4B5B-A972-15931EA5CD8E}" srcOrd="0" destOrd="0" presId="urn:microsoft.com/office/officeart/2009/3/layout/IncreasingArrowsProcess"/>
    <dgm:cxn modelId="{D3E840B1-F1BD-4E72-A9E4-A3149C7A36C0}" type="presParOf" srcId="{2C4C230D-E106-4B76-AED4-4A9F821F58B7}" destId="{2F3B2080-1BD6-4232-8AE5-720F2ACA9A29}" srcOrd="1" destOrd="0" presId="urn:microsoft.com/office/officeart/2009/3/layout/IncreasingArrowsProcess"/>
    <dgm:cxn modelId="{1E30E9A2-D1B9-42E4-9DF5-52682382A58A}" type="presParOf" srcId="{2C4C230D-E106-4B76-AED4-4A9F821F58B7}" destId="{97208DB3-AC2C-4B80-9323-A6DDEA099331}" srcOrd="2" destOrd="0" presId="urn:microsoft.com/office/officeart/2009/3/layout/IncreasingArrowsProcess"/>
    <dgm:cxn modelId="{8027F8DE-F7EF-475D-9727-BDC6B1F6283B}" type="presParOf" srcId="{2C4C230D-E106-4B76-AED4-4A9F821F58B7}" destId="{8AAC76E9-5020-4F5F-A6C5-344327EB8244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E1D89E1-11E9-4D75-8158-9CF40E53898D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CCAC59E8-044E-48EF-9632-34FA13B438A5}">
      <dgm:prSet phldrT="[Text]"/>
      <dgm:spPr/>
      <dgm:t>
        <a:bodyPr/>
        <a:lstStyle/>
        <a:p>
          <a:r>
            <a:rPr lang="cs-CZ" dirty="0" smtClean="0"/>
            <a:t>OBSAH</a:t>
          </a:r>
          <a:endParaRPr lang="cs-CZ" dirty="0"/>
        </a:p>
      </dgm:t>
    </dgm:pt>
    <dgm:pt modelId="{A8D5CF73-B196-49AC-9210-D203E6FD59AC}" type="parTrans" cxnId="{C436E793-A2CB-41AE-945C-302A4181E953}">
      <dgm:prSet/>
      <dgm:spPr/>
      <dgm:t>
        <a:bodyPr/>
        <a:lstStyle/>
        <a:p>
          <a:endParaRPr lang="cs-CZ"/>
        </a:p>
      </dgm:t>
    </dgm:pt>
    <dgm:pt modelId="{2A6B83E5-7AF1-4BBF-85D2-2DC3D5834B94}" type="sibTrans" cxnId="{C436E793-A2CB-41AE-945C-302A4181E953}">
      <dgm:prSet/>
      <dgm:spPr/>
      <dgm:t>
        <a:bodyPr/>
        <a:lstStyle/>
        <a:p>
          <a:endParaRPr lang="cs-CZ"/>
        </a:p>
      </dgm:t>
    </dgm:pt>
    <dgm:pt modelId="{9E9FBD3C-5AD4-44F3-A2D9-FE096100011B}">
      <dgm:prSet phldrT="[Text]" custT="1"/>
      <dgm:spPr/>
      <dgm:t>
        <a:bodyPr/>
        <a:lstStyle/>
        <a:p>
          <a:r>
            <a:rPr lang="cs-CZ" sz="1600" dirty="0" smtClean="0"/>
            <a:t>název projektu, organizace</a:t>
          </a:r>
          <a:endParaRPr lang="cs-CZ" sz="1600" dirty="0"/>
        </a:p>
      </dgm:t>
    </dgm:pt>
    <dgm:pt modelId="{688C313A-A067-471E-A695-AE576032DE39}" type="parTrans" cxnId="{093BD3C1-4993-4BE6-AA3C-F4998EC29801}">
      <dgm:prSet/>
      <dgm:spPr/>
      <dgm:t>
        <a:bodyPr/>
        <a:lstStyle/>
        <a:p>
          <a:endParaRPr lang="cs-CZ"/>
        </a:p>
      </dgm:t>
    </dgm:pt>
    <dgm:pt modelId="{E586A11F-B242-43C4-8492-859F908D9623}" type="sibTrans" cxnId="{093BD3C1-4993-4BE6-AA3C-F4998EC29801}">
      <dgm:prSet/>
      <dgm:spPr/>
      <dgm:t>
        <a:bodyPr/>
        <a:lstStyle/>
        <a:p>
          <a:endParaRPr lang="cs-CZ"/>
        </a:p>
      </dgm:t>
    </dgm:pt>
    <dgm:pt modelId="{8A548A06-421A-48D1-BA15-E03652E83DB6}">
      <dgm:prSet custT="1"/>
      <dgm:spPr/>
      <dgm:t>
        <a:bodyPr/>
        <a:lstStyle/>
        <a:p>
          <a:r>
            <a:rPr lang="cs-CZ" sz="1600" dirty="0" smtClean="0"/>
            <a:t>datum vyhotovení zprávy, </a:t>
          </a:r>
          <a:endParaRPr lang="cs-CZ" sz="1600" dirty="0"/>
        </a:p>
      </dgm:t>
    </dgm:pt>
    <dgm:pt modelId="{E6EEABC1-D84F-415F-8E1F-21F61F4849C3}" type="parTrans" cxnId="{E131696C-B20F-46C8-9515-60DA796920CA}">
      <dgm:prSet/>
      <dgm:spPr/>
      <dgm:t>
        <a:bodyPr/>
        <a:lstStyle/>
        <a:p>
          <a:endParaRPr lang="cs-CZ"/>
        </a:p>
      </dgm:t>
    </dgm:pt>
    <dgm:pt modelId="{B47F629B-54F2-4C9E-8929-5B55C8CB0AAC}" type="sibTrans" cxnId="{E131696C-B20F-46C8-9515-60DA796920CA}">
      <dgm:prSet/>
      <dgm:spPr/>
      <dgm:t>
        <a:bodyPr/>
        <a:lstStyle/>
        <a:p>
          <a:endParaRPr lang="cs-CZ"/>
        </a:p>
      </dgm:t>
    </dgm:pt>
    <dgm:pt modelId="{0E569D26-B591-4FE7-BF2F-863E4816770F}">
      <dgm:prSet custT="1"/>
      <dgm:spPr/>
      <dgm:t>
        <a:bodyPr/>
        <a:lstStyle/>
        <a:p>
          <a:r>
            <a:rPr lang="cs-CZ" sz="1600" smtClean="0"/>
            <a:t>popis projektu,</a:t>
          </a:r>
          <a:endParaRPr lang="cs-CZ" sz="1600"/>
        </a:p>
      </dgm:t>
    </dgm:pt>
    <dgm:pt modelId="{35077C43-82A4-4B8B-8124-D80032FF78BF}" type="parTrans" cxnId="{B37B143C-76F8-4657-9293-EC31AE066725}">
      <dgm:prSet/>
      <dgm:spPr/>
      <dgm:t>
        <a:bodyPr/>
        <a:lstStyle/>
        <a:p>
          <a:endParaRPr lang="cs-CZ"/>
        </a:p>
      </dgm:t>
    </dgm:pt>
    <dgm:pt modelId="{BDDCA07E-7E8A-4149-9629-9ACF7851FBCB}" type="sibTrans" cxnId="{B37B143C-76F8-4657-9293-EC31AE066725}">
      <dgm:prSet/>
      <dgm:spPr/>
      <dgm:t>
        <a:bodyPr/>
        <a:lstStyle/>
        <a:p>
          <a:endParaRPr lang="cs-CZ"/>
        </a:p>
      </dgm:t>
    </dgm:pt>
    <dgm:pt modelId="{53323B14-AD39-4F7F-B701-FA9A762A6B94}">
      <dgm:prSet custT="1"/>
      <dgm:spPr/>
      <dgm:t>
        <a:bodyPr/>
        <a:lstStyle/>
        <a:p>
          <a:r>
            <a:rPr lang="cs-CZ" sz="1600" dirty="0" smtClean="0"/>
            <a:t>cíl projektu, účel projektu, </a:t>
          </a:r>
          <a:endParaRPr lang="cs-CZ" sz="1600" dirty="0"/>
        </a:p>
      </dgm:t>
    </dgm:pt>
    <dgm:pt modelId="{544A1D1C-40B4-4B60-B8B1-BC06437667E8}" type="parTrans" cxnId="{EB400194-C483-446C-93FA-60D42822B66D}">
      <dgm:prSet/>
      <dgm:spPr/>
      <dgm:t>
        <a:bodyPr/>
        <a:lstStyle/>
        <a:p>
          <a:endParaRPr lang="cs-CZ"/>
        </a:p>
      </dgm:t>
    </dgm:pt>
    <dgm:pt modelId="{48644B13-6496-416F-8D9E-0187DA6DC2FE}" type="sibTrans" cxnId="{EB400194-C483-446C-93FA-60D42822B66D}">
      <dgm:prSet/>
      <dgm:spPr/>
      <dgm:t>
        <a:bodyPr/>
        <a:lstStyle/>
        <a:p>
          <a:endParaRPr lang="cs-CZ"/>
        </a:p>
      </dgm:t>
    </dgm:pt>
    <dgm:pt modelId="{9FF15C9F-D639-4C99-B732-F7E6BFBB9385}">
      <dgm:prSet custT="1"/>
      <dgm:spPr/>
      <dgm:t>
        <a:bodyPr/>
        <a:lstStyle/>
        <a:p>
          <a:r>
            <a:rPr lang="cs-CZ" sz="1600" dirty="0" smtClean="0"/>
            <a:t>sponzor projektu, rozpočet</a:t>
          </a:r>
          <a:endParaRPr lang="cs-CZ" sz="1600" dirty="0"/>
        </a:p>
      </dgm:t>
    </dgm:pt>
    <dgm:pt modelId="{EEA04C9B-53C4-473A-BCA6-9AA63427617C}" type="parTrans" cxnId="{2D18BFAD-4304-4C03-9A6E-05F18C83B1E4}">
      <dgm:prSet/>
      <dgm:spPr/>
      <dgm:t>
        <a:bodyPr/>
        <a:lstStyle/>
        <a:p>
          <a:endParaRPr lang="cs-CZ"/>
        </a:p>
      </dgm:t>
    </dgm:pt>
    <dgm:pt modelId="{5E7EC8F6-3011-48B5-A261-CB24718CFA39}" type="sibTrans" cxnId="{2D18BFAD-4304-4C03-9A6E-05F18C83B1E4}">
      <dgm:prSet/>
      <dgm:spPr/>
      <dgm:t>
        <a:bodyPr/>
        <a:lstStyle/>
        <a:p>
          <a:endParaRPr lang="cs-CZ"/>
        </a:p>
      </dgm:t>
    </dgm:pt>
    <dgm:pt modelId="{3F2BFC82-34C4-4A20-9043-832D59AF8D57}">
      <dgm:prSet custT="1"/>
      <dgm:spPr/>
      <dgm:t>
        <a:bodyPr/>
        <a:lstStyle/>
        <a:p>
          <a:r>
            <a:rPr lang="cs-CZ" sz="1600" dirty="0" smtClean="0"/>
            <a:t>projektový manažer a vymezení jeho kompetencí,</a:t>
          </a:r>
          <a:endParaRPr lang="cs-CZ" sz="1600" dirty="0"/>
        </a:p>
      </dgm:t>
    </dgm:pt>
    <dgm:pt modelId="{6AA9C71B-7FAC-4D42-840E-782D00C3CDEC}" type="parTrans" cxnId="{A7F60623-B691-47E4-91E7-8CEE0009095C}">
      <dgm:prSet/>
      <dgm:spPr/>
      <dgm:t>
        <a:bodyPr/>
        <a:lstStyle/>
        <a:p>
          <a:endParaRPr lang="cs-CZ"/>
        </a:p>
      </dgm:t>
    </dgm:pt>
    <dgm:pt modelId="{112964BC-5E40-428C-BF1A-FF67B866C57D}" type="sibTrans" cxnId="{A7F60623-B691-47E4-91E7-8CEE0009095C}">
      <dgm:prSet/>
      <dgm:spPr/>
      <dgm:t>
        <a:bodyPr/>
        <a:lstStyle/>
        <a:p>
          <a:endParaRPr lang="cs-CZ"/>
        </a:p>
      </dgm:t>
    </dgm:pt>
    <dgm:pt modelId="{EBBB56B2-62A0-493A-84B8-A2B55DA9E720}">
      <dgm:prSet custT="1"/>
      <dgm:spPr/>
      <dgm:t>
        <a:bodyPr/>
        <a:lstStyle/>
        <a:p>
          <a:r>
            <a:rPr lang="cs-CZ" sz="1600" dirty="0" smtClean="0"/>
            <a:t>seznam členů projektového týmu včetně organizační struktury týmu a kontaktů,</a:t>
          </a:r>
          <a:endParaRPr lang="cs-CZ" sz="1600" dirty="0"/>
        </a:p>
      </dgm:t>
    </dgm:pt>
    <dgm:pt modelId="{35C186F2-28BE-4FD8-8FDF-17BD40B66EEB}" type="parTrans" cxnId="{8C69F0E1-A6E4-46BB-9718-2176DCF65298}">
      <dgm:prSet/>
      <dgm:spPr/>
      <dgm:t>
        <a:bodyPr/>
        <a:lstStyle/>
        <a:p>
          <a:endParaRPr lang="cs-CZ"/>
        </a:p>
      </dgm:t>
    </dgm:pt>
    <dgm:pt modelId="{AF160458-605E-4A1A-A6FF-240AC2C20076}" type="sibTrans" cxnId="{8C69F0E1-A6E4-46BB-9718-2176DCF65298}">
      <dgm:prSet/>
      <dgm:spPr/>
      <dgm:t>
        <a:bodyPr/>
        <a:lstStyle/>
        <a:p>
          <a:endParaRPr lang="cs-CZ"/>
        </a:p>
      </dgm:t>
    </dgm:pt>
    <dgm:pt modelId="{D7F618F0-15D9-4875-9119-0BD5BF5640E4}">
      <dgm:prSet custT="1"/>
      <dgm:spPr/>
      <dgm:t>
        <a:bodyPr/>
        <a:lstStyle/>
        <a:p>
          <a:r>
            <a:rPr lang="cs-CZ" sz="1600" dirty="0" smtClean="0"/>
            <a:t>datum zahájení a předpokládaného ukončení projektu včetně zásadních milníků projektu.</a:t>
          </a:r>
          <a:endParaRPr lang="cs-CZ" sz="1600" dirty="0"/>
        </a:p>
      </dgm:t>
    </dgm:pt>
    <dgm:pt modelId="{ACD55BC8-6C9B-49BC-99CA-B663D9D92630}" type="parTrans" cxnId="{C217D91E-8766-49E1-BE8C-C5405DEA0C5F}">
      <dgm:prSet/>
      <dgm:spPr/>
      <dgm:t>
        <a:bodyPr/>
        <a:lstStyle/>
        <a:p>
          <a:endParaRPr lang="cs-CZ"/>
        </a:p>
      </dgm:t>
    </dgm:pt>
    <dgm:pt modelId="{14A6F9F6-2D6B-414E-8338-2AB3CC41DE7F}" type="sibTrans" cxnId="{C217D91E-8766-49E1-BE8C-C5405DEA0C5F}">
      <dgm:prSet/>
      <dgm:spPr/>
      <dgm:t>
        <a:bodyPr/>
        <a:lstStyle/>
        <a:p>
          <a:endParaRPr lang="cs-CZ"/>
        </a:p>
      </dgm:t>
    </dgm:pt>
    <dgm:pt modelId="{D038D552-9DF3-4AF4-BE2B-03BD7A7461AA}">
      <dgm:prSet custT="1"/>
      <dgm:spPr/>
      <dgm:t>
        <a:bodyPr/>
        <a:lstStyle/>
        <a:p>
          <a:r>
            <a:rPr lang="cs-CZ" sz="1600" dirty="0" smtClean="0"/>
            <a:t>ve velkých organizacích to bývá většinou vedoucí oddělení, pro které je projekt řešen, a které ze svého rozpočtu hradí náklady.</a:t>
          </a:r>
          <a:endParaRPr lang="cs-CZ" sz="1600" dirty="0"/>
        </a:p>
      </dgm:t>
    </dgm:pt>
    <dgm:pt modelId="{72E53DDD-E25C-4C59-A12C-9B1FA19AE735}" type="parTrans" cxnId="{D41E76C3-39DC-49BA-87DA-C78CFAA89C03}">
      <dgm:prSet/>
      <dgm:spPr/>
      <dgm:t>
        <a:bodyPr/>
        <a:lstStyle/>
        <a:p>
          <a:endParaRPr lang="cs-CZ"/>
        </a:p>
      </dgm:t>
    </dgm:pt>
    <dgm:pt modelId="{500ED53C-B906-47BB-B822-273836287988}" type="sibTrans" cxnId="{D41E76C3-39DC-49BA-87DA-C78CFAA89C03}">
      <dgm:prSet/>
      <dgm:spPr/>
      <dgm:t>
        <a:bodyPr/>
        <a:lstStyle/>
        <a:p>
          <a:endParaRPr lang="cs-CZ"/>
        </a:p>
      </dgm:t>
    </dgm:pt>
    <dgm:pt modelId="{5401AD15-260A-4D58-98CB-8829DEF85E05}" type="pres">
      <dgm:prSet presAssocID="{BE1D89E1-11E9-4D75-8158-9CF40E53898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3A9ED51A-FD07-437A-B836-BED1E38A42DB}" type="pres">
      <dgm:prSet presAssocID="{CCAC59E8-044E-48EF-9632-34FA13B438A5}" presName="thickLine" presStyleLbl="alignNode1" presStyleIdx="0" presStyleCnt="1" custLinFactNeighborX="22995" custLinFactNeighborY="-717"/>
      <dgm:spPr/>
    </dgm:pt>
    <dgm:pt modelId="{9C00DE4C-57E0-4DBA-9809-D5ED90587FBE}" type="pres">
      <dgm:prSet presAssocID="{CCAC59E8-044E-48EF-9632-34FA13B438A5}" presName="horz1" presStyleCnt="0"/>
      <dgm:spPr/>
    </dgm:pt>
    <dgm:pt modelId="{9FE5B0EC-B5A5-484C-A8B1-4A0AB74EFB96}" type="pres">
      <dgm:prSet presAssocID="{CCAC59E8-044E-48EF-9632-34FA13B438A5}" presName="tx1" presStyleLbl="revTx" presStyleIdx="0" presStyleCnt="10"/>
      <dgm:spPr/>
      <dgm:t>
        <a:bodyPr/>
        <a:lstStyle/>
        <a:p>
          <a:endParaRPr lang="cs-CZ"/>
        </a:p>
      </dgm:t>
    </dgm:pt>
    <dgm:pt modelId="{893D56E7-82D8-465A-B221-264FEF84C2C7}" type="pres">
      <dgm:prSet presAssocID="{CCAC59E8-044E-48EF-9632-34FA13B438A5}" presName="vert1" presStyleCnt="0"/>
      <dgm:spPr/>
    </dgm:pt>
    <dgm:pt modelId="{72491089-C11A-46FA-BC6D-D0B7E15F3892}" type="pres">
      <dgm:prSet presAssocID="{9E9FBD3C-5AD4-44F3-A2D9-FE096100011B}" presName="vertSpace2a" presStyleCnt="0"/>
      <dgm:spPr/>
    </dgm:pt>
    <dgm:pt modelId="{461D8313-65D7-47FD-BFA5-C74A36F596FE}" type="pres">
      <dgm:prSet presAssocID="{9E9FBD3C-5AD4-44F3-A2D9-FE096100011B}" presName="horz2" presStyleCnt="0"/>
      <dgm:spPr/>
    </dgm:pt>
    <dgm:pt modelId="{B4FC392A-2B04-43DF-AAF6-F7FEA65B7E5E}" type="pres">
      <dgm:prSet presAssocID="{9E9FBD3C-5AD4-44F3-A2D9-FE096100011B}" presName="horzSpace2" presStyleCnt="0"/>
      <dgm:spPr/>
    </dgm:pt>
    <dgm:pt modelId="{09D0F1DC-5DB7-404F-80CB-EF63B1C027FD}" type="pres">
      <dgm:prSet presAssocID="{9E9FBD3C-5AD4-44F3-A2D9-FE096100011B}" presName="tx2" presStyleLbl="revTx" presStyleIdx="1" presStyleCnt="10"/>
      <dgm:spPr/>
      <dgm:t>
        <a:bodyPr/>
        <a:lstStyle/>
        <a:p>
          <a:endParaRPr lang="cs-CZ"/>
        </a:p>
      </dgm:t>
    </dgm:pt>
    <dgm:pt modelId="{22BD58E7-1C84-4220-BD9E-523427BD2CB6}" type="pres">
      <dgm:prSet presAssocID="{9E9FBD3C-5AD4-44F3-A2D9-FE096100011B}" presName="vert2" presStyleCnt="0"/>
      <dgm:spPr/>
    </dgm:pt>
    <dgm:pt modelId="{A3882A47-A661-4AC3-923C-4E133E6CA39A}" type="pres">
      <dgm:prSet presAssocID="{9E9FBD3C-5AD4-44F3-A2D9-FE096100011B}" presName="thinLine2b" presStyleLbl="callout" presStyleIdx="0" presStyleCnt="9"/>
      <dgm:spPr/>
    </dgm:pt>
    <dgm:pt modelId="{5DC38A46-488B-43C2-A485-A68CBBB8D961}" type="pres">
      <dgm:prSet presAssocID="{9E9FBD3C-5AD4-44F3-A2D9-FE096100011B}" presName="vertSpace2b" presStyleCnt="0"/>
      <dgm:spPr/>
    </dgm:pt>
    <dgm:pt modelId="{3145F00F-2448-4B90-A2F1-A1CCA31532DA}" type="pres">
      <dgm:prSet presAssocID="{8A548A06-421A-48D1-BA15-E03652E83DB6}" presName="horz2" presStyleCnt="0"/>
      <dgm:spPr/>
    </dgm:pt>
    <dgm:pt modelId="{C1848F9C-A8ED-4B85-9CD6-EEB5EE742E99}" type="pres">
      <dgm:prSet presAssocID="{8A548A06-421A-48D1-BA15-E03652E83DB6}" presName="horzSpace2" presStyleCnt="0"/>
      <dgm:spPr/>
    </dgm:pt>
    <dgm:pt modelId="{0C840F02-1813-4CF6-867C-3853479D1BCD}" type="pres">
      <dgm:prSet presAssocID="{8A548A06-421A-48D1-BA15-E03652E83DB6}" presName="tx2" presStyleLbl="revTx" presStyleIdx="2" presStyleCnt="10"/>
      <dgm:spPr/>
      <dgm:t>
        <a:bodyPr/>
        <a:lstStyle/>
        <a:p>
          <a:endParaRPr lang="cs-CZ"/>
        </a:p>
      </dgm:t>
    </dgm:pt>
    <dgm:pt modelId="{6B4FE934-F921-42AE-AC90-C3F58256FB43}" type="pres">
      <dgm:prSet presAssocID="{8A548A06-421A-48D1-BA15-E03652E83DB6}" presName="vert2" presStyleCnt="0"/>
      <dgm:spPr/>
    </dgm:pt>
    <dgm:pt modelId="{2B623B53-EB29-4D18-89B4-B3B4CAC5D173}" type="pres">
      <dgm:prSet presAssocID="{8A548A06-421A-48D1-BA15-E03652E83DB6}" presName="thinLine2b" presStyleLbl="callout" presStyleIdx="1" presStyleCnt="9"/>
      <dgm:spPr/>
    </dgm:pt>
    <dgm:pt modelId="{94AFBAA4-E986-4884-9F0E-C67AAB507748}" type="pres">
      <dgm:prSet presAssocID="{8A548A06-421A-48D1-BA15-E03652E83DB6}" presName="vertSpace2b" presStyleCnt="0"/>
      <dgm:spPr/>
    </dgm:pt>
    <dgm:pt modelId="{E50E42B1-2EA1-4941-A556-A30D17601123}" type="pres">
      <dgm:prSet presAssocID="{0E569D26-B591-4FE7-BF2F-863E4816770F}" presName="horz2" presStyleCnt="0"/>
      <dgm:spPr/>
    </dgm:pt>
    <dgm:pt modelId="{D28CFB6B-0540-4035-B15F-FD886E4687F8}" type="pres">
      <dgm:prSet presAssocID="{0E569D26-B591-4FE7-BF2F-863E4816770F}" presName="horzSpace2" presStyleCnt="0"/>
      <dgm:spPr/>
    </dgm:pt>
    <dgm:pt modelId="{AC09EB1C-89D1-4920-B5B1-ACADDCBC31FB}" type="pres">
      <dgm:prSet presAssocID="{0E569D26-B591-4FE7-BF2F-863E4816770F}" presName="tx2" presStyleLbl="revTx" presStyleIdx="3" presStyleCnt="10"/>
      <dgm:spPr/>
      <dgm:t>
        <a:bodyPr/>
        <a:lstStyle/>
        <a:p>
          <a:endParaRPr lang="cs-CZ"/>
        </a:p>
      </dgm:t>
    </dgm:pt>
    <dgm:pt modelId="{C8755E90-B6E5-4B42-9244-483C6F105A3F}" type="pres">
      <dgm:prSet presAssocID="{0E569D26-B591-4FE7-BF2F-863E4816770F}" presName="vert2" presStyleCnt="0"/>
      <dgm:spPr/>
    </dgm:pt>
    <dgm:pt modelId="{AF626A9F-E719-4163-B129-29669B2954DD}" type="pres">
      <dgm:prSet presAssocID="{0E569D26-B591-4FE7-BF2F-863E4816770F}" presName="thinLine2b" presStyleLbl="callout" presStyleIdx="2" presStyleCnt="9"/>
      <dgm:spPr/>
    </dgm:pt>
    <dgm:pt modelId="{52998EC0-CBEB-481F-9883-DD4347A0A1C6}" type="pres">
      <dgm:prSet presAssocID="{0E569D26-B591-4FE7-BF2F-863E4816770F}" presName="vertSpace2b" presStyleCnt="0"/>
      <dgm:spPr/>
    </dgm:pt>
    <dgm:pt modelId="{BA570BC1-863F-4871-845C-300CE8794D7A}" type="pres">
      <dgm:prSet presAssocID="{53323B14-AD39-4F7F-B701-FA9A762A6B94}" presName="horz2" presStyleCnt="0"/>
      <dgm:spPr/>
    </dgm:pt>
    <dgm:pt modelId="{68FAC533-57AF-4103-83F3-260A3CB60525}" type="pres">
      <dgm:prSet presAssocID="{53323B14-AD39-4F7F-B701-FA9A762A6B94}" presName="horzSpace2" presStyleCnt="0"/>
      <dgm:spPr/>
    </dgm:pt>
    <dgm:pt modelId="{5F37BFF8-D9B6-4D18-8493-997DC89968DD}" type="pres">
      <dgm:prSet presAssocID="{53323B14-AD39-4F7F-B701-FA9A762A6B94}" presName="tx2" presStyleLbl="revTx" presStyleIdx="4" presStyleCnt="10"/>
      <dgm:spPr/>
      <dgm:t>
        <a:bodyPr/>
        <a:lstStyle/>
        <a:p>
          <a:endParaRPr lang="cs-CZ"/>
        </a:p>
      </dgm:t>
    </dgm:pt>
    <dgm:pt modelId="{4C367047-9D19-4558-BED9-D66B565C4F5A}" type="pres">
      <dgm:prSet presAssocID="{53323B14-AD39-4F7F-B701-FA9A762A6B94}" presName="vert2" presStyleCnt="0"/>
      <dgm:spPr/>
    </dgm:pt>
    <dgm:pt modelId="{86F320D2-2D3F-4EF7-B1C4-214DFAF7E714}" type="pres">
      <dgm:prSet presAssocID="{53323B14-AD39-4F7F-B701-FA9A762A6B94}" presName="thinLine2b" presStyleLbl="callout" presStyleIdx="3" presStyleCnt="9"/>
      <dgm:spPr/>
    </dgm:pt>
    <dgm:pt modelId="{1160EF7E-81F5-4326-B669-689892FF2ACF}" type="pres">
      <dgm:prSet presAssocID="{53323B14-AD39-4F7F-B701-FA9A762A6B94}" presName="vertSpace2b" presStyleCnt="0"/>
      <dgm:spPr/>
    </dgm:pt>
    <dgm:pt modelId="{C3193122-D27B-41E5-97E9-D805F85698D3}" type="pres">
      <dgm:prSet presAssocID="{9FF15C9F-D639-4C99-B732-F7E6BFBB9385}" presName="horz2" presStyleCnt="0"/>
      <dgm:spPr/>
    </dgm:pt>
    <dgm:pt modelId="{4BC8E6AF-6244-45EC-8B94-269F9031A7CC}" type="pres">
      <dgm:prSet presAssocID="{9FF15C9F-D639-4C99-B732-F7E6BFBB9385}" presName="horzSpace2" presStyleCnt="0"/>
      <dgm:spPr/>
    </dgm:pt>
    <dgm:pt modelId="{2CA157CD-1751-4EA0-822A-94133430A25A}" type="pres">
      <dgm:prSet presAssocID="{9FF15C9F-D639-4C99-B732-F7E6BFBB9385}" presName="tx2" presStyleLbl="revTx" presStyleIdx="5" presStyleCnt="10"/>
      <dgm:spPr/>
      <dgm:t>
        <a:bodyPr/>
        <a:lstStyle/>
        <a:p>
          <a:endParaRPr lang="cs-CZ"/>
        </a:p>
      </dgm:t>
    </dgm:pt>
    <dgm:pt modelId="{583CFB85-B703-4BF8-8155-52AFB92D514F}" type="pres">
      <dgm:prSet presAssocID="{9FF15C9F-D639-4C99-B732-F7E6BFBB9385}" presName="vert2" presStyleCnt="0"/>
      <dgm:spPr/>
    </dgm:pt>
    <dgm:pt modelId="{D0175695-40DF-44D9-8977-77266C71E4C5}" type="pres">
      <dgm:prSet presAssocID="{9FF15C9F-D639-4C99-B732-F7E6BFBB9385}" presName="thinLine2b" presStyleLbl="callout" presStyleIdx="4" presStyleCnt="9"/>
      <dgm:spPr/>
    </dgm:pt>
    <dgm:pt modelId="{2525528E-36CA-4A6D-805E-95D4F38CD843}" type="pres">
      <dgm:prSet presAssocID="{9FF15C9F-D639-4C99-B732-F7E6BFBB9385}" presName="vertSpace2b" presStyleCnt="0"/>
      <dgm:spPr/>
    </dgm:pt>
    <dgm:pt modelId="{D03217FC-EDFB-4A53-BDEF-A3940E874AFE}" type="pres">
      <dgm:prSet presAssocID="{3F2BFC82-34C4-4A20-9043-832D59AF8D57}" presName="horz2" presStyleCnt="0"/>
      <dgm:spPr/>
    </dgm:pt>
    <dgm:pt modelId="{62156A39-2BC7-4C7C-8F48-9ADBE36FF1D4}" type="pres">
      <dgm:prSet presAssocID="{3F2BFC82-34C4-4A20-9043-832D59AF8D57}" presName="horzSpace2" presStyleCnt="0"/>
      <dgm:spPr/>
    </dgm:pt>
    <dgm:pt modelId="{12EF2205-A9CF-4D0E-8573-846E511870B2}" type="pres">
      <dgm:prSet presAssocID="{3F2BFC82-34C4-4A20-9043-832D59AF8D57}" presName="tx2" presStyleLbl="revTx" presStyleIdx="6" presStyleCnt="10"/>
      <dgm:spPr/>
      <dgm:t>
        <a:bodyPr/>
        <a:lstStyle/>
        <a:p>
          <a:endParaRPr lang="cs-CZ"/>
        </a:p>
      </dgm:t>
    </dgm:pt>
    <dgm:pt modelId="{C3F31F8B-CDEE-4D34-A863-A79C0E742745}" type="pres">
      <dgm:prSet presAssocID="{3F2BFC82-34C4-4A20-9043-832D59AF8D57}" presName="vert2" presStyleCnt="0"/>
      <dgm:spPr/>
    </dgm:pt>
    <dgm:pt modelId="{FF3B70A9-D603-4D63-B9AF-228A1D4E12AA}" type="pres">
      <dgm:prSet presAssocID="{3F2BFC82-34C4-4A20-9043-832D59AF8D57}" presName="thinLine2b" presStyleLbl="callout" presStyleIdx="5" presStyleCnt="9"/>
      <dgm:spPr/>
    </dgm:pt>
    <dgm:pt modelId="{6668BC55-DA28-4269-BF11-CF01FC30C59A}" type="pres">
      <dgm:prSet presAssocID="{3F2BFC82-34C4-4A20-9043-832D59AF8D57}" presName="vertSpace2b" presStyleCnt="0"/>
      <dgm:spPr/>
    </dgm:pt>
    <dgm:pt modelId="{0553E1DC-6E44-4E43-986E-EC3BF2B71F43}" type="pres">
      <dgm:prSet presAssocID="{EBBB56B2-62A0-493A-84B8-A2B55DA9E720}" presName="horz2" presStyleCnt="0"/>
      <dgm:spPr/>
    </dgm:pt>
    <dgm:pt modelId="{24951701-4960-4165-BC8D-505C5F8BA3FA}" type="pres">
      <dgm:prSet presAssocID="{EBBB56B2-62A0-493A-84B8-A2B55DA9E720}" presName="horzSpace2" presStyleCnt="0"/>
      <dgm:spPr/>
    </dgm:pt>
    <dgm:pt modelId="{F3579FB8-8F29-4183-9DD0-3E41F4BF5746}" type="pres">
      <dgm:prSet presAssocID="{EBBB56B2-62A0-493A-84B8-A2B55DA9E720}" presName="tx2" presStyleLbl="revTx" presStyleIdx="7" presStyleCnt="10"/>
      <dgm:spPr/>
      <dgm:t>
        <a:bodyPr/>
        <a:lstStyle/>
        <a:p>
          <a:endParaRPr lang="cs-CZ"/>
        </a:p>
      </dgm:t>
    </dgm:pt>
    <dgm:pt modelId="{2FFD8B2C-9733-4658-AA48-8129E9103883}" type="pres">
      <dgm:prSet presAssocID="{EBBB56B2-62A0-493A-84B8-A2B55DA9E720}" presName="vert2" presStyleCnt="0"/>
      <dgm:spPr/>
    </dgm:pt>
    <dgm:pt modelId="{16BD964B-A5D0-457E-B029-970952240400}" type="pres">
      <dgm:prSet presAssocID="{EBBB56B2-62A0-493A-84B8-A2B55DA9E720}" presName="thinLine2b" presStyleLbl="callout" presStyleIdx="6" presStyleCnt="9"/>
      <dgm:spPr/>
    </dgm:pt>
    <dgm:pt modelId="{4BE4B820-68F5-4BDA-99FE-85D1047E15A0}" type="pres">
      <dgm:prSet presAssocID="{EBBB56B2-62A0-493A-84B8-A2B55DA9E720}" presName="vertSpace2b" presStyleCnt="0"/>
      <dgm:spPr/>
    </dgm:pt>
    <dgm:pt modelId="{105EE828-2156-42AD-8879-4AC912E1C557}" type="pres">
      <dgm:prSet presAssocID="{D7F618F0-15D9-4875-9119-0BD5BF5640E4}" presName="horz2" presStyleCnt="0"/>
      <dgm:spPr/>
    </dgm:pt>
    <dgm:pt modelId="{D5B16794-777A-4D6E-9FC1-0134DF198D71}" type="pres">
      <dgm:prSet presAssocID="{D7F618F0-15D9-4875-9119-0BD5BF5640E4}" presName="horzSpace2" presStyleCnt="0"/>
      <dgm:spPr/>
    </dgm:pt>
    <dgm:pt modelId="{68A067B2-A931-4388-B74B-4EB4D055159E}" type="pres">
      <dgm:prSet presAssocID="{D7F618F0-15D9-4875-9119-0BD5BF5640E4}" presName="tx2" presStyleLbl="revTx" presStyleIdx="8" presStyleCnt="10"/>
      <dgm:spPr/>
      <dgm:t>
        <a:bodyPr/>
        <a:lstStyle/>
        <a:p>
          <a:endParaRPr lang="cs-CZ"/>
        </a:p>
      </dgm:t>
    </dgm:pt>
    <dgm:pt modelId="{1505958A-2F9B-4B7E-97DB-D77CA571B716}" type="pres">
      <dgm:prSet presAssocID="{D7F618F0-15D9-4875-9119-0BD5BF5640E4}" presName="vert2" presStyleCnt="0"/>
      <dgm:spPr/>
    </dgm:pt>
    <dgm:pt modelId="{97944D06-DA14-4362-8D30-2EFD7C6E0D80}" type="pres">
      <dgm:prSet presAssocID="{D7F618F0-15D9-4875-9119-0BD5BF5640E4}" presName="thinLine2b" presStyleLbl="callout" presStyleIdx="7" presStyleCnt="9"/>
      <dgm:spPr/>
    </dgm:pt>
    <dgm:pt modelId="{988ADBA4-53A5-44CC-93BA-76086EF4E2CF}" type="pres">
      <dgm:prSet presAssocID="{D7F618F0-15D9-4875-9119-0BD5BF5640E4}" presName="vertSpace2b" presStyleCnt="0"/>
      <dgm:spPr/>
    </dgm:pt>
    <dgm:pt modelId="{0C87B425-F319-4CB9-B08E-0128F77F9EC1}" type="pres">
      <dgm:prSet presAssocID="{D038D552-9DF3-4AF4-BE2B-03BD7A7461AA}" presName="horz2" presStyleCnt="0"/>
      <dgm:spPr/>
    </dgm:pt>
    <dgm:pt modelId="{003C44CA-CCB3-44BA-85CC-C967DD718B99}" type="pres">
      <dgm:prSet presAssocID="{D038D552-9DF3-4AF4-BE2B-03BD7A7461AA}" presName="horzSpace2" presStyleCnt="0"/>
      <dgm:spPr/>
    </dgm:pt>
    <dgm:pt modelId="{A3E9E6D1-77D9-479F-BEE8-E35524791A26}" type="pres">
      <dgm:prSet presAssocID="{D038D552-9DF3-4AF4-BE2B-03BD7A7461AA}" presName="tx2" presStyleLbl="revTx" presStyleIdx="9" presStyleCnt="10"/>
      <dgm:spPr/>
      <dgm:t>
        <a:bodyPr/>
        <a:lstStyle/>
        <a:p>
          <a:endParaRPr lang="cs-CZ"/>
        </a:p>
      </dgm:t>
    </dgm:pt>
    <dgm:pt modelId="{7B6F56A5-6E86-41A2-A13D-D6210A657AF9}" type="pres">
      <dgm:prSet presAssocID="{D038D552-9DF3-4AF4-BE2B-03BD7A7461AA}" presName="vert2" presStyleCnt="0"/>
      <dgm:spPr/>
    </dgm:pt>
    <dgm:pt modelId="{8E179C40-CB5C-4C6C-B6F5-98BA133B1943}" type="pres">
      <dgm:prSet presAssocID="{D038D552-9DF3-4AF4-BE2B-03BD7A7461AA}" presName="thinLine2b" presStyleLbl="callout" presStyleIdx="8" presStyleCnt="9"/>
      <dgm:spPr/>
    </dgm:pt>
    <dgm:pt modelId="{36EAB312-698E-4DE5-9570-F95F29E4CF6D}" type="pres">
      <dgm:prSet presAssocID="{D038D552-9DF3-4AF4-BE2B-03BD7A7461AA}" presName="vertSpace2b" presStyleCnt="0"/>
      <dgm:spPr/>
    </dgm:pt>
  </dgm:ptLst>
  <dgm:cxnLst>
    <dgm:cxn modelId="{093BD3C1-4993-4BE6-AA3C-F4998EC29801}" srcId="{CCAC59E8-044E-48EF-9632-34FA13B438A5}" destId="{9E9FBD3C-5AD4-44F3-A2D9-FE096100011B}" srcOrd="0" destOrd="0" parTransId="{688C313A-A067-471E-A695-AE576032DE39}" sibTransId="{E586A11F-B242-43C4-8492-859F908D9623}"/>
    <dgm:cxn modelId="{D0F22EC9-776D-4BA8-B191-35B1AB8382DE}" type="presOf" srcId="{CCAC59E8-044E-48EF-9632-34FA13B438A5}" destId="{9FE5B0EC-B5A5-484C-A8B1-4A0AB74EFB96}" srcOrd="0" destOrd="0" presId="urn:microsoft.com/office/officeart/2008/layout/LinedList"/>
    <dgm:cxn modelId="{9DEFD649-5AE1-47C9-B16A-9E6415E0C4DE}" type="presOf" srcId="{D038D552-9DF3-4AF4-BE2B-03BD7A7461AA}" destId="{A3E9E6D1-77D9-479F-BEE8-E35524791A26}" srcOrd="0" destOrd="0" presId="urn:microsoft.com/office/officeart/2008/layout/LinedList"/>
    <dgm:cxn modelId="{2D1D6F18-A395-4A41-B408-428F92C4E574}" type="presOf" srcId="{EBBB56B2-62A0-493A-84B8-A2B55DA9E720}" destId="{F3579FB8-8F29-4183-9DD0-3E41F4BF5746}" srcOrd="0" destOrd="0" presId="urn:microsoft.com/office/officeart/2008/layout/LinedList"/>
    <dgm:cxn modelId="{C217D91E-8766-49E1-BE8C-C5405DEA0C5F}" srcId="{CCAC59E8-044E-48EF-9632-34FA13B438A5}" destId="{D7F618F0-15D9-4875-9119-0BD5BF5640E4}" srcOrd="7" destOrd="0" parTransId="{ACD55BC8-6C9B-49BC-99CA-B663D9D92630}" sibTransId="{14A6F9F6-2D6B-414E-8338-2AB3CC41DE7F}"/>
    <dgm:cxn modelId="{0113C9CE-A8CE-4F9F-84D6-4E9E99DD879F}" type="presOf" srcId="{0E569D26-B591-4FE7-BF2F-863E4816770F}" destId="{AC09EB1C-89D1-4920-B5B1-ACADDCBC31FB}" srcOrd="0" destOrd="0" presId="urn:microsoft.com/office/officeart/2008/layout/LinedList"/>
    <dgm:cxn modelId="{EB400194-C483-446C-93FA-60D42822B66D}" srcId="{CCAC59E8-044E-48EF-9632-34FA13B438A5}" destId="{53323B14-AD39-4F7F-B701-FA9A762A6B94}" srcOrd="3" destOrd="0" parTransId="{544A1D1C-40B4-4B60-B8B1-BC06437667E8}" sibTransId="{48644B13-6496-416F-8D9E-0187DA6DC2FE}"/>
    <dgm:cxn modelId="{DD33DF23-0B82-44F3-9874-305073781A72}" type="presOf" srcId="{9E9FBD3C-5AD4-44F3-A2D9-FE096100011B}" destId="{09D0F1DC-5DB7-404F-80CB-EF63B1C027FD}" srcOrd="0" destOrd="0" presId="urn:microsoft.com/office/officeart/2008/layout/LinedList"/>
    <dgm:cxn modelId="{E131696C-B20F-46C8-9515-60DA796920CA}" srcId="{CCAC59E8-044E-48EF-9632-34FA13B438A5}" destId="{8A548A06-421A-48D1-BA15-E03652E83DB6}" srcOrd="1" destOrd="0" parTransId="{E6EEABC1-D84F-415F-8E1F-21F61F4849C3}" sibTransId="{B47F629B-54F2-4C9E-8929-5B55C8CB0AAC}"/>
    <dgm:cxn modelId="{15003512-6588-44A7-B73A-5C6D84E56FAF}" type="presOf" srcId="{D7F618F0-15D9-4875-9119-0BD5BF5640E4}" destId="{68A067B2-A931-4388-B74B-4EB4D055159E}" srcOrd="0" destOrd="0" presId="urn:microsoft.com/office/officeart/2008/layout/LinedList"/>
    <dgm:cxn modelId="{39078754-2DE1-4A04-9E26-2328A724DC58}" type="presOf" srcId="{9FF15C9F-D639-4C99-B732-F7E6BFBB9385}" destId="{2CA157CD-1751-4EA0-822A-94133430A25A}" srcOrd="0" destOrd="0" presId="urn:microsoft.com/office/officeart/2008/layout/LinedList"/>
    <dgm:cxn modelId="{FDCAF1C3-D9FF-49A6-AC4C-D291D5F04F77}" type="presOf" srcId="{53323B14-AD39-4F7F-B701-FA9A762A6B94}" destId="{5F37BFF8-D9B6-4D18-8493-997DC89968DD}" srcOrd="0" destOrd="0" presId="urn:microsoft.com/office/officeart/2008/layout/LinedList"/>
    <dgm:cxn modelId="{E99DF8EC-76BC-493A-831E-EFA5EA6942C0}" type="presOf" srcId="{BE1D89E1-11E9-4D75-8158-9CF40E53898D}" destId="{5401AD15-260A-4D58-98CB-8829DEF85E05}" srcOrd="0" destOrd="0" presId="urn:microsoft.com/office/officeart/2008/layout/LinedList"/>
    <dgm:cxn modelId="{2D18BFAD-4304-4C03-9A6E-05F18C83B1E4}" srcId="{CCAC59E8-044E-48EF-9632-34FA13B438A5}" destId="{9FF15C9F-D639-4C99-B732-F7E6BFBB9385}" srcOrd="4" destOrd="0" parTransId="{EEA04C9B-53C4-473A-BCA6-9AA63427617C}" sibTransId="{5E7EC8F6-3011-48B5-A261-CB24718CFA39}"/>
    <dgm:cxn modelId="{A53BCDC1-894B-4601-AC30-3127AC12C5B6}" type="presOf" srcId="{8A548A06-421A-48D1-BA15-E03652E83DB6}" destId="{0C840F02-1813-4CF6-867C-3853479D1BCD}" srcOrd="0" destOrd="0" presId="urn:microsoft.com/office/officeart/2008/layout/LinedList"/>
    <dgm:cxn modelId="{B37B143C-76F8-4657-9293-EC31AE066725}" srcId="{CCAC59E8-044E-48EF-9632-34FA13B438A5}" destId="{0E569D26-B591-4FE7-BF2F-863E4816770F}" srcOrd="2" destOrd="0" parTransId="{35077C43-82A4-4B8B-8124-D80032FF78BF}" sibTransId="{BDDCA07E-7E8A-4149-9629-9ACF7851FBCB}"/>
    <dgm:cxn modelId="{C436E793-A2CB-41AE-945C-302A4181E953}" srcId="{BE1D89E1-11E9-4D75-8158-9CF40E53898D}" destId="{CCAC59E8-044E-48EF-9632-34FA13B438A5}" srcOrd="0" destOrd="0" parTransId="{A8D5CF73-B196-49AC-9210-D203E6FD59AC}" sibTransId="{2A6B83E5-7AF1-4BBF-85D2-2DC3D5834B94}"/>
    <dgm:cxn modelId="{D41E76C3-39DC-49BA-87DA-C78CFAA89C03}" srcId="{CCAC59E8-044E-48EF-9632-34FA13B438A5}" destId="{D038D552-9DF3-4AF4-BE2B-03BD7A7461AA}" srcOrd="8" destOrd="0" parTransId="{72E53DDD-E25C-4C59-A12C-9B1FA19AE735}" sibTransId="{500ED53C-B906-47BB-B822-273836287988}"/>
    <dgm:cxn modelId="{8C69F0E1-A6E4-46BB-9718-2176DCF65298}" srcId="{CCAC59E8-044E-48EF-9632-34FA13B438A5}" destId="{EBBB56B2-62A0-493A-84B8-A2B55DA9E720}" srcOrd="6" destOrd="0" parTransId="{35C186F2-28BE-4FD8-8FDF-17BD40B66EEB}" sibTransId="{AF160458-605E-4A1A-A6FF-240AC2C20076}"/>
    <dgm:cxn modelId="{A7F60623-B691-47E4-91E7-8CEE0009095C}" srcId="{CCAC59E8-044E-48EF-9632-34FA13B438A5}" destId="{3F2BFC82-34C4-4A20-9043-832D59AF8D57}" srcOrd="5" destOrd="0" parTransId="{6AA9C71B-7FAC-4D42-840E-782D00C3CDEC}" sibTransId="{112964BC-5E40-428C-BF1A-FF67B866C57D}"/>
    <dgm:cxn modelId="{16F5CBE8-F94B-4C1E-97F5-2EA257896B48}" type="presOf" srcId="{3F2BFC82-34C4-4A20-9043-832D59AF8D57}" destId="{12EF2205-A9CF-4D0E-8573-846E511870B2}" srcOrd="0" destOrd="0" presId="urn:microsoft.com/office/officeart/2008/layout/LinedList"/>
    <dgm:cxn modelId="{9636D19E-A078-438F-AD88-08372214880B}" type="presParOf" srcId="{5401AD15-260A-4D58-98CB-8829DEF85E05}" destId="{3A9ED51A-FD07-437A-B836-BED1E38A42DB}" srcOrd="0" destOrd="0" presId="urn:microsoft.com/office/officeart/2008/layout/LinedList"/>
    <dgm:cxn modelId="{421575A0-2A5D-42EE-89B6-99479540E2A7}" type="presParOf" srcId="{5401AD15-260A-4D58-98CB-8829DEF85E05}" destId="{9C00DE4C-57E0-4DBA-9809-D5ED90587FBE}" srcOrd="1" destOrd="0" presId="urn:microsoft.com/office/officeart/2008/layout/LinedList"/>
    <dgm:cxn modelId="{93F61BB0-DF47-4A8D-815E-2B7B38ECB2E3}" type="presParOf" srcId="{9C00DE4C-57E0-4DBA-9809-D5ED90587FBE}" destId="{9FE5B0EC-B5A5-484C-A8B1-4A0AB74EFB96}" srcOrd="0" destOrd="0" presId="urn:microsoft.com/office/officeart/2008/layout/LinedList"/>
    <dgm:cxn modelId="{5FE5F7E3-6E0E-4AC2-B098-7FCD8B5CCF25}" type="presParOf" srcId="{9C00DE4C-57E0-4DBA-9809-D5ED90587FBE}" destId="{893D56E7-82D8-465A-B221-264FEF84C2C7}" srcOrd="1" destOrd="0" presId="urn:microsoft.com/office/officeart/2008/layout/LinedList"/>
    <dgm:cxn modelId="{C3B96B03-2EFD-4E6A-8883-E5888B86AC63}" type="presParOf" srcId="{893D56E7-82D8-465A-B221-264FEF84C2C7}" destId="{72491089-C11A-46FA-BC6D-D0B7E15F3892}" srcOrd="0" destOrd="0" presId="urn:microsoft.com/office/officeart/2008/layout/LinedList"/>
    <dgm:cxn modelId="{41D3B1F5-0C87-4B36-80E3-EA051FA2A462}" type="presParOf" srcId="{893D56E7-82D8-465A-B221-264FEF84C2C7}" destId="{461D8313-65D7-47FD-BFA5-C74A36F596FE}" srcOrd="1" destOrd="0" presId="urn:microsoft.com/office/officeart/2008/layout/LinedList"/>
    <dgm:cxn modelId="{FBAD706B-4E0D-47EB-B26E-5C2BA14354A2}" type="presParOf" srcId="{461D8313-65D7-47FD-BFA5-C74A36F596FE}" destId="{B4FC392A-2B04-43DF-AAF6-F7FEA65B7E5E}" srcOrd="0" destOrd="0" presId="urn:microsoft.com/office/officeart/2008/layout/LinedList"/>
    <dgm:cxn modelId="{2AD857E1-78DA-4042-98A0-73B3CFD33519}" type="presParOf" srcId="{461D8313-65D7-47FD-BFA5-C74A36F596FE}" destId="{09D0F1DC-5DB7-404F-80CB-EF63B1C027FD}" srcOrd="1" destOrd="0" presId="urn:microsoft.com/office/officeart/2008/layout/LinedList"/>
    <dgm:cxn modelId="{F0829441-C3DB-4FB6-893F-4CA4C2C1E0DA}" type="presParOf" srcId="{461D8313-65D7-47FD-BFA5-C74A36F596FE}" destId="{22BD58E7-1C84-4220-BD9E-523427BD2CB6}" srcOrd="2" destOrd="0" presId="urn:microsoft.com/office/officeart/2008/layout/LinedList"/>
    <dgm:cxn modelId="{193912D1-5A74-4282-8F58-BB34D253D994}" type="presParOf" srcId="{893D56E7-82D8-465A-B221-264FEF84C2C7}" destId="{A3882A47-A661-4AC3-923C-4E133E6CA39A}" srcOrd="2" destOrd="0" presId="urn:microsoft.com/office/officeart/2008/layout/LinedList"/>
    <dgm:cxn modelId="{B226573B-2110-4BB0-A290-B61DA4D96E65}" type="presParOf" srcId="{893D56E7-82D8-465A-B221-264FEF84C2C7}" destId="{5DC38A46-488B-43C2-A485-A68CBBB8D961}" srcOrd="3" destOrd="0" presId="urn:microsoft.com/office/officeart/2008/layout/LinedList"/>
    <dgm:cxn modelId="{B7E94799-02E7-431D-9DCB-9726955C93CB}" type="presParOf" srcId="{893D56E7-82D8-465A-B221-264FEF84C2C7}" destId="{3145F00F-2448-4B90-A2F1-A1CCA31532DA}" srcOrd="4" destOrd="0" presId="urn:microsoft.com/office/officeart/2008/layout/LinedList"/>
    <dgm:cxn modelId="{29F98D40-238B-4BED-961A-1EF6345AC5D9}" type="presParOf" srcId="{3145F00F-2448-4B90-A2F1-A1CCA31532DA}" destId="{C1848F9C-A8ED-4B85-9CD6-EEB5EE742E99}" srcOrd="0" destOrd="0" presId="urn:microsoft.com/office/officeart/2008/layout/LinedList"/>
    <dgm:cxn modelId="{8740735C-805E-4EC9-8B72-31D4B7B6E7A2}" type="presParOf" srcId="{3145F00F-2448-4B90-A2F1-A1CCA31532DA}" destId="{0C840F02-1813-4CF6-867C-3853479D1BCD}" srcOrd="1" destOrd="0" presId="urn:microsoft.com/office/officeart/2008/layout/LinedList"/>
    <dgm:cxn modelId="{F0AC251F-FE98-4CA0-BE3C-384702F8AF6C}" type="presParOf" srcId="{3145F00F-2448-4B90-A2F1-A1CCA31532DA}" destId="{6B4FE934-F921-42AE-AC90-C3F58256FB43}" srcOrd="2" destOrd="0" presId="urn:microsoft.com/office/officeart/2008/layout/LinedList"/>
    <dgm:cxn modelId="{133E4430-3CF3-4DD4-8799-97A3ADAE2675}" type="presParOf" srcId="{893D56E7-82D8-465A-B221-264FEF84C2C7}" destId="{2B623B53-EB29-4D18-89B4-B3B4CAC5D173}" srcOrd="5" destOrd="0" presId="urn:microsoft.com/office/officeart/2008/layout/LinedList"/>
    <dgm:cxn modelId="{E16BEFF0-9C09-49BF-AE35-697A51D03B90}" type="presParOf" srcId="{893D56E7-82D8-465A-B221-264FEF84C2C7}" destId="{94AFBAA4-E986-4884-9F0E-C67AAB507748}" srcOrd="6" destOrd="0" presId="urn:microsoft.com/office/officeart/2008/layout/LinedList"/>
    <dgm:cxn modelId="{E3CBA88C-6EB0-4F06-88C7-789997AEFEE1}" type="presParOf" srcId="{893D56E7-82D8-465A-B221-264FEF84C2C7}" destId="{E50E42B1-2EA1-4941-A556-A30D17601123}" srcOrd="7" destOrd="0" presId="urn:microsoft.com/office/officeart/2008/layout/LinedList"/>
    <dgm:cxn modelId="{7B665787-8803-42C3-A257-23F585F3F752}" type="presParOf" srcId="{E50E42B1-2EA1-4941-A556-A30D17601123}" destId="{D28CFB6B-0540-4035-B15F-FD886E4687F8}" srcOrd="0" destOrd="0" presId="urn:microsoft.com/office/officeart/2008/layout/LinedList"/>
    <dgm:cxn modelId="{83D94721-D18F-4E69-A2DD-2F74A15CD9B6}" type="presParOf" srcId="{E50E42B1-2EA1-4941-A556-A30D17601123}" destId="{AC09EB1C-89D1-4920-B5B1-ACADDCBC31FB}" srcOrd="1" destOrd="0" presId="urn:microsoft.com/office/officeart/2008/layout/LinedList"/>
    <dgm:cxn modelId="{0CBC20DF-11D5-475A-900C-BD1F947558EF}" type="presParOf" srcId="{E50E42B1-2EA1-4941-A556-A30D17601123}" destId="{C8755E90-B6E5-4B42-9244-483C6F105A3F}" srcOrd="2" destOrd="0" presId="urn:microsoft.com/office/officeart/2008/layout/LinedList"/>
    <dgm:cxn modelId="{1ABFCBAE-CD42-4D55-BC70-3A6001707138}" type="presParOf" srcId="{893D56E7-82D8-465A-B221-264FEF84C2C7}" destId="{AF626A9F-E719-4163-B129-29669B2954DD}" srcOrd="8" destOrd="0" presId="urn:microsoft.com/office/officeart/2008/layout/LinedList"/>
    <dgm:cxn modelId="{67EC61A9-5B4F-4353-BAF6-A15E65A502EB}" type="presParOf" srcId="{893D56E7-82D8-465A-B221-264FEF84C2C7}" destId="{52998EC0-CBEB-481F-9883-DD4347A0A1C6}" srcOrd="9" destOrd="0" presId="urn:microsoft.com/office/officeart/2008/layout/LinedList"/>
    <dgm:cxn modelId="{17FBD230-5D95-41CE-9F6B-7736C43C49FB}" type="presParOf" srcId="{893D56E7-82D8-465A-B221-264FEF84C2C7}" destId="{BA570BC1-863F-4871-845C-300CE8794D7A}" srcOrd="10" destOrd="0" presId="urn:microsoft.com/office/officeart/2008/layout/LinedList"/>
    <dgm:cxn modelId="{20569050-0E12-4213-B8C0-2AA4E97E0FA2}" type="presParOf" srcId="{BA570BC1-863F-4871-845C-300CE8794D7A}" destId="{68FAC533-57AF-4103-83F3-260A3CB60525}" srcOrd="0" destOrd="0" presId="urn:microsoft.com/office/officeart/2008/layout/LinedList"/>
    <dgm:cxn modelId="{A0210E2F-0F8E-484E-BB94-67B92405298E}" type="presParOf" srcId="{BA570BC1-863F-4871-845C-300CE8794D7A}" destId="{5F37BFF8-D9B6-4D18-8493-997DC89968DD}" srcOrd="1" destOrd="0" presId="urn:microsoft.com/office/officeart/2008/layout/LinedList"/>
    <dgm:cxn modelId="{6D76FA71-33F8-4EDA-BC36-C21CDE0E9092}" type="presParOf" srcId="{BA570BC1-863F-4871-845C-300CE8794D7A}" destId="{4C367047-9D19-4558-BED9-D66B565C4F5A}" srcOrd="2" destOrd="0" presId="urn:microsoft.com/office/officeart/2008/layout/LinedList"/>
    <dgm:cxn modelId="{43D33E24-7BA2-4455-87EB-50BF844DE643}" type="presParOf" srcId="{893D56E7-82D8-465A-B221-264FEF84C2C7}" destId="{86F320D2-2D3F-4EF7-B1C4-214DFAF7E714}" srcOrd="11" destOrd="0" presId="urn:microsoft.com/office/officeart/2008/layout/LinedList"/>
    <dgm:cxn modelId="{C998437A-F525-4494-9C29-E0CA9E18DB74}" type="presParOf" srcId="{893D56E7-82D8-465A-B221-264FEF84C2C7}" destId="{1160EF7E-81F5-4326-B669-689892FF2ACF}" srcOrd="12" destOrd="0" presId="urn:microsoft.com/office/officeart/2008/layout/LinedList"/>
    <dgm:cxn modelId="{1BBEDDBE-7E37-4079-B39B-45E272AC7CA8}" type="presParOf" srcId="{893D56E7-82D8-465A-B221-264FEF84C2C7}" destId="{C3193122-D27B-41E5-97E9-D805F85698D3}" srcOrd="13" destOrd="0" presId="urn:microsoft.com/office/officeart/2008/layout/LinedList"/>
    <dgm:cxn modelId="{2AA620CB-0193-43BF-B7C9-21870A0A4208}" type="presParOf" srcId="{C3193122-D27B-41E5-97E9-D805F85698D3}" destId="{4BC8E6AF-6244-45EC-8B94-269F9031A7CC}" srcOrd="0" destOrd="0" presId="urn:microsoft.com/office/officeart/2008/layout/LinedList"/>
    <dgm:cxn modelId="{F7C5A5CA-2184-4FD7-A9DA-7780C48A1747}" type="presParOf" srcId="{C3193122-D27B-41E5-97E9-D805F85698D3}" destId="{2CA157CD-1751-4EA0-822A-94133430A25A}" srcOrd="1" destOrd="0" presId="urn:microsoft.com/office/officeart/2008/layout/LinedList"/>
    <dgm:cxn modelId="{9DB33056-F85B-446F-862D-FCA8C2219428}" type="presParOf" srcId="{C3193122-D27B-41E5-97E9-D805F85698D3}" destId="{583CFB85-B703-4BF8-8155-52AFB92D514F}" srcOrd="2" destOrd="0" presId="urn:microsoft.com/office/officeart/2008/layout/LinedList"/>
    <dgm:cxn modelId="{0629F9BC-C0B7-4338-ACFA-477A41C4C1EC}" type="presParOf" srcId="{893D56E7-82D8-465A-B221-264FEF84C2C7}" destId="{D0175695-40DF-44D9-8977-77266C71E4C5}" srcOrd="14" destOrd="0" presId="urn:microsoft.com/office/officeart/2008/layout/LinedList"/>
    <dgm:cxn modelId="{513F4F8E-1EBC-4F77-8DD6-A5FAD9A62C20}" type="presParOf" srcId="{893D56E7-82D8-465A-B221-264FEF84C2C7}" destId="{2525528E-36CA-4A6D-805E-95D4F38CD843}" srcOrd="15" destOrd="0" presId="urn:microsoft.com/office/officeart/2008/layout/LinedList"/>
    <dgm:cxn modelId="{04F80C64-AD11-486E-838A-39543BAAC031}" type="presParOf" srcId="{893D56E7-82D8-465A-B221-264FEF84C2C7}" destId="{D03217FC-EDFB-4A53-BDEF-A3940E874AFE}" srcOrd="16" destOrd="0" presId="urn:microsoft.com/office/officeart/2008/layout/LinedList"/>
    <dgm:cxn modelId="{72E33BF3-AED2-42FD-9697-40688DA7A2D4}" type="presParOf" srcId="{D03217FC-EDFB-4A53-BDEF-A3940E874AFE}" destId="{62156A39-2BC7-4C7C-8F48-9ADBE36FF1D4}" srcOrd="0" destOrd="0" presId="urn:microsoft.com/office/officeart/2008/layout/LinedList"/>
    <dgm:cxn modelId="{50E899B4-6363-41E5-9F74-8062448DDD1B}" type="presParOf" srcId="{D03217FC-EDFB-4A53-BDEF-A3940E874AFE}" destId="{12EF2205-A9CF-4D0E-8573-846E511870B2}" srcOrd="1" destOrd="0" presId="urn:microsoft.com/office/officeart/2008/layout/LinedList"/>
    <dgm:cxn modelId="{BEBADCF7-9564-4A20-885C-D32EEC705D3B}" type="presParOf" srcId="{D03217FC-EDFB-4A53-BDEF-A3940E874AFE}" destId="{C3F31F8B-CDEE-4D34-A863-A79C0E742745}" srcOrd="2" destOrd="0" presId="urn:microsoft.com/office/officeart/2008/layout/LinedList"/>
    <dgm:cxn modelId="{D6A14E81-988D-47D3-AD2C-274E55CBBD37}" type="presParOf" srcId="{893D56E7-82D8-465A-B221-264FEF84C2C7}" destId="{FF3B70A9-D603-4D63-B9AF-228A1D4E12AA}" srcOrd="17" destOrd="0" presId="urn:microsoft.com/office/officeart/2008/layout/LinedList"/>
    <dgm:cxn modelId="{B23AE854-AF28-4720-943D-326377ACBA32}" type="presParOf" srcId="{893D56E7-82D8-465A-B221-264FEF84C2C7}" destId="{6668BC55-DA28-4269-BF11-CF01FC30C59A}" srcOrd="18" destOrd="0" presId="urn:microsoft.com/office/officeart/2008/layout/LinedList"/>
    <dgm:cxn modelId="{1337F11B-1A0A-4E72-B1A6-4306616DBD1A}" type="presParOf" srcId="{893D56E7-82D8-465A-B221-264FEF84C2C7}" destId="{0553E1DC-6E44-4E43-986E-EC3BF2B71F43}" srcOrd="19" destOrd="0" presId="urn:microsoft.com/office/officeart/2008/layout/LinedList"/>
    <dgm:cxn modelId="{0118E458-A974-4AB6-AA1E-563B6F81A76F}" type="presParOf" srcId="{0553E1DC-6E44-4E43-986E-EC3BF2B71F43}" destId="{24951701-4960-4165-BC8D-505C5F8BA3FA}" srcOrd="0" destOrd="0" presId="urn:microsoft.com/office/officeart/2008/layout/LinedList"/>
    <dgm:cxn modelId="{78EBB205-BDA7-47DE-B3F2-9A2F2781AA98}" type="presParOf" srcId="{0553E1DC-6E44-4E43-986E-EC3BF2B71F43}" destId="{F3579FB8-8F29-4183-9DD0-3E41F4BF5746}" srcOrd="1" destOrd="0" presId="urn:microsoft.com/office/officeart/2008/layout/LinedList"/>
    <dgm:cxn modelId="{4DE22838-13AB-44A7-AE5C-DB1E044FD726}" type="presParOf" srcId="{0553E1DC-6E44-4E43-986E-EC3BF2B71F43}" destId="{2FFD8B2C-9733-4658-AA48-8129E9103883}" srcOrd="2" destOrd="0" presId="urn:microsoft.com/office/officeart/2008/layout/LinedList"/>
    <dgm:cxn modelId="{E8C0B5CD-0699-4D7E-9118-DEEEA387E77C}" type="presParOf" srcId="{893D56E7-82D8-465A-B221-264FEF84C2C7}" destId="{16BD964B-A5D0-457E-B029-970952240400}" srcOrd="20" destOrd="0" presId="urn:microsoft.com/office/officeart/2008/layout/LinedList"/>
    <dgm:cxn modelId="{08845378-68FF-4EAB-9669-A2A9B71D03F7}" type="presParOf" srcId="{893D56E7-82D8-465A-B221-264FEF84C2C7}" destId="{4BE4B820-68F5-4BDA-99FE-85D1047E15A0}" srcOrd="21" destOrd="0" presId="urn:microsoft.com/office/officeart/2008/layout/LinedList"/>
    <dgm:cxn modelId="{E69EE675-7299-4C44-8828-C8EAB4B347FD}" type="presParOf" srcId="{893D56E7-82D8-465A-B221-264FEF84C2C7}" destId="{105EE828-2156-42AD-8879-4AC912E1C557}" srcOrd="22" destOrd="0" presId="urn:microsoft.com/office/officeart/2008/layout/LinedList"/>
    <dgm:cxn modelId="{2862704E-0BD8-4B2B-9D96-0DAEAC91AF72}" type="presParOf" srcId="{105EE828-2156-42AD-8879-4AC912E1C557}" destId="{D5B16794-777A-4D6E-9FC1-0134DF198D71}" srcOrd="0" destOrd="0" presId="urn:microsoft.com/office/officeart/2008/layout/LinedList"/>
    <dgm:cxn modelId="{3A9227E0-0100-4683-9C51-6E11279BDEED}" type="presParOf" srcId="{105EE828-2156-42AD-8879-4AC912E1C557}" destId="{68A067B2-A931-4388-B74B-4EB4D055159E}" srcOrd="1" destOrd="0" presId="urn:microsoft.com/office/officeart/2008/layout/LinedList"/>
    <dgm:cxn modelId="{7D7832D3-A31D-4F48-9AF0-07683958F55D}" type="presParOf" srcId="{105EE828-2156-42AD-8879-4AC912E1C557}" destId="{1505958A-2F9B-4B7E-97DB-D77CA571B716}" srcOrd="2" destOrd="0" presId="urn:microsoft.com/office/officeart/2008/layout/LinedList"/>
    <dgm:cxn modelId="{9F74D569-191D-4382-A301-E4D09A2DAB72}" type="presParOf" srcId="{893D56E7-82D8-465A-B221-264FEF84C2C7}" destId="{97944D06-DA14-4362-8D30-2EFD7C6E0D80}" srcOrd="23" destOrd="0" presId="urn:microsoft.com/office/officeart/2008/layout/LinedList"/>
    <dgm:cxn modelId="{6058D132-9747-4A83-83EF-B839CDCA5902}" type="presParOf" srcId="{893D56E7-82D8-465A-B221-264FEF84C2C7}" destId="{988ADBA4-53A5-44CC-93BA-76086EF4E2CF}" srcOrd="24" destOrd="0" presId="urn:microsoft.com/office/officeart/2008/layout/LinedList"/>
    <dgm:cxn modelId="{908A0B9F-BE47-4F11-9E09-F143B2AF5098}" type="presParOf" srcId="{893D56E7-82D8-465A-B221-264FEF84C2C7}" destId="{0C87B425-F319-4CB9-B08E-0128F77F9EC1}" srcOrd="25" destOrd="0" presId="urn:microsoft.com/office/officeart/2008/layout/LinedList"/>
    <dgm:cxn modelId="{DA544AC8-4AF0-4BF0-9CE0-EE299C20DC05}" type="presParOf" srcId="{0C87B425-F319-4CB9-B08E-0128F77F9EC1}" destId="{003C44CA-CCB3-44BA-85CC-C967DD718B99}" srcOrd="0" destOrd="0" presId="urn:microsoft.com/office/officeart/2008/layout/LinedList"/>
    <dgm:cxn modelId="{CCF6C2FE-1963-4DC3-B119-6D9952957AAD}" type="presParOf" srcId="{0C87B425-F319-4CB9-B08E-0128F77F9EC1}" destId="{A3E9E6D1-77D9-479F-BEE8-E35524791A26}" srcOrd="1" destOrd="0" presId="urn:microsoft.com/office/officeart/2008/layout/LinedList"/>
    <dgm:cxn modelId="{BC761DAC-DA90-485E-89CE-7932405FE250}" type="presParOf" srcId="{0C87B425-F319-4CB9-B08E-0128F77F9EC1}" destId="{7B6F56A5-6E86-41A2-A13D-D6210A657AF9}" srcOrd="2" destOrd="0" presId="urn:microsoft.com/office/officeart/2008/layout/LinedList"/>
    <dgm:cxn modelId="{2C67427D-6B8B-4C8C-A184-2861B6F65264}" type="presParOf" srcId="{893D56E7-82D8-465A-B221-264FEF84C2C7}" destId="{8E179C40-CB5C-4C6C-B6F5-98BA133B1943}" srcOrd="26" destOrd="0" presId="urn:microsoft.com/office/officeart/2008/layout/LinedList"/>
    <dgm:cxn modelId="{3E31ACD4-78BF-4C5E-BA0E-F296E56350B8}" type="presParOf" srcId="{893D56E7-82D8-465A-B221-264FEF84C2C7}" destId="{36EAB312-698E-4DE5-9570-F95F29E4CF6D}" srcOrd="27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A1F468C-A096-42C6-973B-D6542D7A45D1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90E14619-DDFA-49E9-874B-4E6E3DFEF252}">
      <dgm:prSet phldrT="[Text]"/>
      <dgm:spPr/>
      <dgm:t>
        <a:bodyPr/>
        <a:lstStyle/>
        <a:p>
          <a:r>
            <a:rPr lang="cs-CZ" dirty="0" smtClean="0"/>
            <a:t>Tým</a:t>
          </a:r>
          <a:endParaRPr lang="cs-CZ" dirty="0"/>
        </a:p>
      </dgm:t>
    </dgm:pt>
    <dgm:pt modelId="{E227A117-F70C-4AB7-BF68-E3C2EB6286E8}" type="parTrans" cxnId="{5DEAB9E6-5EBF-4AA0-B3CB-9C2119BB28BA}">
      <dgm:prSet/>
      <dgm:spPr/>
      <dgm:t>
        <a:bodyPr/>
        <a:lstStyle/>
        <a:p>
          <a:endParaRPr lang="cs-CZ"/>
        </a:p>
      </dgm:t>
    </dgm:pt>
    <dgm:pt modelId="{4AF167E0-5320-4B48-AAE2-80170BD84446}" type="sibTrans" cxnId="{5DEAB9E6-5EBF-4AA0-B3CB-9C2119BB28BA}">
      <dgm:prSet/>
      <dgm:spPr/>
      <dgm:t>
        <a:bodyPr/>
        <a:lstStyle/>
        <a:p>
          <a:endParaRPr lang="cs-CZ"/>
        </a:p>
      </dgm:t>
    </dgm:pt>
    <dgm:pt modelId="{456BBB95-FBDE-4E46-9F7F-584531F54B14}">
      <dgm:prSet phldrT="[Text]"/>
      <dgm:spPr/>
      <dgm:t>
        <a:bodyPr/>
        <a:lstStyle/>
        <a:p>
          <a:r>
            <a:rPr lang="cs-CZ" dirty="0" smtClean="0"/>
            <a:t>životní fáze</a:t>
          </a:r>
          <a:endParaRPr lang="cs-CZ" dirty="0"/>
        </a:p>
      </dgm:t>
    </dgm:pt>
    <dgm:pt modelId="{65AF2D95-76F5-430B-AB1D-C74FB5AC2BF1}" type="parTrans" cxnId="{2B9B9578-CDD5-495C-B201-4F02826FC5E3}">
      <dgm:prSet/>
      <dgm:spPr/>
      <dgm:t>
        <a:bodyPr/>
        <a:lstStyle/>
        <a:p>
          <a:endParaRPr lang="cs-CZ"/>
        </a:p>
      </dgm:t>
    </dgm:pt>
    <dgm:pt modelId="{702C3941-0B7A-473B-A273-E4D1FCEC0E7E}" type="sibTrans" cxnId="{2B9B9578-CDD5-495C-B201-4F02826FC5E3}">
      <dgm:prSet/>
      <dgm:spPr/>
      <dgm:t>
        <a:bodyPr/>
        <a:lstStyle/>
        <a:p>
          <a:endParaRPr lang="cs-CZ"/>
        </a:p>
      </dgm:t>
    </dgm:pt>
    <dgm:pt modelId="{B95A42CD-F634-48C3-9B07-2F8362294CD0}">
      <dgm:prSet phldrT="[Text]"/>
      <dgm:spPr/>
      <dgm:t>
        <a:bodyPr/>
        <a:lstStyle/>
        <a:p>
          <a:r>
            <a:rPr lang="cs-CZ" dirty="0" smtClean="0"/>
            <a:t>motivace</a:t>
          </a:r>
          <a:endParaRPr lang="cs-CZ" dirty="0"/>
        </a:p>
      </dgm:t>
    </dgm:pt>
    <dgm:pt modelId="{3BF60CCC-0C69-4195-A481-025226F6B27B}" type="parTrans" cxnId="{94CCF23D-E449-45FD-988E-378FC9715157}">
      <dgm:prSet/>
      <dgm:spPr/>
      <dgm:t>
        <a:bodyPr/>
        <a:lstStyle/>
        <a:p>
          <a:endParaRPr lang="cs-CZ"/>
        </a:p>
      </dgm:t>
    </dgm:pt>
    <dgm:pt modelId="{2E444F9A-B1F9-47F9-9AC8-10CF25653E67}" type="sibTrans" cxnId="{94CCF23D-E449-45FD-988E-378FC9715157}">
      <dgm:prSet/>
      <dgm:spPr/>
      <dgm:t>
        <a:bodyPr/>
        <a:lstStyle/>
        <a:p>
          <a:endParaRPr lang="cs-CZ"/>
        </a:p>
      </dgm:t>
    </dgm:pt>
    <dgm:pt modelId="{EB8EF3E5-CCE6-4C64-B3E4-DA3AC5DA15DC}">
      <dgm:prSet phldrT="[Text]"/>
      <dgm:spPr/>
      <dgm:t>
        <a:bodyPr/>
        <a:lstStyle/>
        <a:p>
          <a:r>
            <a:rPr lang="cs-CZ" dirty="0" smtClean="0"/>
            <a:t>týmové role</a:t>
          </a:r>
          <a:endParaRPr lang="cs-CZ" dirty="0"/>
        </a:p>
      </dgm:t>
    </dgm:pt>
    <dgm:pt modelId="{A14A2EAB-9F52-4F23-9CC4-2D833C3FA357}" type="parTrans" cxnId="{E3704706-457F-4614-9A42-4875289CA11D}">
      <dgm:prSet/>
      <dgm:spPr/>
      <dgm:t>
        <a:bodyPr/>
        <a:lstStyle/>
        <a:p>
          <a:endParaRPr lang="cs-CZ"/>
        </a:p>
      </dgm:t>
    </dgm:pt>
    <dgm:pt modelId="{B19CDAC3-C0DB-4E4B-A7CB-77C36E0666D3}" type="sibTrans" cxnId="{E3704706-457F-4614-9A42-4875289CA11D}">
      <dgm:prSet/>
      <dgm:spPr/>
      <dgm:t>
        <a:bodyPr/>
        <a:lstStyle/>
        <a:p>
          <a:endParaRPr lang="cs-CZ"/>
        </a:p>
      </dgm:t>
    </dgm:pt>
    <dgm:pt modelId="{B73397BD-3808-4912-B7C1-58FB8B4F9918}">
      <dgm:prSet phldrT="[Text]"/>
      <dgm:spPr/>
      <dgm:t>
        <a:bodyPr/>
        <a:lstStyle/>
        <a:p>
          <a:r>
            <a:rPr lang="cs-CZ" dirty="0" smtClean="0"/>
            <a:t>MBTI</a:t>
          </a:r>
          <a:endParaRPr lang="cs-CZ" dirty="0"/>
        </a:p>
      </dgm:t>
    </dgm:pt>
    <dgm:pt modelId="{340E6D12-687D-4D91-9351-8A0EDB992EF9}" type="parTrans" cxnId="{7D41D231-CC0D-4DF7-8CC6-C8BF9CD4F8B0}">
      <dgm:prSet/>
      <dgm:spPr/>
      <dgm:t>
        <a:bodyPr/>
        <a:lstStyle/>
        <a:p>
          <a:endParaRPr lang="cs-CZ"/>
        </a:p>
      </dgm:t>
    </dgm:pt>
    <dgm:pt modelId="{1B6DFA19-E1D7-4BF4-A6DE-856AEC3D0B28}" type="sibTrans" cxnId="{7D41D231-CC0D-4DF7-8CC6-C8BF9CD4F8B0}">
      <dgm:prSet/>
      <dgm:spPr/>
      <dgm:t>
        <a:bodyPr/>
        <a:lstStyle/>
        <a:p>
          <a:endParaRPr lang="cs-CZ"/>
        </a:p>
      </dgm:t>
    </dgm:pt>
    <dgm:pt modelId="{F6657033-9C48-4B4D-9342-5348D135C45D}">
      <dgm:prSet phldrT="[Text]"/>
      <dgm:spPr/>
      <dgm:t>
        <a:bodyPr/>
        <a:lstStyle/>
        <a:p>
          <a:r>
            <a:rPr lang="cs-CZ" dirty="0" err="1" smtClean="0"/>
            <a:t>Belbín</a:t>
          </a:r>
          <a:endParaRPr lang="cs-CZ" dirty="0"/>
        </a:p>
      </dgm:t>
    </dgm:pt>
    <dgm:pt modelId="{650BFD42-6FAE-4758-B6F3-9883F7A1AB82}" type="parTrans" cxnId="{461673CF-1C80-4BF7-B3CF-0A025C9CE178}">
      <dgm:prSet/>
      <dgm:spPr/>
      <dgm:t>
        <a:bodyPr/>
        <a:lstStyle/>
        <a:p>
          <a:endParaRPr lang="cs-CZ"/>
        </a:p>
      </dgm:t>
    </dgm:pt>
    <dgm:pt modelId="{6740A244-D912-4D34-8D27-497A1A1DF216}" type="sibTrans" cxnId="{461673CF-1C80-4BF7-B3CF-0A025C9CE178}">
      <dgm:prSet/>
      <dgm:spPr/>
      <dgm:t>
        <a:bodyPr/>
        <a:lstStyle/>
        <a:p>
          <a:endParaRPr lang="cs-CZ"/>
        </a:p>
      </dgm:t>
    </dgm:pt>
    <dgm:pt modelId="{052C4993-F431-4CE4-BB87-A9B62345CAAC}">
      <dgm:prSet phldrT="[Text]"/>
      <dgm:spPr/>
      <dgm:t>
        <a:bodyPr/>
        <a:lstStyle/>
        <a:p>
          <a:r>
            <a:rPr lang="cs-CZ" dirty="0" smtClean="0"/>
            <a:t>typy lidí</a:t>
          </a:r>
          <a:endParaRPr lang="cs-CZ" dirty="0"/>
        </a:p>
      </dgm:t>
    </dgm:pt>
    <dgm:pt modelId="{941904F3-2F32-407A-A9AE-99CCA440B41B}" type="parTrans" cxnId="{0A2A85CF-AA74-41E7-B38A-7DDFA0F6962F}">
      <dgm:prSet/>
      <dgm:spPr/>
      <dgm:t>
        <a:bodyPr/>
        <a:lstStyle/>
        <a:p>
          <a:endParaRPr lang="cs-CZ"/>
        </a:p>
      </dgm:t>
    </dgm:pt>
    <dgm:pt modelId="{B3C9832C-7773-4196-A308-66426D868879}" type="sibTrans" cxnId="{0A2A85CF-AA74-41E7-B38A-7DDFA0F6962F}">
      <dgm:prSet/>
      <dgm:spPr/>
      <dgm:t>
        <a:bodyPr/>
        <a:lstStyle/>
        <a:p>
          <a:endParaRPr lang="cs-CZ"/>
        </a:p>
      </dgm:t>
    </dgm:pt>
    <dgm:pt modelId="{A7E7C1A4-A41A-472B-BD97-98FA1CF7ED7B}">
      <dgm:prSet phldrT="[Text]"/>
      <dgm:spPr/>
      <dgm:t>
        <a:bodyPr/>
        <a:lstStyle/>
        <a:p>
          <a:r>
            <a:rPr lang="cs-CZ" dirty="0" smtClean="0"/>
            <a:t>motivační faktory</a:t>
          </a:r>
          <a:endParaRPr lang="cs-CZ" dirty="0"/>
        </a:p>
      </dgm:t>
    </dgm:pt>
    <dgm:pt modelId="{6ED33DB5-0DD8-46BB-B004-59CD77AF087F}" type="parTrans" cxnId="{5DFFB77E-6FAD-425C-B67C-D014180818BB}">
      <dgm:prSet/>
      <dgm:spPr/>
      <dgm:t>
        <a:bodyPr/>
        <a:lstStyle/>
        <a:p>
          <a:endParaRPr lang="cs-CZ"/>
        </a:p>
      </dgm:t>
    </dgm:pt>
    <dgm:pt modelId="{49C1DD90-6730-4BEB-B766-A80286068D07}" type="sibTrans" cxnId="{5DFFB77E-6FAD-425C-B67C-D014180818BB}">
      <dgm:prSet/>
      <dgm:spPr/>
      <dgm:t>
        <a:bodyPr/>
        <a:lstStyle/>
        <a:p>
          <a:endParaRPr lang="cs-CZ"/>
        </a:p>
      </dgm:t>
    </dgm:pt>
    <dgm:pt modelId="{4A962F2E-63C7-4DAC-9F76-C91BC82C228B}">
      <dgm:prSet phldrT="[Text]"/>
      <dgm:spPr/>
      <dgm:t>
        <a:bodyPr/>
        <a:lstStyle/>
        <a:p>
          <a:r>
            <a:rPr lang="cs-CZ" dirty="0" smtClean="0"/>
            <a:t>vedení</a:t>
          </a:r>
          <a:endParaRPr lang="cs-CZ" dirty="0"/>
        </a:p>
      </dgm:t>
    </dgm:pt>
    <dgm:pt modelId="{7854356D-CC06-4D95-B79D-AC3475EC0174}" type="parTrans" cxnId="{D1BE132F-F4E1-41E2-9AD0-A911024AFC6B}">
      <dgm:prSet/>
      <dgm:spPr/>
      <dgm:t>
        <a:bodyPr/>
        <a:lstStyle/>
        <a:p>
          <a:endParaRPr lang="cs-CZ"/>
        </a:p>
      </dgm:t>
    </dgm:pt>
    <dgm:pt modelId="{34BC8A35-C414-48D0-940D-373C80C483BE}" type="sibTrans" cxnId="{D1BE132F-F4E1-41E2-9AD0-A911024AFC6B}">
      <dgm:prSet/>
      <dgm:spPr/>
      <dgm:t>
        <a:bodyPr/>
        <a:lstStyle/>
        <a:p>
          <a:endParaRPr lang="cs-CZ"/>
        </a:p>
      </dgm:t>
    </dgm:pt>
    <dgm:pt modelId="{74E02B19-0C52-4B16-94F7-2DFC53C11125}">
      <dgm:prSet phldrT="[Text]"/>
      <dgm:spPr/>
      <dgm:t>
        <a:bodyPr/>
        <a:lstStyle/>
        <a:p>
          <a:r>
            <a:rPr lang="cs-CZ" dirty="0" smtClean="0"/>
            <a:t>odměňování</a:t>
          </a:r>
          <a:endParaRPr lang="cs-CZ" dirty="0"/>
        </a:p>
      </dgm:t>
    </dgm:pt>
    <dgm:pt modelId="{34848E3A-2D6E-4C7D-B243-C6E7767BACD8}" type="parTrans" cxnId="{629E10A4-6DD6-4732-B6EF-49E6A9600E9C}">
      <dgm:prSet/>
      <dgm:spPr/>
      <dgm:t>
        <a:bodyPr/>
        <a:lstStyle/>
        <a:p>
          <a:endParaRPr lang="cs-CZ"/>
        </a:p>
      </dgm:t>
    </dgm:pt>
    <dgm:pt modelId="{94AC1B8C-25A6-4853-8F1B-918CF80A6D0C}" type="sibTrans" cxnId="{629E10A4-6DD6-4732-B6EF-49E6A9600E9C}">
      <dgm:prSet/>
      <dgm:spPr/>
      <dgm:t>
        <a:bodyPr/>
        <a:lstStyle/>
        <a:p>
          <a:endParaRPr lang="cs-CZ"/>
        </a:p>
      </dgm:t>
    </dgm:pt>
    <dgm:pt modelId="{7DED9A7D-6A0B-4BE0-A083-81763986A423}">
      <dgm:prSet phldrT="[Text]"/>
      <dgm:spPr/>
      <dgm:t>
        <a:bodyPr/>
        <a:lstStyle/>
        <a:p>
          <a:r>
            <a:rPr lang="cs-CZ" dirty="0" smtClean="0"/>
            <a:t>delegování</a:t>
          </a:r>
          <a:endParaRPr lang="cs-CZ" dirty="0"/>
        </a:p>
      </dgm:t>
    </dgm:pt>
    <dgm:pt modelId="{4BB1B437-B38D-48CD-9653-DAD953AB68BC}" type="parTrans" cxnId="{BF025675-E83C-42D7-A275-A1C26ABDB408}">
      <dgm:prSet/>
      <dgm:spPr/>
      <dgm:t>
        <a:bodyPr/>
        <a:lstStyle/>
        <a:p>
          <a:endParaRPr lang="cs-CZ"/>
        </a:p>
      </dgm:t>
    </dgm:pt>
    <dgm:pt modelId="{3115BF22-B1C0-4B50-BD3B-487F865CACEF}" type="sibTrans" cxnId="{BF025675-E83C-42D7-A275-A1C26ABDB408}">
      <dgm:prSet/>
      <dgm:spPr/>
      <dgm:t>
        <a:bodyPr/>
        <a:lstStyle/>
        <a:p>
          <a:endParaRPr lang="cs-CZ"/>
        </a:p>
      </dgm:t>
    </dgm:pt>
    <dgm:pt modelId="{4351700F-6EF4-4365-8F1B-B800E5F04024}">
      <dgm:prSet phldrT="[Text]"/>
      <dgm:spPr/>
      <dgm:t>
        <a:bodyPr/>
        <a:lstStyle/>
        <a:p>
          <a:r>
            <a:rPr lang="cs-CZ" dirty="0" smtClean="0"/>
            <a:t>kritika / chvála</a:t>
          </a:r>
          <a:endParaRPr lang="cs-CZ" dirty="0"/>
        </a:p>
      </dgm:t>
    </dgm:pt>
    <dgm:pt modelId="{CC801B97-471A-43D1-869C-23AAC6A14609}" type="parTrans" cxnId="{5EB57A7B-A3F8-400D-ACD6-6B77E5CC522C}">
      <dgm:prSet/>
      <dgm:spPr/>
      <dgm:t>
        <a:bodyPr/>
        <a:lstStyle/>
        <a:p>
          <a:endParaRPr lang="cs-CZ"/>
        </a:p>
      </dgm:t>
    </dgm:pt>
    <dgm:pt modelId="{ED56F8D7-AC6B-4503-9C6E-EC09EE762674}" type="sibTrans" cxnId="{5EB57A7B-A3F8-400D-ACD6-6B77E5CC522C}">
      <dgm:prSet/>
      <dgm:spPr/>
      <dgm:t>
        <a:bodyPr/>
        <a:lstStyle/>
        <a:p>
          <a:endParaRPr lang="cs-CZ"/>
        </a:p>
      </dgm:t>
    </dgm:pt>
    <dgm:pt modelId="{EE78F2F6-39CF-49A3-AEDD-43D3F3CF5970}">
      <dgm:prSet phldrT="[Text]"/>
      <dgm:spPr/>
      <dgm:t>
        <a:bodyPr/>
        <a:lstStyle/>
        <a:p>
          <a:r>
            <a:rPr lang="cs-CZ" dirty="0" smtClean="0"/>
            <a:t>respekt</a:t>
          </a:r>
          <a:endParaRPr lang="cs-CZ" dirty="0"/>
        </a:p>
      </dgm:t>
    </dgm:pt>
    <dgm:pt modelId="{2D103CC8-477E-4086-AC3F-7527539C9E10}" type="parTrans" cxnId="{49A8BC97-1FF6-463A-A50B-AD307C2A7B51}">
      <dgm:prSet/>
      <dgm:spPr/>
      <dgm:t>
        <a:bodyPr/>
        <a:lstStyle/>
        <a:p>
          <a:endParaRPr lang="cs-CZ"/>
        </a:p>
      </dgm:t>
    </dgm:pt>
    <dgm:pt modelId="{FAE651AD-11B5-4A51-B6C0-06A5B3077D5C}" type="sibTrans" cxnId="{49A8BC97-1FF6-463A-A50B-AD307C2A7B51}">
      <dgm:prSet/>
      <dgm:spPr/>
      <dgm:t>
        <a:bodyPr/>
        <a:lstStyle/>
        <a:p>
          <a:endParaRPr lang="cs-CZ"/>
        </a:p>
      </dgm:t>
    </dgm:pt>
    <dgm:pt modelId="{C8BA1385-A724-4F7C-98BE-00CD019A3A29}" type="pres">
      <dgm:prSet presAssocID="{1A1F468C-A096-42C6-973B-D6542D7A45D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53933054-052A-4C8B-984B-B1F874D07C05}" type="pres">
      <dgm:prSet presAssocID="{90E14619-DDFA-49E9-874B-4E6E3DFEF252}" presName="composite" presStyleCnt="0"/>
      <dgm:spPr/>
    </dgm:pt>
    <dgm:pt modelId="{94D4884F-276D-4E41-A1E1-1EE37E4C83A1}" type="pres">
      <dgm:prSet presAssocID="{90E14619-DDFA-49E9-874B-4E6E3DFEF252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560984-B35F-4382-AFA4-8655D656445F}" type="pres">
      <dgm:prSet presAssocID="{90E14619-DDFA-49E9-874B-4E6E3DFEF252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AD45CC-86C4-46AC-9452-6CC313C6BB21}" type="pres">
      <dgm:prSet presAssocID="{90E14619-DDFA-49E9-874B-4E6E3DFEF252}" presName="BalanceSpacing" presStyleCnt="0"/>
      <dgm:spPr/>
    </dgm:pt>
    <dgm:pt modelId="{4F5F35B5-B7EF-4A38-B2C9-0BBD14D35008}" type="pres">
      <dgm:prSet presAssocID="{90E14619-DDFA-49E9-874B-4E6E3DFEF252}" presName="BalanceSpacing1" presStyleCnt="0"/>
      <dgm:spPr/>
    </dgm:pt>
    <dgm:pt modelId="{54BD45FC-E2D5-45FF-A71A-712BC4C1995E}" type="pres">
      <dgm:prSet presAssocID="{4AF167E0-5320-4B48-AAE2-80170BD84446}" presName="Accent1Text" presStyleLbl="node1" presStyleIdx="1" presStyleCnt="8"/>
      <dgm:spPr/>
      <dgm:t>
        <a:bodyPr/>
        <a:lstStyle/>
        <a:p>
          <a:endParaRPr lang="cs-CZ"/>
        </a:p>
      </dgm:t>
    </dgm:pt>
    <dgm:pt modelId="{E02D49F3-E13F-4857-B828-14D03139CBA9}" type="pres">
      <dgm:prSet presAssocID="{4AF167E0-5320-4B48-AAE2-80170BD84446}" presName="spaceBetweenRectangles" presStyleCnt="0"/>
      <dgm:spPr/>
    </dgm:pt>
    <dgm:pt modelId="{1DAA4816-04FB-4C43-990B-A041A0A82297}" type="pres">
      <dgm:prSet presAssocID="{B95A42CD-F634-48C3-9B07-2F8362294CD0}" presName="composite" presStyleCnt="0"/>
      <dgm:spPr/>
    </dgm:pt>
    <dgm:pt modelId="{7267DA27-C163-4929-9EEA-FA3C7A976C66}" type="pres">
      <dgm:prSet presAssocID="{B95A42CD-F634-48C3-9B07-2F8362294CD0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F11E01-8789-4927-9893-FE3F0408EEFC}" type="pres">
      <dgm:prSet presAssocID="{B95A42CD-F634-48C3-9B07-2F8362294CD0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B5EBDA-AB0F-4673-AF94-EE39990CBDEE}" type="pres">
      <dgm:prSet presAssocID="{B95A42CD-F634-48C3-9B07-2F8362294CD0}" presName="BalanceSpacing" presStyleCnt="0"/>
      <dgm:spPr/>
    </dgm:pt>
    <dgm:pt modelId="{B06A8FF6-F90D-4C68-83CA-8A16218E7B9E}" type="pres">
      <dgm:prSet presAssocID="{B95A42CD-F634-48C3-9B07-2F8362294CD0}" presName="BalanceSpacing1" presStyleCnt="0"/>
      <dgm:spPr/>
    </dgm:pt>
    <dgm:pt modelId="{E39BE09F-6CD5-4F8F-B2B6-7BA548F8AFCE}" type="pres">
      <dgm:prSet presAssocID="{2E444F9A-B1F9-47F9-9AC8-10CF25653E67}" presName="Accent1Text" presStyleLbl="node1" presStyleIdx="3" presStyleCnt="8"/>
      <dgm:spPr/>
      <dgm:t>
        <a:bodyPr/>
        <a:lstStyle/>
        <a:p>
          <a:endParaRPr lang="cs-CZ"/>
        </a:p>
      </dgm:t>
    </dgm:pt>
    <dgm:pt modelId="{3E8C7063-C774-41AC-8795-57997AE88C78}" type="pres">
      <dgm:prSet presAssocID="{2E444F9A-B1F9-47F9-9AC8-10CF25653E67}" presName="spaceBetweenRectangles" presStyleCnt="0"/>
      <dgm:spPr/>
    </dgm:pt>
    <dgm:pt modelId="{CA9D7D4F-C495-4215-9674-2DFB070507C2}" type="pres">
      <dgm:prSet presAssocID="{EB8EF3E5-CCE6-4C64-B3E4-DA3AC5DA15DC}" presName="composite" presStyleCnt="0"/>
      <dgm:spPr/>
    </dgm:pt>
    <dgm:pt modelId="{54EB2600-B6F0-4B13-97A4-2C15C1482171}" type="pres">
      <dgm:prSet presAssocID="{EB8EF3E5-CCE6-4C64-B3E4-DA3AC5DA15DC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0FE53A-2AF5-4D30-B792-28F14412AA1D}" type="pres">
      <dgm:prSet presAssocID="{EB8EF3E5-CCE6-4C64-B3E4-DA3AC5DA15DC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975F59-D673-4ECA-9DA1-D56E22348DA2}" type="pres">
      <dgm:prSet presAssocID="{EB8EF3E5-CCE6-4C64-B3E4-DA3AC5DA15DC}" presName="BalanceSpacing" presStyleCnt="0"/>
      <dgm:spPr/>
    </dgm:pt>
    <dgm:pt modelId="{21158CE9-152F-4B18-98EC-F0AA65A19838}" type="pres">
      <dgm:prSet presAssocID="{EB8EF3E5-CCE6-4C64-B3E4-DA3AC5DA15DC}" presName="BalanceSpacing1" presStyleCnt="0"/>
      <dgm:spPr/>
    </dgm:pt>
    <dgm:pt modelId="{8DEB17EF-EE75-46D3-B37F-A0FB75062A85}" type="pres">
      <dgm:prSet presAssocID="{B19CDAC3-C0DB-4E4B-A7CB-77C36E0666D3}" presName="Accent1Text" presStyleLbl="node1" presStyleIdx="5" presStyleCnt="8"/>
      <dgm:spPr/>
      <dgm:t>
        <a:bodyPr/>
        <a:lstStyle/>
        <a:p>
          <a:endParaRPr lang="cs-CZ"/>
        </a:p>
      </dgm:t>
    </dgm:pt>
    <dgm:pt modelId="{21F1354A-1ABD-4C22-A749-980F1D8E7ADF}" type="pres">
      <dgm:prSet presAssocID="{B19CDAC3-C0DB-4E4B-A7CB-77C36E0666D3}" presName="spaceBetweenRectangles" presStyleCnt="0"/>
      <dgm:spPr/>
    </dgm:pt>
    <dgm:pt modelId="{0F6BFF0B-6EC2-4C8E-9060-688792C5074E}" type="pres">
      <dgm:prSet presAssocID="{4A962F2E-63C7-4DAC-9F76-C91BC82C228B}" presName="composite" presStyleCnt="0"/>
      <dgm:spPr/>
    </dgm:pt>
    <dgm:pt modelId="{B5023DED-0701-4CCA-A45D-A22896DF483A}" type="pres">
      <dgm:prSet presAssocID="{4A962F2E-63C7-4DAC-9F76-C91BC82C228B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228BA0-21D3-4437-AFE0-D72EB5A0A1C8}" type="pres">
      <dgm:prSet presAssocID="{4A962F2E-63C7-4DAC-9F76-C91BC82C228B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A2333C-D987-439E-963C-E2C767B1FCF7}" type="pres">
      <dgm:prSet presAssocID="{4A962F2E-63C7-4DAC-9F76-C91BC82C228B}" presName="BalanceSpacing" presStyleCnt="0"/>
      <dgm:spPr/>
    </dgm:pt>
    <dgm:pt modelId="{EAF52C5E-7B5D-43A9-823C-C5130F1E17C2}" type="pres">
      <dgm:prSet presAssocID="{4A962F2E-63C7-4DAC-9F76-C91BC82C228B}" presName="BalanceSpacing1" presStyleCnt="0"/>
      <dgm:spPr/>
    </dgm:pt>
    <dgm:pt modelId="{7EFA91B1-67F8-4A1A-AA2F-A4672E9B3188}" type="pres">
      <dgm:prSet presAssocID="{34BC8A35-C414-48D0-940D-373C80C483BE}" presName="Accent1Text" presStyleLbl="node1" presStyleIdx="7" presStyleCnt="8"/>
      <dgm:spPr/>
      <dgm:t>
        <a:bodyPr/>
        <a:lstStyle/>
        <a:p>
          <a:endParaRPr lang="cs-CZ"/>
        </a:p>
      </dgm:t>
    </dgm:pt>
  </dgm:ptLst>
  <dgm:cxnLst>
    <dgm:cxn modelId="{8784F1DB-F567-4CEB-9018-EFE2D4962074}" type="presOf" srcId="{A7E7C1A4-A41A-472B-BD97-98FA1CF7ED7B}" destId="{BBF11E01-8789-4927-9893-FE3F0408EEFC}" srcOrd="0" destOrd="1" presId="urn:microsoft.com/office/officeart/2008/layout/AlternatingHexagons"/>
    <dgm:cxn modelId="{7D41D231-CC0D-4DF7-8CC6-C8BF9CD4F8B0}" srcId="{EB8EF3E5-CCE6-4C64-B3E4-DA3AC5DA15DC}" destId="{B73397BD-3808-4912-B7C1-58FB8B4F9918}" srcOrd="0" destOrd="0" parTransId="{340E6D12-687D-4D91-9351-8A0EDB992EF9}" sibTransId="{1B6DFA19-E1D7-4BF4-A6DE-856AEC3D0B28}"/>
    <dgm:cxn modelId="{006BF1F6-9325-4B93-951E-6FA53C92ABAF}" type="presOf" srcId="{B95A42CD-F634-48C3-9B07-2F8362294CD0}" destId="{7267DA27-C163-4929-9EEA-FA3C7A976C66}" srcOrd="0" destOrd="0" presId="urn:microsoft.com/office/officeart/2008/layout/AlternatingHexagons"/>
    <dgm:cxn modelId="{2B9B9578-CDD5-495C-B201-4F02826FC5E3}" srcId="{90E14619-DDFA-49E9-874B-4E6E3DFEF252}" destId="{456BBB95-FBDE-4E46-9F7F-584531F54B14}" srcOrd="0" destOrd="0" parTransId="{65AF2D95-76F5-430B-AB1D-C74FB5AC2BF1}" sibTransId="{702C3941-0B7A-473B-A273-E4D1FCEC0E7E}"/>
    <dgm:cxn modelId="{BC3DAF82-8846-4E8F-B548-9CA98E35312D}" type="presOf" srcId="{052C4993-F431-4CE4-BB87-A9B62345CAAC}" destId="{BBF11E01-8789-4927-9893-FE3F0408EEFC}" srcOrd="0" destOrd="0" presId="urn:microsoft.com/office/officeart/2008/layout/AlternatingHexagons"/>
    <dgm:cxn modelId="{A9F9A4E0-C395-4116-B023-9FB16C8EDF00}" type="presOf" srcId="{4351700F-6EF4-4365-8F1B-B800E5F04024}" destId="{E6228BA0-21D3-4437-AFE0-D72EB5A0A1C8}" srcOrd="0" destOrd="1" presId="urn:microsoft.com/office/officeart/2008/layout/AlternatingHexagons"/>
    <dgm:cxn modelId="{5DEAB9E6-5EBF-4AA0-B3CB-9C2119BB28BA}" srcId="{1A1F468C-A096-42C6-973B-D6542D7A45D1}" destId="{90E14619-DDFA-49E9-874B-4E6E3DFEF252}" srcOrd="0" destOrd="0" parTransId="{E227A117-F70C-4AB7-BF68-E3C2EB6286E8}" sibTransId="{4AF167E0-5320-4B48-AAE2-80170BD84446}"/>
    <dgm:cxn modelId="{7888FF86-667E-4ACD-B8C5-7D6926D80F8C}" type="presOf" srcId="{F6657033-9C48-4B4D-9342-5348D135C45D}" destId="{0F0FE53A-2AF5-4D30-B792-28F14412AA1D}" srcOrd="0" destOrd="1" presId="urn:microsoft.com/office/officeart/2008/layout/AlternatingHexagons"/>
    <dgm:cxn modelId="{9B5BA15C-5D1E-49E4-A7BF-D105B0820286}" type="presOf" srcId="{74E02B19-0C52-4B16-94F7-2DFC53C11125}" destId="{56560984-B35F-4382-AFA4-8655D656445F}" srcOrd="0" destOrd="1" presId="urn:microsoft.com/office/officeart/2008/layout/AlternatingHexagons"/>
    <dgm:cxn modelId="{54D79998-EE9E-463B-BB9B-84D6F39CEF0C}" type="presOf" srcId="{90E14619-DDFA-49E9-874B-4E6E3DFEF252}" destId="{94D4884F-276D-4E41-A1E1-1EE37E4C83A1}" srcOrd="0" destOrd="0" presId="urn:microsoft.com/office/officeart/2008/layout/AlternatingHexagons"/>
    <dgm:cxn modelId="{5EB57A7B-A3F8-400D-ACD6-6B77E5CC522C}" srcId="{4A962F2E-63C7-4DAC-9F76-C91BC82C228B}" destId="{4351700F-6EF4-4365-8F1B-B800E5F04024}" srcOrd="1" destOrd="0" parTransId="{CC801B97-471A-43D1-869C-23AAC6A14609}" sibTransId="{ED56F8D7-AC6B-4503-9C6E-EC09EE762674}"/>
    <dgm:cxn modelId="{6FC3D89D-13A1-4E7D-A88F-9AF26538CABB}" type="presOf" srcId="{B73397BD-3808-4912-B7C1-58FB8B4F9918}" destId="{0F0FE53A-2AF5-4D30-B792-28F14412AA1D}" srcOrd="0" destOrd="0" presId="urn:microsoft.com/office/officeart/2008/layout/AlternatingHexagons"/>
    <dgm:cxn modelId="{D1BE132F-F4E1-41E2-9AD0-A911024AFC6B}" srcId="{1A1F468C-A096-42C6-973B-D6542D7A45D1}" destId="{4A962F2E-63C7-4DAC-9F76-C91BC82C228B}" srcOrd="3" destOrd="0" parTransId="{7854356D-CC06-4D95-B79D-AC3475EC0174}" sibTransId="{34BC8A35-C414-48D0-940D-373C80C483BE}"/>
    <dgm:cxn modelId="{5DFFB77E-6FAD-425C-B67C-D014180818BB}" srcId="{B95A42CD-F634-48C3-9B07-2F8362294CD0}" destId="{A7E7C1A4-A41A-472B-BD97-98FA1CF7ED7B}" srcOrd="1" destOrd="0" parTransId="{6ED33DB5-0DD8-46BB-B004-59CD77AF087F}" sibTransId="{49C1DD90-6730-4BEB-B766-A80286068D07}"/>
    <dgm:cxn modelId="{D5BEA6EC-C541-4F2D-B7CB-B90F2460C412}" type="presOf" srcId="{4AF167E0-5320-4B48-AAE2-80170BD84446}" destId="{54BD45FC-E2D5-45FF-A71A-712BC4C1995E}" srcOrd="0" destOrd="0" presId="urn:microsoft.com/office/officeart/2008/layout/AlternatingHexagons"/>
    <dgm:cxn modelId="{461673CF-1C80-4BF7-B3CF-0A025C9CE178}" srcId="{EB8EF3E5-CCE6-4C64-B3E4-DA3AC5DA15DC}" destId="{F6657033-9C48-4B4D-9342-5348D135C45D}" srcOrd="1" destOrd="0" parTransId="{650BFD42-6FAE-4758-B6F3-9883F7A1AB82}" sibTransId="{6740A244-D912-4D34-8D27-497A1A1DF216}"/>
    <dgm:cxn modelId="{BF025675-E83C-42D7-A275-A1C26ABDB408}" srcId="{4A962F2E-63C7-4DAC-9F76-C91BC82C228B}" destId="{7DED9A7D-6A0B-4BE0-A083-81763986A423}" srcOrd="0" destOrd="0" parTransId="{4BB1B437-B38D-48CD-9653-DAD953AB68BC}" sibTransId="{3115BF22-B1C0-4B50-BD3B-487F865CACEF}"/>
    <dgm:cxn modelId="{801252FA-BB50-4FEE-BF42-9580B79D82DF}" type="presOf" srcId="{B19CDAC3-C0DB-4E4B-A7CB-77C36E0666D3}" destId="{8DEB17EF-EE75-46D3-B37F-A0FB75062A85}" srcOrd="0" destOrd="0" presId="urn:microsoft.com/office/officeart/2008/layout/AlternatingHexagons"/>
    <dgm:cxn modelId="{F3C69375-6F10-47BA-B9E8-BB2C35E17A5A}" type="presOf" srcId="{7DED9A7D-6A0B-4BE0-A083-81763986A423}" destId="{E6228BA0-21D3-4437-AFE0-D72EB5A0A1C8}" srcOrd="0" destOrd="0" presId="urn:microsoft.com/office/officeart/2008/layout/AlternatingHexagons"/>
    <dgm:cxn modelId="{629E10A4-6DD6-4732-B6EF-49E6A9600E9C}" srcId="{90E14619-DDFA-49E9-874B-4E6E3DFEF252}" destId="{74E02B19-0C52-4B16-94F7-2DFC53C11125}" srcOrd="1" destOrd="0" parTransId="{34848E3A-2D6E-4C7D-B243-C6E7767BACD8}" sibTransId="{94AC1B8C-25A6-4853-8F1B-918CF80A6D0C}"/>
    <dgm:cxn modelId="{F2C30383-FF06-4FD0-B222-E77802A06529}" type="presOf" srcId="{2E444F9A-B1F9-47F9-9AC8-10CF25653E67}" destId="{E39BE09F-6CD5-4F8F-B2B6-7BA548F8AFCE}" srcOrd="0" destOrd="0" presId="urn:microsoft.com/office/officeart/2008/layout/AlternatingHexagons"/>
    <dgm:cxn modelId="{15431DAA-CC70-4C71-87B8-6D4A36972BA0}" type="presOf" srcId="{1A1F468C-A096-42C6-973B-D6542D7A45D1}" destId="{C8BA1385-A724-4F7C-98BE-00CD019A3A29}" srcOrd="0" destOrd="0" presId="urn:microsoft.com/office/officeart/2008/layout/AlternatingHexagons"/>
    <dgm:cxn modelId="{034E844B-214D-447C-8798-32538FB9B555}" type="presOf" srcId="{4A962F2E-63C7-4DAC-9F76-C91BC82C228B}" destId="{B5023DED-0701-4CCA-A45D-A22896DF483A}" srcOrd="0" destOrd="0" presId="urn:microsoft.com/office/officeart/2008/layout/AlternatingHexagons"/>
    <dgm:cxn modelId="{E3704706-457F-4614-9A42-4875289CA11D}" srcId="{1A1F468C-A096-42C6-973B-D6542D7A45D1}" destId="{EB8EF3E5-CCE6-4C64-B3E4-DA3AC5DA15DC}" srcOrd="2" destOrd="0" parTransId="{A14A2EAB-9F52-4F23-9CC4-2D833C3FA357}" sibTransId="{B19CDAC3-C0DB-4E4B-A7CB-77C36E0666D3}"/>
    <dgm:cxn modelId="{0A2A85CF-AA74-41E7-B38A-7DDFA0F6962F}" srcId="{B95A42CD-F634-48C3-9B07-2F8362294CD0}" destId="{052C4993-F431-4CE4-BB87-A9B62345CAAC}" srcOrd="0" destOrd="0" parTransId="{941904F3-2F32-407A-A9AE-99CCA440B41B}" sibTransId="{B3C9832C-7773-4196-A308-66426D868879}"/>
    <dgm:cxn modelId="{55151BBC-66E7-4A72-89BB-37955CF954E4}" type="presOf" srcId="{34BC8A35-C414-48D0-940D-373C80C483BE}" destId="{7EFA91B1-67F8-4A1A-AA2F-A4672E9B3188}" srcOrd="0" destOrd="0" presId="urn:microsoft.com/office/officeart/2008/layout/AlternatingHexagons"/>
    <dgm:cxn modelId="{6E1CCD01-8BF1-4946-ABCB-3037FC9E773B}" type="presOf" srcId="{EE78F2F6-39CF-49A3-AEDD-43D3F3CF5970}" destId="{E6228BA0-21D3-4437-AFE0-D72EB5A0A1C8}" srcOrd="0" destOrd="2" presId="urn:microsoft.com/office/officeart/2008/layout/AlternatingHexagons"/>
    <dgm:cxn modelId="{EB257DB9-A777-47C8-9802-AA8E3B1D47E3}" type="presOf" srcId="{EB8EF3E5-CCE6-4C64-B3E4-DA3AC5DA15DC}" destId="{54EB2600-B6F0-4B13-97A4-2C15C1482171}" srcOrd="0" destOrd="0" presId="urn:microsoft.com/office/officeart/2008/layout/AlternatingHexagons"/>
    <dgm:cxn modelId="{49A8BC97-1FF6-463A-A50B-AD307C2A7B51}" srcId="{4A962F2E-63C7-4DAC-9F76-C91BC82C228B}" destId="{EE78F2F6-39CF-49A3-AEDD-43D3F3CF5970}" srcOrd="2" destOrd="0" parTransId="{2D103CC8-477E-4086-AC3F-7527539C9E10}" sibTransId="{FAE651AD-11B5-4A51-B6C0-06A5B3077D5C}"/>
    <dgm:cxn modelId="{06A23EDE-156F-4346-9A6F-69E7CB4C3BA2}" type="presOf" srcId="{456BBB95-FBDE-4E46-9F7F-584531F54B14}" destId="{56560984-B35F-4382-AFA4-8655D656445F}" srcOrd="0" destOrd="0" presId="urn:microsoft.com/office/officeart/2008/layout/AlternatingHexagons"/>
    <dgm:cxn modelId="{94CCF23D-E449-45FD-988E-378FC9715157}" srcId="{1A1F468C-A096-42C6-973B-D6542D7A45D1}" destId="{B95A42CD-F634-48C3-9B07-2F8362294CD0}" srcOrd="1" destOrd="0" parTransId="{3BF60CCC-0C69-4195-A481-025226F6B27B}" sibTransId="{2E444F9A-B1F9-47F9-9AC8-10CF25653E67}"/>
    <dgm:cxn modelId="{09B9120F-4377-4AEF-8999-B37CE3BB6AC4}" type="presParOf" srcId="{C8BA1385-A724-4F7C-98BE-00CD019A3A29}" destId="{53933054-052A-4C8B-984B-B1F874D07C05}" srcOrd="0" destOrd="0" presId="urn:microsoft.com/office/officeart/2008/layout/AlternatingHexagons"/>
    <dgm:cxn modelId="{7D567AAA-F4C2-4672-8F38-7DA8A29E16CB}" type="presParOf" srcId="{53933054-052A-4C8B-984B-B1F874D07C05}" destId="{94D4884F-276D-4E41-A1E1-1EE37E4C83A1}" srcOrd="0" destOrd="0" presId="urn:microsoft.com/office/officeart/2008/layout/AlternatingHexagons"/>
    <dgm:cxn modelId="{131CCB99-ED7B-4AF1-AE04-0918C55A8FAC}" type="presParOf" srcId="{53933054-052A-4C8B-984B-B1F874D07C05}" destId="{56560984-B35F-4382-AFA4-8655D656445F}" srcOrd="1" destOrd="0" presId="urn:microsoft.com/office/officeart/2008/layout/AlternatingHexagons"/>
    <dgm:cxn modelId="{1E36836A-C9E6-41A2-852E-7AB1D3F830E0}" type="presParOf" srcId="{53933054-052A-4C8B-984B-B1F874D07C05}" destId="{A7AD45CC-86C4-46AC-9452-6CC313C6BB21}" srcOrd="2" destOrd="0" presId="urn:microsoft.com/office/officeart/2008/layout/AlternatingHexagons"/>
    <dgm:cxn modelId="{C788BD48-320B-494D-A75D-8DF2E107934B}" type="presParOf" srcId="{53933054-052A-4C8B-984B-B1F874D07C05}" destId="{4F5F35B5-B7EF-4A38-B2C9-0BBD14D35008}" srcOrd="3" destOrd="0" presId="urn:microsoft.com/office/officeart/2008/layout/AlternatingHexagons"/>
    <dgm:cxn modelId="{369DB1B6-49FF-42A4-928C-37298739D0D6}" type="presParOf" srcId="{53933054-052A-4C8B-984B-B1F874D07C05}" destId="{54BD45FC-E2D5-45FF-A71A-712BC4C1995E}" srcOrd="4" destOrd="0" presId="urn:microsoft.com/office/officeart/2008/layout/AlternatingHexagons"/>
    <dgm:cxn modelId="{16A5FE9B-9880-4B21-90BC-4F586E131D03}" type="presParOf" srcId="{C8BA1385-A724-4F7C-98BE-00CD019A3A29}" destId="{E02D49F3-E13F-4857-B828-14D03139CBA9}" srcOrd="1" destOrd="0" presId="urn:microsoft.com/office/officeart/2008/layout/AlternatingHexagons"/>
    <dgm:cxn modelId="{31D99095-BBC5-4246-8713-324BA2112220}" type="presParOf" srcId="{C8BA1385-A724-4F7C-98BE-00CD019A3A29}" destId="{1DAA4816-04FB-4C43-990B-A041A0A82297}" srcOrd="2" destOrd="0" presId="urn:microsoft.com/office/officeart/2008/layout/AlternatingHexagons"/>
    <dgm:cxn modelId="{6B9D09B7-0B14-46E5-B439-3B3802A2A2DC}" type="presParOf" srcId="{1DAA4816-04FB-4C43-990B-A041A0A82297}" destId="{7267DA27-C163-4929-9EEA-FA3C7A976C66}" srcOrd="0" destOrd="0" presId="urn:microsoft.com/office/officeart/2008/layout/AlternatingHexagons"/>
    <dgm:cxn modelId="{F0D1360B-94D3-4397-881F-07D66F58F264}" type="presParOf" srcId="{1DAA4816-04FB-4C43-990B-A041A0A82297}" destId="{BBF11E01-8789-4927-9893-FE3F0408EEFC}" srcOrd="1" destOrd="0" presId="urn:microsoft.com/office/officeart/2008/layout/AlternatingHexagons"/>
    <dgm:cxn modelId="{01C3B981-4A2A-43DE-97B2-FBF4712ABAB2}" type="presParOf" srcId="{1DAA4816-04FB-4C43-990B-A041A0A82297}" destId="{81B5EBDA-AB0F-4673-AF94-EE39990CBDEE}" srcOrd="2" destOrd="0" presId="urn:microsoft.com/office/officeart/2008/layout/AlternatingHexagons"/>
    <dgm:cxn modelId="{6F79F5D1-B317-4904-B387-036AB1B379AC}" type="presParOf" srcId="{1DAA4816-04FB-4C43-990B-A041A0A82297}" destId="{B06A8FF6-F90D-4C68-83CA-8A16218E7B9E}" srcOrd="3" destOrd="0" presId="urn:microsoft.com/office/officeart/2008/layout/AlternatingHexagons"/>
    <dgm:cxn modelId="{9E1BB88B-A26A-4DEF-A1F6-282A40FE16CF}" type="presParOf" srcId="{1DAA4816-04FB-4C43-990B-A041A0A82297}" destId="{E39BE09F-6CD5-4F8F-B2B6-7BA548F8AFCE}" srcOrd="4" destOrd="0" presId="urn:microsoft.com/office/officeart/2008/layout/AlternatingHexagons"/>
    <dgm:cxn modelId="{8ED98006-9337-4004-AC1B-A4EE1CF37AB4}" type="presParOf" srcId="{C8BA1385-A724-4F7C-98BE-00CD019A3A29}" destId="{3E8C7063-C774-41AC-8795-57997AE88C78}" srcOrd="3" destOrd="0" presId="urn:microsoft.com/office/officeart/2008/layout/AlternatingHexagons"/>
    <dgm:cxn modelId="{27DE8D68-FD0E-43E3-A27F-6D9B37F2E95C}" type="presParOf" srcId="{C8BA1385-A724-4F7C-98BE-00CD019A3A29}" destId="{CA9D7D4F-C495-4215-9674-2DFB070507C2}" srcOrd="4" destOrd="0" presId="urn:microsoft.com/office/officeart/2008/layout/AlternatingHexagons"/>
    <dgm:cxn modelId="{B3ECD4AE-887F-4F31-AFCB-6104EB568CDF}" type="presParOf" srcId="{CA9D7D4F-C495-4215-9674-2DFB070507C2}" destId="{54EB2600-B6F0-4B13-97A4-2C15C1482171}" srcOrd="0" destOrd="0" presId="urn:microsoft.com/office/officeart/2008/layout/AlternatingHexagons"/>
    <dgm:cxn modelId="{EE2AF5AA-2A9C-4651-8751-0D3E05651360}" type="presParOf" srcId="{CA9D7D4F-C495-4215-9674-2DFB070507C2}" destId="{0F0FE53A-2AF5-4D30-B792-28F14412AA1D}" srcOrd="1" destOrd="0" presId="urn:microsoft.com/office/officeart/2008/layout/AlternatingHexagons"/>
    <dgm:cxn modelId="{80C6786C-6E17-4B4A-BC2D-187BE6299835}" type="presParOf" srcId="{CA9D7D4F-C495-4215-9674-2DFB070507C2}" destId="{E0975F59-D673-4ECA-9DA1-D56E22348DA2}" srcOrd="2" destOrd="0" presId="urn:microsoft.com/office/officeart/2008/layout/AlternatingHexagons"/>
    <dgm:cxn modelId="{EFAD0BC5-C2E9-4089-A2F3-00A0C535F139}" type="presParOf" srcId="{CA9D7D4F-C495-4215-9674-2DFB070507C2}" destId="{21158CE9-152F-4B18-98EC-F0AA65A19838}" srcOrd="3" destOrd="0" presId="urn:microsoft.com/office/officeart/2008/layout/AlternatingHexagons"/>
    <dgm:cxn modelId="{098E0316-CC80-4754-BC1E-CEA35FCD90BE}" type="presParOf" srcId="{CA9D7D4F-C495-4215-9674-2DFB070507C2}" destId="{8DEB17EF-EE75-46D3-B37F-A0FB75062A85}" srcOrd="4" destOrd="0" presId="urn:microsoft.com/office/officeart/2008/layout/AlternatingHexagons"/>
    <dgm:cxn modelId="{BEEE612F-A62D-4A1B-9EAA-CFEF4BBE8D69}" type="presParOf" srcId="{C8BA1385-A724-4F7C-98BE-00CD019A3A29}" destId="{21F1354A-1ABD-4C22-A749-980F1D8E7ADF}" srcOrd="5" destOrd="0" presId="urn:microsoft.com/office/officeart/2008/layout/AlternatingHexagons"/>
    <dgm:cxn modelId="{5FA6B967-9D87-45F8-99A6-F37EEAA90526}" type="presParOf" srcId="{C8BA1385-A724-4F7C-98BE-00CD019A3A29}" destId="{0F6BFF0B-6EC2-4C8E-9060-688792C5074E}" srcOrd="6" destOrd="0" presId="urn:microsoft.com/office/officeart/2008/layout/AlternatingHexagons"/>
    <dgm:cxn modelId="{E6CEE453-1DF3-4229-8632-61A9A6D87C8D}" type="presParOf" srcId="{0F6BFF0B-6EC2-4C8E-9060-688792C5074E}" destId="{B5023DED-0701-4CCA-A45D-A22896DF483A}" srcOrd="0" destOrd="0" presId="urn:microsoft.com/office/officeart/2008/layout/AlternatingHexagons"/>
    <dgm:cxn modelId="{4846F5F8-9BD6-41B7-80C6-17CFC60306F6}" type="presParOf" srcId="{0F6BFF0B-6EC2-4C8E-9060-688792C5074E}" destId="{E6228BA0-21D3-4437-AFE0-D72EB5A0A1C8}" srcOrd="1" destOrd="0" presId="urn:microsoft.com/office/officeart/2008/layout/AlternatingHexagons"/>
    <dgm:cxn modelId="{C00A3B80-96AA-4128-98D5-BE5684025414}" type="presParOf" srcId="{0F6BFF0B-6EC2-4C8E-9060-688792C5074E}" destId="{93A2333C-D987-439E-963C-E2C767B1FCF7}" srcOrd="2" destOrd="0" presId="urn:microsoft.com/office/officeart/2008/layout/AlternatingHexagons"/>
    <dgm:cxn modelId="{B9EED81F-FC14-4309-8C4A-A05F3B13DB48}" type="presParOf" srcId="{0F6BFF0B-6EC2-4C8E-9060-688792C5074E}" destId="{EAF52C5E-7B5D-43A9-823C-C5130F1E17C2}" srcOrd="3" destOrd="0" presId="urn:microsoft.com/office/officeart/2008/layout/AlternatingHexagons"/>
    <dgm:cxn modelId="{D672B590-10F1-47CD-B1C0-C3E41A35AEEE}" type="presParOf" srcId="{0F6BFF0B-6EC2-4C8E-9060-688792C5074E}" destId="{7EFA91B1-67F8-4A1A-AA2F-A4672E9B318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F5D186A-F42C-45F1-94AF-96F6875BF83D}" type="doc">
      <dgm:prSet loTypeId="urn:microsoft.com/office/officeart/2005/8/layout/pyramid2" loCatId="pyramid" qsTypeId="urn:microsoft.com/office/officeart/2005/8/quickstyle/simple1" qsCatId="simple" csTypeId="urn:microsoft.com/office/officeart/2005/8/colors/colorful1" csCatId="colorful" phldr="1"/>
      <dgm:spPr/>
    </dgm:pt>
    <dgm:pt modelId="{973F98CB-E934-4E2C-A9FF-A76944ADC16E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kvalita (rozsah)</a:t>
          </a:r>
        </a:p>
      </dgm:t>
    </dgm:pt>
    <dgm:pt modelId="{A7995AF4-F2E6-49C8-A055-7B3DF0BA6C84}" type="parTrans" cxnId="{1A990D90-C556-432A-A1CA-86CAAEF665FD}">
      <dgm:prSet/>
      <dgm:spPr/>
      <dgm:t>
        <a:bodyPr/>
        <a:lstStyle/>
        <a:p>
          <a:endParaRPr lang="cs-CZ"/>
        </a:p>
      </dgm:t>
    </dgm:pt>
    <dgm:pt modelId="{6B8097CF-C7CD-41CB-A335-F866ECA42FA9}" type="sibTrans" cxnId="{1A990D90-C556-432A-A1CA-86CAAEF665FD}">
      <dgm:prSet/>
      <dgm:spPr/>
      <dgm:t>
        <a:bodyPr/>
        <a:lstStyle/>
        <a:p>
          <a:endParaRPr lang="cs-CZ"/>
        </a:p>
      </dgm:t>
    </dgm:pt>
    <dgm:pt modelId="{569AC6ED-7895-4DBD-9287-001C26BA91E1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/>
            <a:t>zdroje (náklady)</a:t>
          </a:r>
        </a:p>
      </dgm:t>
    </dgm:pt>
    <dgm:pt modelId="{0C8493BB-EA03-44A4-9D31-40A49D893894}" type="parTrans" cxnId="{55D50128-D2CA-479D-B8F9-625291168A6D}">
      <dgm:prSet/>
      <dgm:spPr/>
      <dgm:t>
        <a:bodyPr/>
        <a:lstStyle/>
        <a:p>
          <a:endParaRPr lang="cs-CZ"/>
        </a:p>
      </dgm:t>
    </dgm:pt>
    <dgm:pt modelId="{D0ACA22D-FE39-4CCC-A4F5-B0BCC135FF52}" type="sibTrans" cxnId="{55D50128-D2CA-479D-B8F9-625291168A6D}">
      <dgm:prSet/>
      <dgm:spPr/>
      <dgm:t>
        <a:bodyPr/>
        <a:lstStyle/>
        <a:p>
          <a:endParaRPr lang="cs-CZ"/>
        </a:p>
      </dgm:t>
    </dgm:pt>
    <dgm:pt modelId="{F6A70314-D7D9-4BF6-B143-A0C4427503DB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/>
            <a:t>čas (harmonogram)</a:t>
          </a:r>
        </a:p>
      </dgm:t>
    </dgm:pt>
    <dgm:pt modelId="{64541C3E-1615-4948-BD64-D3327D1C885B}" type="parTrans" cxnId="{74013DF1-4FA7-49B6-9351-80D8467B1590}">
      <dgm:prSet/>
      <dgm:spPr/>
      <dgm:t>
        <a:bodyPr/>
        <a:lstStyle/>
        <a:p>
          <a:endParaRPr lang="cs-CZ"/>
        </a:p>
      </dgm:t>
    </dgm:pt>
    <dgm:pt modelId="{ACAA5435-C3AA-4D04-B526-4975E80D1C8B}" type="sibTrans" cxnId="{74013DF1-4FA7-49B6-9351-80D8467B1590}">
      <dgm:prSet/>
      <dgm:spPr/>
      <dgm:t>
        <a:bodyPr/>
        <a:lstStyle/>
        <a:p>
          <a:endParaRPr lang="cs-CZ"/>
        </a:p>
      </dgm:t>
    </dgm:pt>
    <dgm:pt modelId="{E6DA34F6-A082-4645-B6EB-158549E2EF80}" type="pres">
      <dgm:prSet presAssocID="{5F5D186A-F42C-45F1-94AF-96F6875BF83D}" presName="compositeShape" presStyleCnt="0">
        <dgm:presLayoutVars>
          <dgm:dir/>
          <dgm:resizeHandles/>
        </dgm:presLayoutVars>
      </dgm:prSet>
      <dgm:spPr/>
    </dgm:pt>
    <dgm:pt modelId="{A454F519-DB67-40D3-AE5C-4696E0552B44}" type="pres">
      <dgm:prSet presAssocID="{5F5D186A-F42C-45F1-94AF-96F6875BF83D}" presName="pyramid" presStyleLbl="node1" presStyleIdx="0" presStyleCnt="1" custLinFactNeighborX="1216"/>
      <dgm:spPr/>
    </dgm:pt>
    <dgm:pt modelId="{6D5EBE13-35A3-4F53-A631-6B6F938455DB}" type="pres">
      <dgm:prSet presAssocID="{5F5D186A-F42C-45F1-94AF-96F6875BF83D}" presName="theList" presStyleCnt="0"/>
      <dgm:spPr/>
    </dgm:pt>
    <dgm:pt modelId="{70AC47CE-BA00-4A91-B589-A565BDFE70CE}" type="pres">
      <dgm:prSet presAssocID="{973F98CB-E934-4E2C-A9FF-A76944ADC16E}" presName="aNode" presStyleLbl="fgAcc1" presStyleIdx="0" presStyleCnt="3" custLinFactNeighborX="-52119" custLinFactNeighborY="326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31D415-AD40-48BA-B95F-F25D0FD5AF86}" type="pres">
      <dgm:prSet presAssocID="{973F98CB-E934-4E2C-A9FF-A76944ADC16E}" presName="aSpace" presStyleCnt="0"/>
      <dgm:spPr/>
    </dgm:pt>
    <dgm:pt modelId="{B6C6273F-5DF4-4B85-B136-E8E6BA1BBE9E}" type="pres">
      <dgm:prSet presAssocID="{569AC6ED-7895-4DBD-9287-001C26BA91E1}" presName="aNode" presStyleLbl="fgAcc1" presStyleIdx="1" presStyleCnt="3" custLinFactX="-6201" custLinFactY="125229" custLinFactNeighborX="-100000" custLinFactNeighborY="2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F33B26-72EB-4009-8CA0-52FF1CFBB5FD}" type="pres">
      <dgm:prSet presAssocID="{569AC6ED-7895-4DBD-9287-001C26BA91E1}" presName="aSpace" presStyleCnt="0"/>
      <dgm:spPr/>
    </dgm:pt>
    <dgm:pt modelId="{B8F2A54C-0C86-4287-B277-0AC575CF772F}" type="pres">
      <dgm:prSet presAssocID="{F6A70314-D7D9-4BF6-B143-A0C4427503DB}" presName="aNode" presStyleLbl="fgAcc1" presStyleIdx="2" presStyleCnt="3" custLinFactY="20056" custLinFactNeighborX="21978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F1D34A-86FA-4B6C-A8C8-E38557CCA8AD}" type="pres">
      <dgm:prSet presAssocID="{F6A70314-D7D9-4BF6-B143-A0C4427503DB}" presName="aSpace" presStyleCnt="0"/>
      <dgm:spPr/>
    </dgm:pt>
  </dgm:ptLst>
  <dgm:cxnLst>
    <dgm:cxn modelId="{D6703AE9-7DFE-468E-955C-462CFD374731}" type="presOf" srcId="{F6A70314-D7D9-4BF6-B143-A0C4427503DB}" destId="{B8F2A54C-0C86-4287-B277-0AC575CF772F}" srcOrd="0" destOrd="0" presId="urn:microsoft.com/office/officeart/2005/8/layout/pyramid2"/>
    <dgm:cxn modelId="{AC64EEB9-C01E-41CC-BFFB-3F17CF3BA6AA}" type="presOf" srcId="{569AC6ED-7895-4DBD-9287-001C26BA91E1}" destId="{B6C6273F-5DF4-4B85-B136-E8E6BA1BBE9E}" srcOrd="0" destOrd="0" presId="urn:microsoft.com/office/officeart/2005/8/layout/pyramid2"/>
    <dgm:cxn modelId="{55D50128-D2CA-479D-B8F9-625291168A6D}" srcId="{5F5D186A-F42C-45F1-94AF-96F6875BF83D}" destId="{569AC6ED-7895-4DBD-9287-001C26BA91E1}" srcOrd="1" destOrd="0" parTransId="{0C8493BB-EA03-44A4-9D31-40A49D893894}" sibTransId="{D0ACA22D-FE39-4CCC-A4F5-B0BCC135FF52}"/>
    <dgm:cxn modelId="{242E9157-3807-42BD-925D-E221BA82E3AA}" type="presOf" srcId="{5F5D186A-F42C-45F1-94AF-96F6875BF83D}" destId="{E6DA34F6-A082-4645-B6EB-158549E2EF80}" srcOrd="0" destOrd="0" presId="urn:microsoft.com/office/officeart/2005/8/layout/pyramid2"/>
    <dgm:cxn modelId="{1A990D90-C556-432A-A1CA-86CAAEF665FD}" srcId="{5F5D186A-F42C-45F1-94AF-96F6875BF83D}" destId="{973F98CB-E934-4E2C-A9FF-A76944ADC16E}" srcOrd="0" destOrd="0" parTransId="{A7995AF4-F2E6-49C8-A055-7B3DF0BA6C84}" sibTransId="{6B8097CF-C7CD-41CB-A335-F866ECA42FA9}"/>
    <dgm:cxn modelId="{74013DF1-4FA7-49B6-9351-80D8467B1590}" srcId="{5F5D186A-F42C-45F1-94AF-96F6875BF83D}" destId="{F6A70314-D7D9-4BF6-B143-A0C4427503DB}" srcOrd="2" destOrd="0" parTransId="{64541C3E-1615-4948-BD64-D3327D1C885B}" sibTransId="{ACAA5435-C3AA-4D04-B526-4975E80D1C8B}"/>
    <dgm:cxn modelId="{612D1639-C6AE-437A-860F-E28F706291D4}" type="presOf" srcId="{973F98CB-E934-4E2C-A9FF-A76944ADC16E}" destId="{70AC47CE-BA00-4A91-B589-A565BDFE70CE}" srcOrd="0" destOrd="0" presId="urn:microsoft.com/office/officeart/2005/8/layout/pyramid2"/>
    <dgm:cxn modelId="{0EDCA9E7-E9C0-41C0-879C-AB0CAFDC9475}" type="presParOf" srcId="{E6DA34F6-A082-4645-B6EB-158549E2EF80}" destId="{A454F519-DB67-40D3-AE5C-4696E0552B44}" srcOrd="0" destOrd="0" presId="urn:microsoft.com/office/officeart/2005/8/layout/pyramid2"/>
    <dgm:cxn modelId="{3C69C5EC-E8B9-46B0-9222-DD2263C1E6C0}" type="presParOf" srcId="{E6DA34F6-A082-4645-B6EB-158549E2EF80}" destId="{6D5EBE13-35A3-4F53-A631-6B6F938455DB}" srcOrd="1" destOrd="0" presId="urn:microsoft.com/office/officeart/2005/8/layout/pyramid2"/>
    <dgm:cxn modelId="{4D171633-D189-4270-8AE5-1DEA67C237C8}" type="presParOf" srcId="{6D5EBE13-35A3-4F53-A631-6B6F938455DB}" destId="{70AC47CE-BA00-4A91-B589-A565BDFE70CE}" srcOrd="0" destOrd="0" presId="urn:microsoft.com/office/officeart/2005/8/layout/pyramid2"/>
    <dgm:cxn modelId="{C98D8DDF-D076-4AFA-9C23-D62584CF71B2}" type="presParOf" srcId="{6D5EBE13-35A3-4F53-A631-6B6F938455DB}" destId="{5531D415-AD40-48BA-B95F-F25D0FD5AF86}" srcOrd="1" destOrd="0" presId="urn:microsoft.com/office/officeart/2005/8/layout/pyramid2"/>
    <dgm:cxn modelId="{BC98F510-1BC5-4D11-B478-88530D704D19}" type="presParOf" srcId="{6D5EBE13-35A3-4F53-A631-6B6F938455DB}" destId="{B6C6273F-5DF4-4B85-B136-E8E6BA1BBE9E}" srcOrd="2" destOrd="0" presId="urn:microsoft.com/office/officeart/2005/8/layout/pyramid2"/>
    <dgm:cxn modelId="{6B4D501E-96E7-4328-A6F3-B2B6EF0CD49F}" type="presParOf" srcId="{6D5EBE13-35A3-4F53-A631-6B6F938455DB}" destId="{F4F33B26-72EB-4009-8CA0-52FF1CFBB5FD}" srcOrd="3" destOrd="0" presId="urn:microsoft.com/office/officeart/2005/8/layout/pyramid2"/>
    <dgm:cxn modelId="{3C6AB7A8-5BE4-4E22-9CAF-C13D4552B192}" type="presParOf" srcId="{6D5EBE13-35A3-4F53-A631-6B6F938455DB}" destId="{B8F2A54C-0C86-4287-B277-0AC575CF772F}" srcOrd="4" destOrd="0" presId="urn:microsoft.com/office/officeart/2005/8/layout/pyramid2"/>
    <dgm:cxn modelId="{A7F74FBB-00A6-42E0-A77E-A0E1E734C403}" type="presParOf" srcId="{6D5EBE13-35A3-4F53-A631-6B6F938455DB}" destId="{42F1D34A-86FA-4B6C-A8C8-E38557CCA8A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323C6CF-7F4C-4DAA-8FB4-12110130DDC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1B5DCDC0-98DE-4F46-B891-3153B66548C3}">
      <dgm:prSet phldrT="[Text]" custT="1"/>
      <dgm:spPr/>
      <dgm:t>
        <a:bodyPr/>
        <a:lstStyle/>
        <a:p>
          <a:r>
            <a:rPr lang="cs-CZ" sz="1600" dirty="0">
              <a:latin typeface="+mn-lt"/>
            </a:rPr>
            <a:t>Nová pobočka knihovny</a:t>
          </a:r>
        </a:p>
      </dgm:t>
    </dgm:pt>
    <dgm:pt modelId="{14CB530C-8C0B-40B3-84C9-838AEF34E83B}" type="parTrans" cxnId="{EC20B1C9-2D3D-45C5-A453-52ADA9983515}">
      <dgm:prSet/>
      <dgm:spPr/>
      <dgm:t>
        <a:bodyPr/>
        <a:lstStyle/>
        <a:p>
          <a:endParaRPr lang="cs-CZ"/>
        </a:p>
      </dgm:t>
    </dgm:pt>
    <dgm:pt modelId="{85068892-2A30-4939-8D5D-99EFD469C798}" type="sibTrans" cxnId="{EC20B1C9-2D3D-45C5-A453-52ADA9983515}">
      <dgm:prSet/>
      <dgm:spPr/>
      <dgm:t>
        <a:bodyPr/>
        <a:lstStyle/>
        <a:p>
          <a:endParaRPr lang="cs-CZ"/>
        </a:p>
      </dgm:t>
    </dgm:pt>
    <dgm:pt modelId="{27EA9027-99BD-49B0-AE09-4A2EE188950D}">
      <dgm:prSet phldrT="[Text]" custT="1"/>
      <dgm:spPr/>
      <dgm:t>
        <a:bodyPr/>
        <a:lstStyle/>
        <a:p>
          <a:r>
            <a:rPr lang="cs-CZ" sz="1600" dirty="0">
              <a:latin typeface="+mn-lt"/>
            </a:rPr>
            <a:t>1.  zajištění prostor</a:t>
          </a:r>
        </a:p>
      </dgm:t>
    </dgm:pt>
    <dgm:pt modelId="{658B97E5-97B4-42A7-8732-3568546F111A}" type="parTrans" cxnId="{72CF2A9E-882E-4EAE-BABD-D8DFA8C79BBA}">
      <dgm:prSet/>
      <dgm:spPr/>
      <dgm:t>
        <a:bodyPr/>
        <a:lstStyle/>
        <a:p>
          <a:endParaRPr lang="cs-CZ"/>
        </a:p>
      </dgm:t>
    </dgm:pt>
    <dgm:pt modelId="{12A44A53-75E4-47EF-9884-AA91775A05D9}" type="sibTrans" cxnId="{72CF2A9E-882E-4EAE-BABD-D8DFA8C79BBA}">
      <dgm:prSet/>
      <dgm:spPr/>
      <dgm:t>
        <a:bodyPr/>
        <a:lstStyle/>
        <a:p>
          <a:endParaRPr lang="cs-CZ"/>
        </a:p>
      </dgm:t>
    </dgm:pt>
    <dgm:pt modelId="{A5AB74A1-951E-450B-97AF-704212E66D1A}">
      <dgm:prSet phldrT="[Text]" custT="1"/>
      <dgm:spPr/>
      <dgm:t>
        <a:bodyPr/>
        <a:lstStyle/>
        <a:p>
          <a:r>
            <a:rPr lang="cs-CZ" sz="1600" dirty="0">
              <a:latin typeface="+mn-lt"/>
            </a:rPr>
            <a:t>4. zaměstnanci</a:t>
          </a:r>
        </a:p>
      </dgm:t>
    </dgm:pt>
    <dgm:pt modelId="{B0115592-C405-4CD6-9CE9-DE951B029596}" type="parTrans" cxnId="{A02B6F34-AA87-4DA3-B749-012AFFA7E422}">
      <dgm:prSet/>
      <dgm:spPr/>
      <dgm:t>
        <a:bodyPr/>
        <a:lstStyle/>
        <a:p>
          <a:endParaRPr lang="cs-CZ"/>
        </a:p>
      </dgm:t>
    </dgm:pt>
    <dgm:pt modelId="{DD8827CE-D12C-4525-8992-399D44D573A2}" type="sibTrans" cxnId="{A02B6F34-AA87-4DA3-B749-012AFFA7E422}">
      <dgm:prSet/>
      <dgm:spPr/>
      <dgm:t>
        <a:bodyPr/>
        <a:lstStyle/>
        <a:p>
          <a:endParaRPr lang="cs-CZ"/>
        </a:p>
      </dgm:t>
    </dgm:pt>
    <dgm:pt modelId="{8E5C83F8-3B0C-4162-95A0-B42C7C47F2D1}">
      <dgm:prSet phldrT="[Text]" custT="1"/>
      <dgm:spPr/>
      <dgm:t>
        <a:bodyPr/>
        <a:lstStyle/>
        <a:p>
          <a:r>
            <a:rPr lang="cs-CZ" sz="1600" dirty="0">
              <a:latin typeface="+mn-lt"/>
            </a:rPr>
            <a:t>2. vybavení</a:t>
          </a:r>
        </a:p>
      </dgm:t>
    </dgm:pt>
    <dgm:pt modelId="{30E607BA-1F2C-4FF8-9DC6-B9D4F4E227CD}" type="parTrans" cxnId="{B54432D8-72D6-4563-A4BC-7820D385E680}">
      <dgm:prSet/>
      <dgm:spPr/>
      <dgm:t>
        <a:bodyPr/>
        <a:lstStyle/>
        <a:p>
          <a:endParaRPr lang="cs-CZ"/>
        </a:p>
      </dgm:t>
    </dgm:pt>
    <dgm:pt modelId="{9EE7796D-611E-4355-849C-BA0F9F1AD312}" type="sibTrans" cxnId="{B54432D8-72D6-4563-A4BC-7820D385E680}">
      <dgm:prSet/>
      <dgm:spPr/>
      <dgm:t>
        <a:bodyPr/>
        <a:lstStyle/>
        <a:p>
          <a:endParaRPr lang="cs-CZ"/>
        </a:p>
      </dgm:t>
    </dgm:pt>
    <dgm:pt modelId="{54E7E738-DF10-4CDB-96EA-35C1F465C9C1}">
      <dgm:prSet phldrT="[Text]" custT="1"/>
      <dgm:spPr/>
      <dgm:t>
        <a:bodyPr/>
        <a:lstStyle/>
        <a:p>
          <a:r>
            <a:rPr lang="cs-CZ" sz="1600" dirty="0">
              <a:latin typeface="+mn-lt"/>
            </a:rPr>
            <a:t>3. fond</a:t>
          </a:r>
        </a:p>
      </dgm:t>
    </dgm:pt>
    <dgm:pt modelId="{3A260336-911B-4537-B113-158A765E6F91}" type="parTrans" cxnId="{F7B410ED-B24F-4DC1-AE11-777E168100A4}">
      <dgm:prSet/>
      <dgm:spPr/>
      <dgm:t>
        <a:bodyPr/>
        <a:lstStyle/>
        <a:p>
          <a:endParaRPr lang="cs-CZ"/>
        </a:p>
      </dgm:t>
    </dgm:pt>
    <dgm:pt modelId="{055BA19C-D887-47C6-8693-9528EF82D5EB}" type="sibTrans" cxnId="{F7B410ED-B24F-4DC1-AE11-777E168100A4}">
      <dgm:prSet/>
      <dgm:spPr/>
      <dgm:t>
        <a:bodyPr/>
        <a:lstStyle/>
        <a:p>
          <a:endParaRPr lang="cs-CZ"/>
        </a:p>
      </dgm:t>
    </dgm:pt>
    <dgm:pt modelId="{3772D6EB-A31D-4E0E-8B2E-DDD560BDA340}">
      <dgm:prSet phldrT="[Text]" custT="1"/>
      <dgm:spPr/>
      <dgm:t>
        <a:bodyPr/>
        <a:lstStyle/>
        <a:p>
          <a:r>
            <a:rPr lang="cs-CZ" sz="1600" dirty="0">
              <a:latin typeface="+mn-lt"/>
            </a:rPr>
            <a:t>2.1. nový nábytek zakoupen</a:t>
          </a:r>
        </a:p>
      </dgm:t>
    </dgm:pt>
    <dgm:pt modelId="{DAA99F91-5BB6-4823-A134-E01AC1422AA4}" type="parTrans" cxnId="{F2C4DC83-9357-4111-9A24-59ECEDF1CA92}">
      <dgm:prSet/>
      <dgm:spPr/>
      <dgm:t>
        <a:bodyPr/>
        <a:lstStyle/>
        <a:p>
          <a:endParaRPr lang="cs-CZ"/>
        </a:p>
      </dgm:t>
    </dgm:pt>
    <dgm:pt modelId="{1476009B-6D4C-4DA4-9A84-687863DF10C6}" type="sibTrans" cxnId="{F2C4DC83-9357-4111-9A24-59ECEDF1CA92}">
      <dgm:prSet/>
      <dgm:spPr/>
      <dgm:t>
        <a:bodyPr/>
        <a:lstStyle/>
        <a:p>
          <a:endParaRPr lang="cs-CZ"/>
        </a:p>
      </dgm:t>
    </dgm:pt>
    <dgm:pt modelId="{66CF5666-2747-405F-8EE0-3E360AD57ED2}">
      <dgm:prSet phldrT="[Text]" custT="1"/>
      <dgm:spPr/>
      <dgm:t>
        <a:bodyPr/>
        <a:lstStyle/>
        <a:p>
          <a:r>
            <a:rPr lang="cs-CZ" sz="1600" dirty="0">
              <a:latin typeface="+mn-lt"/>
            </a:rPr>
            <a:t>2.2.  přestěhováno stávající vybavení</a:t>
          </a:r>
        </a:p>
      </dgm:t>
    </dgm:pt>
    <dgm:pt modelId="{4765D200-0E7D-4CB6-B99B-D02E5B2CEA23}" type="parTrans" cxnId="{E33DF869-D5D0-4DD7-A0BA-75A367FF8028}">
      <dgm:prSet/>
      <dgm:spPr/>
      <dgm:t>
        <a:bodyPr/>
        <a:lstStyle/>
        <a:p>
          <a:endParaRPr lang="cs-CZ"/>
        </a:p>
      </dgm:t>
    </dgm:pt>
    <dgm:pt modelId="{D8BE507D-CB53-47C5-82EB-9DF7047D3979}" type="sibTrans" cxnId="{E33DF869-D5D0-4DD7-A0BA-75A367FF8028}">
      <dgm:prSet/>
      <dgm:spPr/>
      <dgm:t>
        <a:bodyPr/>
        <a:lstStyle/>
        <a:p>
          <a:endParaRPr lang="cs-CZ"/>
        </a:p>
      </dgm:t>
    </dgm:pt>
    <dgm:pt modelId="{BC4963E5-1A48-4E65-B3D6-2F7639C71B14}">
      <dgm:prSet phldrT="[Text]" custT="1"/>
      <dgm:spPr/>
      <dgm:t>
        <a:bodyPr/>
        <a:lstStyle/>
        <a:p>
          <a:r>
            <a:rPr lang="cs-CZ" sz="1600" dirty="0">
              <a:latin typeface="+mn-lt"/>
            </a:rPr>
            <a:t>2.3 bezpečnostní prvky instalovány</a:t>
          </a:r>
        </a:p>
      </dgm:t>
    </dgm:pt>
    <dgm:pt modelId="{3E0E742D-ED46-4F61-9685-57649BA1B6BB}" type="parTrans" cxnId="{90C484B9-8F33-4562-88AF-88C929A046D2}">
      <dgm:prSet/>
      <dgm:spPr/>
      <dgm:t>
        <a:bodyPr/>
        <a:lstStyle/>
        <a:p>
          <a:endParaRPr lang="cs-CZ"/>
        </a:p>
      </dgm:t>
    </dgm:pt>
    <dgm:pt modelId="{10967849-E2FA-4D72-89EA-7531CEC003FF}" type="sibTrans" cxnId="{90C484B9-8F33-4562-88AF-88C929A046D2}">
      <dgm:prSet/>
      <dgm:spPr/>
      <dgm:t>
        <a:bodyPr/>
        <a:lstStyle/>
        <a:p>
          <a:endParaRPr lang="cs-CZ"/>
        </a:p>
      </dgm:t>
    </dgm:pt>
    <dgm:pt modelId="{6AD7FA03-56A2-42E4-B577-20BF11DD6EEC}" type="pres">
      <dgm:prSet presAssocID="{6323C6CF-7F4C-4DAA-8FB4-12110130DDC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23BC25C-E9A5-4C53-BAF2-81B235AF2932}" type="pres">
      <dgm:prSet presAssocID="{1B5DCDC0-98DE-4F46-B891-3153B66548C3}" presName="root1" presStyleCnt="0"/>
      <dgm:spPr/>
    </dgm:pt>
    <dgm:pt modelId="{0E2F9B6F-0199-4CCE-942D-9BC6FBCC2D45}" type="pres">
      <dgm:prSet presAssocID="{1B5DCDC0-98DE-4F46-B891-3153B66548C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FADEDB8-3586-488A-AFC9-5683CC996C44}" type="pres">
      <dgm:prSet presAssocID="{1B5DCDC0-98DE-4F46-B891-3153B66548C3}" presName="level2hierChild" presStyleCnt="0"/>
      <dgm:spPr/>
    </dgm:pt>
    <dgm:pt modelId="{6943A9D7-89BB-4B3E-B7B8-BA447D2E6FE3}" type="pres">
      <dgm:prSet presAssocID="{658B97E5-97B4-42A7-8732-3568546F111A}" presName="conn2-1" presStyleLbl="parChTrans1D2" presStyleIdx="0" presStyleCnt="4"/>
      <dgm:spPr/>
      <dgm:t>
        <a:bodyPr/>
        <a:lstStyle/>
        <a:p>
          <a:endParaRPr lang="cs-CZ"/>
        </a:p>
      </dgm:t>
    </dgm:pt>
    <dgm:pt modelId="{93D05F9C-BF2F-41B3-8823-6763AAD83B0E}" type="pres">
      <dgm:prSet presAssocID="{658B97E5-97B4-42A7-8732-3568546F111A}" presName="connTx" presStyleLbl="parChTrans1D2" presStyleIdx="0" presStyleCnt="4"/>
      <dgm:spPr/>
      <dgm:t>
        <a:bodyPr/>
        <a:lstStyle/>
        <a:p>
          <a:endParaRPr lang="cs-CZ"/>
        </a:p>
      </dgm:t>
    </dgm:pt>
    <dgm:pt modelId="{0674A977-A69D-4794-A477-592EC511A202}" type="pres">
      <dgm:prSet presAssocID="{27EA9027-99BD-49B0-AE09-4A2EE188950D}" presName="root2" presStyleCnt="0"/>
      <dgm:spPr/>
    </dgm:pt>
    <dgm:pt modelId="{4B2136B0-7713-4834-BE38-AAB0A87EE684}" type="pres">
      <dgm:prSet presAssocID="{27EA9027-99BD-49B0-AE09-4A2EE188950D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146A23D-2824-40D3-8A6E-18C11466C9FE}" type="pres">
      <dgm:prSet presAssocID="{27EA9027-99BD-49B0-AE09-4A2EE188950D}" presName="level3hierChild" presStyleCnt="0"/>
      <dgm:spPr/>
    </dgm:pt>
    <dgm:pt modelId="{1E005010-55AE-4621-B2C5-D3EABAA5DB4E}" type="pres">
      <dgm:prSet presAssocID="{30E607BA-1F2C-4FF8-9DC6-B9D4F4E227CD}" presName="conn2-1" presStyleLbl="parChTrans1D2" presStyleIdx="1" presStyleCnt="4"/>
      <dgm:spPr/>
      <dgm:t>
        <a:bodyPr/>
        <a:lstStyle/>
        <a:p>
          <a:endParaRPr lang="cs-CZ"/>
        </a:p>
      </dgm:t>
    </dgm:pt>
    <dgm:pt modelId="{FF6C0D9E-BD0F-42CC-A265-9C86FEE30EF7}" type="pres">
      <dgm:prSet presAssocID="{30E607BA-1F2C-4FF8-9DC6-B9D4F4E227CD}" presName="connTx" presStyleLbl="parChTrans1D2" presStyleIdx="1" presStyleCnt="4"/>
      <dgm:spPr/>
      <dgm:t>
        <a:bodyPr/>
        <a:lstStyle/>
        <a:p>
          <a:endParaRPr lang="cs-CZ"/>
        </a:p>
      </dgm:t>
    </dgm:pt>
    <dgm:pt modelId="{73CEC6B7-9072-4B31-B3AB-51CCAC878AB0}" type="pres">
      <dgm:prSet presAssocID="{8E5C83F8-3B0C-4162-95A0-B42C7C47F2D1}" presName="root2" presStyleCnt="0"/>
      <dgm:spPr/>
    </dgm:pt>
    <dgm:pt modelId="{B7AB5D0E-BE04-41D3-8F98-533301A185D1}" type="pres">
      <dgm:prSet presAssocID="{8E5C83F8-3B0C-4162-95A0-B42C7C47F2D1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D2742F-F858-4AB0-A4CB-06DB69E939EA}" type="pres">
      <dgm:prSet presAssocID="{8E5C83F8-3B0C-4162-95A0-B42C7C47F2D1}" presName="level3hierChild" presStyleCnt="0"/>
      <dgm:spPr/>
    </dgm:pt>
    <dgm:pt modelId="{B9BE9949-30F1-4881-AAC8-BA7E9E435FC2}" type="pres">
      <dgm:prSet presAssocID="{DAA99F91-5BB6-4823-A134-E01AC1422AA4}" presName="conn2-1" presStyleLbl="parChTrans1D3" presStyleIdx="0" presStyleCnt="3"/>
      <dgm:spPr/>
      <dgm:t>
        <a:bodyPr/>
        <a:lstStyle/>
        <a:p>
          <a:endParaRPr lang="cs-CZ"/>
        </a:p>
      </dgm:t>
    </dgm:pt>
    <dgm:pt modelId="{91AD2529-1FB8-46EC-BCAA-97461B79417B}" type="pres">
      <dgm:prSet presAssocID="{DAA99F91-5BB6-4823-A134-E01AC1422AA4}" presName="connTx" presStyleLbl="parChTrans1D3" presStyleIdx="0" presStyleCnt="3"/>
      <dgm:spPr/>
      <dgm:t>
        <a:bodyPr/>
        <a:lstStyle/>
        <a:p>
          <a:endParaRPr lang="cs-CZ"/>
        </a:p>
      </dgm:t>
    </dgm:pt>
    <dgm:pt modelId="{B56F1186-742C-4EA4-9420-D40C79AC7357}" type="pres">
      <dgm:prSet presAssocID="{3772D6EB-A31D-4E0E-8B2E-DDD560BDA340}" presName="root2" presStyleCnt="0"/>
      <dgm:spPr/>
    </dgm:pt>
    <dgm:pt modelId="{614FB85F-3822-4A5E-BAEB-0C4104EE8D02}" type="pres">
      <dgm:prSet presAssocID="{3772D6EB-A31D-4E0E-8B2E-DDD560BDA340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21EA01E-BC56-42C7-98E9-371CB1EE4747}" type="pres">
      <dgm:prSet presAssocID="{3772D6EB-A31D-4E0E-8B2E-DDD560BDA340}" presName="level3hierChild" presStyleCnt="0"/>
      <dgm:spPr/>
    </dgm:pt>
    <dgm:pt modelId="{36B505D6-5FB0-43EA-978C-0E3C5E72940F}" type="pres">
      <dgm:prSet presAssocID="{4765D200-0E7D-4CB6-B99B-D02E5B2CEA23}" presName="conn2-1" presStyleLbl="parChTrans1D3" presStyleIdx="1" presStyleCnt="3"/>
      <dgm:spPr/>
      <dgm:t>
        <a:bodyPr/>
        <a:lstStyle/>
        <a:p>
          <a:endParaRPr lang="cs-CZ"/>
        </a:p>
      </dgm:t>
    </dgm:pt>
    <dgm:pt modelId="{598D5A84-BAA2-433B-9132-7FDAE1F3226F}" type="pres">
      <dgm:prSet presAssocID="{4765D200-0E7D-4CB6-B99B-D02E5B2CEA23}" presName="connTx" presStyleLbl="parChTrans1D3" presStyleIdx="1" presStyleCnt="3"/>
      <dgm:spPr/>
      <dgm:t>
        <a:bodyPr/>
        <a:lstStyle/>
        <a:p>
          <a:endParaRPr lang="cs-CZ"/>
        </a:p>
      </dgm:t>
    </dgm:pt>
    <dgm:pt modelId="{3FB00C02-6AD0-43D1-A233-B4802973E65C}" type="pres">
      <dgm:prSet presAssocID="{66CF5666-2747-405F-8EE0-3E360AD57ED2}" presName="root2" presStyleCnt="0"/>
      <dgm:spPr/>
    </dgm:pt>
    <dgm:pt modelId="{37909236-E76A-4908-969C-0A653F00C12B}" type="pres">
      <dgm:prSet presAssocID="{66CF5666-2747-405F-8EE0-3E360AD57ED2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5123C54-FE6B-4D0F-A727-0B57676623AD}" type="pres">
      <dgm:prSet presAssocID="{66CF5666-2747-405F-8EE0-3E360AD57ED2}" presName="level3hierChild" presStyleCnt="0"/>
      <dgm:spPr/>
    </dgm:pt>
    <dgm:pt modelId="{E0E03FD5-5B50-4C24-A279-CCF2CEA32AC0}" type="pres">
      <dgm:prSet presAssocID="{3E0E742D-ED46-4F61-9685-57649BA1B6BB}" presName="conn2-1" presStyleLbl="parChTrans1D3" presStyleIdx="2" presStyleCnt="3"/>
      <dgm:spPr/>
      <dgm:t>
        <a:bodyPr/>
        <a:lstStyle/>
        <a:p>
          <a:endParaRPr lang="cs-CZ"/>
        </a:p>
      </dgm:t>
    </dgm:pt>
    <dgm:pt modelId="{481620B8-16CD-4EFB-8EC7-B7F0BF4699F4}" type="pres">
      <dgm:prSet presAssocID="{3E0E742D-ED46-4F61-9685-57649BA1B6BB}" presName="connTx" presStyleLbl="parChTrans1D3" presStyleIdx="2" presStyleCnt="3"/>
      <dgm:spPr/>
      <dgm:t>
        <a:bodyPr/>
        <a:lstStyle/>
        <a:p>
          <a:endParaRPr lang="cs-CZ"/>
        </a:p>
      </dgm:t>
    </dgm:pt>
    <dgm:pt modelId="{A9CDAC60-64B4-45BC-AF8A-83D24D021A12}" type="pres">
      <dgm:prSet presAssocID="{BC4963E5-1A48-4E65-B3D6-2F7639C71B14}" presName="root2" presStyleCnt="0"/>
      <dgm:spPr/>
    </dgm:pt>
    <dgm:pt modelId="{2054BB91-E1C2-49E1-B349-7DDF80B9DC70}" type="pres">
      <dgm:prSet presAssocID="{BC4963E5-1A48-4E65-B3D6-2F7639C71B1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2B5837-B872-45BC-B903-294C67651DEC}" type="pres">
      <dgm:prSet presAssocID="{BC4963E5-1A48-4E65-B3D6-2F7639C71B14}" presName="level3hierChild" presStyleCnt="0"/>
      <dgm:spPr/>
    </dgm:pt>
    <dgm:pt modelId="{42110519-C077-4B98-8F29-852BF2F76F1E}" type="pres">
      <dgm:prSet presAssocID="{3A260336-911B-4537-B113-158A765E6F91}" presName="conn2-1" presStyleLbl="parChTrans1D2" presStyleIdx="2" presStyleCnt="4"/>
      <dgm:spPr/>
      <dgm:t>
        <a:bodyPr/>
        <a:lstStyle/>
        <a:p>
          <a:endParaRPr lang="cs-CZ"/>
        </a:p>
      </dgm:t>
    </dgm:pt>
    <dgm:pt modelId="{BFF92386-5D21-4352-800C-4EED0AC5DE80}" type="pres">
      <dgm:prSet presAssocID="{3A260336-911B-4537-B113-158A765E6F91}" presName="connTx" presStyleLbl="parChTrans1D2" presStyleIdx="2" presStyleCnt="4"/>
      <dgm:spPr/>
      <dgm:t>
        <a:bodyPr/>
        <a:lstStyle/>
        <a:p>
          <a:endParaRPr lang="cs-CZ"/>
        </a:p>
      </dgm:t>
    </dgm:pt>
    <dgm:pt modelId="{887AD7F2-5040-4C14-A2AC-D4A44268E86B}" type="pres">
      <dgm:prSet presAssocID="{54E7E738-DF10-4CDB-96EA-35C1F465C9C1}" presName="root2" presStyleCnt="0"/>
      <dgm:spPr/>
    </dgm:pt>
    <dgm:pt modelId="{06415CEC-4DBD-4A1F-AB6C-850CDDA9D960}" type="pres">
      <dgm:prSet presAssocID="{54E7E738-DF10-4CDB-96EA-35C1F465C9C1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2DE9B8-D446-47FE-A09A-F4B98DE4CDA3}" type="pres">
      <dgm:prSet presAssocID="{54E7E738-DF10-4CDB-96EA-35C1F465C9C1}" presName="level3hierChild" presStyleCnt="0"/>
      <dgm:spPr/>
    </dgm:pt>
    <dgm:pt modelId="{EF56B6A9-82FA-431D-8A47-33A93E082B02}" type="pres">
      <dgm:prSet presAssocID="{B0115592-C405-4CD6-9CE9-DE951B029596}" presName="conn2-1" presStyleLbl="parChTrans1D2" presStyleIdx="3" presStyleCnt="4"/>
      <dgm:spPr/>
      <dgm:t>
        <a:bodyPr/>
        <a:lstStyle/>
        <a:p>
          <a:endParaRPr lang="cs-CZ"/>
        </a:p>
      </dgm:t>
    </dgm:pt>
    <dgm:pt modelId="{5F4A840C-C151-4FBA-9833-FFBD5F3A6499}" type="pres">
      <dgm:prSet presAssocID="{B0115592-C405-4CD6-9CE9-DE951B029596}" presName="connTx" presStyleLbl="parChTrans1D2" presStyleIdx="3" presStyleCnt="4"/>
      <dgm:spPr/>
      <dgm:t>
        <a:bodyPr/>
        <a:lstStyle/>
        <a:p>
          <a:endParaRPr lang="cs-CZ"/>
        </a:p>
      </dgm:t>
    </dgm:pt>
    <dgm:pt modelId="{C35F207E-47B0-4F99-B685-03D65910A650}" type="pres">
      <dgm:prSet presAssocID="{A5AB74A1-951E-450B-97AF-704212E66D1A}" presName="root2" presStyleCnt="0"/>
      <dgm:spPr/>
    </dgm:pt>
    <dgm:pt modelId="{9B9A3F34-FC63-4ACD-B159-C2291A021DA3}" type="pres">
      <dgm:prSet presAssocID="{A5AB74A1-951E-450B-97AF-704212E66D1A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8336241-ECD7-48EB-8132-8B9D86308B7C}" type="pres">
      <dgm:prSet presAssocID="{A5AB74A1-951E-450B-97AF-704212E66D1A}" presName="level3hierChild" presStyleCnt="0"/>
      <dgm:spPr/>
    </dgm:pt>
  </dgm:ptLst>
  <dgm:cxnLst>
    <dgm:cxn modelId="{90C484B9-8F33-4562-88AF-88C929A046D2}" srcId="{8E5C83F8-3B0C-4162-95A0-B42C7C47F2D1}" destId="{BC4963E5-1A48-4E65-B3D6-2F7639C71B14}" srcOrd="2" destOrd="0" parTransId="{3E0E742D-ED46-4F61-9685-57649BA1B6BB}" sibTransId="{10967849-E2FA-4D72-89EA-7531CEC003FF}"/>
    <dgm:cxn modelId="{214C0F43-ACCA-4404-B556-DEC47494C4E2}" type="presOf" srcId="{A5AB74A1-951E-450B-97AF-704212E66D1A}" destId="{9B9A3F34-FC63-4ACD-B159-C2291A021DA3}" srcOrd="0" destOrd="0" presId="urn:microsoft.com/office/officeart/2005/8/layout/hierarchy2"/>
    <dgm:cxn modelId="{01B0EC9D-5D6F-445F-AE98-45511CCCF81C}" type="presOf" srcId="{3E0E742D-ED46-4F61-9685-57649BA1B6BB}" destId="{E0E03FD5-5B50-4C24-A279-CCF2CEA32AC0}" srcOrd="0" destOrd="0" presId="urn:microsoft.com/office/officeart/2005/8/layout/hierarchy2"/>
    <dgm:cxn modelId="{7BDEFB08-2920-4E7A-ADBB-8A31716AFD9C}" type="presOf" srcId="{30E607BA-1F2C-4FF8-9DC6-B9D4F4E227CD}" destId="{FF6C0D9E-BD0F-42CC-A265-9C86FEE30EF7}" srcOrd="1" destOrd="0" presId="urn:microsoft.com/office/officeart/2005/8/layout/hierarchy2"/>
    <dgm:cxn modelId="{B54432D8-72D6-4563-A4BC-7820D385E680}" srcId="{1B5DCDC0-98DE-4F46-B891-3153B66548C3}" destId="{8E5C83F8-3B0C-4162-95A0-B42C7C47F2D1}" srcOrd="1" destOrd="0" parTransId="{30E607BA-1F2C-4FF8-9DC6-B9D4F4E227CD}" sibTransId="{9EE7796D-611E-4355-849C-BA0F9F1AD312}"/>
    <dgm:cxn modelId="{5FD22BE7-3797-4ED4-88E8-467F6F3CC1CC}" type="presOf" srcId="{BC4963E5-1A48-4E65-B3D6-2F7639C71B14}" destId="{2054BB91-E1C2-49E1-B349-7DDF80B9DC70}" srcOrd="0" destOrd="0" presId="urn:microsoft.com/office/officeart/2005/8/layout/hierarchy2"/>
    <dgm:cxn modelId="{4C934093-1239-4952-9C6D-5608549E5BFE}" type="presOf" srcId="{658B97E5-97B4-42A7-8732-3568546F111A}" destId="{93D05F9C-BF2F-41B3-8823-6763AAD83B0E}" srcOrd="1" destOrd="0" presId="urn:microsoft.com/office/officeart/2005/8/layout/hierarchy2"/>
    <dgm:cxn modelId="{7696769C-F79E-4977-BB5D-650BD45BCC80}" type="presOf" srcId="{3772D6EB-A31D-4E0E-8B2E-DDD560BDA340}" destId="{614FB85F-3822-4A5E-BAEB-0C4104EE8D02}" srcOrd="0" destOrd="0" presId="urn:microsoft.com/office/officeart/2005/8/layout/hierarchy2"/>
    <dgm:cxn modelId="{CBDC8B1A-7F91-44FF-8447-811D19CEB826}" type="presOf" srcId="{27EA9027-99BD-49B0-AE09-4A2EE188950D}" destId="{4B2136B0-7713-4834-BE38-AAB0A87EE684}" srcOrd="0" destOrd="0" presId="urn:microsoft.com/office/officeart/2005/8/layout/hierarchy2"/>
    <dgm:cxn modelId="{B39F5068-94E3-4917-B8D2-F87D0F64C268}" type="presOf" srcId="{4765D200-0E7D-4CB6-B99B-D02E5B2CEA23}" destId="{36B505D6-5FB0-43EA-978C-0E3C5E72940F}" srcOrd="0" destOrd="0" presId="urn:microsoft.com/office/officeart/2005/8/layout/hierarchy2"/>
    <dgm:cxn modelId="{E33DF869-D5D0-4DD7-A0BA-75A367FF8028}" srcId="{8E5C83F8-3B0C-4162-95A0-B42C7C47F2D1}" destId="{66CF5666-2747-405F-8EE0-3E360AD57ED2}" srcOrd="1" destOrd="0" parTransId="{4765D200-0E7D-4CB6-B99B-D02E5B2CEA23}" sibTransId="{D8BE507D-CB53-47C5-82EB-9DF7047D3979}"/>
    <dgm:cxn modelId="{F2C4DC83-9357-4111-9A24-59ECEDF1CA92}" srcId="{8E5C83F8-3B0C-4162-95A0-B42C7C47F2D1}" destId="{3772D6EB-A31D-4E0E-8B2E-DDD560BDA340}" srcOrd="0" destOrd="0" parTransId="{DAA99F91-5BB6-4823-A134-E01AC1422AA4}" sibTransId="{1476009B-6D4C-4DA4-9A84-687863DF10C6}"/>
    <dgm:cxn modelId="{E8B49AD9-93A8-495A-B68D-ECA41600EB2E}" type="presOf" srcId="{658B97E5-97B4-42A7-8732-3568546F111A}" destId="{6943A9D7-89BB-4B3E-B7B8-BA447D2E6FE3}" srcOrd="0" destOrd="0" presId="urn:microsoft.com/office/officeart/2005/8/layout/hierarchy2"/>
    <dgm:cxn modelId="{32D9E9CB-BBF9-4AC3-AE42-11611F9FE63A}" type="presOf" srcId="{54E7E738-DF10-4CDB-96EA-35C1F465C9C1}" destId="{06415CEC-4DBD-4A1F-AB6C-850CDDA9D960}" srcOrd="0" destOrd="0" presId="urn:microsoft.com/office/officeart/2005/8/layout/hierarchy2"/>
    <dgm:cxn modelId="{72CF2A9E-882E-4EAE-BABD-D8DFA8C79BBA}" srcId="{1B5DCDC0-98DE-4F46-B891-3153B66548C3}" destId="{27EA9027-99BD-49B0-AE09-4A2EE188950D}" srcOrd="0" destOrd="0" parTransId="{658B97E5-97B4-42A7-8732-3568546F111A}" sibTransId="{12A44A53-75E4-47EF-9884-AA91775A05D9}"/>
    <dgm:cxn modelId="{F7B410ED-B24F-4DC1-AE11-777E168100A4}" srcId="{1B5DCDC0-98DE-4F46-B891-3153B66548C3}" destId="{54E7E738-DF10-4CDB-96EA-35C1F465C9C1}" srcOrd="2" destOrd="0" parTransId="{3A260336-911B-4537-B113-158A765E6F91}" sibTransId="{055BA19C-D887-47C6-8693-9528EF82D5EB}"/>
    <dgm:cxn modelId="{4CDD792B-5309-4746-A31D-BAC6DAFD546F}" type="presOf" srcId="{B0115592-C405-4CD6-9CE9-DE951B029596}" destId="{5F4A840C-C151-4FBA-9833-FFBD5F3A6499}" srcOrd="1" destOrd="0" presId="urn:microsoft.com/office/officeart/2005/8/layout/hierarchy2"/>
    <dgm:cxn modelId="{1C755D4C-0870-44D9-9051-7DCF205FFFAC}" type="presOf" srcId="{B0115592-C405-4CD6-9CE9-DE951B029596}" destId="{EF56B6A9-82FA-431D-8A47-33A93E082B02}" srcOrd="0" destOrd="0" presId="urn:microsoft.com/office/officeart/2005/8/layout/hierarchy2"/>
    <dgm:cxn modelId="{9817E06A-623A-4847-8BBC-125B89E04655}" type="presOf" srcId="{DAA99F91-5BB6-4823-A134-E01AC1422AA4}" destId="{B9BE9949-30F1-4881-AAC8-BA7E9E435FC2}" srcOrd="0" destOrd="0" presId="urn:microsoft.com/office/officeart/2005/8/layout/hierarchy2"/>
    <dgm:cxn modelId="{08AFE6D8-FFEC-4E25-8982-012A72881229}" type="presOf" srcId="{6323C6CF-7F4C-4DAA-8FB4-12110130DDC9}" destId="{6AD7FA03-56A2-42E4-B577-20BF11DD6EEC}" srcOrd="0" destOrd="0" presId="urn:microsoft.com/office/officeart/2005/8/layout/hierarchy2"/>
    <dgm:cxn modelId="{81515BA2-3C0C-4A21-BE91-07C78DB56BE4}" type="presOf" srcId="{30E607BA-1F2C-4FF8-9DC6-B9D4F4E227CD}" destId="{1E005010-55AE-4621-B2C5-D3EABAA5DB4E}" srcOrd="0" destOrd="0" presId="urn:microsoft.com/office/officeart/2005/8/layout/hierarchy2"/>
    <dgm:cxn modelId="{9EEA0C1D-4322-4062-BCC9-2DFC65EB40EA}" type="presOf" srcId="{3A260336-911B-4537-B113-158A765E6F91}" destId="{BFF92386-5D21-4352-800C-4EED0AC5DE80}" srcOrd="1" destOrd="0" presId="urn:microsoft.com/office/officeart/2005/8/layout/hierarchy2"/>
    <dgm:cxn modelId="{1DBE57F7-DACE-433D-A645-F7D397214A46}" type="presOf" srcId="{8E5C83F8-3B0C-4162-95A0-B42C7C47F2D1}" destId="{B7AB5D0E-BE04-41D3-8F98-533301A185D1}" srcOrd="0" destOrd="0" presId="urn:microsoft.com/office/officeart/2005/8/layout/hierarchy2"/>
    <dgm:cxn modelId="{A02B6F34-AA87-4DA3-B749-012AFFA7E422}" srcId="{1B5DCDC0-98DE-4F46-B891-3153B66548C3}" destId="{A5AB74A1-951E-450B-97AF-704212E66D1A}" srcOrd="3" destOrd="0" parTransId="{B0115592-C405-4CD6-9CE9-DE951B029596}" sibTransId="{DD8827CE-D12C-4525-8992-399D44D573A2}"/>
    <dgm:cxn modelId="{38190408-A00E-4C14-85BF-07CA2D124149}" type="presOf" srcId="{4765D200-0E7D-4CB6-B99B-D02E5B2CEA23}" destId="{598D5A84-BAA2-433B-9132-7FDAE1F3226F}" srcOrd="1" destOrd="0" presId="urn:microsoft.com/office/officeart/2005/8/layout/hierarchy2"/>
    <dgm:cxn modelId="{0860622C-167D-43D9-B9D9-0C694F2181C2}" type="presOf" srcId="{1B5DCDC0-98DE-4F46-B891-3153B66548C3}" destId="{0E2F9B6F-0199-4CCE-942D-9BC6FBCC2D45}" srcOrd="0" destOrd="0" presId="urn:microsoft.com/office/officeart/2005/8/layout/hierarchy2"/>
    <dgm:cxn modelId="{448EC8FD-E011-46E0-BE74-0845AD5E0BE9}" type="presOf" srcId="{66CF5666-2747-405F-8EE0-3E360AD57ED2}" destId="{37909236-E76A-4908-969C-0A653F00C12B}" srcOrd="0" destOrd="0" presId="urn:microsoft.com/office/officeart/2005/8/layout/hierarchy2"/>
    <dgm:cxn modelId="{CEBB89A7-8C39-4712-A7CC-1006BD5C200B}" type="presOf" srcId="{DAA99F91-5BB6-4823-A134-E01AC1422AA4}" destId="{91AD2529-1FB8-46EC-BCAA-97461B79417B}" srcOrd="1" destOrd="0" presId="urn:microsoft.com/office/officeart/2005/8/layout/hierarchy2"/>
    <dgm:cxn modelId="{8C5D3451-CC9C-4EBD-8283-6EBFF058E548}" type="presOf" srcId="{3E0E742D-ED46-4F61-9685-57649BA1B6BB}" destId="{481620B8-16CD-4EFB-8EC7-B7F0BF4699F4}" srcOrd="1" destOrd="0" presId="urn:microsoft.com/office/officeart/2005/8/layout/hierarchy2"/>
    <dgm:cxn modelId="{EC20B1C9-2D3D-45C5-A453-52ADA9983515}" srcId="{6323C6CF-7F4C-4DAA-8FB4-12110130DDC9}" destId="{1B5DCDC0-98DE-4F46-B891-3153B66548C3}" srcOrd="0" destOrd="0" parTransId="{14CB530C-8C0B-40B3-84C9-838AEF34E83B}" sibTransId="{85068892-2A30-4939-8D5D-99EFD469C798}"/>
    <dgm:cxn modelId="{012ADD2B-AA78-43E4-8C06-5D3369182A2A}" type="presOf" srcId="{3A260336-911B-4537-B113-158A765E6F91}" destId="{42110519-C077-4B98-8F29-852BF2F76F1E}" srcOrd="0" destOrd="0" presId="urn:microsoft.com/office/officeart/2005/8/layout/hierarchy2"/>
    <dgm:cxn modelId="{E56C112A-0418-4408-B8BB-EAFA01FF498B}" type="presParOf" srcId="{6AD7FA03-56A2-42E4-B577-20BF11DD6EEC}" destId="{323BC25C-E9A5-4C53-BAF2-81B235AF2932}" srcOrd="0" destOrd="0" presId="urn:microsoft.com/office/officeart/2005/8/layout/hierarchy2"/>
    <dgm:cxn modelId="{872C2315-A398-430D-A1D3-C576310A160F}" type="presParOf" srcId="{323BC25C-E9A5-4C53-BAF2-81B235AF2932}" destId="{0E2F9B6F-0199-4CCE-942D-9BC6FBCC2D45}" srcOrd="0" destOrd="0" presId="urn:microsoft.com/office/officeart/2005/8/layout/hierarchy2"/>
    <dgm:cxn modelId="{A51E89AA-EF6E-416D-BC53-9CB4A36FFCFE}" type="presParOf" srcId="{323BC25C-E9A5-4C53-BAF2-81B235AF2932}" destId="{EFADEDB8-3586-488A-AFC9-5683CC996C44}" srcOrd="1" destOrd="0" presId="urn:microsoft.com/office/officeart/2005/8/layout/hierarchy2"/>
    <dgm:cxn modelId="{012892A9-FED5-4D43-B55E-40085E9C42BE}" type="presParOf" srcId="{EFADEDB8-3586-488A-AFC9-5683CC996C44}" destId="{6943A9D7-89BB-4B3E-B7B8-BA447D2E6FE3}" srcOrd="0" destOrd="0" presId="urn:microsoft.com/office/officeart/2005/8/layout/hierarchy2"/>
    <dgm:cxn modelId="{3E5E1B2D-899B-4EEB-9C78-801C68B8D39A}" type="presParOf" srcId="{6943A9D7-89BB-4B3E-B7B8-BA447D2E6FE3}" destId="{93D05F9C-BF2F-41B3-8823-6763AAD83B0E}" srcOrd="0" destOrd="0" presId="urn:microsoft.com/office/officeart/2005/8/layout/hierarchy2"/>
    <dgm:cxn modelId="{C7FBD605-C1B4-41C5-BC7E-2D9D39304FE9}" type="presParOf" srcId="{EFADEDB8-3586-488A-AFC9-5683CC996C44}" destId="{0674A977-A69D-4794-A477-592EC511A202}" srcOrd="1" destOrd="0" presId="urn:microsoft.com/office/officeart/2005/8/layout/hierarchy2"/>
    <dgm:cxn modelId="{CE785B7E-F630-4C62-88EB-DF1514B79765}" type="presParOf" srcId="{0674A977-A69D-4794-A477-592EC511A202}" destId="{4B2136B0-7713-4834-BE38-AAB0A87EE684}" srcOrd="0" destOrd="0" presId="urn:microsoft.com/office/officeart/2005/8/layout/hierarchy2"/>
    <dgm:cxn modelId="{A5BD1B54-5725-4A28-B6FC-A87D67B7DF8B}" type="presParOf" srcId="{0674A977-A69D-4794-A477-592EC511A202}" destId="{8146A23D-2824-40D3-8A6E-18C11466C9FE}" srcOrd="1" destOrd="0" presId="urn:microsoft.com/office/officeart/2005/8/layout/hierarchy2"/>
    <dgm:cxn modelId="{A81090DC-208B-4830-8D73-A6BA60A8859F}" type="presParOf" srcId="{EFADEDB8-3586-488A-AFC9-5683CC996C44}" destId="{1E005010-55AE-4621-B2C5-D3EABAA5DB4E}" srcOrd="2" destOrd="0" presId="urn:microsoft.com/office/officeart/2005/8/layout/hierarchy2"/>
    <dgm:cxn modelId="{4F8C495C-5EA6-46DA-A910-15898B2D2DC6}" type="presParOf" srcId="{1E005010-55AE-4621-B2C5-D3EABAA5DB4E}" destId="{FF6C0D9E-BD0F-42CC-A265-9C86FEE30EF7}" srcOrd="0" destOrd="0" presId="urn:microsoft.com/office/officeart/2005/8/layout/hierarchy2"/>
    <dgm:cxn modelId="{C10A4AC1-C345-4306-98AB-F5CD54E2D7D7}" type="presParOf" srcId="{EFADEDB8-3586-488A-AFC9-5683CC996C44}" destId="{73CEC6B7-9072-4B31-B3AB-51CCAC878AB0}" srcOrd="3" destOrd="0" presId="urn:microsoft.com/office/officeart/2005/8/layout/hierarchy2"/>
    <dgm:cxn modelId="{97A32997-E73F-432F-8829-C59715D7313D}" type="presParOf" srcId="{73CEC6B7-9072-4B31-B3AB-51CCAC878AB0}" destId="{B7AB5D0E-BE04-41D3-8F98-533301A185D1}" srcOrd="0" destOrd="0" presId="urn:microsoft.com/office/officeart/2005/8/layout/hierarchy2"/>
    <dgm:cxn modelId="{9AF9529C-BF82-4D8D-B004-5BEFF9507A6E}" type="presParOf" srcId="{73CEC6B7-9072-4B31-B3AB-51CCAC878AB0}" destId="{6DD2742F-F858-4AB0-A4CB-06DB69E939EA}" srcOrd="1" destOrd="0" presId="urn:microsoft.com/office/officeart/2005/8/layout/hierarchy2"/>
    <dgm:cxn modelId="{C113DB94-296C-4C72-8BB3-576A99DD9386}" type="presParOf" srcId="{6DD2742F-F858-4AB0-A4CB-06DB69E939EA}" destId="{B9BE9949-30F1-4881-AAC8-BA7E9E435FC2}" srcOrd="0" destOrd="0" presId="urn:microsoft.com/office/officeart/2005/8/layout/hierarchy2"/>
    <dgm:cxn modelId="{ABD5A77E-C506-4F3E-A027-4C0242F2C0BF}" type="presParOf" srcId="{B9BE9949-30F1-4881-AAC8-BA7E9E435FC2}" destId="{91AD2529-1FB8-46EC-BCAA-97461B79417B}" srcOrd="0" destOrd="0" presId="urn:microsoft.com/office/officeart/2005/8/layout/hierarchy2"/>
    <dgm:cxn modelId="{2EFA81F7-1ADB-463B-ADB2-160A4FB89663}" type="presParOf" srcId="{6DD2742F-F858-4AB0-A4CB-06DB69E939EA}" destId="{B56F1186-742C-4EA4-9420-D40C79AC7357}" srcOrd="1" destOrd="0" presId="urn:microsoft.com/office/officeart/2005/8/layout/hierarchy2"/>
    <dgm:cxn modelId="{4F4096AA-2561-4CB1-9893-39CD271D3692}" type="presParOf" srcId="{B56F1186-742C-4EA4-9420-D40C79AC7357}" destId="{614FB85F-3822-4A5E-BAEB-0C4104EE8D02}" srcOrd="0" destOrd="0" presId="urn:microsoft.com/office/officeart/2005/8/layout/hierarchy2"/>
    <dgm:cxn modelId="{058FE8B2-445B-40F2-80E6-1A252FF6B639}" type="presParOf" srcId="{B56F1186-742C-4EA4-9420-D40C79AC7357}" destId="{021EA01E-BC56-42C7-98E9-371CB1EE4747}" srcOrd="1" destOrd="0" presId="urn:microsoft.com/office/officeart/2005/8/layout/hierarchy2"/>
    <dgm:cxn modelId="{03B8F4FD-5A98-42DF-8BFD-F948F556E56C}" type="presParOf" srcId="{6DD2742F-F858-4AB0-A4CB-06DB69E939EA}" destId="{36B505D6-5FB0-43EA-978C-0E3C5E72940F}" srcOrd="2" destOrd="0" presId="urn:microsoft.com/office/officeart/2005/8/layout/hierarchy2"/>
    <dgm:cxn modelId="{03E418D0-EA25-400A-8FA2-E34CC4797A7C}" type="presParOf" srcId="{36B505D6-5FB0-43EA-978C-0E3C5E72940F}" destId="{598D5A84-BAA2-433B-9132-7FDAE1F3226F}" srcOrd="0" destOrd="0" presId="urn:microsoft.com/office/officeart/2005/8/layout/hierarchy2"/>
    <dgm:cxn modelId="{D2E51E8B-78B0-4DB4-94F7-312DC4ED6B26}" type="presParOf" srcId="{6DD2742F-F858-4AB0-A4CB-06DB69E939EA}" destId="{3FB00C02-6AD0-43D1-A233-B4802973E65C}" srcOrd="3" destOrd="0" presId="urn:microsoft.com/office/officeart/2005/8/layout/hierarchy2"/>
    <dgm:cxn modelId="{80A12051-F4E4-4C87-ABF7-41E426E1C6AB}" type="presParOf" srcId="{3FB00C02-6AD0-43D1-A233-B4802973E65C}" destId="{37909236-E76A-4908-969C-0A653F00C12B}" srcOrd="0" destOrd="0" presId="urn:microsoft.com/office/officeart/2005/8/layout/hierarchy2"/>
    <dgm:cxn modelId="{9D7FE858-D84A-41D9-B114-FA1AB53E790F}" type="presParOf" srcId="{3FB00C02-6AD0-43D1-A233-B4802973E65C}" destId="{55123C54-FE6B-4D0F-A727-0B57676623AD}" srcOrd="1" destOrd="0" presId="urn:microsoft.com/office/officeart/2005/8/layout/hierarchy2"/>
    <dgm:cxn modelId="{9B6EC3CC-87CE-4B0F-92E5-655BEDE913B1}" type="presParOf" srcId="{6DD2742F-F858-4AB0-A4CB-06DB69E939EA}" destId="{E0E03FD5-5B50-4C24-A279-CCF2CEA32AC0}" srcOrd="4" destOrd="0" presId="urn:microsoft.com/office/officeart/2005/8/layout/hierarchy2"/>
    <dgm:cxn modelId="{06BFD2A5-F62D-40FC-81C8-40AF4006587F}" type="presParOf" srcId="{E0E03FD5-5B50-4C24-A279-CCF2CEA32AC0}" destId="{481620B8-16CD-4EFB-8EC7-B7F0BF4699F4}" srcOrd="0" destOrd="0" presId="urn:microsoft.com/office/officeart/2005/8/layout/hierarchy2"/>
    <dgm:cxn modelId="{1715CC9B-451E-4176-A139-959CB4457925}" type="presParOf" srcId="{6DD2742F-F858-4AB0-A4CB-06DB69E939EA}" destId="{A9CDAC60-64B4-45BC-AF8A-83D24D021A12}" srcOrd="5" destOrd="0" presId="urn:microsoft.com/office/officeart/2005/8/layout/hierarchy2"/>
    <dgm:cxn modelId="{4EAE00CA-5FE6-4772-8648-EB6989914180}" type="presParOf" srcId="{A9CDAC60-64B4-45BC-AF8A-83D24D021A12}" destId="{2054BB91-E1C2-49E1-B349-7DDF80B9DC70}" srcOrd="0" destOrd="0" presId="urn:microsoft.com/office/officeart/2005/8/layout/hierarchy2"/>
    <dgm:cxn modelId="{8CF56D5F-77A1-4C38-BE42-6EF0CAE2EB4B}" type="presParOf" srcId="{A9CDAC60-64B4-45BC-AF8A-83D24D021A12}" destId="{2E2B5837-B872-45BC-B903-294C67651DEC}" srcOrd="1" destOrd="0" presId="urn:microsoft.com/office/officeart/2005/8/layout/hierarchy2"/>
    <dgm:cxn modelId="{66563A3B-24D3-441B-A136-F3D28FAF162B}" type="presParOf" srcId="{EFADEDB8-3586-488A-AFC9-5683CC996C44}" destId="{42110519-C077-4B98-8F29-852BF2F76F1E}" srcOrd="4" destOrd="0" presId="urn:microsoft.com/office/officeart/2005/8/layout/hierarchy2"/>
    <dgm:cxn modelId="{EA9CCD59-EF1E-4827-B5D2-AA354A883ABC}" type="presParOf" srcId="{42110519-C077-4B98-8F29-852BF2F76F1E}" destId="{BFF92386-5D21-4352-800C-4EED0AC5DE80}" srcOrd="0" destOrd="0" presId="urn:microsoft.com/office/officeart/2005/8/layout/hierarchy2"/>
    <dgm:cxn modelId="{E07C54B0-8EB5-4E30-9FD3-9CA6815B014B}" type="presParOf" srcId="{EFADEDB8-3586-488A-AFC9-5683CC996C44}" destId="{887AD7F2-5040-4C14-A2AC-D4A44268E86B}" srcOrd="5" destOrd="0" presId="urn:microsoft.com/office/officeart/2005/8/layout/hierarchy2"/>
    <dgm:cxn modelId="{0161B8A2-B338-45DE-BD19-332BAED08DB1}" type="presParOf" srcId="{887AD7F2-5040-4C14-A2AC-D4A44268E86B}" destId="{06415CEC-4DBD-4A1F-AB6C-850CDDA9D960}" srcOrd="0" destOrd="0" presId="urn:microsoft.com/office/officeart/2005/8/layout/hierarchy2"/>
    <dgm:cxn modelId="{59394B0A-28BB-4AA6-BD74-90070288FF98}" type="presParOf" srcId="{887AD7F2-5040-4C14-A2AC-D4A44268E86B}" destId="{BA2DE9B8-D446-47FE-A09A-F4B98DE4CDA3}" srcOrd="1" destOrd="0" presId="urn:microsoft.com/office/officeart/2005/8/layout/hierarchy2"/>
    <dgm:cxn modelId="{94C69851-8A50-47F0-9D7F-F3CB9C7A6B2F}" type="presParOf" srcId="{EFADEDB8-3586-488A-AFC9-5683CC996C44}" destId="{EF56B6A9-82FA-431D-8A47-33A93E082B02}" srcOrd="6" destOrd="0" presId="urn:microsoft.com/office/officeart/2005/8/layout/hierarchy2"/>
    <dgm:cxn modelId="{B57BA9DC-B056-4534-90FE-422E8D3A6BD7}" type="presParOf" srcId="{EF56B6A9-82FA-431D-8A47-33A93E082B02}" destId="{5F4A840C-C151-4FBA-9833-FFBD5F3A6499}" srcOrd="0" destOrd="0" presId="urn:microsoft.com/office/officeart/2005/8/layout/hierarchy2"/>
    <dgm:cxn modelId="{21D3474E-522E-4754-A028-2643FACE52BB}" type="presParOf" srcId="{EFADEDB8-3586-488A-AFC9-5683CC996C44}" destId="{C35F207E-47B0-4F99-B685-03D65910A650}" srcOrd="7" destOrd="0" presId="urn:microsoft.com/office/officeart/2005/8/layout/hierarchy2"/>
    <dgm:cxn modelId="{E8EDBECA-A935-4606-8D82-D6AA6A0182E8}" type="presParOf" srcId="{C35F207E-47B0-4F99-B685-03D65910A650}" destId="{9B9A3F34-FC63-4ACD-B159-C2291A021DA3}" srcOrd="0" destOrd="0" presId="urn:microsoft.com/office/officeart/2005/8/layout/hierarchy2"/>
    <dgm:cxn modelId="{E95EF5C6-4AC6-49C5-8866-606D7F5CFC9B}" type="presParOf" srcId="{C35F207E-47B0-4F99-B685-03D65910A650}" destId="{88336241-ECD7-48EB-8132-8B9D86308B7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EBAF755-DC48-4F33-8A6A-E641B2931A92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1D82B184-AD71-4833-A626-B8C123172FA4}">
      <dgm:prSet phldrT="[Text]" custT="1"/>
      <dgm:spPr/>
      <dgm:t>
        <a:bodyPr/>
        <a:lstStyle/>
        <a:p>
          <a:r>
            <a:rPr lang="cs-CZ" sz="1800" dirty="0">
              <a:latin typeface="+mn-lt"/>
            </a:rPr>
            <a:t>manažer projektu</a:t>
          </a:r>
        </a:p>
      </dgm:t>
    </dgm:pt>
    <dgm:pt modelId="{6887ADAD-C7C6-4AEE-8DA6-EE20BFEA2DD2}" type="parTrans" cxnId="{DC1296D6-5363-43A7-9C69-17E8D4E96A6B}">
      <dgm:prSet/>
      <dgm:spPr/>
      <dgm:t>
        <a:bodyPr/>
        <a:lstStyle/>
        <a:p>
          <a:endParaRPr lang="cs-CZ"/>
        </a:p>
      </dgm:t>
    </dgm:pt>
    <dgm:pt modelId="{2276F5AE-7767-4F03-9751-B651B64FA143}" type="sibTrans" cxnId="{DC1296D6-5363-43A7-9C69-17E8D4E96A6B}">
      <dgm:prSet/>
      <dgm:spPr/>
      <dgm:t>
        <a:bodyPr/>
        <a:lstStyle/>
        <a:p>
          <a:endParaRPr lang="cs-CZ"/>
        </a:p>
      </dgm:t>
    </dgm:pt>
    <dgm:pt modelId="{64371549-D625-402F-B3B8-E54C4290D3A8}">
      <dgm:prSet phldrT="[Text]" custT="1"/>
      <dgm:spPr/>
      <dgm:t>
        <a:bodyPr/>
        <a:lstStyle/>
        <a:p>
          <a:r>
            <a:rPr lang="cs-CZ" sz="1800" dirty="0">
              <a:latin typeface="+mn-lt"/>
            </a:rPr>
            <a:t>garant služeb a fondu</a:t>
          </a:r>
        </a:p>
      </dgm:t>
    </dgm:pt>
    <dgm:pt modelId="{AADCEEC5-4C71-4AA0-BA51-6770068A6371}" type="parTrans" cxnId="{CEDD9B34-3EA2-455B-8E78-B42B544296E5}">
      <dgm:prSet/>
      <dgm:spPr/>
      <dgm:t>
        <a:bodyPr/>
        <a:lstStyle/>
        <a:p>
          <a:endParaRPr lang="cs-CZ"/>
        </a:p>
      </dgm:t>
    </dgm:pt>
    <dgm:pt modelId="{7A748B0F-C729-4620-AFCE-C0545CEAB487}" type="sibTrans" cxnId="{CEDD9B34-3EA2-455B-8E78-B42B544296E5}">
      <dgm:prSet/>
      <dgm:spPr/>
      <dgm:t>
        <a:bodyPr/>
        <a:lstStyle/>
        <a:p>
          <a:endParaRPr lang="cs-CZ"/>
        </a:p>
      </dgm:t>
    </dgm:pt>
    <dgm:pt modelId="{91786B46-D83A-4126-8021-3B703C42E8FC}">
      <dgm:prSet phldrT="[Text]" custT="1"/>
      <dgm:spPr/>
      <dgm:t>
        <a:bodyPr/>
        <a:lstStyle/>
        <a:p>
          <a:r>
            <a:rPr lang="cs-CZ" sz="1800" i="0" dirty="0">
              <a:latin typeface="+mn-lt"/>
            </a:rPr>
            <a:t>právník</a:t>
          </a:r>
        </a:p>
      </dgm:t>
    </dgm:pt>
    <dgm:pt modelId="{44A48F94-7AC9-4D9C-8EBE-7A55DEEF7BF6}" type="parTrans" cxnId="{672C67FA-37BD-48D7-B8D9-4EC75E2BA11D}">
      <dgm:prSet/>
      <dgm:spPr/>
      <dgm:t>
        <a:bodyPr/>
        <a:lstStyle/>
        <a:p>
          <a:endParaRPr lang="cs-CZ"/>
        </a:p>
      </dgm:t>
    </dgm:pt>
    <dgm:pt modelId="{CE800CC5-A0C4-466D-87D6-D55A5E98D7AE}" type="sibTrans" cxnId="{672C67FA-37BD-48D7-B8D9-4EC75E2BA11D}">
      <dgm:prSet/>
      <dgm:spPr/>
      <dgm:t>
        <a:bodyPr/>
        <a:lstStyle/>
        <a:p>
          <a:endParaRPr lang="cs-CZ"/>
        </a:p>
      </dgm:t>
    </dgm:pt>
    <dgm:pt modelId="{4BA86F67-2BDB-4BAB-80BA-990B6C54F503}">
      <dgm:prSet phldrT="[Text]" custT="1"/>
      <dgm:spPr/>
      <dgm:t>
        <a:bodyPr/>
        <a:lstStyle/>
        <a:p>
          <a:r>
            <a:rPr lang="cs-CZ" sz="1800" dirty="0" smtClean="0">
              <a:latin typeface="+mn-lt"/>
            </a:rPr>
            <a:t>administrativní </a:t>
          </a:r>
          <a:r>
            <a:rPr lang="cs-CZ" sz="1800" dirty="0">
              <a:latin typeface="+mn-lt"/>
            </a:rPr>
            <a:t>pracovník</a:t>
          </a:r>
        </a:p>
      </dgm:t>
    </dgm:pt>
    <dgm:pt modelId="{CAE953B6-19B2-462E-A425-8ECC27A9FC3D}" type="parTrans" cxnId="{C3BB2966-2715-4FE0-BF16-106599825541}">
      <dgm:prSet/>
      <dgm:spPr/>
      <dgm:t>
        <a:bodyPr/>
        <a:lstStyle/>
        <a:p>
          <a:endParaRPr lang="cs-CZ"/>
        </a:p>
      </dgm:t>
    </dgm:pt>
    <dgm:pt modelId="{732D91A6-36DC-437C-9A13-A299505EBDED}" type="sibTrans" cxnId="{C3BB2966-2715-4FE0-BF16-106599825541}">
      <dgm:prSet/>
      <dgm:spPr/>
      <dgm:t>
        <a:bodyPr/>
        <a:lstStyle/>
        <a:p>
          <a:endParaRPr lang="cs-CZ"/>
        </a:p>
      </dgm:t>
    </dgm:pt>
    <dgm:pt modelId="{FEB76F15-03AA-4396-A6C3-3A155E670EDB}">
      <dgm:prSet phldrT="[Text]" custT="1"/>
      <dgm:spPr/>
      <dgm:t>
        <a:bodyPr/>
        <a:lstStyle/>
        <a:p>
          <a:r>
            <a:rPr lang="cs-CZ" sz="1800" dirty="0">
              <a:latin typeface="+mn-lt"/>
            </a:rPr>
            <a:t>architekt, designer</a:t>
          </a:r>
        </a:p>
      </dgm:t>
    </dgm:pt>
    <dgm:pt modelId="{CB8C462C-06FF-469C-B23B-5D340084851E}" type="parTrans" cxnId="{E6F9FD18-461F-44DF-82A5-5BB4A714DAA2}">
      <dgm:prSet/>
      <dgm:spPr/>
      <dgm:t>
        <a:bodyPr/>
        <a:lstStyle/>
        <a:p>
          <a:endParaRPr lang="cs-CZ"/>
        </a:p>
      </dgm:t>
    </dgm:pt>
    <dgm:pt modelId="{88F39C87-A485-44A6-90E8-F7A5860C738D}" type="sibTrans" cxnId="{E6F9FD18-461F-44DF-82A5-5BB4A714DAA2}">
      <dgm:prSet/>
      <dgm:spPr/>
      <dgm:t>
        <a:bodyPr/>
        <a:lstStyle/>
        <a:p>
          <a:endParaRPr lang="cs-CZ"/>
        </a:p>
      </dgm:t>
    </dgm:pt>
    <dgm:pt modelId="{7FB609A2-58F8-432D-A085-7268DC702E54}" type="pres">
      <dgm:prSet presAssocID="{CEBAF755-DC48-4F33-8A6A-E641B2931A9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C402ADC-6970-43D9-9A77-838266D90E89}" type="pres">
      <dgm:prSet presAssocID="{1D82B184-AD71-4833-A626-B8C123172FA4}" presName="hierRoot1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D6329948-DDCD-4704-81B5-30C685F1CCEA}" type="pres">
      <dgm:prSet presAssocID="{1D82B184-AD71-4833-A626-B8C123172FA4}" presName="rootComposite1" presStyleCnt="0"/>
      <dgm:spPr/>
      <dgm:t>
        <a:bodyPr/>
        <a:lstStyle/>
        <a:p>
          <a:endParaRPr lang="cs-CZ"/>
        </a:p>
      </dgm:t>
    </dgm:pt>
    <dgm:pt modelId="{4B0E13D8-5F8A-4411-BEF0-52562EF69B3E}" type="pres">
      <dgm:prSet presAssocID="{1D82B184-AD71-4833-A626-B8C123172FA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7E05372-2EE6-4B4B-AB09-7F66EE066E29}" type="pres">
      <dgm:prSet presAssocID="{1D82B184-AD71-4833-A626-B8C123172FA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D79A726-75EA-4363-BF4B-834845E133D1}" type="pres">
      <dgm:prSet presAssocID="{1D82B184-AD71-4833-A626-B8C123172FA4}" presName="hierChild2" presStyleCnt="0"/>
      <dgm:spPr/>
      <dgm:t>
        <a:bodyPr/>
        <a:lstStyle/>
        <a:p>
          <a:endParaRPr lang="cs-CZ"/>
        </a:p>
      </dgm:t>
    </dgm:pt>
    <dgm:pt modelId="{7535D298-D8B1-4113-9662-D2F04797D8F8}" type="pres">
      <dgm:prSet presAssocID="{AADCEEC5-4C71-4AA0-BA51-6770068A6371}" presName="Name37" presStyleLbl="parChTrans1D2" presStyleIdx="0" presStyleCnt="4"/>
      <dgm:spPr/>
      <dgm:t>
        <a:bodyPr/>
        <a:lstStyle/>
        <a:p>
          <a:endParaRPr lang="cs-CZ"/>
        </a:p>
      </dgm:t>
    </dgm:pt>
    <dgm:pt modelId="{F93A4D70-0900-4018-BBCC-FE5993F247DA}" type="pres">
      <dgm:prSet presAssocID="{64371549-D625-402F-B3B8-E54C4290D3A8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33A22157-A238-4554-9FD1-127D00B38C4D}" type="pres">
      <dgm:prSet presAssocID="{64371549-D625-402F-B3B8-E54C4290D3A8}" presName="rootComposite" presStyleCnt="0"/>
      <dgm:spPr/>
      <dgm:t>
        <a:bodyPr/>
        <a:lstStyle/>
        <a:p>
          <a:endParaRPr lang="cs-CZ"/>
        </a:p>
      </dgm:t>
    </dgm:pt>
    <dgm:pt modelId="{D38C59DD-B68F-418A-B17F-0F0957D30C82}" type="pres">
      <dgm:prSet presAssocID="{64371549-D625-402F-B3B8-E54C4290D3A8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64659B4-2E0C-449B-A8C3-5B23D25F4815}" type="pres">
      <dgm:prSet presAssocID="{64371549-D625-402F-B3B8-E54C4290D3A8}" presName="rootConnector" presStyleLbl="node2" presStyleIdx="0" presStyleCnt="4"/>
      <dgm:spPr/>
      <dgm:t>
        <a:bodyPr/>
        <a:lstStyle/>
        <a:p>
          <a:endParaRPr lang="cs-CZ"/>
        </a:p>
      </dgm:t>
    </dgm:pt>
    <dgm:pt modelId="{1939F9FC-D523-4869-B735-F6F79A2FADEA}" type="pres">
      <dgm:prSet presAssocID="{64371549-D625-402F-B3B8-E54C4290D3A8}" presName="hierChild4" presStyleCnt="0"/>
      <dgm:spPr/>
      <dgm:t>
        <a:bodyPr/>
        <a:lstStyle/>
        <a:p>
          <a:endParaRPr lang="cs-CZ"/>
        </a:p>
      </dgm:t>
    </dgm:pt>
    <dgm:pt modelId="{B90EDC79-20F9-42BE-9086-D25A1DA108BB}" type="pres">
      <dgm:prSet presAssocID="{64371549-D625-402F-B3B8-E54C4290D3A8}" presName="hierChild5" presStyleCnt="0"/>
      <dgm:spPr/>
      <dgm:t>
        <a:bodyPr/>
        <a:lstStyle/>
        <a:p>
          <a:endParaRPr lang="cs-CZ"/>
        </a:p>
      </dgm:t>
    </dgm:pt>
    <dgm:pt modelId="{DA7FEBB7-D5DD-4A7F-A210-4B392B40C0BB}" type="pres">
      <dgm:prSet presAssocID="{44A48F94-7AC9-4D9C-8EBE-7A55DEEF7BF6}" presName="Name37" presStyleLbl="parChTrans1D2" presStyleIdx="1" presStyleCnt="4"/>
      <dgm:spPr/>
      <dgm:t>
        <a:bodyPr/>
        <a:lstStyle/>
        <a:p>
          <a:endParaRPr lang="cs-CZ"/>
        </a:p>
      </dgm:t>
    </dgm:pt>
    <dgm:pt modelId="{7C41B6DF-60F9-4306-A266-9D85B0ADCEFE}" type="pres">
      <dgm:prSet presAssocID="{91786B46-D83A-4126-8021-3B703C42E8FC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510723EA-7773-4B67-B78A-3AC8F715743F}" type="pres">
      <dgm:prSet presAssocID="{91786B46-D83A-4126-8021-3B703C42E8FC}" presName="rootComposite" presStyleCnt="0"/>
      <dgm:spPr/>
      <dgm:t>
        <a:bodyPr/>
        <a:lstStyle/>
        <a:p>
          <a:endParaRPr lang="cs-CZ"/>
        </a:p>
      </dgm:t>
    </dgm:pt>
    <dgm:pt modelId="{2D159FFD-EA7C-4F63-B8DA-BCDD829BD91D}" type="pres">
      <dgm:prSet presAssocID="{91786B46-D83A-4126-8021-3B703C42E8F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CF8D80-B396-4615-9986-368870287D83}" type="pres">
      <dgm:prSet presAssocID="{91786B46-D83A-4126-8021-3B703C42E8FC}" presName="rootConnector" presStyleLbl="node2" presStyleIdx="1" presStyleCnt="4"/>
      <dgm:spPr/>
      <dgm:t>
        <a:bodyPr/>
        <a:lstStyle/>
        <a:p>
          <a:endParaRPr lang="cs-CZ"/>
        </a:p>
      </dgm:t>
    </dgm:pt>
    <dgm:pt modelId="{15DB72C7-1C1B-4950-98D7-A53235A473F2}" type="pres">
      <dgm:prSet presAssocID="{91786B46-D83A-4126-8021-3B703C42E8FC}" presName="hierChild4" presStyleCnt="0"/>
      <dgm:spPr/>
      <dgm:t>
        <a:bodyPr/>
        <a:lstStyle/>
        <a:p>
          <a:endParaRPr lang="cs-CZ"/>
        </a:p>
      </dgm:t>
    </dgm:pt>
    <dgm:pt modelId="{63ED66B1-6D3F-482C-A167-FAC6EA05D275}" type="pres">
      <dgm:prSet presAssocID="{91786B46-D83A-4126-8021-3B703C42E8FC}" presName="hierChild5" presStyleCnt="0"/>
      <dgm:spPr/>
      <dgm:t>
        <a:bodyPr/>
        <a:lstStyle/>
        <a:p>
          <a:endParaRPr lang="cs-CZ"/>
        </a:p>
      </dgm:t>
    </dgm:pt>
    <dgm:pt modelId="{DAE13943-CC1F-4D7E-BE77-5A523E36F4B6}" type="pres">
      <dgm:prSet presAssocID="{CB8C462C-06FF-469C-B23B-5D340084851E}" presName="Name37" presStyleLbl="parChTrans1D2" presStyleIdx="2" presStyleCnt="4"/>
      <dgm:spPr/>
      <dgm:t>
        <a:bodyPr/>
        <a:lstStyle/>
        <a:p>
          <a:endParaRPr lang="cs-CZ"/>
        </a:p>
      </dgm:t>
    </dgm:pt>
    <dgm:pt modelId="{71D7E96F-07F6-4D49-B0A5-7F5E3F814D44}" type="pres">
      <dgm:prSet presAssocID="{FEB76F15-03AA-4396-A6C3-3A155E670EDB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5DC06F48-369E-417C-A36B-EC3B09A43DD6}" type="pres">
      <dgm:prSet presAssocID="{FEB76F15-03AA-4396-A6C3-3A155E670EDB}" presName="rootComposite" presStyleCnt="0"/>
      <dgm:spPr/>
      <dgm:t>
        <a:bodyPr/>
        <a:lstStyle/>
        <a:p>
          <a:endParaRPr lang="cs-CZ"/>
        </a:p>
      </dgm:t>
    </dgm:pt>
    <dgm:pt modelId="{323998E7-BF18-4C16-8D99-2D67B1FBB515}" type="pres">
      <dgm:prSet presAssocID="{FEB76F15-03AA-4396-A6C3-3A155E670EDB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4BEF1A-6E8A-4195-96A5-687E6B042FCC}" type="pres">
      <dgm:prSet presAssocID="{FEB76F15-03AA-4396-A6C3-3A155E670EDB}" presName="rootConnector" presStyleLbl="node2" presStyleIdx="2" presStyleCnt="4"/>
      <dgm:spPr/>
      <dgm:t>
        <a:bodyPr/>
        <a:lstStyle/>
        <a:p>
          <a:endParaRPr lang="cs-CZ"/>
        </a:p>
      </dgm:t>
    </dgm:pt>
    <dgm:pt modelId="{8630E000-9E39-4802-A767-581345D73125}" type="pres">
      <dgm:prSet presAssocID="{FEB76F15-03AA-4396-A6C3-3A155E670EDB}" presName="hierChild4" presStyleCnt="0"/>
      <dgm:spPr/>
      <dgm:t>
        <a:bodyPr/>
        <a:lstStyle/>
        <a:p>
          <a:endParaRPr lang="cs-CZ"/>
        </a:p>
      </dgm:t>
    </dgm:pt>
    <dgm:pt modelId="{7BC592C0-7B90-48EE-AE82-251449A2398A}" type="pres">
      <dgm:prSet presAssocID="{FEB76F15-03AA-4396-A6C3-3A155E670EDB}" presName="hierChild5" presStyleCnt="0"/>
      <dgm:spPr/>
      <dgm:t>
        <a:bodyPr/>
        <a:lstStyle/>
        <a:p>
          <a:endParaRPr lang="cs-CZ"/>
        </a:p>
      </dgm:t>
    </dgm:pt>
    <dgm:pt modelId="{CAE8BD26-408E-4C4C-B532-85F4ABA60299}" type="pres">
      <dgm:prSet presAssocID="{CAE953B6-19B2-462E-A425-8ECC27A9FC3D}" presName="Name37" presStyleLbl="parChTrans1D2" presStyleIdx="3" presStyleCnt="4"/>
      <dgm:spPr/>
      <dgm:t>
        <a:bodyPr/>
        <a:lstStyle/>
        <a:p>
          <a:endParaRPr lang="cs-CZ"/>
        </a:p>
      </dgm:t>
    </dgm:pt>
    <dgm:pt modelId="{9DAF2823-3121-4C7B-B77D-9FA409E11C90}" type="pres">
      <dgm:prSet presAssocID="{4BA86F67-2BDB-4BAB-80BA-990B6C54F503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75D06E4F-D035-420A-9811-471F04E0426A}" type="pres">
      <dgm:prSet presAssocID="{4BA86F67-2BDB-4BAB-80BA-990B6C54F503}" presName="rootComposite" presStyleCnt="0"/>
      <dgm:spPr/>
      <dgm:t>
        <a:bodyPr/>
        <a:lstStyle/>
        <a:p>
          <a:endParaRPr lang="cs-CZ"/>
        </a:p>
      </dgm:t>
    </dgm:pt>
    <dgm:pt modelId="{F06D2A24-0EA6-4680-AFB0-4C0CB2ADDF93}" type="pres">
      <dgm:prSet presAssocID="{4BA86F67-2BDB-4BAB-80BA-990B6C54F503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233105-5012-41E4-B29A-2FD2EDA977C0}" type="pres">
      <dgm:prSet presAssocID="{4BA86F67-2BDB-4BAB-80BA-990B6C54F503}" presName="rootConnector" presStyleLbl="node2" presStyleIdx="3" presStyleCnt="4"/>
      <dgm:spPr/>
      <dgm:t>
        <a:bodyPr/>
        <a:lstStyle/>
        <a:p>
          <a:endParaRPr lang="cs-CZ"/>
        </a:p>
      </dgm:t>
    </dgm:pt>
    <dgm:pt modelId="{1FEA764E-C16A-4D31-844B-2B44AD71E72F}" type="pres">
      <dgm:prSet presAssocID="{4BA86F67-2BDB-4BAB-80BA-990B6C54F503}" presName="hierChild4" presStyleCnt="0"/>
      <dgm:spPr/>
      <dgm:t>
        <a:bodyPr/>
        <a:lstStyle/>
        <a:p>
          <a:endParaRPr lang="cs-CZ"/>
        </a:p>
      </dgm:t>
    </dgm:pt>
    <dgm:pt modelId="{DE46C459-5FB6-40C4-83D1-C4FC80651A9E}" type="pres">
      <dgm:prSet presAssocID="{4BA86F67-2BDB-4BAB-80BA-990B6C54F503}" presName="hierChild5" presStyleCnt="0"/>
      <dgm:spPr/>
      <dgm:t>
        <a:bodyPr/>
        <a:lstStyle/>
        <a:p>
          <a:endParaRPr lang="cs-CZ"/>
        </a:p>
      </dgm:t>
    </dgm:pt>
    <dgm:pt modelId="{B7EFFCC7-04D7-4A93-8E0A-BBAFAAE0CA33}" type="pres">
      <dgm:prSet presAssocID="{1D82B184-AD71-4833-A626-B8C123172FA4}" presName="hierChild3" presStyleCnt="0"/>
      <dgm:spPr/>
      <dgm:t>
        <a:bodyPr/>
        <a:lstStyle/>
        <a:p>
          <a:endParaRPr lang="cs-CZ"/>
        </a:p>
      </dgm:t>
    </dgm:pt>
  </dgm:ptLst>
  <dgm:cxnLst>
    <dgm:cxn modelId="{FD1A2111-B175-4642-BDB9-B9EFC17B4B17}" type="presOf" srcId="{1D82B184-AD71-4833-A626-B8C123172FA4}" destId="{4B0E13D8-5F8A-4411-BEF0-52562EF69B3E}" srcOrd="0" destOrd="0" presId="urn:microsoft.com/office/officeart/2005/8/layout/orgChart1"/>
    <dgm:cxn modelId="{AA94773D-1DBE-4F32-9338-72D52775C1FC}" type="presOf" srcId="{4BA86F67-2BDB-4BAB-80BA-990B6C54F503}" destId="{F06D2A24-0EA6-4680-AFB0-4C0CB2ADDF93}" srcOrd="0" destOrd="0" presId="urn:microsoft.com/office/officeart/2005/8/layout/orgChart1"/>
    <dgm:cxn modelId="{EF51BCB4-482D-4261-8975-85C112B35466}" type="presOf" srcId="{FEB76F15-03AA-4396-A6C3-3A155E670EDB}" destId="{323998E7-BF18-4C16-8D99-2D67B1FBB515}" srcOrd="0" destOrd="0" presId="urn:microsoft.com/office/officeart/2005/8/layout/orgChart1"/>
    <dgm:cxn modelId="{DB4D907A-C966-4414-A1FB-77374545F11A}" type="presOf" srcId="{91786B46-D83A-4126-8021-3B703C42E8FC}" destId="{F1CF8D80-B396-4615-9986-368870287D83}" srcOrd="1" destOrd="0" presId="urn:microsoft.com/office/officeart/2005/8/layout/orgChart1"/>
    <dgm:cxn modelId="{3094371E-4AEF-460B-B083-B34FE74E9761}" type="presOf" srcId="{91786B46-D83A-4126-8021-3B703C42E8FC}" destId="{2D159FFD-EA7C-4F63-B8DA-BCDD829BD91D}" srcOrd="0" destOrd="0" presId="urn:microsoft.com/office/officeart/2005/8/layout/orgChart1"/>
    <dgm:cxn modelId="{0F0DE7F9-E225-40C4-B4F6-D73A0D4BD671}" type="presOf" srcId="{AADCEEC5-4C71-4AA0-BA51-6770068A6371}" destId="{7535D298-D8B1-4113-9662-D2F04797D8F8}" srcOrd="0" destOrd="0" presId="urn:microsoft.com/office/officeart/2005/8/layout/orgChart1"/>
    <dgm:cxn modelId="{CEDD9B34-3EA2-455B-8E78-B42B544296E5}" srcId="{1D82B184-AD71-4833-A626-B8C123172FA4}" destId="{64371549-D625-402F-B3B8-E54C4290D3A8}" srcOrd="0" destOrd="0" parTransId="{AADCEEC5-4C71-4AA0-BA51-6770068A6371}" sibTransId="{7A748B0F-C729-4620-AFCE-C0545CEAB487}"/>
    <dgm:cxn modelId="{DC1296D6-5363-43A7-9C69-17E8D4E96A6B}" srcId="{CEBAF755-DC48-4F33-8A6A-E641B2931A92}" destId="{1D82B184-AD71-4833-A626-B8C123172FA4}" srcOrd="0" destOrd="0" parTransId="{6887ADAD-C7C6-4AEE-8DA6-EE20BFEA2DD2}" sibTransId="{2276F5AE-7767-4F03-9751-B651B64FA143}"/>
    <dgm:cxn modelId="{33F868E5-DB6D-4A2F-B037-59B18A6C4AAB}" type="presOf" srcId="{4BA86F67-2BDB-4BAB-80BA-990B6C54F503}" destId="{6B233105-5012-41E4-B29A-2FD2EDA977C0}" srcOrd="1" destOrd="0" presId="urn:microsoft.com/office/officeart/2005/8/layout/orgChart1"/>
    <dgm:cxn modelId="{BBBCE39B-F963-44AB-B746-1DFFCC15D278}" type="presOf" srcId="{CB8C462C-06FF-469C-B23B-5D340084851E}" destId="{DAE13943-CC1F-4D7E-BE77-5A523E36F4B6}" srcOrd="0" destOrd="0" presId="urn:microsoft.com/office/officeart/2005/8/layout/orgChart1"/>
    <dgm:cxn modelId="{32C60436-3763-4698-95BD-0F5B624DDB93}" type="presOf" srcId="{1D82B184-AD71-4833-A626-B8C123172FA4}" destId="{67E05372-2EE6-4B4B-AB09-7F66EE066E29}" srcOrd="1" destOrd="0" presId="urn:microsoft.com/office/officeart/2005/8/layout/orgChart1"/>
    <dgm:cxn modelId="{85E346C6-BFDA-4D3D-8928-E4C05DB9C91C}" type="presOf" srcId="{CAE953B6-19B2-462E-A425-8ECC27A9FC3D}" destId="{CAE8BD26-408E-4C4C-B532-85F4ABA60299}" srcOrd="0" destOrd="0" presId="urn:microsoft.com/office/officeart/2005/8/layout/orgChart1"/>
    <dgm:cxn modelId="{9453330B-74F9-47DE-8683-3D799FD7837F}" type="presOf" srcId="{44A48F94-7AC9-4D9C-8EBE-7A55DEEF7BF6}" destId="{DA7FEBB7-D5DD-4A7F-A210-4B392B40C0BB}" srcOrd="0" destOrd="0" presId="urn:microsoft.com/office/officeart/2005/8/layout/orgChart1"/>
    <dgm:cxn modelId="{C3BB2966-2715-4FE0-BF16-106599825541}" srcId="{1D82B184-AD71-4833-A626-B8C123172FA4}" destId="{4BA86F67-2BDB-4BAB-80BA-990B6C54F503}" srcOrd="3" destOrd="0" parTransId="{CAE953B6-19B2-462E-A425-8ECC27A9FC3D}" sibTransId="{732D91A6-36DC-437C-9A13-A299505EBDED}"/>
    <dgm:cxn modelId="{0E745968-147C-45BF-87A2-67044CB53825}" type="presOf" srcId="{CEBAF755-DC48-4F33-8A6A-E641B2931A92}" destId="{7FB609A2-58F8-432D-A085-7268DC702E54}" srcOrd="0" destOrd="0" presId="urn:microsoft.com/office/officeart/2005/8/layout/orgChart1"/>
    <dgm:cxn modelId="{9D65EBCD-432D-4F94-9710-B7312C8E6490}" type="presOf" srcId="{FEB76F15-03AA-4396-A6C3-3A155E670EDB}" destId="{7D4BEF1A-6E8A-4195-96A5-687E6B042FCC}" srcOrd="1" destOrd="0" presId="urn:microsoft.com/office/officeart/2005/8/layout/orgChart1"/>
    <dgm:cxn modelId="{B3A11355-C919-4146-87BB-43FB91E4DDA5}" type="presOf" srcId="{64371549-D625-402F-B3B8-E54C4290D3A8}" destId="{D38C59DD-B68F-418A-B17F-0F0957D30C82}" srcOrd="0" destOrd="0" presId="urn:microsoft.com/office/officeart/2005/8/layout/orgChart1"/>
    <dgm:cxn modelId="{B7EB3825-FCEC-4CB3-9009-59D7C2864AA5}" type="presOf" srcId="{64371549-D625-402F-B3B8-E54C4290D3A8}" destId="{464659B4-2E0C-449B-A8C3-5B23D25F4815}" srcOrd="1" destOrd="0" presId="urn:microsoft.com/office/officeart/2005/8/layout/orgChart1"/>
    <dgm:cxn modelId="{672C67FA-37BD-48D7-B8D9-4EC75E2BA11D}" srcId="{1D82B184-AD71-4833-A626-B8C123172FA4}" destId="{91786B46-D83A-4126-8021-3B703C42E8FC}" srcOrd="1" destOrd="0" parTransId="{44A48F94-7AC9-4D9C-8EBE-7A55DEEF7BF6}" sibTransId="{CE800CC5-A0C4-466D-87D6-D55A5E98D7AE}"/>
    <dgm:cxn modelId="{E6F9FD18-461F-44DF-82A5-5BB4A714DAA2}" srcId="{1D82B184-AD71-4833-A626-B8C123172FA4}" destId="{FEB76F15-03AA-4396-A6C3-3A155E670EDB}" srcOrd="2" destOrd="0" parTransId="{CB8C462C-06FF-469C-B23B-5D340084851E}" sibTransId="{88F39C87-A485-44A6-90E8-F7A5860C738D}"/>
    <dgm:cxn modelId="{914460A0-99F3-46FF-AC93-E5EA8C5254C6}" type="presParOf" srcId="{7FB609A2-58F8-432D-A085-7268DC702E54}" destId="{4C402ADC-6970-43D9-9A77-838266D90E89}" srcOrd="0" destOrd="0" presId="urn:microsoft.com/office/officeart/2005/8/layout/orgChart1"/>
    <dgm:cxn modelId="{02E36303-7550-4B71-AB07-97867CE838C2}" type="presParOf" srcId="{4C402ADC-6970-43D9-9A77-838266D90E89}" destId="{D6329948-DDCD-4704-81B5-30C685F1CCEA}" srcOrd="0" destOrd="0" presId="urn:microsoft.com/office/officeart/2005/8/layout/orgChart1"/>
    <dgm:cxn modelId="{01B20AFB-4F16-4EFA-A658-384A241825F3}" type="presParOf" srcId="{D6329948-DDCD-4704-81B5-30C685F1CCEA}" destId="{4B0E13D8-5F8A-4411-BEF0-52562EF69B3E}" srcOrd="0" destOrd="0" presId="urn:microsoft.com/office/officeart/2005/8/layout/orgChart1"/>
    <dgm:cxn modelId="{2F90C045-CA22-4279-8F56-166EB7503E8E}" type="presParOf" srcId="{D6329948-DDCD-4704-81B5-30C685F1CCEA}" destId="{67E05372-2EE6-4B4B-AB09-7F66EE066E29}" srcOrd="1" destOrd="0" presId="urn:microsoft.com/office/officeart/2005/8/layout/orgChart1"/>
    <dgm:cxn modelId="{E7410C41-CE2B-4FAF-9502-71423F8F55DE}" type="presParOf" srcId="{4C402ADC-6970-43D9-9A77-838266D90E89}" destId="{AD79A726-75EA-4363-BF4B-834845E133D1}" srcOrd="1" destOrd="0" presId="urn:microsoft.com/office/officeart/2005/8/layout/orgChart1"/>
    <dgm:cxn modelId="{D6B621BC-ADC9-4783-B50A-788D39C03A29}" type="presParOf" srcId="{AD79A726-75EA-4363-BF4B-834845E133D1}" destId="{7535D298-D8B1-4113-9662-D2F04797D8F8}" srcOrd="0" destOrd="0" presId="urn:microsoft.com/office/officeart/2005/8/layout/orgChart1"/>
    <dgm:cxn modelId="{6DF7B78B-E82E-453E-BC5F-F8EF49D03EB8}" type="presParOf" srcId="{AD79A726-75EA-4363-BF4B-834845E133D1}" destId="{F93A4D70-0900-4018-BBCC-FE5993F247DA}" srcOrd="1" destOrd="0" presId="urn:microsoft.com/office/officeart/2005/8/layout/orgChart1"/>
    <dgm:cxn modelId="{B15A58C5-9157-481D-B6BE-0666E48FF80C}" type="presParOf" srcId="{F93A4D70-0900-4018-BBCC-FE5993F247DA}" destId="{33A22157-A238-4554-9FD1-127D00B38C4D}" srcOrd="0" destOrd="0" presId="urn:microsoft.com/office/officeart/2005/8/layout/orgChart1"/>
    <dgm:cxn modelId="{EF393C95-0F0F-4EB1-9629-C49AD834E9A5}" type="presParOf" srcId="{33A22157-A238-4554-9FD1-127D00B38C4D}" destId="{D38C59DD-B68F-418A-B17F-0F0957D30C82}" srcOrd="0" destOrd="0" presId="urn:microsoft.com/office/officeart/2005/8/layout/orgChart1"/>
    <dgm:cxn modelId="{A1112357-5F4C-45CC-8ABA-21A051B7738B}" type="presParOf" srcId="{33A22157-A238-4554-9FD1-127D00B38C4D}" destId="{464659B4-2E0C-449B-A8C3-5B23D25F4815}" srcOrd="1" destOrd="0" presId="urn:microsoft.com/office/officeart/2005/8/layout/orgChart1"/>
    <dgm:cxn modelId="{9AB6F713-CB68-43F3-8678-C5F90DE0F209}" type="presParOf" srcId="{F93A4D70-0900-4018-BBCC-FE5993F247DA}" destId="{1939F9FC-D523-4869-B735-F6F79A2FADEA}" srcOrd="1" destOrd="0" presId="urn:microsoft.com/office/officeart/2005/8/layout/orgChart1"/>
    <dgm:cxn modelId="{7AC368D1-AA88-4E88-B43B-2097D2F85BD6}" type="presParOf" srcId="{F93A4D70-0900-4018-BBCC-FE5993F247DA}" destId="{B90EDC79-20F9-42BE-9086-D25A1DA108BB}" srcOrd="2" destOrd="0" presId="urn:microsoft.com/office/officeart/2005/8/layout/orgChart1"/>
    <dgm:cxn modelId="{1B5CBA2D-AD7C-4CDC-AA66-87CD7047B753}" type="presParOf" srcId="{AD79A726-75EA-4363-BF4B-834845E133D1}" destId="{DA7FEBB7-D5DD-4A7F-A210-4B392B40C0BB}" srcOrd="2" destOrd="0" presId="urn:microsoft.com/office/officeart/2005/8/layout/orgChart1"/>
    <dgm:cxn modelId="{396FF14C-E051-4EBA-AF23-7F5D4268C178}" type="presParOf" srcId="{AD79A726-75EA-4363-BF4B-834845E133D1}" destId="{7C41B6DF-60F9-4306-A266-9D85B0ADCEFE}" srcOrd="3" destOrd="0" presId="urn:microsoft.com/office/officeart/2005/8/layout/orgChart1"/>
    <dgm:cxn modelId="{33CD4F97-F66C-4BB5-8776-F5A74D837824}" type="presParOf" srcId="{7C41B6DF-60F9-4306-A266-9D85B0ADCEFE}" destId="{510723EA-7773-4B67-B78A-3AC8F715743F}" srcOrd="0" destOrd="0" presId="urn:microsoft.com/office/officeart/2005/8/layout/orgChart1"/>
    <dgm:cxn modelId="{80FDB641-62D6-4586-8810-1615850AE1E0}" type="presParOf" srcId="{510723EA-7773-4B67-B78A-3AC8F715743F}" destId="{2D159FFD-EA7C-4F63-B8DA-BCDD829BD91D}" srcOrd="0" destOrd="0" presId="urn:microsoft.com/office/officeart/2005/8/layout/orgChart1"/>
    <dgm:cxn modelId="{55AF0BE9-BCF4-4EAA-812E-30A6ED61EEDE}" type="presParOf" srcId="{510723EA-7773-4B67-B78A-3AC8F715743F}" destId="{F1CF8D80-B396-4615-9986-368870287D83}" srcOrd="1" destOrd="0" presId="urn:microsoft.com/office/officeart/2005/8/layout/orgChart1"/>
    <dgm:cxn modelId="{54AFA51F-D0B6-4287-A9D1-8583095FFED0}" type="presParOf" srcId="{7C41B6DF-60F9-4306-A266-9D85B0ADCEFE}" destId="{15DB72C7-1C1B-4950-98D7-A53235A473F2}" srcOrd="1" destOrd="0" presId="urn:microsoft.com/office/officeart/2005/8/layout/orgChart1"/>
    <dgm:cxn modelId="{EB84C600-3A26-404F-91BD-436597E2CD23}" type="presParOf" srcId="{7C41B6DF-60F9-4306-A266-9D85B0ADCEFE}" destId="{63ED66B1-6D3F-482C-A167-FAC6EA05D275}" srcOrd="2" destOrd="0" presId="urn:microsoft.com/office/officeart/2005/8/layout/orgChart1"/>
    <dgm:cxn modelId="{FDFEB81D-06A1-44B2-A211-604A808015FF}" type="presParOf" srcId="{AD79A726-75EA-4363-BF4B-834845E133D1}" destId="{DAE13943-CC1F-4D7E-BE77-5A523E36F4B6}" srcOrd="4" destOrd="0" presId="urn:microsoft.com/office/officeart/2005/8/layout/orgChart1"/>
    <dgm:cxn modelId="{AC52B214-5A4A-46A2-96A5-8887DC010EF7}" type="presParOf" srcId="{AD79A726-75EA-4363-BF4B-834845E133D1}" destId="{71D7E96F-07F6-4D49-B0A5-7F5E3F814D44}" srcOrd="5" destOrd="0" presId="urn:microsoft.com/office/officeart/2005/8/layout/orgChart1"/>
    <dgm:cxn modelId="{1A7DE2D0-BC81-45CD-B112-876225201E37}" type="presParOf" srcId="{71D7E96F-07F6-4D49-B0A5-7F5E3F814D44}" destId="{5DC06F48-369E-417C-A36B-EC3B09A43DD6}" srcOrd="0" destOrd="0" presId="urn:microsoft.com/office/officeart/2005/8/layout/orgChart1"/>
    <dgm:cxn modelId="{6800649A-A978-46CC-BBC1-0500CD983653}" type="presParOf" srcId="{5DC06F48-369E-417C-A36B-EC3B09A43DD6}" destId="{323998E7-BF18-4C16-8D99-2D67B1FBB515}" srcOrd="0" destOrd="0" presId="urn:microsoft.com/office/officeart/2005/8/layout/orgChart1"/>
    <dgm:cxn modelId="{09E34869-74A1-4C51-B64C-665A543AF36F}" type="presParOf" srcId="{5DC06F48-369E-417C-A36B-EC3B09A43DD6}" destId="{7D4BEF1A-6E8A-4195-96A5-687E6B042FCC}" srcOrd="1" destOrd="0" presId="urn:microsoft.com/office/officeart/2005/8/layout/orgChart1"/>
    <dgm:cxn modelId="{DEBF0E14-A257-4772-825C-B7FA7318125A}" type="presParOf" srcId="{71D7E96F-07F6-4D49-B0A5-7F5E3F814D44}" destId="{8630E000-9E39-4802-A767-581345D73125}" srcOrd="1" destOrd="0" presId="urn:microsoft.com/office/officeart/2005/8/layout/orgChart1"/>
    <dgm:cxn modelId="{D43FF4D6-F1BA-4F4A-8981-5DBAA7406DB9}" type="presParOf" srcId="{71D7E96F-07F6-4D49-B0A5-7F5E3F814D44}" destId="{7BC592C0-7B90-48EE-AE82-251449A2398A}" srcOrd="2" destOrd="0" presId="urn:microsoft.com/office/officeart/2005/8/layout/orgChart1"/>
    <dgm:cxn modelId="{AF1F5E64-0FE6-43B3-BB33-DABEFFDBBF20}" type="presParOf" srcId="{AD79A726-75EA-4363-BF4B-834845E133D1}" destId="{CAE8BD26-408E-4C4C-B532-85F4ABA60299}" srcOrd="6" destOrd="0" presId="urn:microsoft.com/office/officeart/2005/8/layout/orgChart1"/>
    <dgm:cxn modelId="{3AEE8726-55E6-45D6-B296-E6F7167AF550}" type="presParOf" srcId="{AD79A726-75EA-4363-BF4B-834845E133D1}" destId="{9DAF2823-3121-4C7B-B77D-9FA409E11C90}" srcOrd="7" destOrd="0" presId="urn:microsoft.com/office/officeart/2005/8/layout/orgChart1"/>
    <dgm:cxn modelId="{F3D812EA-1CA5-4A72-8CD7-09F5DDA5A0C7}" type="presParOf" srcId="{9DAF2823-3121-4C7B-B77D-9FA409E11C90}" destId="{75D06E4F-D035-420A-9811-471F04E0426A}" srcOrd="0" destOrd="0" presId="urn:microsoft.com/office/officeart/2005/8/layout/orgChart1"/>
    <dgm:cxn modelId="{AA6C8A8C-4658-4A2A-B3CC-3D78B323FEF7}" type="presParOf" srcId="{75D06E4F-D035-420A-9811-471F04E0426A}" destId="{F06D2A24-0EA6-4680-AFB0-4C0CB2ADDF93}" srcOrd="0" destOrd="0" presId="urn:microsoft.com/office/officeart/2005/8/layout/orgChart1"/>
    <dgm:cxn modelId="{CF9ECA78-EEBE-48A0-8082-48021771DD92}" type="presParOf" srcId="{75D06E4F-D035-420A-9811-471F04E0426A}" destId="{6B233105-5012-41E4-B29A-2FD2EDA977C0}" srcOrd="1" destOrd="0" presId="urn:microsoft.com/office/officeart/2005/8/layout/orgChart1"/>
    <dgm:cxn modelId="{0728B3E3-31BF-4F50-B069-517BA4B29436}" type="presParOf" srcId="{9DAF2823-3121-4C7B-B77D-9FA409E11C90}" destId="{1FEA764E-C16A-4D31-844B-2B44AD71E72F}" srcOrd="1" destOrd="0" presId="urn:microsoft.com/office/officeart/2005/8/layout/orgChart1"/>
    <dgm:cxn modelId="{F5AA7412-72A6-4C72-B27F-24F0572F1874}" type="presParOf" srcId="{9DAF2823-3121-4C7B-B77D-9FA409E11C90}" destId="{DE46C459-5FB6-40C4-83D1-C4FC80651A9E}" srcOrd="2" destOrd="0" presId="urn:microsoft.com/office/officeart/2005/8/layout/orgChart1"/>
    <dgm:cxn modelId="{762E133C-AA3E-434F-ABA2-1718E7B277C0}" type="presParOf" srcId="{4C402ADC-6970-43D9-9A77-838266D90E89}" destId="{B7EFFCC7-04D7-4A93-8E0A-BBAFAAE0CA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2E1D8E6-60B3-4543-BBFB-7B291B849905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BFF64CC0-3F7B-4FD3-97CB-9B82B49F48D5}">
      <dgm:prSet phldrT="[Text]"/>
      <dgm:spPr/>
      <dgm:t>
        <a:bodyPr/>
        <a:lstStyle/>
        <a:p>
          <a:r>
            <a:rPr lang="cs-CZ" dirty="0" smtClean="0"/>
            <a:t>seznam  činností</a:t>
          </a:r>
          <a:endParaRPr lang="cs-CZ" dirty="0"/>
        </a:p>
      </dgm:t>
    </dgm:pt>
    <dgm:pt modelId="{908E139A-AB46-4587-A9F6-EA52800A35E2}" type="parTrans" cxnId="{D7A7A1B5-B705-4EB6-8505-427310CF02F4}">
      <dgm:prSet/>
      <dgm:spPr/>
      <dgm:t>
        <a:bodyPr/>
        <a:lstStyle/>
        <a:p>
          <a:endParaRPr lang="cs-CZ"/>
        </a:p>
      </dgm:t>
    </dgm:pt>
    <dgm:pt modelId="{452E02B4-C8DF-42A5-98FF-58FD9415A14D}" type="sibTrans" cxnId="{D7A7A1B5-B705-4EB6-8505-427310CF02F4}">
      <dgm:prSet/>
      <dgm:spPr/>
      <dgm:t>
        <a:bodyPr/>
        <a:lstStyle/>
        <a:p>
          <a:endParaRPr lang="cs-CZ"/>
        </a:p>
      </dgm:t>
    </dgm:pt>
    <dgm:pt modelId="{D1B1CC4D-8447-4DB9-86D3-199786A12E93}">
      <dgm:prSet phldrT="[Text]"/>
      <dgm:spPr/>
      <dgm:t>
        <a:bodyPr/>
        <a:lstStyle/>
        <a:p>
          <a:r>
            <a:rPr lang="cs-CZ" dirty="0" smtClean="0"/>
            <a:t>Ohodnocení </a:t>
          </a:r>
          <a:endParaRPr lang="cs-CZ" dirty="0"/>
        </a:p>
      </dgm:t>
    </dgm:pt>
    <dgm:pt modelId="{C43825EF-3574-40B7-84AD-FD5E280BBD78}" type="parTrans" cxnId="{E41DFB1C-C035-4A9B-BE06-85EFFFA1F5A3}">
      <dgm:prSet/>
      <dgm:spPr/>
      <dgm:t>
        <a:bodyPr/>
        <a:lstStyle/>
        <a:p>
          <a:endParaRPr lang="cs-CZ"/>
        </a:p>
      </dgm:t>
    </dgm:pt>
    <dgm:pt modelId="{9C595A30-79F2-484B-A9D7-D1CFAB403D6C}" type="sibTrans" cxnId="{E41DFB1C-C035-4A9B-BE06-85EFFFA1F5A3}">
      <dgm:prSet/>
      <dgm:spPr/>
      <dgm:t>
        <a:bodyPr/>
        <a:lstStyle/>
        <a:p>
          <a:endParaRPr lang="cs-CZ"/>
        </a:p>
      </dgm:t>
    </dgm:pt>
    <dgm:pt modelId="{1B470867-8EE7-433A-890D-6620790FE338}">
      <dgm:prSet phldrT="[Text]"/>
      <dgm:spPr/>
      <dgm:t>
        <a:bodyPr/>
        <a:lstStyle/>
        <a:p>
          <a:r>
            <a:rPr lang="cs-CZ" dirty="0" smtClean="0"/>
            <a:t>Síťový graf</a:t>
          </a:r>
          <a:endParaRPr lang="cs-CZ" dirty="0"/>
        </a:p>
      </dgm:t>
    </dgm:pt>
    <dgm:pt modelId="{A0153F03-2C81-457E-97EA-170ECECBC0F1}" type="parTrans" cxnId="{F220AB1F-8B86-4920-A788-A3BE5BE590FB}">
      <dgm:prSet/>
      <dgm:spPr/>
      <dgm:t>
        <a:bodyPr/>
        <a:lstStyle/>
        <a:p>
          <a:endParaRPr lang="cs-CZ"/>
        </a:p>
      </dgm:t>
    </dgm:pt>
    <dgm:pt modelId="{496B26FD-132C-4713-878E-AB54AF768CF2}" type="sibTrans" cxnId="{F220AB1F-8B86-4920-A788-A3BE5BE590FB}">
      <dgm:prSet/>
      <dgm:spPr/>
      <dgm:t>
        <a:bodyPr/>
        <a:lstStyle/>
        <a:p>
          <a:endParaRPr lang="cs-CZ"/>
        </a:p>
      </dgm:t>
    </dgm:pt>
    <dgm:pt modelId="{99BD1DDD-335D-40F3-98F2-10C35B46AC43}">
      <dgm:prSet phldrT="[Text]"/>
      <dgm:spPr/>
      <dgm:t>
        <a:bodyPr/>
        <a:lstStyle/>
        <a:p>
          <a:r>
            <a:rPr lang="cs-CZ" dirty="0" smtClean="0"/>
            <a:t>Kritická cesta</a:t>
          </a:r>
          <a:endParaRPr lang="cs-CZ" dirty="0"/>
        </a:p>
      </dgm:t>
    </dgm:pt>
    <dgm:pt modelId="{8C45E313-D552-41DC-A4A9-F4D6928F3240}" type="parTrans" cxnId="{37D34229-D4AB-400C-902C-D5C7C7496140}">
      <dgm:prSet/>
      <dgm:spPr/>
      <dgm:t>
        <a:bodyPr/>
        <a:lstStyle/>
        <a:p>
          <a:endParaRPr lang="cs-CZ"/>
        </a:p>
      </dgm:t>
    </dgm:pt>
    <dgm:pt modelId="{939FC798-76F0-445C-893C-35D5FB6B08CE}" type="sibTrans" cxnId="{37D34229-D4AB-400C-902C-D5C7C7496140}">
      <dgm:prSet/>
      <dgm:spPr/>
      <dgm:t>
        <a:bodyPr/>
        <a:lstStyle/>
        <a:p>
          <a:endParaRPr lang="cs-CZ"/>
        </a:p>
      </dgm:t>
    </dgm:pt>
    <dgm:pt modelId="{53F9D715-3FF3-4365-8EF7-72C013C49653}">
      <dgm:prSet phldrT="[Text]"/>
      <dgm:spPr/>
      <dgm:t>
        <a:bodyPr/>
        <a:lstStyle/>
        <a:p>
          <a:r>
            <a:rPr lang="cs-CZ" dirty="0" err="1" smtClean="0"/>
            <a:t>Ganttův</a:t>
          </a:r>
          <a:r>
            <a:rPr lang="cs-CZ" dirty="0" smtClean="0"/>
            <a:t> diagram</a:t>
          </a:r>
          <a:endParaRPr lang="cs-CZ" dirty="0"/>
        </a:p>
      </dgm:t>
    </dgm:pt>
    <dgm:pt modelId="{12437643-0F29-4C7C-9E6C-8D86931EBFE4}" type="parTrans" cxnId="{D5D7F7B3-675F-4C07-86E8-AA8B1B329F0A}">
      <dgm:prSet/>
      <dgm:spPr/>
      <dgm:t>
        <a:bodyPr/>
        <a:lstStyle/>
        <a:p>
          <a:endParaRPr lang="cs-CZ"/>
        </a:p>
      </dgm:t>
    </dgm:pt>
    <dgm:pt modelId="{F92B55DF-6D69-4CF6-B117-8E74410A3E91}" type="sibTrans" cxnId="{D5D7F7B3-675F-4C07-86E8-AA8B1B329F0A}">
      <dgm:prSet/>
      <dgm:spPr/>
      <dgm:t>
        <a:bodyPr/>
        <a:lstStyle/>
        <a:p>
          <a:endParaRPr lang="cs-CZ"/>
        </a:p>
      </dgm:t>
    </dgm:pt>
    <dgm:pt modelId="{98577990-EF5E-485C-B1D7-BAA9AD29E0DE}">
      <dgm:prSet phldrT="[Text]"/>
      <dgm:spPr/>
      <dgm:t>
        <a:bodyPr/>
        <a:lstStyle/>
        <a:p>
          <a:r>
            <a:rPr lang="cs-CZ" dirty="0" smtClean="0"/>
            <a:t>Histogram zdrojů</a:t>
          </a:r>
          <a:endParaRPr lang="cs-CZ" dirty="0"/>
        </a:p>
      </dgm:t>
    </dgm:pt>
    <dgm:pt modelId="{44FD3F04-D938-4950-AA42-FB4ABFC698AB}" type="parTrans" cxnId="{00BB3BB7-DAAD-45C0-9C90-3569BCE6C120}">
      <dgm:prSet/>
      <dgm:spPr/>
      <dgm:t>
        <a:bodyPr/>
        <a:lstStyle/>
        <a:p>
          <a:endParaRPr lang="cs-CZ"/>
        </a:p>
      </dgm:t>
    </dgm:pt>
    <dgm:pt modelId="{B90B4408-95B7-44C8-936E-662FBC6886BC}" type="sibTrans" cxnId="{00BB3BB7-DAAD-45C0-9C90-3569BCE6C120}">
      <dgm:prSet/>
      <dgm:spPr/>
      <dgm:t>
        <a:bodyPr/>
        <a:lstStyle/>
        <a:p>
          <a:endParaRPr lang="cs-CZ"/>
        </a:p>
      </dgm:t>
    </dgm:pt>
    <dgm:pt modelId="{ED62329C-AB4D-4416-8A7C-BB53F82A8B7B}">
      <dgm:prSet phldrT="[Text]"/>
      <dgm:spPr/>
      <dgm:t>
        <a:bodyPr/>
        <a:lstStyle/>
        <a:p>
          <a:r>
            <a:rPr lang="cs-CZ" dirty="0" smtClean="0"/>
            <a:t>Přeplánování zdrojů</a:t>
          </a:r>
          <a:endParaRPr lang="cs-CZ" dirty="0"/>
        </a:p>
      </dgm:t>
    </dgm:pt>
    <dgm:pt modelId="{C381E339-5ADD-4563-84EE-ECDD1B3008CC}" type="parTrans" cxnId="{CAA02C01-AE6C-4E31-8A7A-EB2DA6A1BD02}">
      <dgm:prSet/>
      <dgm:spPr/>
      <dgm:t>
        <a:bodyPr/>
        <a:lstStyle/>
        <a:p>
          <a:endParaRPr lang="cs-CZ"/>
        </a:p>
      </dgm:t>
    </dgm:pt>
    <dgm:pt modelId="{E0343EE9-4055-4838-8F67-74A709ABDD97}" type="sibTrans" cxnId="{CAA02C01-AE6C-4E31-8A7A-EB2DA6A1BD02}">
      <dgm:prSet/>
      <dgm:spPr/>
      <dgm:t>
        <a:bodyPr/>
        <a:lstStyle/>
        <a:p>
          <a:endParaRPr lang="cs-CZ"/>
        </a:p>
      </dgm:t>
    </dgm:pt>
    <dgm:pt modelId="{72A46982-4CDD-463C-B2E3-D52C32A52499}" type="pres">
      <dgm:prSet presAssocID="{C2E1D8E6-60B3-4543-BBFB-7B291B849905}" presName="Name0" presStyleCnt="0">
        <dgm:presLayoutVars>
          <dgm:dir/>
          <dgm:resizeHandles val="exact"/>
        </dgm:presLayoutVars>
      </dgm:prSet>
      <dgm:spPr/>
    </dgm:pt>
    <dgm:pt modelId="{48FC9CC4-4BF8-4CD8-99FB-8B11B0F8B71E}" type="pres">
      <dgm:prSet presAssocID="{BFF64CC0-3F7B-4FD3-97CB-9B82B49F48D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6FEB24-B082-49DC-A8E9-791513A492A4}" type="pres">
      <dgm:prSet presAssocID="{452E02B4-C8DF-42A5-98FF-58FD9415A14D}" presName="sibTrans" presStyleLbl="sibTrans2D1" presStyleIdx="0" presStyleCnt="6"/>
      <dgm:spPr/>
      <dgm:t>
        <a:bodyPr/>
        <a:lstStyle/>
        <a:p>
          <a:endParaRPr lang="cs-CZ"/>
        </a:p>
      </dgm:t>
    </dgm:pt>
    <dgm:pt modelId="{75D6A7B0-5E62-4BF3-B8FD-C91813C756C4}" type="pres">
      <dgm:prSet presAssocID="{452E02B4-C8DF-42A5-98FF-58FD9415A14D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9832F7EF-23F7-4336-BBA4-01CC8B4DECD9}" type="pres">
      <dgm:prSet presAssocID="{D1B1CC4D-8447-4DB9-86D3-199786A12E9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BA002F-76EE-4412-A59C-9B22C5B91F31}" type="pres">
      <dgm:prSet presAssocID="{9C595A30-79F2-484B-A9D7-D1CFAB403D6C}" presName="sibTrans" presStyleLbl="sibTrans2D1" presStyleIdx="1" presStyleCnt="6"/>
      <dgm:spPr/>
      <dgm:t>
        <a:bodyPr/>
        <a:lstStyle/>
        <a:p>
          <a:endParaRPr lang="cs-CZ"/>
        </a:p>
      </dgm:t>
    </dgm:pt>
    <dgm:pt modelId="{787841D0-EE6A-4C66-BE99-41C571D360E4}" type="pres">
      <dgm:prSet presAssocID="{9C595A30-79F2-484B-A9D7-D1CFAB403D6C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868D44BB-AF74-4C63-BA94-46E45A5F46D5}" type="pres">
      <dgm:prSet presAssocID="{1B470867-8EE7-433A-890D-6620790FE33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819D6C-B355-4B87-AB54-2207F33B228B}" type="pres">
      <dgm:prSet presAssocID="{496B26FD-132C-4713-878E-AB54AF768CF2}" presName="sibTrans" presStyleLbl="sibTrans2D1" presStyleIdx="2" presStyleCnt="6"/>
      <dgm:spPr/>
      <dgm:t>
        <a:bodyPr/>
        <a:lstStyle/>
        <a:p>
          <a:endParaRPr lang="cs-CZ"/>
        </a:p>
      </dgm:t>
    </dgm:pt>
    <dgm:pt modelId="{1B15C546-F3AC-47D6-B7A6-0F1717E6819C}" type="pres">
      <dgm:prSet presAssocID="{496B26FD-132C-4713-878E-AB54AF768CF2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78120845-9869-42FF-A689-CE5304C1BF6C}" type="pres">
      <dgm:prSet presAssocID="{99BD1DDD-335D-40F3-98F2-10C35B46AC4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D56B2A-5C7F-476B-B20E-852F2D9818B7}" type="pres">
      <dgm:prSet presAssocID="{939FC798-76F0-445C-893C-35D5FB6B08CE}" presName="sibTrans" presStyleLbl="sibTrans2D1" presStyleIdx="3" presStyleCnt="6"/>
      <dgm:spPr/>
      <dgm:t>
        <a:bodyPr/>
        <a:lstStyle/>
        <a:p>
          <a:endParaRPr lang="cs-CZ"/>
        </a:p>
      </dgm:t>
    </dgm:pt>
    <dgm:pt modelId="{94FFBF56-B847-413C-815C-819F2D11998D}" type="pres">
      <dgm:prSet presAssocID="{939FC798-76F0-445C-893C-35D5FB6B08CE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83A2BE4D-88F8-43ED-98E2-81A150187F15}" type="pres">
      <dgm:prSet presAssocID="{53F9D715-3FF3-4365-8EF7-72C013C4965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826CDD-3292-4FB8-894C-13E896A8D18D}" type="pres">
      <dgm:prSet presAssocID="{F92B55DF-6D69-4CF6-B117-8E74410A3E91}" presName="sibTrans" presStyleLbl="sibTrans2D1" presStyleIdx="4" presStyleCnt="6"/>
      <dgm:spPr/>
      <dgm:t>
        <a:bodyPr/>
        <a:lstStyle/>
        <a:p>
          <a:endParaRPr lang="cs-CZ"/>
        </a:p>
      </dgm:t>
    </dgm:pt>
    <dgm:pt modelId="{FCE9511E-C79B-4216-9352-3E5D18FBD761}" type="pres">
      <dgm:prSet presAssocID="{F92B55DF-6D69-4CF6-B117-8E74410A3E91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53C1D9D5-E471-413B-A036-AA0A7EA9DD25}" type="pres">
      <dgm:prSet presAssocID="{98577990-EF5E-485C-B1D7-BAA9AD29E0D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A8841B-D395-4122-925B-F9ACA0BE0046}" type="pres">
      <dgm:prSet presAssocID="{B90B4408-95B7-44C8-936E-662FBC6886BC}" presName="sibTrans" presStyleLbl="sibTrans2D1" presStyleIdx="5" presStyleCnt="6"/>
      <dgm:spPr/>
      <dgm:t>
        <a:bodyPr/>
        <a:lstStyle/>
        <a:p>
          <a:endParaRPr lang="cs-CZ"/>
        </a:p>
      </dgm:t>
    </dgm:pt>
    <dgm:pt modelId="{A7F1086A-D879-4FEF-8724-AA91D612176C}" type="pres">
      <dgm:prSet presAssocID="{B90B4408-95B7-44C8-936E-662FBC6886BC}" presName="connectorText" presStyleLbl="sibTrans2D1" presStyleIdx="5" presStyleCnt="6"/>
      <dgm:spPr/>
      <dgm:t>
        <a:bodyPr/>
        <a:lstStyle/>
        <a:p>
          <a:endParaRPr lang="cs-CZ"/>
        </a:p>
      </dgm:t>
    </dgm:pt>
    <dgm:pt modelId="{618BDA67-D7B5-4E6F-BB3B-304B5A5D1EF0}" type="pres">
      <dgm:prSet presAssocID="{ED62329C-AB4D-4416-8A7C-BB53F82A8B7B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59F698-DCD0-46CC-A386-D0176635CD71}" type="presOf" srcId="{1B470867-8EE7-433A-890D-6620790FE338}" destId="{868D44BB-AF74-4C63-BA94-46E45A5F46D5}" srcOrd="0" destOrd="0" presId="urn:microsoft.com/office/officeart/2005/8/layout/process1"/>
    <dgm:cxn modelId="{756E8CD5-BD72-4E0C-BADD-3B70E8738611}" type="presOf" srcId="{452E02B4-C8DF-42A5-98FF-58FD9415A14D}" destId="{7D6FEB24-B082-49DC-A8E9-791513A492A4}" srcOrd="0" destOrd="0" presId="urn:microsoft.com/office/officeart/2005/8/layout/process1"/>
    <dgm:cxn modelId="{F220AB1F-8B86-4920-A788-A3BE5BE590FB}" srcId="{C2E1D8E6-60B3-4543-BBFB-7B291B849905}" destId="{1B470867-8EE7-433A-890D-6620790FE338}" srcOrd="2" destOrd="0" parTransId="{A0153F03-2C81-457E-97EA-170ECECBC0F1}" sibTransId="{496B26FD-132C-4713-878E-AB54AF768CF2}"/>
    <dgm:cxn modelId="{4127E45B-051B-4A5D-BF10-E58227CE8D94}" type="presOf" srcId="{452E02B4-C8DF-42A5-98FF-58FD9415A14D}" destId="{75D6A7B0-5E62-4BF3-B8FD-C91813C756C4}" srcOrd="1" destOrd="0" presId="urn:microsoft.com/office/officeart/2005/8/layout/process1"/>
    <dgm:cxn modelId="{98B4A79F-2B10-4623-9373-6229CCED61C3}" type="presOf" srcId="{BFF64CC0-3F7B-4FD3-97CB-9B82B49F48D5}" destId="{48FC9CC4-4BF8-4CD8-99FB-8B11B0F8B71E}" srcOrd="0" destOrd="0" presId="urn:microsoft.com/office/officeart/2005/8/layout/process1"/>
    <dgm:cxn modelId="{EE10A3EF-C1A9-4FF5-BFDF-3E2E2A51C5EB}" type="presOf" srcId="{F92B55DF-6D69-4CF6-B117-8E74410A3E91}" destId="{FCE9511E-C79B-4216-9352-3E5D18FBD761}" srcOrd="1" destOrd="0" presId="urn:microsoft.com/office/officeart/2005/8/layout/process1"/>
    <dgm:cxn modelId="{D5D7F7B3-675F-4C07-86E8-AA8B1B329F0A}" srcId="{C2E1D8E6-60B3-4543-BBFB-7B291B849905}" destId="{53F9D715-3FF3-4365-8EF7-72C013C49653}" srcOrd="4" destOrd="0" parTransId="{12437643-0F29-4C7C-9E6C-8D86931EBFE4}" sibTransId="{F92B55DF-6D69-4CF6-B117-8E74410A3E91}"/>
    <dgm:cxn modelId="{00BB3BB7-DAAD-45C0-9C90-3569BCE6C120}" srcId="{C2E1D8E6-60B3-4543-BBFB-7B291B849905}" destId="{98577990-EF5E-485C-B1D7-BAA9AD29E0DE}" srcOrd="5" destOrd="0" parTransId="{44FD3F04-D938-4950-AA42-FB4ABFC698AB}" sibTransId="{B90B4408-95B7-44C8-936E-662FBC6886BC}"/>
    <dgm:cxn modelId="{B69DB707-A0C8-47C4-A5D9-1B851E81CD86}" type="presOf" srcId="{F92B55DF-6D69-4CF6-B117-8E74410A3E91}" destId="{BA826CDD-3292-4FB8-894C-13E896A8D18D}" srcOrd="0" destOrd="0" presId="urn:microsoft.com/office/officeart/2005/8/layout/process1"/>
    <dgm:cxn modelId="{0299D09B-4660-4A4E-9E4B-C9271F117C4A}" type="presOf" srcId="{D1B1CC4D-8447-4DB9-86D3-199786A12E93}" destId="{9832F7EF-23F7-4336-BBA4-01CC8B4DECD9}" srcOrd="0" destOrd="0" presId="urn:microsoft.com/office/officeart/2005/8/layout/process1"/>
    <dgm:cxn modelId="{8917A9D7-7ABC-45F1-8FA2-7DDEAC657191}" type="presOf" srcId="{C2E1D8E6-60B3-4543-BBFB-7B291B849905}" destId="{72A46982-4CDD-463C-B2E3-D52C32A52499}" srcOrd="0" destOrd="0" presId="urn:microsoft.com/office/officeart/2005/8/layout/process1"/>
    <dgm:cxn modelId="{4F93C5EA-F2EB-4F71-801B-97ED501B0F47}" type="presOf" srcId="{9C595A30-79F2-484B-A9D7-D1CFAB403D6C}" destId="{787841D0-EE6A-4C66-BE99-41C571D360E4}" srcOrd="1" destOrd="0" presId="urn:microsoft.com/office/officeart/2005/8/layout/process1"/>
    <dgm:cxn modelId="{37D34229-D4AB-400C-902C-D5C7C7496140}" srcId="{C2E1D8E6-60B3-4543-BBFB-7B291B849905}" destId="{99BD1DDD-335D-40F3-98F2-10C35B46AC43}" srcOrd="3" destOrd="0" parTransId="{8C45E313-D552-41DC-A4A9-F4D6928F3240}" sibTransId="{939FC798-76F0-445C-893C-35D5FB6B08CE}"/>
    <dgm:cxn modelId="{CAA02C01-AE6C-4E31-8A7A-EB2DA6A1BD02}" srcId="{C2E1D8E6-60B3-4543-BBFB-7B291B849905}" destId="{ED62329C-AB4D-4416-8A7C-BB53F82A8B7B}" srcOrd="6" destOrd="0" parTransId="{C381E339-5ADD-4563-84EE-ECDD1B3008CC}" sibTransId="{E0343EE9-4055-4838-8F67-74A709ABDD97}"/>
    <dgm:cxn modelId="{F9270B7B-D830-4CCB-BD87-1537047B8FD6}" type="presOf" srcId="{9C595A30-79F2-484B-A9D7-D1CFAB403D6C}" destId="{A5BA002F-76EE-4412-A59C-9B22C5B91F31}" srcOrd="0" destOrd="0" presId="urn:microsoft.com/office/officeart/2005/8/layout/process1"/>
    <dgm:cxn modelId="{39871F21-0854-4316-9D12-5C4C8E55D38A}" type="presOf" srcId="{99BD1DDD-335D-40F3-98F2-10C35B46AC43}" destId="{78120845-9869-42FF-A689-CE5304C1BF6C}" srcOrd="0" destOrd="0" presId="urn:microsoft.com/office/officeart/2005/8/layout/process1"/>
    <dgm:cxn modelId="{79F78E59-0AFC-4F6C-9386-F9CFECF822E0}" type="presOf" srcId="{B90B4408-95B7-44C8-936E-662FBC6886BC}" destId="{A7F1086A-D879-4FEF-8724-AA91D612176C}" srcOrd="1" destOrd="0" presId="urn:microsoft.com/office/officeart/2005/8/layout/process1"/>
    <dgm:cxn modelId="{4729F7E5-2161-409E-8657-11263D4B00D2}" type="presOf" srcId="{939FC798-76F0-445C-893C-35D5FB6B08CE}" destId="{75D56B2A-5C7F-476B-B20E-852F2D9818B7}" srcOrd="0" destOrd="0" presId="urn:microsoft.com/office/officeart/2005/8/layout/process1"/>
    <dgm:cxn modelId="{42425FA7-0E56-40FC-BCE2-60ED21DDFCF9}" type="presOf" srcId="{98577990-EF5E-485C-B1D7-BAA9AD29E0DE}" destId="{53C1D9D5-E471-413B-A036-AA0A7EA9DD25}" srcOrd="0" destOrd="0" presId="urn:microsoft.com/office/officeart/2005/8/layout/process1"/>
    <dgm:cxn modelId="{E64E26F5-11B5-4895-8D3B-A07B60656E40}" type="presOf" srcId="{ED62329C-AB4D-4416-8A7C-BB53F82A8B7B}" destId="{618BDA67-D7B5-4E6F-BB3B-304B5A5D1EF0}" srcOrd="0" destOrd="0" presId="urn:microsoft.com/office/officeart/2005/8/layout/process1"/>
    <dgm:cxn modelId="{E22ECE60-6AEA-4DC1-8E10-97FE770F7CF0}" type="presOf" srcId="{939FC798-76F0-445C-893C-35D5FB6B08CE}" destId="{94FFBF56-B847-413C-815C-819F2D11998D}" srcOrd="1" destOrd="0" presId="urn:microsoft.com/office/officeart/2005/8/layout/process1"/>
    <dgm:cxn modelId="{2261D9AB-B80B-44A5-BE98-AC2B2A7D4CAC}" type="presOf" srcId="{53F9D715-3FF3-4365-8EF7-72C013C49653}" destId="{83A2BE4D-88F8-43ED-98E2-81A150187F15}" srcOrd="0" destOrd="0" presId="urn:microsoft.com/office/officeart/2005/8/layout/process1"/>
    <dgm:cxn modelId="{D7A7A1B5-B705-4EB6-8505-427310CF02F4}" srcId="{C2E1D8E6-60B3-4543-BBFB-7B291B849905}" destId="{BFF64CC0-3F7B-4FD3-97CB-9B82B49F48D5}" srcOrd="0" destOrd="0" parTransId="{908E139A-AB46-4587-A9F6-EA52800A35E2}" sibTransId="{452E02B4-C8DF-42A5-98FF-58FD9415A14D}"/>
    <dgm:cxn modelId="{CD140E8E-097E-4590-8BC3-81338DFF9D9A}" type="presOf" srcId="{B90B4408-95B7-44C8-936E-662FBC6886BC}" destId="{18A8841B-D395-4122-925B-F9ACA0BE0046}" srcOrd="0" destOrd="0" presId="urn:microsoft.com/office/officeart/2005/8/layout/process1"/>
    <dgm:cxn modelId="{2F891ACD-B326-463F-A101-88E8A50B3F3C}" type="presOf" srcId="{496B26FD-132C-4713-878E-AB54AF768CF2}" destId="{4A819D6C-B355-4B87-AB54-2207F33B228B}" srcOrd="0" destOrd="0" presId="urn:microsoft.com/office/officeart/2005/8/layout/process1"/>
    <dgm:cxn modelId="{E41DFB1C-C035-4A9B-BE06-85EFFFA1F5A3}" srcId="{C2E1D8E6-60B3-4543-BBFB-7B291B849905}" destId="{D1B1CC4D-8447-4DB9-86D3-199786A12E93}" srcOrd="1" destOrd="0" parTransId="{C43825EF-3574-40B7-84AD-FD5E280BBD78}" sibTransId="{9C595A30-79F2-484B-A9D7-D1CFAB403D6C}"/>
    <dgm:cxn modelId="{1E1494D5-2343-45D1-8ECE-525B3071057F}" type="presOf" srcId="{496B26FD-132C-4713-878E-AB54AF768CF2}" destId="{1B15C546-F3AC-47D6-B7A6-0F1717E6819C}" srcOrd="1" destOrd="0" presId="urn:microsoft.com/office/officeart/2005/8/layout/process1"/>
    <dgm:cxn modelId="{78BF0811-8FC7-40DB-AE98-E5A3D38A3806}" type="presParOf" srcId="{72A46982-4CDD-463C-B2E3-D52C32A52499}" destId="{48FC9CC4-4BF8-4CD8-99FB-8B11B0F8B71E}" srcOrd="0" destOrd="0" presId="urn:microsoft.com/office/officeart/2005/8/layout/process1"/>
    <dgm:cxn modelId="{B3D8291C-D2BF-45D3-98A3-A7863A344530}" type="presParOf" srcId="{72A46982-4CDD-463C-B2E3-D52C32A52499}" destId="{7D6FEB24-B082-49DC-A8E9-791513A492A4}" srcOrd="1" destOrd="0" presId="urn:microsoft.com/office/officeart/2005/8/layout/process1"/>
    <dgm:cxn modelId="{22B30B6A-CE87-493D-B062-12665027D0D5}" type="presParOf" srcId="{7D6FEB24-B082-49DC-A8E9-791513A492A4}" destId="{75D6A7B0-5E62-4BF3-B8FD-C91813C756C4}" srcOrd="0" destOrd="0" presId="urn:microsoft.com/office/officeart/2005/8/layout/process1"/>
    <dgm:cxn modelId="{7EE33C0D-53B5-45D6-8577-8458794053D1}" type="presParOf" srcId="{72A46982-4CDD-463C-B2E3-D52C32A52499}" destId="{9832F7EF-23F7-4336-BBA4-01CC8B4DECD9}" srcOrd="2" destOrd="0" presId="urn:microsoft.com/office/officeart/2005/8/layout/process1"/>
    <dgm:cxn modelId="{72400940-EF1B-41C6-BB49-EB10B4B79D71}" type="presParOf" srcId="{72A46982-4CDD-463C-B2E3-D52C32A52499}" destId="{A5BA002F-76EE-4412-A59C-9B22C5B91F31}" srcOrd="3" destOrd="0" presId="urn:microsoft.com/office/officeart/2005/8/layout/process1"/>
    <dgm:cxn modelId="{E8727B3B-ECCA-4EE1-8760-372FE831AB68}" type="presParOf" srcId="{A5BA002F-76EE-4412-A59C-9B22C5B91F31}" destId="{787841D0-EE6A-4C66-BE99-41C571D360E4}" srcOrd="0" destOrd="0" presId="urn:microsoft.com/office/officeart/2005/8/layout/process1"/>
    <dgm:cxn modelId="{A5F402A2-0A11-4143-85C0-6E1AA7D40D9D}" type="presParOf" srcId="{72A46982-4CDD-463C-B2E3-D52C32A52499}" destId="{868D44BB-AF74-4C63-BA94-46E45A5F46D5}" srcOrd="4" destOrd="0" presId="urn:microsoft.com/office/officeart/2005/8/layout/process1"/>
    <dgm:cxn modelId="{A1D798CF-E9AE-41B3-8D0F-C1B5FAB48BDC}" type="presParOf" srcId="{72A46982-4CDD-463C-B2E3-D52C32A52499}" destId="{4A819D6C-B355-4B87-AB54-2207F33B228B}" srcOrd="5" destOrd="0" presId="urn:microsoft.com/office/officeart/2005/8/layout/process1"/>
    <dgm:cxn modelId="{2B5EF822-215C-47BA-B7B3-4013375504DF}" type="presParOf" srcId="{4A819D6C-B355-4B87-AB54-2207F33B228B}" destId="{1B15C546-F3AC-47D6-B7A6-0F1717E6819C}" srcOrd="0" destOrd="0" presId="urn:microsoft.com/office/officeart/2005/8/layout/process1"/>
    <dgm:cxn modelId="{BE5B49BE-4D96-4390-A9B0-929DF50FB26D}" type="presParOf" srcId="{72A46982-4CDD-463C-B2E3-D52C32A52499}" destId="{78120845-9869-42FF-A689-CE5304C1BF6C}" srcOrd="6" destOrd="0" presId="urn:microsoft.com/office/officeart/2005/8/layout/process1"/>
    <dgm:cxn modelId="{E639BF99-BF49-43CF-869C-8DCA6E0FC5F1}" type="presParOf" srcId="{72A46982-4CDD-463C-B2E3-D52C32A52499}" destId="{75D56B2A-5C7F-476B-B20E-852F2D9818B7}" srcOrd="7" destOrd="0" presId="urn:microsoft.com/office/officeart/2005/8/layout/process1"/>
    <dgm:cxn modelId="{BD2CFA46-B75A-4D2A-8F43-8542F4BAFDCB}" type="presParOf" srcId="{75D56B2A-5C7F-476B-B20E-852F2D9818B7}" destId="{94FFBF56-B847-413C-815C-819F2D11998D}" srcOrd="0" destOrd="0" presId="urn:microsoft.com/office/officeart/2005/8/layout/process1"/>
    <dgm:cxn modelId="{176AC94B-7BC3-4061-BC42-3AD8C2F99B29}" type="presParOf" srcId="{72A46982-4CDD-463C-B2E3-D52C32A52499}" destId="{83A2BE4D-88F8-43ED-98E2-81A150187F15}" srcOrd="8" destOrd="0" presId="urn:microsoft.com/office/officeart/2005/8/layout/process1"/>
    <dgm:cxn modelId="{45E6BE08-D1F6-48FE-B84F-9DF181A554EA}" type="presParOf" srcId="{72A46982-4CDD-463C-B2E3-D52C32A52499}" destId="{BA826CDD-3292-4FB8-894C-13E896A8D18D}" srcOrd="9" destOrd="0" presId="urn:microsoft.com/office/officeart/2005/8/layout/process1"/>
    <dgm:cxn modelId="{1F7571A3-8BC3-49B2-9B41-4EA120AA6C4A}" type="presParOf" srcId="{BA826CDD-3292-4FB8-894C-13E896A8D18D}" destId="{FCE9511E-C79B-4216-9352-3E5D18FBD761}" srcOrd="0" destOrd="0" presId="urn:microsoft.com/office/officeart/2005/8/layout/process1"/>
    <dgm:cxn modelId="{BEA1B4F6-748B-496B-A7AB-1CB09B38EE9B}" type="presParOf" srcId="{72A46982-4CDD-463C-B2E3-D52C32A52499}" destId="{53C1D9D5-E471-413B-A036-AA0A7EA9DD25}" srcOrd="10" destOrd="0" presId="urn:microsoft.com/office/officeart/2005/8/layout/process1"/>
    <dgm:cxn modelId="{9E3C7FB7-E23E-4C3E-9489-B12A0F5F1B7E}" type="presParOf" srcId="{72A46982-4CDD-463C-B2E3-D52C32A52499}" destId="{18A8841B-D395-4122-925B-F9ACA0BE0046}" srcOrd="11" destOrd="0" presId="urn:microsoft.com/office/officeart/2005/8/layout/process1"/>
    <dgm:cxn modelId="{BBB705A3-937D-4062-B58C-0DD20431918E}" type="presParOf" srcId="{18A8841B-D395-4122-925B-F9ACA0BE0046}" destId="{A7F1086A-D879-4FEF-8724-AA91D612176C}" srcOrd="0" destOrd="0" presId="urn:microsoft.com/office/officeart/2005/8/layout/process1"/>
    <dgm:cxn modelId="{E2A957FF-7957-47F8-B3F1-F627DCB6A676}" type="presParOf" srcId="{72A46982-4CDD-463C-B2E3-D52C32A52499}" destId="{618BDA67-D7B5-4E6F-BB3B-304B5A5D1EF0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5D186A-F42C-45F1-94AF-96F6875BF83D}" type="doc">
      <dgm:prSet loTypeId="urn:microsoft.com/office/officeart/2005/8/layout/pyramid2" loCatId="pyramid" qsTypeId="urn:microsoft.com/office/officeart/2005/8/quickstyle/simple1" qsCatId="simple" csTypeId="urn:microsoft.com/office/officeart/2005/8/colors/colorful4" csCatId="colorful" phldr="1"/>
      <dgm:spPr/>
    </dgm:pt>
    <dgm:pt modelId="{973F98CB-E934-4E2C-A9FF-A76944ADC16E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/>
            <a:t>kvalita (rozsah)</a:t>
          </a:r>
        </a:p>
      </dgm:t>
    </dgm:pt>
    <dgm:pt modelId="{A7995AF4-F2E6-49C8-A055-7B3DF0BA6C84}" type="parTrans" cxnId="{1A990D90-C556-432A-A1CA-86CAAEF665FD}">
      <dgm:prSet/>
      <dgm:spPr/>
      <dgm:t>
        <a:bodyPr/>
        <a:lstStyle/>
        <a:p>
          <a:endParaRPr lang="cs-CZ"/>
        </a:p>
      </dgm:t>
    </dgm:pt>
    <dgm:pt modelId="{6B8097CF-C7CD-41CB-A335-F866ECA42FA9}" type="sibTrans" cxnId="{1A990D90-C556-432A-A1CA-86CAAEF665FD}">
      <dgm:prSet/>
      <dgm:spPr/>
      <dgm:t>
        <a:bodyPr/>
        <a:lstStyle/>
        <a:p>
          <a:endParaRPr lang="cs-CZ"/>
        </a:p>
      </dgm:t>
    </dgm:pt>
    <dgm:pt modelId="{569AC6ED-7895-4DBD-9287-001C26BA91E1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/>
            <a:t>zdroje (náklady)</a:t>
          </a:r>
        </a:p>
      </dgm:t>
    </dgm:pt>
    <dgm:pt modelId="{0C8493BB-EA03-44A4-9D31-40A49D893894}" type="parTrans" cxnId="{55D50128-D2CA-479D-B8F9-625291168A6D}">
      <dgm:prSet/>
      <dgm:spPr/>
      <dgm:t>
        <a:bodyPr/>
        <a:lstStyle/>
        <a:p>
          <a:endParaRPr lang="cs-CZ"/>
        </a:p>
      </dgm:t>
    </dgm:pt>
    <dgm:pt modelId="{D0ACA22D-FE39-4CCC-A4F5-B0BCC135FF52}" type="sibTrans" cxnId="{55D50128-D2CA-479D-B8F9-625291168A6D}">
      <dgm:prSet/>
      <dgm:spPr/>
      <dgm:t>
        <a:bodyPr/>
        <a:lstStyle/>
        <a:p>
          <a:endParaRPr lang="cs-CZ"/>
        </a:p>
      </dgm:t>
    </dgm:pt>
    <dgm:pt modelId="{F6A70314-D7D9-4BF6-B143-A0C4427503DB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/>
            <a:t>čas (harmonogram)</a:t>
          </a:r>
        </a:p>
      </dgm:t>
    </dgm:pt>
    <dgm:pt modelId="{64541C3E-1615-4948-BD64-D3327D1C885B}" type="parTrans" cxnId="{74013DF1-4FA7-49B6-9351-80D8467B1590}">
      <dgm:prSet/>
      <dgm:spPr/>
      <dgm:t>
        <a:bodyPr/>
        <a:lstStyle/>
        <a:p>
          <a:endParaRPr lang="cs-CZ"/>
        </a:p>
      </dgm:t>
    </dgm:pt>
    <dgm:pt modelId="{ACAA5435-C3AA-4D04-B526-4975E80D1C8B}" type="sibTrans" cxnId="{74013DF1-4FA7-49B6-9351-80D8467B1590}">
      <dgm:prSet/>
      <dgm:spPr/>
      <dgm:t>
        <a:bodyPr/>
        <a:lstStyle/>
        <a:p>
          <a:endParaRPr lang="cs-CZ"/>
        </a:p>
      </dgm:t>
    </dgm:pt>
    <dgm:pt modelId="{E6DA34F6-A082-4645-B6EB-158549E2EF80}" type="pres">
      <dgm:prSet presAssocID="{5F5D186A-F42C-45F1-94AF-96F6875BF83D}" presName="compositeShape" presStyleCnt="0">
        <dgm:presLayoutVars>
          <dgm:dir/>
          <dgm:resizeHandles/>
        </dgm:presLayoutVars>
      </dgm:prSet>
      <dgm:spPr/>
    </dgm:pt>
    <dgm:pt modelId="{A454F519-DB67-40D3-AE5C-4696E0552B44}" type="pres">
      <dgm:prSet presAssocID="{5F5D186A-F42C-45F1-94AF-96F6875BF83D}" presName="pyramid" presStyleLbl="node1" presStyleIdx="0" presStyleCnt="1" custLinFactNeighborX="-1648" custLinFactNeighborY="14835"/>
      <dgm:spPr/>
    </dgm:pt>
    <dgm:pt modelId="{6D5EBE13-35A3-4F53-A631-6B6F938455DB}" type="pres">
      <dgm:prSet presAssocID="{5F5D186A-F42C-45F1-94AF-96F6875BF83D}" presName="theList" presStyleCnt="0"/>
      <dgm:spPr/>
    </dgm:pt>
    <dgm:pt modelId="{70AC47CE-BA00-4A91-B589-A565BDFE70CE}" type="pres">
      <dgm:prSet presAssocID="{973F98CB-E934-4E2C-A9FF-A76944ADC16E}" presName="aNode" presStyleLbl="fgAcc1" presStyleIdx="0" presStyleCnt="3" custLinFactNeighborX="-52119" custLinFactNeighborY="326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31D415-AD40-48BA-B95F-F25D0FD5AF86}" type="pres">
      <dgm:prSet presAssocID="{973F98CB-E934-4E2C-A9FF-A76944ADC16E}" presName="aSpace" presStyleCnt="0"/>
      <dgm:spPr/>
    </dgm:pt>
    <dgm:pt modelId="{B6C6273F-5DF4-4B85-B136-E8E6BA1BBE9E}" type="pres">
      <dgm:prSet presAssocID="{569AC6ED-7895-4DBD-9287-001C26BA91E1}" presName="aNode" presStyleLbl="fgAcc1" presStyleIdx="1" presStyleCnt="3" custLinFactX="-6201" custLinFactY="125229" custLinFactNeighborX="-100000" custLinFactNeighborY="2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F33B26-72EB-4009-8CA0-52FF1CFBB5FD}" type="pres">
      <dgm:prSet presAssocID="{569AC6ED-7895-4DBD-9287-001C26BA91E1}" presName="aSpace" presStyleCnt="0"/>
      <dgm:spPr/>
    </dgm:pt>
    <dgm:pt modelId="{B8F2A54C-0C86-4287-B277-0AC575CF772F}" type="pres">
      <dgm:prSet presAssocID="{F6A70314-D7D9-4BF6-B143-A0C4427503DB}" presName="aNode" presStyleLbl="fgAcc1" presStyleIdx="2" presStyleCnt="3" custLinFactY="20056" custLinFactNeighborX="21978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F1D34A-86FA-4B6C-A8C8-E38557CCA8AD}" type="pres">
      <dgm:prSet presAssocID="{F6A70314-D7D9-4BF6-B143-A0C4427503DB}" presName="aSpace" presStyleCnt="0"/>
      <dgm:spPr/>
    </dgm:pt>
  </dgm:ptLst>
  <dgm:cxnLst>
    <dgm:cxn modelId="{18B66782-AD6B-4F60-B607-F330085F184F}" type="presOf" srcId="{973F98CB-E934-4E2C-A9FF-A76944ADC16E}" destId="{70AC47CE-BA00-4A91-B589-A565BDFE70CE}" srcOrd="0" destOrd="0" presId="urn:microsoft.com/office/officeart/2005/8/layout/pyramid2"/>
    <dgm:cxn modelId="{D68BE8C9-3FD7-4D43-A212-CE5854BE341A}" type="presOf" srcId="{F6A70314-D7D9-4BF6-B143-A0C4427503DB}" destId="{B8F2A54C-0C86-4287-B277-0AC575CF772F}" srcOrd="0" destOrd="0" presId="urn:microsoft.com/office/officeart/2005/8/layout/pyramid2"/>
    <dgm:cxn modelId="{55D50128-D2CA-479D-B8F9-625291168A6D}" srcId="{5F5D186A-F42C-45F1-94AF-96F6875BF83D}" destId="{569AC6ED-7895-4DBD-9287-001C26BA91E1}" srcOrd="1" destOrd="0" parTransId="{0C8493BB-EA03-44A4-9D31-40A49D893894}" sibTransId="{D0ACA22D-FE39-4CCC-A4F5-B0BCC135FF52}"/>
    <dgm:cxn modelId="{EA9BE8A0-AC14-4CC0-B325-6648EDFB8CEF}" type="presOf" srcId="{5F5D186A-F42C-45F1-94AF-96F6875BF83D}" destId="{E6DA34F6-A082-4645-B6EB-158549E2EF80}" srcOrd="0" destOrd="0" presId="urn:microsoft.com/office/officeart/2005/8/layout/pyramid2"/>
    <dgm:cxn modelId="{1A990D90-C556-432A-A1CA-86CAAEF665FD}" srcId="{5F5D186A-F42C-45F1-94AF-96F6875BF83D}" destId="{973F98CB-E934-4E2C-A9FF-A76944ADC16E}" srcOrd="0" destOrd="0" parTransId="{A7995AF4-F2E6-49C8-A055-7B3DF0BA6C84}" sibTransId="{6B8097CF-C7CD-41CB-A335-F866ECA42FA9}"/>
    <dgm:cxn modelId="{74013DF1-4FA7-49B6-9351-80D8467B1590}" srcId="{5F5D186A-F42C-45F1-94AF-96F6875BF83D}" destId="{F6A70314-D7D9-4BF6-B143-A0C4427503DB}" srcOrd="2" destOrd="0" parTransId="{64541C3E-1615-4948-BD64-D3327D1C885B}" sibTransId="{ACAA5435-C3AA-4D04-B526-4975E80D1C8B}"/>
    <dgm:cxn modelId="{E3F7F8CC-0ADA-4771-93F8-C5587940A020}" type="presOf" srcId="{569AC6ED-7895-4DBD-9287-001C26BA91E1}" destId="{B6C6273F-5DF4-4B85-B136-E8E6BA1BBE9E}" srcOrd="0" destOrd="0" presId="urn:microsoft.com/office/officeart/2005/8/layout/pyramid2"/>
    <dgm:cxn modelId="{7BB9B707-7ABC-483A-B31A-865B26C280A6}" type="presParOf" srcId="{E6DA34F6-A082-4645-B6EB-158549E2EF80}" destId="{A454F519-DB67-40D3-AE5C-4696E0552B44}" srcOrd="0" destOrd="0" presId="urn:microsoft.com/office/officeart/2005/8/layout/pyramid2"/>
    <dgm:cxn modelId="{0D4A68CA-1943-420D-88C9-BD670B3AEB1A}" type="presParOf" srcId="{E6DA34F6-A082-4645-B6EB-158549E2EF80}" destId="{6D5EBE13-35A3-4F53-A631-6B6F938455DB}" srcOrd="1" destOrd="0" presId="urn:microsoft.com/office/officeart/2005/8/layout/pyramid2"/>
    <dgm:cxn modelId="{2410E247-31CF-479E-874D-1D36A4B3B3ED}" type="presParOf" srcId="{6D5EBE13-35A3-4F53-A631-6B6F938455DB}" destId="{70AC47CE-BA00-4A91-B589-A565BDFE70CE}" srcOrd="0" destOrd="0" presId="urn:microsoft.com/office/officeart/2005/8/layout/pyramid2"/>
    <dgm:cxn modelId="{5824965D-A04B-4E69-9AE9-0CE2E6F41F17}" type="presParOf" srcId="{6D5EBE13-35A3-4F53-A631-6B6F938455DB}" destId="{5531D415-AD40-48BA-B95F-F25D0FD5AF86}" srcOrd="1" destOrd="0" presId="urn:microsoft.com/office/officeart/2005/8/layout/pyramid2"/>
    <dgm:cxn modelId="{47E5A84D-DDC2-4E59-8AD7-81FD741094CE}" type="presParOf" srcId="{6D5EBE13-35A3-4F53-A631-6B6F938455DB}" destId="{B6C6273F-5DF4-4B85-B136-E8E6BA1BBE9E}" srcOrd="2" destOrd="0" presId="urn:microsoft.com/office/officeart/2005/8/layout/pyramid2"/>
    <dgm:cxn modelId="{32CE4C27-08CD-425D-82AB-B423B84E3E9F}" type="presParOf" srcId="{6D5EBE13-35A3-4F53-A631-6B6F938455DB}" destId="{F4F33B26-72EB-4009-8CA0-52FF1CFBB5FD}" srcOrd="3" destOrd="0" presId="urn:microsoft.com/office/officeart/2005/8/layout/pyramid2"/>
    <dgm:cxn modelId="{6D8511DE-2ED3-41B6-860B-B80A2EE31EE3}" type="presParOf" srcId="{6D5EBE13-35A3-4F53-A631-6B6F938455DB}" destId="{B8F2A54C-0C86-4287-B277-0AC575CF772F}" srcOrd="4" destOrd="0" presId="urn:microsoft.com/office/officeart/2005/8/layout/pyramid2"/>
    <dgm:cxn modelId="{3D6FB541-045D-43A5-9649-F5765C45EFB8}" type="presParOf" srcId="{6D5EBE13-35A3-4F53-A631-6B6F938455DB}" destId="{42F1D34A-86FA-4B6C-A8C8-E38557CCA8A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12308DA-C133-4A0F-BFDC-91D1D0036B1A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C2111C02-9FDE-4C0A-9F5D-28787ED30A24}">
      <dgm:prSet phldrT="[Text]"/>
      <dgm:spPr/>
      <dgm:t>
        <a:bodyPr/>
        <a:lstStyle/>
        <a:p>
          <a:r>
            <a:rPr lang="cs-CZ" dirty="0" smtClean="0"/>
            <a:t>HROZBY</a:t>
          </a:r>
          <a:endParaRPr lang="cs-CZ" dirty="0"/>
        </a:p>
      </dgm:t>
    </dgm:pt>
    <dgm:pt modelId="{C6999B6E-3EDB-4085-8D17-8710EAB79CF5}" type="parTrans" cxnId="{D87AC668-DD23-4D15-8284-D93ED527A3A6}">
      <dgm:prSet/>
      <dgm:spPr/>
      <dgm:t>
        <a:bodyPr/>
        <a:lstStyle/>
        <a:p>
          <a:endParaRPr lang="cs-CZ"/>
        </a:p>
      </dgm:t>
    </dgm:pt>
    <dgm:pt modelId="{277085F4-E9E6-4BD1-9AE9-281E0B4B898F}" type="sibTrans" cxnId="{D87AC668-DD23-4D15-8284-D93ED527A3A6}">
      <dgm:prSet/>
      <dgm:spPr/>
      <dgm:t>
        <a:bodyPr/>
        <a:lstStyle/>
        <a:p>
          <a:endParaRPr lang="cs-CZ"/>
        </a:p>
      </dgm:t>
    </dgm:pt>
    <dgm:pt modelId="{613684CE-EC1C-4D6E-BDB2-A72B9EAA96B8}">
      <dgm:prSet phldrT="[Text]"/>
      <dgm:spPr/>
      <dgm:t>
        <a:bodyPr/>
        <a:lstStyle/>
        <a:p>
          <a:r>
            <a:rPr lang="cs-CZ" dirty="0" smtClean="0"/>
            <a:t>RIZIKA</a:t>
          </a:r>
          <a:endParaRPr lang="cs-CZ" dirty="0"/>
        </a:p>
      </dgm:t>
    </dgm:pt>
    <dgm:pt modelId="{0B3D4307-D3F1-4CD8-B576-3059DCDE62F9}" type="parTrans" cxnId="{6725A610-356B-4EE0-B674-746D56CF6B45}">
      <dgm:prSet/>
      <dgm:spPr/>
      <dgm:t>
        <a:bodyPr/>
        <a:lstStyle/>
        <a:p>
          <a:endParaRPr lang="cs-CZ"/>
        </a:p>
      </dgm:t>
    </dgm:pt>
    <dgm:pt modelId="{17879172-9837-408B-98B1-BB7B3B4CEF2E}" type="sibTrans" cxnId="{6725A610-356B-4EE0-B674-746D56CF6B45}">
      <dgm:prSet/>
      <dgm:spPr/>
      <dgm:t>
        <a:bodyPr/>
        <a:lstStyle/>
        <a:p>
          <a:endParaRPr lang="cs-CZ"/>
        </a:p>
      </dgm:t>
    </dgm:pt>
    <dgm:pt modelId="{9ADEDFF4-1DB7-4C09-870E-749DA14B1240}" type="pres">
      <dgm:prSet presAssocID="{512308DA-C133-4A0F-BFDC-91D1D0036B1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B23B5A1-2101-4109-8D74-12D5BC7D19C7}" type="pres">
      <dgm:prSet presAssocID="{C2111C02-9FDE-4C0A-9F5D-28787ED30A2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9F421E-278A-416E-A7EE-35AF1E288C64}" type="pres">
      <dgm:prSet presAssocID="{277085F4-E9E6-4BD1-9AE9-281E0B4B898F}" presName="sibTrans" presStyleCnt="0"/>
      <dgm:spPr/>
    </dgm:pt>
    <dgm:pt modelId="{80CE8518-6D71-47AF-A8D2-D2F43C64C11E}" type="pres">
      <dgm:prSet presAssocID="{613684CE-EC1C-4D6E-BDB2-A72B9EAA96B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955B15-0C01-47A1-8B2E-D18669C8CE08}" type="presOf" srcId="{C2111C02-9FDE-4C0A-9F5D-28787ED30A24}" destId="{AB23B5A1-2101-4109-8D74-12D5BC7D19C7}" srcOrd="0" destOrd="0" presId="urn:microsoft.com/office/officeart/2005/8/layout/default"/>
    <dgm:cxn modelId="{DA060D0D-76E3-48FD-A1B3-76005E2E6CD0}" type="presOf" srcId="{512308DA-C133-4A0F-BFDC-91D1D0036B1A}" destId="{9ADEDFF4-1DB7-4C09-870E-749DA14B1240}" srcOrd="0" destOrd="0" presId="urn:microsoft.com/office/officeart/2005/8/layout/default"/>
    <dgm:cxn modelId="{28F57495-1377-435D-AEA3-3B0761BB8FDB}" type="presOf" srcId="{613684CE-EC1C-4D6E-BDB2-A72B9EAA96B8}" destId="{80CE8518-6D71-47AF-A8D2-D2F43C64C11E}" srcOrd="0" destOrd="0" presId="urn:microsoft.com/office/officeart/2005/8/layout/default"/>
    <dgm:cxn modelId="{6725A610-356B-4EE0-B674-746D56CF6B45}" srcId="{512308DA-C133-4A0F-BFDC-91D1D0036B1A}" destId="{613684CE-EC1C-4D6E-BDB2-A72B9EAA96B8}" srcOrd="1" destOrd="0" parTransId="{0B3D4307-D3F1-4CD8-B576-3059DCDE62F9}" sibTransId="{17879172-9837-408B-98B1-BB7B3B4CEF2E}"/>
    <dgm:cxn modelId="{D87AC668-DD23-4D15-8284-D93ED527A3A6}" srcId="{512308DA-C133-4A0F-BFDC-91D1D0036B1A}" destId="{C2111C02-9FDE-4C0A-9F5D-28787ED30A24}" srcOrd="0" destOrd="0" parTransId="{C6999B6E-3EDB-4085-8D17-8710EAB79CF5}" sibTransId="{277085F4-E9E6-4BD1-9AE9-281E0B4B898F}"/>
    <dgm:cxn modelId="{BABF84E5-EE2B-4E50-9EAF-72B5DC4B76C6}" type="presParOf" srcId="{9ADEDFF4-1DB7-4C09-870E-749DA14B1240}" destId="{AB23B5A1-2101-4109-8D74-12D5BC7D19C7}" srcOrd="0" destOrd="0" presId="urn:microsoft.com/office/officeart/2005/8/layout/default"/>
    <dgm:cxn modelId="{41965366-226C-4702-B063-9ABD1C78E6CE}" type="presParOf" srcId="{9ADEDFF4-1DB7-4C09-870E-749DA14B1240}" destId="{A59F421E-278A-416E-A7EE-35AF1E288C64}" srcOrd="1" destOrd="0" presId="urn:microsoft.com/office/officeart/2005/8/layout/default"/>
    <dgm:cxn modelId="{9CBF639F-4299-4E87-BE3C-1F9491221BBC}" type="presParOf" srcId="{9ADEDFF4-1DB7-4C09-870E-749DA14B1240}" destId="{80CE8518-6D71-47AF-A8D2-D2F43C64C11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16437F9-108C-4EEF-9E70-E7AE94094C34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BA1DECE2-4817-482F-BE20-28119397D8BD}">
      <dgm:prSet phldrT="[Text]" custT="1"/>
      <dgm:spPr/>
      <dgm:t>
        <a:bodyPr/>
        <a:lstStyle/>
        <a:p>
          <a:r>
            <a:rPr lang="cs-CZ" sz="1600" dirty="0" smtClean="0"/>
            <a:t>identifikace</a:t>
          </a:r>
          <a:endParaRPr lang="cs-CZ" sz="1600" dirty="0"/>
        </a:p>
      </dgm:t>
    </dgm:pt>
    <dgm:pt modelId="{2C14F095-B8F3-4222-AF2E-2464C570B11E}" type="parTrans" cxnId="{65C52E53-66A0-4820-8EE6-B0F6342806EA}">
      <dgm:prSet/>
      <dgm:spPr/>
      <dgm:t>
        <a:bodyPr/>
        <a:lstStyle/>
        <a:p>
          <a:endParaRPr lang="cs-CZ"/>
        </a:p>
      </dgm:t>
    </dgm:pt>
    <dgm:pt modelId="{4DA91ABD-4C00-48B5-9B11-2684FFB15659}" type="sibTrans" cxnId="{65C52E53-66A0-4820-8EE6-B0F6342806EA}">
      <dgm:prSet/>
      <dgm:spPr/>
      <dgm:t>
        <a:bodyPr/>
        <a:lstStyle/>
        <a:p>
          <a:endParaRPr lang="cs-CZ"/>
        </a:p>
      </dgm:t>
    </dgm:pt>
    <dgm:pt modelId="{35CAD500-B71F-4E97-981B-C394107C7ED7}">
      <dgm:prSet phldrT="[Text]" custT="1"/>
      <dgm:spPr/>
      <dgm:t>
        <a:bodyPr/>
        <a:lstStyle/>
        <a:p>
          <a:r>
            <a:rPr lang="cs-CZ" sz="1600" dirty="0" smtClean="0"/>
            <a:t>seznamy, pohovory, zkušenosti – zdroje rizik, potenciální hrozby</a:t>
          </a:r>
          <a:endParaRPr lang="cs-CZ" sz="1600" dirty="0"/>
        </a:p>
      </dgm:t>
    </dgm:pt>
    <dgm:pt modelId="{D00C4409-A33E-42E2-88F8-FAA8BBBF35A5}" type="parTrans" cxnId="{D99D807B-63A1-444C-9A54-AC6C16AF7E5D}">
      <dgm:prSet/>
      <dgm:spPr/>
      <dgm:t>
        <a:bodyPr/>
        <a:lstStyle/>
        <a:p>
          <a:endParaRPr lang="cs-CZ"/>
        </a:p>
      </dgm:t>
    </dgm:pt>
    <dgm:pt modelId="{7DD99062-B49B-4328-86D7-B920DDF5A2B2}" type="sibTrans" cxnId="{D99D807B-63A1-444C-9A54-AC6C16AF7E5D}">
      <dgm:prSet/>
      <dgm:spPr/>
      <dgm:t>
        <a:bodyPr/>
        <a:lstStyle/>
        <a:p>
          <a:endParaRPr lang="cs-CZ"/>
        </a:p>
      </dgm:t>
    </dgm:pt>
    <dgm:pt modelId="{E19244AF-6566-421E-8B86-765062B57997}">
      <dgm:prSet phldrT="[Text]" custT="1"/>
      <dgm:spPr/>
      <dgm:t>
        <a:bodyPr/>
        <a:lstStyle/>
        <a:p>
          <a:r>
            <a:rPr lang="cs-CZ" sz="1600" dirty="0" smtClean="0"/>
            <a:t>kvantifikace</a:t>
          </a:r>
          <a:endParaRPr lang="cs-CZ" sz="1600" dirty="0"/>
        </a:p>
      </dgm:t>
    </dgm:pt>
    <dgm:pt modelId="{82800506-C9CF-4DF3-9D18-406207FDF6AB}" type="parTrans" cxnId="{3CAF7EF5-EC76-4BC4-A15B-FFB10F5E6FCE}">
      <dgm:prSet/>
      <dgm:spPr/>
      <dgm:t>
        <a:bodyPr/>
        <a:lstStyle/>
        <a:p>
          <a:endParaRPr lang="cs-CZ"/>
        </a:p>
      </dgm:t>
    </dgm:pt>
    <dgm:pt modelId="{45FFD8DA-999C-4F14-BFE3-A7C1AC5AF963}" type="sibTrans" cxnId="{3CAF7EF5-EC76-4BC4-A15B-FFB10F5E6FCE}">
      <dgm:prSet/>
      <dgm:spPr/>
      <dgm:t>
        <a:bodyPr/>
        <a:lstStyle/>
        <a:p>
          <a:endParaRPr lang="cs-CZ"/>
        </a:p>
      </dgm:t>
    </dgm:pt>
    <dgm:pt modelId="{CA0F7C55-786D-4CC4-86B1-C809C24704F3}">
      <dgm:prSet phldrT="[Text]" custT="1"/>
      <dgm:spPr/>
      <dgm:t>
        <a:bodyPr/>
        <a:lstStyle/>
        <a:p>
          <a:r>
            <a:rPr lang="cs-CZ" sz="1600" dirty="0" smtClean="0"/>
            <a:t>odhad nákladů – očekáváné finanční náklady</a:t>
          </a:r>
          <a:endParaRPr lang="cs-CZ" sz="1600" dirty="0"/>
        </a:p>
      </dgm:t>
    </dgm:pt>
    <dgm:pt modelId="{01798580-82A9-4720-B762-2B522A149A11}" type="parTrans" cxnId="{D9726551-F310-41BF-97F7-B94CE3A29E56}">
      <dgm:prSet/>
      <dgm:spPr/>
      <dgm:t>
        <a:bodyPr/>
        <a:lstStyle/>
        <a:p>
          <a:endParaRPr lang="cs-CZ"/>
        </a:p>
      </dgm:t>
    </dgm:pt>
    <dgm:pt modelId="{2FF7F8C6-1FB7-480D-9669-9CD6B1164F9B}" type="sibTrans" cxnId="{D9726551-F310-41BF-97F7-B94CE3A29E56}">
      <dgm:prSet/>
      <dgm:spPr/>
      <dgm:t>
        <a:bodyPr/>
        <a:lstStyle/>
        <a:p>
          <a:endParaRPr lang="cs-CZ"/>
        </a:p>
      </dgm:t>
    </dgm:pt>
    <dgm:pt modelId="{94DE52D6-A8F4-4AC4-BEBA-18E012E479D9}">
      <dgm:prSet phldrT="[Text]" custT="1"/>
      <dgm:spPr/>
      <dgm:t>
        <a:bodyPr/>
        <a:lstStyle/>
        <a:p>
          <a:r>
            <a:rPr lang="cs-CZ" sz="1600" dirty="0" smtClean="0"/>
            <a:t>reakce</a:t>
          </a:r>
          <a:endParaRPr lang="cs-CZ" sz="1600" dirty="0"/>
        </a:p>
      </dgm:t>
    </dgm:pt>
    <dgm:pt modelId="{AE9F1A3F-7164-4087-8E90-6551B0E3BAD0}" type="parTrans" cxnId="{45151315-ABD9-4804-A13E-1969121CC6A0}">
      <dgm:prSet/>
      <dgm:spPr/>
      <dgm:t>
        <a:bodyPr/>
        <a:lstStyle/>
        <a:p>
          <a:endParaRPr lang="cs-CZ"/>
        </a:p>
      </dgm:t>
    </dgm:pt>
    <dgm:pt modelId="{D5AC4E00-F6EA-4EE5-8581-827240ED2521}" type="sibTrans" cxnId="{45151315-ABD9-4804-A13E-1969121CC6A0}">
      <dgm:prSet/>
      <dgm:spPr/>
      <dgm:t>
        <a:bodyPr/>
        <a:lstStyle/>
        <a:p>
          <a:endParaRPr lang="cs-CZ"/>
        </a:p>
      </dgm:t>
    </dgm:pt>
    <dgm:pt modelId="{07B22005-EE30-4A05-96FD-05A739C14732}">
      <dgm:prSet phldrT="[Text]" custT="1"/>
      <dgm:spPr/>
      <dgm:t>
        <a:bodyPr/>
        <a:lstStyle/>
        <a:p>
          <a:r>
            <a:rPr lang="cs-CZ" sz="1600" dirty="0" smtClean="0"/>
            <a:t>krizové plánování, alternativní strategie, pojištění</a:t>
          </a:r>
          <a:endParaRPr lang="cs-CZ" sz="1600" dirty="0"/>
        </a:p>
      </dgm:t>
    </dgm:pt>
    <dgm:pt modelId="{13672B17-39A0-484C-AA6A-F96B80FEF002}" type="parTrans" cxnId="{FA747057-8579-4930-B9AE-B35EDEA820E9}">
      <dgm:prSet/>
      <dgm:spPr/>
      <dgm:t>
        <a:bodyPr/>
        <a:lstStyle/>
        <a:p>
          <a:endParaRPr lang="cs-CZ"/>
        </a:p>
      </dgm:t>
    </dgm:pt>
    <dgm:pt modelId="{00B4AC2E-DA97-4E9B-9AEF-4A82E011D029}" type="sibTrans" cxnId="{FA747057-8579-4930-B9AE-B35EDEA820E9}">
      <dgm:prSet/>
      <dgm:spPr/>
      <dgm:t>
        <a:bodyPr/>
        <a:lstStyle/>
        <a:p>
          <a:endParaRPr lang="cs-CZ"/>
        </a:p>
      </dgm:t>
    </dgm:pt>
    <dgm:pt modelId="{EF9F04A4-3F23-44F1-90D0-A70B31C8DA3C}">
      <dgm:prSet phldrT="[Text]" custT="1"/>
      <dgm:spPr/>
      <dgm:t>
        <a:bodyPr/>
        <a:lstStyle/>
        <a:p>
          <a:r>
            <a:rPr lang="cs-CZ" sz="1600" dirty="0" smtClean="0"/>
            <a:t>kontrola</a:t>
          </a:r>
          <a:endParaRPr lang="cs-CZ" sz="1600" dirty="0"/>
        </a:p>
      </dgm:t>
    </dgm:pt>
    <dgm:pt modelId="{FED3E5D9-A4B4-49AF-8A08-123A68B1F20F}" type="parTrans" cxnId="{61C42B62-8F9D-4413-BC7A-F9CDA4DA7830}">
      <dgm:prSet/>
      <dgm:spPr/>
      <dgm:t>
        <a:bodyPr/>
        <a:lstStyle/>
        <a:p>
          <a:endParaRPr lang="cs-CZ"/>
        </a:p>
      </dgm:t>
    </dgm:pt>
    <dgm:pt modelId="{626F967A-4C38-4A75-84D9-A72AFD0F6702}" type="sibTrans" cxnId="{61C42B62-8F9D-4413-BC7A-F9CDA4DA7830}">
      <dgm:prSet/>
      <dgm:spPr/>
      <dgm:t>
        <a:bodyPr/>
        <a:lstStyle/>
        <a:p>
          <a:endParaRPr lang="cs-CZ"/>
        </a:p>
      </dgm:t>
    </dgm:pt>
    <dgm:pt modelId="{84AD9276-E919-4CB5-9222-2A0037736F3F}">
      <dgm:prSet phldrT="[Text]" custT="1"/>
      <dgm:spPr/>
      <dgm:t>
        <a:bodyPr/>
        <a:lstStyle/>
        <a:p>
          <a:r>
            <a:rPr lang="cs-CZ" sz="1600" dirty="0" smtClean="0"/>
            <a:t>náhradní řešení, aktuální reakce na rizika, aktualizace plánu rizik</a:t>
          </a:r>
          <a:endParaRPr lang="cs-CZ" sz="1600" dirty="0"/>
        </a:p>
      </dgm:t>
    </dgm:pt>
    <dgm:pt modelId="{F01512E0-F142-4C15-8CFF-7686D4260C8B}" type="parTrans" cxnId="{881E721B-5BA3-47E4-B83E-FA6FB392F686}">
      <dgm:prSet/>
      <dgm:spPr/>
      <dgm:t>
        <a:bodyPr/>
        <a:lstStyle/>
        <a:p>
          <a:endParaRPr lang="cs-CZ"/>
        </a:p>
      </dgm:t>
    </dgm:pt>
    <dgm:pt modelId="{42AC08C8-D187-45B9-8402-DF142276E7E5}" type="sibTrans" cxnId="{881E721B-5BA3-47E4-B83E-FA6FB392F686}">
      <dgm:prSet/>
      <dgm:spPr/>
      <dgm:t>
        <a:bodyPr/>
        <a:lstStyle/>
        <a:p>
          <a:endParaRPr lang="cs-CZ"/>
        </a:p>
      </dgm:t>
    </dgm:pt>
    <dgm:pt modelId="{FF0A6AA5-3383-49A4-BE12-FEA8657F6F7F}" type="pres">
      <dgm:prSet presAssocID="{616437F9-108C-4EEF-9E70-E7AE94094C3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087D2DBC-027E-41F8-B5C3-324867B0CC25}" type="pres">
      <dgm:prSet presAssocID="{BA1DECE2-4817-482F-BE20-28119397D8BD}" presName="composite" presStyleCnt="0"/>
      <dgm:spPr/>
    </dgm:pt>
    <dgm:pt modelId="{64E22DF1-EC96-4AA7-81A2-51EC87464A25}" type="pres">
      <dgm:prSet presAssocID="{BA1DECE2-4817-482F-BE20-28119397D8BD}" presName="bentUpArrow1" presStyleLbl="alignImgPlace1" presStyleIdx="0" presStyleCnt="3" custLinFactX="44444" custLinFactNeighborX="100000" custLinFactNeighborY="34839"/>
      <dgm:spPr/>
    </dgm:pt>
    <dgm:pt modelId="{FEF618D3-6C99-450A-B872-3B2F09656570}" type="pres">
      <dgm:prSet presAssocID="{BA1DECE2-4817-482F-BE20-28119397D8BD}" presName="ParentText" presStyleLbl="node1" presStyleIdx="0" presStyleCnt="4" custScaleY="122475" custLinFactNeighborX="65753" custLinFactNeighborY="338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738072-1181-458F-9C70-B46D28277B12}" type="pres">
      <dgm:prSet presAssocID="{BA1DECE2-4817-482F-BE20-28119397D8BD}" presName="ChildText" presStyleLbl="revTx" presStyleIdx="0" presStyleCnt="4" custScaleX="565200" custLinFactX="130690" custLinFactNeighborX="200000" custLinFactNeighborY="433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D21E35-A36E-441D-A2CB-BA2D4F48C058}" type="pres">
      <dgm:prSet presAssocID="{4DA91ABD-4C00-48B5-9B11-2684FFB15659}" presName="sibTrans" presStyleCnt="0"/>
      <dgm:spPr/>
    </dgm:pt>
    <dgm:pt modelId="{CA630ACB-1A57-40D1-9981-6A8EAFBC6F7A}" type="pres">
      <dgm:prSet presAssocID="{E19244AF-6566-421E-8B86-765062B57997}" presName="composite" presStyleCnt="0"/>
      <dgm:spPr/>
    </dgm:pt>
    <dgm:pt modelId="{D5C81CE3-0AB4-4728-AB41-C48549AC7CCD}" type="pres">
      <dgm:prSet presAssocID="{E19244AF-6566-421E-8B86-765062B57997}" presName="bentUpArrow1" presStyleLbl="alignImgPlace1" presStyleIdx="1" presStyleCnt="3" custLinFactNeighborX="99123" custLinFactNeighborY="19378"/>
      <dgm:spPr/>
    </dgm:pt>
    <dgm:pt modelId="{E7A1F54A-E240-476B-BBCB-08595A7D2B74}" type="pres">
      <dgm:prSet presAssocID="{E19244AF-6566-421E-8B86-765062B57997}" presName="ParentText" presStyleLbl="node1" presStyleIdx="1" presStyleCnt="4" custScaleY="122475" custLinFactNeighborX="35800" custLinFactNeighborY="218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C99CD3-8BE2-4F50-89C6-785AC076D46E}" type="pres">
      <dgm:prSet presAssocID="{E19244AF-6566-421E-8B86-765062B57997}" presName="ChildText" presStyleLbl="revTx" presStyleIdx="1" presStyleCnt="4" custScaleX="418688" custLinFactX="100000" custLinFactNeighborX="119821" custLinFactNeighborY="272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33CBE3-533D-4D0C-83BE-3406E9C88780}" type="pres">
      <dgm:prSet presAssocID="{45FFD8DA-999C-4F14-BFE3-A7C1AC5AF963}" presName="sibTrans" presStyleCnt="0"/>
      <dgm:spPr/>
    </dgm:pt>
    <dgm:pt modelId="{A290BD1F-310C-4DF5-B404-9F9E7A743B77}" type="pres">
      <dgm:prSet presAssocID="{94DE52D6-A8F4-4AC4-BEBA-18E012E479D9}" presName="composite" presStyleCnt="0"/>
      <dgm:spPr/>
    </dgm:pt>
    <dgm:pt modelId="{28FF5619-6866-476B-B696-796C80E8FEC0}" type="pres">
      <dgm:prSet presAssocID="{94DE52D6-A8F4-4AC4-BEBA-18E012E479D9}" presName="bentUpArrow1" presStyleLbl="alignImgPlace1" presStyleIdx="2" presStyleCnt="3" custLinFactNeighborX="-73301" custLinFactNeighborY="6920"/>
      <dgm:spPr/>
    </dgm:pt>
    <dgm:pt modelId="{588786CC-15E9-4C8C-AF3F-32F48526C27D}" type="pres">
      <dgm:prSet presAssocID="{94DE52D6-A8F4-4AC4-BEBA-18E012E479D9}" presName="ParentText" presStyleLbl="node1" presStyleIdx="2" presStyleCnt="4" custScaleY="122475" custLinFactNeighborX="-79159" custLinFactNeighborY="777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F7A25A-ACCD-4679-A518-EE31F8B9A45C}" type="pres">
      <dgm:prSet presAssocID="{94DE52D6-A8F4-4AC4-BEBA-18E012E479D9}" presName="ChildText" presStyleLbl="revTx" presStyleIdx="2" presStyleCnt="4" custScaleX="506351" custLinFactX="1720" custLinFactNeighborX="100000" custLinFactNeighborY="87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67141D-6FBF-4A76-B4EC-0A9378E79707}" type="pres">
      <dgm:prSet presAssocID="{D5AC4E00-F6EA-4EE5-8581-827240ED2521}" presName="sibTrans" presStyleCnt="0"/>
      <dgm:spPr/>
    </dgm:pt>
    <dgm:pt modelId="{B5BCE564-E1FF-4759-83CD-318FA436BE86}" type="pres">
      <dgm:prSet presAssocID="{EF9F04A4-3F23-44F1-90D0-A70B31C8DA3C}" presName="composite" presStyleCnt="0"/>
      <dgm:spPr/>
    </dgm:pt>
    <dgm:pt modelId="{5CE9AA79-B20A-4B31-B59E-9F573F050757}" type="pres">
      <dgm:prSet presAssocID="{EF9F04A4-3F23-44F1-90D0-A70B31C8DA3C}" presName="ParentText" presStyleLbl="node1" presStyleIdx="3" presStyleCnt="4" custScaleY="122475" custLinFactX="-61081" custLinFactNeighborX="-100000" custLinFactNeighborY="-46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91331E-A998-4218-9E86-42F21DF7367C}" type="pres">
      <dgm:prSet presAssocID="{EF9F04A4-3F23-44F1-90D0-A70B31C8DA3C}" presName="FinalChildText" presStyleLbl="revTx" presStyleIdx="3" presStyleCnt="4" custScaleX="504978" custLinFactNeighborX="-1682" custLinFactNeighborY="1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59EA9D1-C36F-4F0B-AA1A-068CF6C1F63E}" type="presOf" srcId="{616437F9-108C-4EEF-9E70-E7AE94094C34}" destId="{FF0A6AA5-3383-49A4-BE12-FEA8657F6F7F}" srcOrd="0" destOrd="0" presId="urn:microsoft.com/office/officeart/2005/8/layout/StepDownProcess"/>
    <dgm:cxn modelId="{6E364D83-4224-49AF-A232-991F9EDA6518}" type="presOf" srcId="{EF9F04A4-3F23-44F1-90D0-A70B31C8DA3C}" destId="{5CE9AA79-B20A-4B31-B59E-9F573F050757}" srcOrd="0" destOrd="0" presId="urn:microsoft.com/office/officeart/2005/8/layout/StepDownProcess"/>
    <dgm:cxn modelId="{FA747057-8579-4930-B9AE-B35EDEA820E9}" srcId="{94DE52D6-A8F4-4AC4-BEBA-18E012E479D9}" destId="{07B22005-EE30-4A05-96FD-05A739C14732}" srcOrd="0" destOrd="0" parTransId="{13672B17-39A0-484C-AA6A-F96B80FEF002}" sibTransId="{00B4AC2E-DA97-4E9B-9AEF-4A82E011D029}"/>
    <dgm:cxn modelId="{D99D807B-63A1-444C-9A54-AC6C16AF7E5D}" srcId="{BA1DECE2-4817-482F-BE20-28119397D8BD}" destId="{35CAD500-B71F-4E97-981B-C394107C7ED7}" srcOrd="0" destOrd="0" parTransId="{D00C4409-A33E-42E2-88F8-FAA8BBBF35A5}" sibTransId="{7DD99062-B49B-4328-86D7-B920DDF5A2B2}"/>
    <dgm:cxn modelId="{65C52E53-66A0-4820-8EE6-B0F6342806EA}" srcId="{616437F9-108C-4EEF-9E70-E7AE94094C34}" destId="{BA1DECE2-4817-482F-BE20-28119397D8BD}" srcOrd="0" destOrd="0" parTransId="{2C14F095-B8F3-4222-AF2E-2464C570B11E}" sibTransId="{4DA91ABD-4C00-48B5-9B11-2684FFB15659}"/>
    <dgm:cxn modelId="{AC415F75-B3BC-428D-9C66-D89F5EB911CC}" type="presOf" srcId="{94DE52D6-A8F4-4AC4-BEBA-18E012E479D9}" destId="{588786CC-15E9-4C8C-AF3F-32F48526C27D}" srcOrd="0" destOrd="0" presId="urn:microsoft.com/office/officeart/2005/8/layout/StepDownProcess"/>
    <dgm:cxn modelId="{D9726551-F310-41BF-97F7-B94CE3A29E56}" srcId="{E19244AF-6566-421E-8B86-765062B57997}" destId="{CA0F7C55-786D-4CC4-86B1-C809C24704F3}" srcOrd="0" destOrd="0" parTransId="{01798580-82A9-4720-B762-2B522A149A11}" sibTransId="{2FF7F8C6-1FB7-480D-9669-9CD6B1164F9B}"/>
    <dgm:cxn modelId="{FDA1E6B6-DA5C-44D2-998F-4E564F9D1BC3}" type="presOf" srcId="{35CAD500-B71F-4E97-981B-C394107C7ED7}" destId="{6B738072-1181-458F-9C70-B46D28277B12}" srcOrd="0" destOrd="0" presId="urn:microsoft.com/office/officeart/2005/8/layout/StepDownProcess"/>
    <dgm:cxn modelId="{61C42B62-8F9D-4413-BC7A-F9CDA4DA7830}" srcId="{616437F9-108C-4EEF-9E70-E7AE94094C34}" destId="{EF9F04A4-3F23-44F1-90D0-A70B31C8DA3C}" srcOrd="3" destOrd="0" parTransId="{FED3E5D9-A4B4-49AF-8A08-123A68B1F20F}" sibTransId="{626F967A-4C38-4A75-84D9-A72AFD0F6702}"/>
    <dgm:cxn modelId="{BB649C3A-B0FD-4AB2-8676-2305C16A121D}" type="presOf" srcId="{CA0F7C55-786D-4CC4-86B1-C809C24704F3}" destId="{6BC99CD3-8BE2-4F50-89C6-785AC076D46E}" srcOrd="0" destOrd="0" presId="urn:microsoft.com/office/officeart/2005/8/layout/StepDownProcess"/>
    <dgm:cxn modelId="{6DE8F19C-5790-4FE4-B238-442D4EF70572}" type="presOf" srcId="{BA1DECE2-4817-482F-BE20-28119397D8BD}" destId="{FEF618D3-6C99-450A-B872-3B2F09656570}" srcOrd="0" destOrd="0" presId="urn:microsoft.com/office/officeart/2005/8/layout/StepDownProcess"/>
    <dgm:cxn modelId="{45151315-ABD9-4804-A13E-1969121CC6A0}" srcId="{616437F9-108C-4EEF-9E70-E7AE94094C34}" destId="{94DE52D6-A8F4-4AC4-BEBA-18E012E479D9}" srcOrd="2" destOrd="0" parTransId="{AE9F1A3F-7164-4087-8E90-6551B0E3BAD0}" sibTransId="{D5AC4E00-F6EA-4EE5-8581-827240ED2521}"/>
    <dgm:cxn modelId="{881E721B-5BA3-47E4-B83E-FA6FB392F686}" srcId="{EF9F04A4-3F23-44F1-90D0-A70B31C8DA3C}" destId="{84AD9276-E919-4CB5-9222-2A0037736F3F}" srcOrd="0" destOrd="0" parTransId="{F01512E0-F142-4C15-8CFF-7686D4260C8B}" sibTransId="{42AC08C8-D187-45B9-8402-DF142276E7E5}"/>
    <dgm:cxn modelId="{C3375656-2D8C-4B03-92BA-E23A8C2C521D}" type="presOf" srcId="{E19244AF-6566-421E-8B86-765062B57997}" destId="{E7A1F54A-E240-476B-BBCB-08595A7D2B74}" srcOrd="0" destOrd="0" presId="urn:microsoft.com/office/officeart/2005/8/layout/StepDownProcess"/>
    <dgm:cxn modelId="{C1E9DB8E-E8B5-45C2-99CA-22B5CD228237}" type="presOf" srcId="{84AD9276-E919-4CB5-9222-2A0037736F3F}" destId="{E891331E-A998-4218-9E86-42F21DF7367C}" srcOrd="0" destOrd="0" presId="urn:microsoft.com/office/officeart/2005/8/layout/StepDownProcess"/>
    <dgm:cxn modelId="{505597D3-8783-4F7D-88DE-441D8E8409AF}" type="presOf" srcId="{07B22005-EE30-4A05-96FD-05A739C14732}" destId="{41F7A25A-ACCD-4679-A518-EE31F8B9A45C}" srcOrd="0" destOrd="0" presId="urn:microsoft.com/office/officeart/2005/8/layout/StepDownProcess"/>
    <dgm:cxn modelId="{3CAF7EF5-EC76-4BC4-A15B-FFB10F5E6FCE}" srcId="{616437F9-108C-4EEF-9E70-E7AE94094C34}" destId="{E19244AF-6566-421E-8B86-765062B57997}" srcOrd="1" destOrd="0" parTransId="{82800506-C9CF-4DF3-9D18-406207FDF6AB}" sibTransId="{45FFD8DA-999C-4F14-BFE3-A7C1AC5AF963}"/>
    <dgm:cxn modelId="{83097282-ECAF-4255-B8E1-21E133E53A75}" type="presParOf" srcId="{FF0A6AA5-3383-49A4-BE12-FEA8657F6F7F}" destId="{087D2DBC-027E-41F8-B5C3-324867B0CC25}" srcOrd="0" destOrd="0" presId="urn:microsoft.com/office/officeart/2005/8/layout/StepDownProcess"/>
    <dgm:cxn modelId="{6FDE6633-44F3-41F0-98BE-D2C142B260BE}" type="presParOf" srcId="{087D2DBC-027E-41F8-B5C3-324867B0CC25}" destId="{64E22DF1-EC96-4AA7-81A2-51EC87464A25}" srcOrd="0" destOrd="0" presId="urn:microsoft.com/office/officeart/2005/8/layout/StepDownProcess"/>
    <dgm:cxn modelId="{E29A387E-7BA3-4D3D-9921-BE2776F0BFDF}" type="presParOf" srcId="{087D2DBC-027E-41F8-B5C3-324867B0CC25}" destId="{FEF618D3-6C99-450A-B872-3B2F09656570}" srcOrd="1" destOrd="0" presId="urn:microsoft.com/office/officeart/2005/8/layout/StepDownProcess"/>
    <dgm:cxn modelId="{3B45849C-CAFB-4EB9-9BEC-D22D1A2D5F26}" type="presParOf" srcId="{087D2DBC-027E-41F8-B5C3-324867B0CC25}" destId="{6B738072-1181-458F-9C70-B46D28277B12}" srcOrd="2" destOrd="0" presId="urn:microsoft.com/office/officeart/2005/8/layout/StepDownProcess"/>
    <dgm:cxn modelId="{9DF6DE97-073D-4A40-B0E7-16C8037A4F97}" type="presParOf" srcId="{FF0A6AA5-3383-49A4-BE12-FEA8657F6F7F}" destId="{15D21E35-A36E-441D-A2CB-BA2D4F48C058}" srcOrd="1" destOrd="0" presId="urn:microsoft.com/office/officeart/2005/8/layout/StepDownProcess"/>
    <dgm:cxn modelId="{A474FE50-8BAD-4D3E-AACB-D78B39B35F31}" type="presParOf" srcId="{FF0A6AA5-3383-49A4-BE12-FEA8657F6F7F}" destId="{CA630ACB-1A57-40D1-9981-6A8EAFBC6F7A}" srcOrd="2" destOrd="0" presId="urn:microsoft.com/office/officeart/2005/8/layout/StepDownProcess"/>
    <dgm:cxn modelId="{5BF2316F-FF27-4E66-B284-6B17D19AAFB3}" type="presParOf" srcId="{CA630ACB-1A57-40D1-9981-6A8EAFBC6F7A}" destId="{D5C81CE3-0AB4-4728-AB41-C48549AC7CCD}" srcOrd="0" destOrd="0" presId="urn:microsoft.com/office/officeart/2005/8/layout/StepDownProcess"/>
    <dgm:cxn modelId="{7894647D-D656-4389-90B9-61DF67C92CCA}" type="presParOf" srcId="{CA630ACB-1A57-40D1-9981-6A8EAFBC6F7A}" destId="{E7A1F54A-E240-476B-BBCB-08595A7D2B74}" srcOrd="1" destOrd="0" presId="urn:microsoft.com/office/officeart/2005/8/layout/StepDownProcess"/>
    <dgm:cxn modelId="{7C1CA5E4-03F9-439B-B6DC-7CA03CDD5E1D}" type="presParOf" srcId="{CA630ACB-1A57-40D1-9981-6A8EAFBC6F7A}" destId="{6BC99CD3-8BE2-4F50-89C6-785AC076D46E}" srcOrd="2" destOrd="0" presId="urn:microsoft.com/office/officeart/2005/8/layout/StepDownProcess"/>
    <dgm:cxn modelId="{CE35DE31-D02C-49A4-B0AA-1551DD85B674}" type="presParOf" srcId="{FF0A6AA5-3383-49A4-BE12-FEA8657F6F7F}" destId="{8D33CBE3-533D-4D0C-83BE-3406E9C88780}" srcOrd="3" destOrd="0" presId="urn:microsoft.com/office/officeart/2005/8/layout/StepDownProcess"/>
    <dgm:cxn modelId="{5E874229-2DF3-4D95-BB6A-93E7797B5FB9}" type="presParOf" srcId="{FF0A6AA5-3383-49A4-BE12-FEA8657F6F7F}" destId="{A290BD1F-310C-4DF5-B404-9F9E7A743B77}" srcOrd="4" destOrd="0" presId="urn:microsoft.com/office/officeart/2005/8/layout/StepDownProcess"/>
    <dgm:cxn modelId="{5AE3C745-D29C-417F-A597-9AB3B65F00B5}" type="presParOf" srcId="{A290BD1F-310C-4DF5-B404-9F9E7A743B77}" destId="{28FF5619-6866-476B-B696-796C80E8FEC0}" srcOrd="0" destOrd="0" presId="urn:microsoft.com/office/officeart/2005/8/layout/StepDownProcess"/>
    <dgm:cxn modelId="{9DE9F5BE-CA1C-4115-95B4-3C959EEFC8EA}" type="presParOf" srcId="{A290BD1F-310C-4DF5-B404-9F9E7A743B77}" destId="{588786CC-15E9-4C8C-AF3F-32F48526C27D}" srcOrd="1" destOrd="0" presId="urn:microsoft.com/office/officeart/2005/8/layout/StepDownProcess"/>
    <dgm:cxn modelId="{4ADA768A-7DA3-4A1B-84EB-0EE846DB35E8}" type="presParOf" srcId="{A290BD1F-310C-4DF5-B404-9F9E7A743B77}" destId="{41F7A25A-ACCD-4679-A518-EE31F8B9A45C}" srcOrd="2" destOrd="0" presId="urn:microsoft.com/office/officeart/2005/8/layout/StepDownProcess"/>
    <dgm:cxn modelId="{848387BD-8E8B-47D0-B237-9A245C3F2441}" type="presParOf" srcId="{FF0A6AA5-3383-49A4-BE12-FEA8657F6F7F}" destId="{5C67141D-6FBF-4A76-B4EC-0A9378E79707}" srcOrd="5" destOrd="0" presId="urn:microsoft.com/office/officeart/2005/8/layout/StepDownProcess"/>
    <dgm:cxn modelId="{9D11F5B7-43BB-4FBD-9168-83FAE00A9BE7}" type="presParOf" srcId="{FF0A6AA5-3383-49A4-BE12-FEA8657F6F7F}" destId="{B5BCE564-E1FF-4759-83CD-318FA436BE86}" srcOrd="6" destOrd="0" presId="urn:microsoft.com/office/officeart/2005/8/layout/StepDownProcess"/>
    <dgm:cxn modelId="{50038241-29AE-48F2-B7E2-66EF46CA8900}" type="presParOf" srcId="{B5BCE564-E1FF-4759-83CD-318FA436BE86}" destId="{5CE9AA79-B20A-4B31-B59E-9F573F050757}" srcOrd="0" destOrd="0" presId="urn:microsoft.com/office/officeart/2005/8/layout/StepDownProcess"/>
    <dgm:cxn modelId="{B14C5D27-0D50-473B-BDB2-8B6ADD3A0942}" type="presParOf" srcId="{B5BCE564-E1FF-4759-83CD-318FA436BE86}" destId="{E891331E-A998-4218-9E86-42F21DF7367C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A63424F2-3181-4941-9FD8-92E757AFA894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72A5C2D-F340-465C-A503-88125ED682A8}">
      <dgm:prSet phldrT="[Text]"/>
      <dgm:spPr/>
      <dgm:t>
        <a:bodyPr/>
        <a:lstStyle/>
        <a:p>
          <a:r>
            <a:rPr lang="cs-CZ"/>
            <a:t>zásadní</a:t>
          </a:r>
        </a:p>
      </dgm:t>
    </dgm:pt>
    <dgm:pt modelId="{43C26C0C-FC74-40E8-8781-B75ACA3AFDA2}" type="parTrans" cxnId="{3EEF0A0E-B570-43DB-AFF6-FFF246FC968B}">
      <dgm:prSet/>
      <dgm:spPr/>
      <dgm:t>
        <a:bodyPr/>
        <a:lstStyle/>
        <a:p>
          <a:endParaRPr lang="cs-CZ"/>
        </a:p>
      </dgm:t>
    </dgm:pt>
    <dgm:pt modelId="{CFA58061-E3A0-46E4-87F0-71CD1695EE5F}" type="sibTrans" cxnId="{3EEF0A0E-B570-43DB-AFF6-FFF246FC968B}">
      <dgm:prSet/>
      <dgm:spPr/>
      <dgm:t>
        <a:bodyPr/>
        <a:lstStyle/>
        <a:p>
          <a:endParaRPr lang="cs-CZ"/>
        </a:p>
      </dgm:t>
    </dgm:pt>
    <dgm:pt modelId="{4EA6AE70-79CF-42B4-9FBE-81CB37A78E13}">
      <dgm:prSet phldrT="[Text]"/>
      <dgm:spPr/>
      <dgm:t>
        <a:bodyPr/>
        <a:lstStyle/>
        <a:p>
          <a:r>
            <a:rPr lang="cs-CZ"/>
            <a:t>významné / podstatné</a:t>
          </a:r>
        </a:p>
      </dgm:t>
    </dgm:pt>
    <dgm:pt modelId="{E291BE81-6466-4EED-9A0C-9611AB1BC968}" type="parTrans" cxnId="{31183946-D641-4ED5-9E6C-0AE8C008664F}">
      <dgm:prSet/>
      <dgm:spPr/>
      <dgm:t>
        <a:bodyPr/>
        <a:lstStyle/>
        <a:p>
          <a:endParaRPr lang="cs-CZ"/>
        </a:p>
      </dgm:t>
    </dgm:pt>
    <dgm:pt modelId="{6DE8ADDD-58A2-49B5-A3E8-0A0AEFB3AD1E}" type="sibTrans" cxnId="{31183946-D641-4ED5-9E6C-0AE8C008664F}">
      <dgm:prSet/>
      <dgm:spPr/>
      <dgm:t>
        <a:bodyPr/>
        <a:lstStyle/>
        <a:p>
          <a:endParaRPr lang="cs-CZ"/>
        </a:p>
      </dgm:t>
    </dgm:pt>
    <dgm:pt modelId="{9A9449B4-C86F-403F-BCB4-1214963AAA27}">
      <dgm:prSet phldrT="[Text]"/>
      <dgm:spPr/>
      <dgm:t>
        <a:bodyPr/>
        <a:lstStyle/>
        <a:p>
          <a:r>
            <a:rPr lang="cs-CZ"/>
            <a:t>nepodstatné</a:t>
          </a:r>
        </a:p>
      </dgm:t>
    </dgm:pt>
    <dgm:pt modelId="{AB7F2461-C8E4-43A0-86D4-428AD7FC0816}" type="parTrans" cxnId="{B8EC69ED-3117-4C74-A26B-20ACA339F065}">
      <dgm:prSet/>
      <dgm:spPr/>
      <dgm:t>
        <a:bodyPr/>
        <a:lstStyle/>
        <a:p>
          <a:endParaRPr lang="cs-CZ"/>
        </a:p>
      </dgm:t>
    </dgm:pt>
    <dgm:pt modelId="{9E7C9B56-65E6-49A8-BFFD-5782A46EC220}" type="sibTrans" cxnId="{B8EC69ED-3117-4C74-A26B-20ACA339F065}">
      <dgm:prSet/>
      <dgm:spPr/>
      <dgm:t>
        <a:bodyPr/>
        <a:lstStyle/>
        <a:p>
          <a:endParaRPr lang="cs-CZ"/>
        </a:p>
      </dgm:t>
    </dgm:pt>
    <dgm:pt modelId="{DBF10CCA-3E19-408A-A14A-1EA60A7580E5}">
      <dgm:prSet phldrT="[Text]"/>
      <dgm:spPr/>
      <dgm:t>
        <a:bodyPr/>
        <a:lstStyle/>
        <a:p>
          <a:r>
            <a:rPr lang="cs-CZ"/>
            <a:t>vyžaduje zásadní přehodnocení projektu. Jeho cíle  a plánu.  </a:t>
          </a:r>
        </a:p>
      </dgm:t>
    </dgm:pt>
    <dgm:pt modelId="{219E3817-CA68-4138-A7FB-BA69BF48D74C}" type="parTrans" cxnId="{E1FE3DCD-4647-4668-A70D-4C7BCE34EB3F}">
      <dgm:prSet/>
      <dgm:spPr/>
      <dgm:t>
        <a:bodyPr/>
        <a:lstStyle/>
        <a:p>
          <a:endParaRPr lang="cs-CZ"/>
        </a:p>
      </dgm:t>
    </dgm:pt>
    <dgm:pt modelId="{96A0F731-B710-49BC-9713-D5EE64AE672E}" type="sibTrans" cxnId="{E1FE3DCD-4647-4668-A70D-4C7BCE34EB3F}">
      <dgm:prSet/>
      <dgm:spPr/>
      <dgm:t>
        <a:bodyPr/>
        <a:lstStyle/>
        <a:p>
          <a:endParaRPr lang="cs-CZ"/>
        </a:p>
      </dgm:t>
    </dgm:pt>
    <dgm:pt modelId="{9CB1C363-220B-421C-9DC2-3C9AE3CCF576}">
      <dgm:prSet phldrT="[Text]"/>
      <dgm:spPr/>
      <dgm:t>
        <a:bodyPr/>
        <a:lstStyle/>
        <a:p>
          <a:r>
            <a:rPr lang="cs-CZ"/>
            <a:t>výzmanmně ovlivňuje předmět projektu nebo jeho realizaci. </a:t>
          </a:r>
        </a:p>
      </dgm:t>
    </dgm:pt>
    <dgm:pt modelId="{2CB62A79-CC15-48F7-BECD-9E37B933A8F9}" type="parTrans" cxnId="{3785B062-28F9-42CC-9D6D-367A03145793}">
      <dgm:prSet/>
      <dgm:spPr/>
      <dgm:t>
        <a:bodyPr/>
        <a:lstStyle/>
        <a:p>
          <a:endParaRPr lang="cs-CZ"/>
        </a:p>
      </dgm:t>
    </dgm:pt>
    <dgm:pt modelId="{F8F58DF3-7580-4C82-B98D-64BD87966658}" type="sibTrans" cxnId="{3785B062-28F9-42CC-9D6D-367A03145793}">
      <dgm:prSet/>
      <dgm:spPr/>
      <dgm:t>
        <a:bodyPr/>
        <a:lstStyle/>
        <a:p>
          <a:endParaRPr lang="cs-CZ"/>
        </a:p>
      </dgm:t>
    </dgm:pt>
    <dgm:pt modelId="{2D84F6E1-1622-4C76-B7C0-C97C1AD7A37C}">
      <dgm:prSet phldrT="[Text]"/>
      <dgm:spPr/>
      <dgm:t>
        <a:bodyPr/>
        <a:lstStyle/>
        <a:p>
          <a:r>
            <a:rPr lang="cs-CZ"/>
            <a:t>na projekt májí minimální dopad</a:t>
          </a:r>
        </a:p>
      </dgm:t>
    </dgm:pt>
    <dgm:pt modelId="{6C4019F8-61BD-4848-BE90-9F8740D035F1}" type="parTrans" cxnId="{F59261BD-1602-44AA-9906-F5D192DED403}">
      <dgm:prSet/>
      <dgm:spPr/>
      <dgm:t>
        <a:bodyPr/>
        <a:lstStyle/>
        <a:p>
          <a:endParaRPr lang="cs-CZ"/>
        </a:p>
      </dgm:t>
    </dgm:pt>
    <dgm:pt modelId="{6BE19387-C0C7-4207-9369-D88276759C01}" type="sibTrans" cxnId="{F59261BD-1602-44AA-9906-F5D192DED403}">
      <dgm:prSet/>
      <dgm:spPr/>
      <dgm:t>
        <a:bodyPr/>
        <a:lstStyle/>
        <a:p>
          <a:endParaRPr lang="cs-CZ"/>
        </a:p>
      </dgm:t>
    </dgm:pt>
    <dgm:pt modelId="{703619A0-82D6-47E3-8D68-9405EE3BDE5A}" type="pres">
      <dgm:prSet presAssocID="{A63424F2-3181-4941-9FD8-92E757AFA89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91C478A-AD60-49A7-BBE7-07281AD21527}" type="pres">
      <dgm:prSet presAssocID="{672A5C2D-F340-465C-A503-88125ED682A8}" presName="parentLin" presStyleCnt="0"/>
      <dgm:spPr/>
    </dgm:pt>
    <dgm:pt modelId="{AE558E8F-9FBD-4FF6-9C3C-E5D052AFEF52}" type="pres">
      <dgm:prSet presAssocID="{672A5C2D-F340-465C-A503-88125ED682A8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6995510-317D-4988-9646-D698D52EFCF2}" type="pres">
      <dgm:prSet presAssocID="{672A5C2D-F340-465C-A503-88125ED682A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D1573D-8340-4898-93C2-54773F4ECF88}" type="pres">
      <dgm:prSet presAssocID="{672A5C2D-F340-465C-A503-88125ED682A8}" presName="negativeSpace" presStyleCnt="0"/>
      <dgm:spPr/>
    </dgm:pt>
    <dgm:pt modelId="{579A1B5F-597C-462D-AD78-DF354310F631}" type="pres">
      <dgm:prSet presAssocID="{672A5C2D-F340-465C-A503-88125ED682A8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5C035A-AE4D-476C-86E0-CBB652F85783}" type="pres">
      <dgm:prSet presAssocID="{CFA58061-E3A0-46E4-87F0-71CD1695EE5F}" presName="spaceBetweenRectangles" presStyleCnt="0"/>
      <dgm:spPr/>
    </dgm:pt>
    <dgm:pt modelId="{AF17C794-8519-4109-8993-C2283B3C6EB4}" type="pres">
      <dgm:prSet presAssocID="{4EA6AE70-79CF-42B4-9FBE-81CB37A78E13}" presName="parentLin" presStyleCnt="0"/>
      <dgm:spPr/>
    </dgm:pt>
    <dgm:pt modelId="{4BEB8F1F-B78D-48F0-8F1D-8757B95557D9}" type="pres">
      <dgm:prSet presAssocID="{4EA6AE70-79CF-42B4-9FBE-81CB37A78E13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9D15D2EC-F361-46B6-90FB-20CCF2E4A4C9}" type="pres">
      <dgm:prSet presAssocID="{4EA6AE70-79CF-42B4-9FBE-81CB37A78E1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EEA73F-381A-427C-B9A6-7BAE1BB15F9B}" type="pres">
      <dgm:prSet presAssocID="{4EA6AE70-79CF-42B4-9FBE-81CB37A78E13}" presName="negativeSpace" presStyleCnt="0"/>
      <dgm:spPr/>
    </dgm:pt>
    <dgm:pt modelId="{DB924BFC-0ECE-4618-9358-55B7D73D6671}" type="pres">
      <dgm:prSet presAssocID="{4EA6AE70-79CF-42B4-9FBE-81CB37A78E1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AD1ED9-94F2-4C86-8488-E0FD569B3E15}" type="pres">
      <dgm:prSet presAssocID="{6DE8ADDD-58A2-49B5-A3E8-0A0AEFB3AD1E}" presName="spaceBetweenRectangles" presStyleCnt="0"/>
      <dgm:spPr/>
    </dgm:pt>
    <dgm:pt modelId="{DC17756B-CEA5-4477-AC1A-8AD89AC393F1}" type="pres">
      <dgm:prSet presAssocID="{9A9449B4-C86F-403F-BCB4-1214963AAA27}" presName="parentLin" presStyleCnt="0"/>
      <dgm:spPr/>
    </dgm:pt>
    <dgm:pt modelId="{E0338258-112B-4F7E-93FD-9DEEDCF7A3DB}" type="pres">
      <dgm:prSet presAssocID="{9A9449B4-C86F-403F-BCB4-1214963AAA27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BD3FBFB1-31A9-455A-9150-FE224C710E8B}" type="pres">
      <dgm:prSet presAssocID="{9A9449B4-C86F-403F-BCB4-1214963AAA2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CABF5D-340C-48D7-81D4-4A9FC618E633}" type="pres">
      <dgm:prSet presAssocID="{9A9449B4-C86F-403F-BCB4-1214963AAA27}" presName="negativeSpace" presStyleCnt="0"/>
      <dgm:spPr/>
    </dgm:pt>
    <dgm:pt modelId="{45F2EEFA-1335-4B4F-B368-A43A3F36DB91}" type="pres">
      <dgm:prSet presAssocID="{9A9449B4-C86F-403F-BCB4-1214963AAA2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1183946-D641-4ED5-9E6C-0AE8C008664F}" srcId="{A63424F2-3181-4941-9FD8-92E757AFA894}" destId="{4EA6AE70-79CF-42B4-9FBE-81CB37A78E13}" srcOrd="1" destOrd="0" parTransId="{E291BE81-6466-4EED-9A0C-9611AB1BC968}" sibTransId="{6DE8ADDD-58A2-49B5-A3E8-0A0AEFB3AD1E}"/>
    <dgm:cxn modelId="{469649EF-309E-4C5A-9E5C-1DEF7ECA25E3}" type="presOf" srcId="{4EA6AE70-79CF-42B4-9FBE-81CB37A78E13}" destId="{4BEB8F1F-B78D-48F0-8F1D-8757B95557D9}" srcOrd="0" destOrd="0" presId="urn:microsoft.com/office/officeart/2005/8/layout/list1"/>
    <dgm:cxn modelId="{BFD18439-EC13-475E-A0A0-734F344B3EA6}" type="presOf" srcId="{672A5C2D-F340-465C-A503-88125ED682A8}" destId="{AE558E8F-9FBD-4FF6-9C3C-E5D052AFEF52}" srcOrd="0" destOrd="0" presId="urn:microsoft.com/office/officeart/2005/8/layout/list1"/>
    <dgm:cxn modelId="{806F3963-A3F9-4374-B095-41F7CA65E14C}" type="presOf" srcId="{DBF10CCA-3E19-408A-A14A-1EA60A7580E5}" destId="{579A1B5F-597C-462D-AD78-DF354310F631}" srcOrd="0" destOrd="0" presId="urn:microsoft.com/office/officeart/2005/8/layout/list1"/>
    <dgm:cxn modelId="{B688E604-AD51-4F5A-8026-70A376621BE3}" type="presOf" srcId="{672A5C2D-F340-465C-A503-88125ED682A8}" destId="{86995510-317D-4988-9646-D698D52EFCF2}" srcOrd="1" destOrd="0" presId="urn:microsoft.com/office/officeart/2005/8/layout/list1"/>
    <dgm:cxn modelId="{3785B062-28F9-42CC-9D6D-367A03145793}" srcId="{4EA6AE70-79CF-42B4-9FBE-81CB37A78E13}" destId="{9CB1C363-220B-421C-9DC2-3C9AE3CCF576}" srcOrd="0" destOrd="0" parTransId="{2CB62A79-CC15-48F7-BECD-9E37B933A8F9}" sibTransId="{F8F58DF3-7580-4C82-B98D-64BD87966658}"/>
    <dgm:cxn modelId="{B8EC69ED-3117-4C74-A26B-20ACA339F065}" srcId="{A63424F2-3181-4941-9FD8-92E757AFA894}" destId="{9A9449B4-C86F-403F-BCB4-1214963AAA27}" srcOrd="2" destOrd="0" parTransId="{AB7F2461-C8E4-43A0-86D4-428AD7FC0816}" sibTransId="{9E7C9B56-65E6-49A8-BFFD-5782A46EC220}"/>
    <dgm:cxn modelId="{316FD27F-4A8D-4E19-B97F-A8F8E6CD166D}" type="presOf" srcId="{9CB1C363-220B-421C-9DC2-3C9AE3CCF576}" destId="{DB924BFC-0ECE-4618-9358-55B7D73D6671}" srcOrd="0" destOrd="0" presId="urn:microsoft.com/office/officeart/2005/8/layout/list1"/>
    <dgm:cxn modelId="{94FF7A28-F2F3-4054-AE68-FAAE27E4D1DC}" type="presOf" srcId="{4EA6AE70-79CF-42B4-9FBE-81CB37A78E13}" destId="{9D15D2EC-F361-46B6-90FB-20CCF2E4A4C9}" srcOrd="1" destOrd="0" presId="urn:microsoft.com/office/officeart/2005/8/layout/list1"/>
    <dgm:cxn modelId="{76D90FAC-B8D7-45C5-B503-ACE44E5CE4CF}" type="presOf" srcId="{A63424F2-3181-4941-9FD8-92E757AFA894}" destId="{703619A0-82D6-47E3-8D68-9405EE3BDE5A}" srcOrd="0" destOrd="0" presId="urn:microsoft.com/office/officeart/2005/8/layout/list1"/>
    <dgm:cxn modelId="{3EEF0A0E-B570-43DB-AFF6-FFF246FC968B}" srcId="{A63424F2-3181-4941-9FD8-92E757AFA894}" destId="{672A5C2D-F340-465C-A503-88125ED682A8}" srcOrd="0" destOrd="0" parTransId="{43C26C0C-FC74-40E8-8781-B75ACA3AFDA2}" sibTransId="{CFA58061-E3A0-46E4-87F0-71CD1695EE5F}"/>
    <dgm:cxn modelId="{1F0684AB-8817-4781-B13B-4180D3DC7AC6}" type="presOf" srcId="{9A9449B4-C86F-403F-BCB4-1214963AAA27}" destId="{BD3FBFB1-31A9-455A-9150-FE224C710E8B}" srcOrd="1" destOrd="0" presId="urn:microsoft.com/office/officeart/2005/8/layout/list1"/>
    <dgm:cxn modelId="{E1FE3DCD-4647-4668-A70D-4C7BCE34EB3F}" srcId="{672A5C2D-F340-465C-A503-88125ED682A8}" destId="{DBF10CCA-3E19-408A-A14A-1EA60A7580E5}" srcOrd="0" destOrd="0" parTransId="{219E3817-CA68-4138-A7FB-BA69BF48D74C}" sibTransId="{96A0F731-B710-49BC-9713-D5EE64AE672E}"/>
    <dgm:cxn modelId="{F59261BD-1602-44AA-9906-F5D192DED403}" srcId="{9A9449B4-C86F-403F-BCB4-1214963AAA27}" destId="{2D84F6E1-1622-4C76-B7C0-C97C1AD7A37C}" srcOrd="0" destOrd="0" parTransId="{6C4019F8-61BD-4848-BE90-9F8740D035F1}" sibTransId="{6BE19387-C0C7-4207-9369-D88276759C01}"/>
    <dgm:cxn modelId="{CB8D966D-6A2F-45D3-A1C1-6FD0D8037503}" type="presOf" srcId="{2D84F6E1-1622-4C76-B7C0-C97C1AD7A37C}" destId="{45F2EEFA-1335-4B4F-B368-A43A3F36DB91}" srcOrd="0" destOrd="0" presId="urn:microsoft.com/office/officeart/2005/8/layout/list1"/>
    <dgm:cxn modelId="{26E53FF1-DD84-4B92-856E-2023992FDE60}" type="presOf" srcId="{9A9449B4-C86F-403F-BCB4-1214963AAA27}" destId="{E0338258-112B-4F7E-93FD-9DEEDCF7A3DB}" srcOrd="0" destOrd="0" presId="urn:microsoft.com/office/officeart/2005/8/layout/list1"/>
    <dgm:cxn modelId="{95D3FAEA-EC36-4249-AFC8-385F03D6A701}" type="presParOf" srcId="{703619A0-82D6-47E3-8D68-9405EE3BDE5A}" destId="{991C478A-AD60-49A7-BBE7-07281AD21527}" srcOrd="0" destOrd="0" presId="urn:microsoft.com/office/officeart/2005/8/layout/list1"/>
    <dgm:cxn modelId="{715A2301-9BE6-4727-8E18-904C44D40B91}" type="presParOf" srcId="{991C478A-AD60-49A7-BBE7-07281AD21527}" destId="{AE558E8F-9FBD-4FF6-9C3C-E5D052AFEF52}" srcOrd="0" destOrd="0" presId="urn:microsoft.com/office/officeart/2005/8/layout/list1"/>
    <dgm:cxn modelId="{40BEEE38-6F40-48CC-A428-BBC354D0CEED}" type="presParOf" srcId="{991C478A-AD60-49A7-BBE7-07281AD21527}" destId="{86995510-317D-4988-9646-D698D52EFCF2}" srcOrd="1" destOrd="0" presId="urn:microsoft.com/office/officeart/2005/8/layout/list1"/>
    <dgm:cxn modelId="{DED4C4DA-13CE-4E51-B52C-993A8E31ADD5}" type="presParOf" srcId="{703619A0-82D6-47E3-8D68-9405EE3BDE5A}" destId="{77D1573D-8340-4898-93C2-54773F4ECF88}" srcOrd="1" destOrd="0" presId="urn:microsoft.com/office/officeart/2005/8/layout/list1"/>
    <dgm:cxn modelId="{04F290E1-FB00-471D-BB3A-8F6BE6D11450}" type="presParOf" srcId="{703619A0-82D6-47E3-8D68-9405EE3BDE5A}" destId="{579A1B5F-597C-462D-AD78-DF354310F631}" srcOrd="2" destOrd="0" presId="urn:microsoft.com/office/officeart/2005/8/layout/list1"/>
    <dgm:cxn modelId="{E26808D5-E53D-46B9-A08E-8997A875BFF8}" type="presParOf" srcId="{703619A0-82D6-47E3-8D68-9405EE3BDE5A}" destId="{3C5C035A-AE4D-476C-86E0-CBB652F85783}" srcOrd="3" destOrd="0" presId="urn:microsoft.com/office/officeart/2005/8/layout/list1"/>
    <dgm:cxn modelId="{75EF556B-5C97-4664-BB87-813FE1DBC2C9}" type="presParOf" srcId="{703619A0-82D6-47E3-8D68-9405EE3BDE5A}" destId="{AF17C794-8519-4109-8993-C2283B3C6EB4}" srcOrd="4" destOrd="0" presId="urn:microsoft.com/office/officeart/2005/8/layout/list1"/>
    <dgm:cxn modelId="{89944DE3-2BB0-4E84-B940-060DC058AE6D}" type="presParOf" srcId="{AF17C794-8519-4109-8993-C2283B3C6EB4}" destId="{4BEB8F1F-B78D-48F0-8F1D-8757B95557D9}" srcOrd="0" destOrd="0" presId="urn:microsoft.com/office/officeart/2005/8/layout/list1"/>
    <dgm:cxn modelId="{CB8D89C0-2BBE-45F8-A96F-355D33A46961}" type="presParOf" srcId="{AF17C794-8519-4109-8993-C2283B3C6EB4}" destId="{9D15D2EC-F361-46B6-90FB-20CCF2E4A4C9}" srcOrd="1" destOrd="0" presId="urn:microsoft.com/office/officeart/2005/8/layout/list1"/>
    <dgm:cxn modelId="{03D16D18-5066-4C9D-A0C3-8860B675C73A}" type="presParOf" srcId="{703619A0-82D6-47E3-8D68-9405EE3BDE5A}" destId="{44EEA73F-381A-427C-B9A6-7BAE1BB15F9B}" srcOrd="5" destOrd="0" presId="urn:microsoft.com/office/officeart/2005/8/layout/list1"/>
    <dgm:cxn modelId="{48DA983C-1910-43BF-BDC0-1AC51E6044C5}" type="presParOf" srcId="{703619A0-82D6-47E3-8D68-9405EE3BDE5A}" destId="{DB924BFC-0ECE-4618-9358-55B7D73D6671}" srcOrd="6" destOrd="0" presId="urn:microsoft.com/office/officeart/2005/8/layout/list1"/>
    <dgm:cxn modelId="{ECE3D337-2E53-4F59-977C-A08C1F99D71B}" type="presParOf" srcId="{703619A0-82D6-47E3-8D68-9405EE3BDE5A}" destId="{FDAD1ED9-94F2-4C86-8488-E0FD569B3E15}" srcOrd="7" destOrd="0" presId="urn:microsoft.com/office/officeart/2005/8/layout/list1"/>
    <dgm:cxn modelId="{E4B627CE-005F-4244-9C4F-71362F88A8B9}" type="presParOf" srcId="{703619A0-82D6-47E3-8D68-9405EE3BDE5A}" destId="{DC17756B-CEA5-4477-AC1A-8AD89AC393F1}" srcOrd="8" destOrd="0" presId="urn:microsoft.com/office/officeart/2005/8/layout/list1"/>
    <dgm:cxn modelId="{616DA290-D489-4592-979D-AF1E2F3BA23C}" type="presParOf" srcId="{DC17756B-CEA5-4477-AC1A-8AD89AC393F1}" destId="{E0338258-112B-4F7E-93FD-9DEEDCF7A3DB}" srcOrd="0" destOrd="0" presId="urn:microsoft.com/office/officeart/2005/8/layout/list1"/>
    <dgm:cxn modelId="{A3CCD23F-333C-480A-8B4E-E2C32D7AFEB0}" type="presParOf" srcId="{DC17756B-CEA5-4477-AC1A-8AD89AC393F1}" destId="{BD3FBFB1-31A9-455A-9150-FE224C710E8B}" srcOrd="1" destOrd="0" presId="urn:microsoft.com/office/officeart/2005/8/layout/list1"/>
    <dgm:cxn modelId="{4A30FB4A-EA01-4329-9CBC-E191EDD7DFBD}" type="presParOf" srcId="{703619A0-82D6-47E3-8D68-9405EE3BDE5A}" destId="{64CABF5D-340C-48D7-81D4-4A9FC618E633}" srcOrd="9" destOrd="0" presId="urn:microsoft.com/office/officeart/2005/8/layout/list1"/>
    <dgm:cxn modelId="{06A93EE1-5A15-4235-A1F4-455A9ED62EC9}" type="presParOf" srcId="{703619A0-82D6-47E3-8D68-9405EE3BDE5A}" destId="{45F2EEFA-1335-4B4F-B368-A43A3F36DB9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66516CC7-81E2-43F1-8DC6-F2E9AAFB6AD3}" type="doc">
      <dgm:prSet loTypeId="urn:microsoft.com/office/officeart/2005/8/layout/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9408CC90-AEC1-4CB7-A902-9397552D9E1F}">
      <dgm:prSet phldrT="[Text]" custT="1"/>
      <dgm:spPr/>
      <dgm:t>
        <a:bodyPr/>
        <a:lstStyle/>
        <a:p>
          <a:r>
            <a:rPr lang="cs-CZ" sz="1600" dirty="0">
              <a:latin typeface="+mn-lt"/>
              <a:ea typeface="PT Sans" panose="020B0503020203020204" pitchFamily="34" charset="-18"/>
            </a:rPr>
            <a:t>1. Rozhodněte o politice, pravidlech a zásadách řízení změn a stanovte proces, který bude používán.</a:t>
          </a:r>
        </a:p>
      </dgm:t>
    </dgm:pt>
    <dgm:pt modelId="{4CAA8045-958E-49F9-A6A5-24C7060610B1}" type="parTrans" cxnId="{8119FC68-3818-4FDB-957B-CF3659093E41}">
      <dgm:prSet/>
      <dgm:spPr/>
      <dgm:t>
        <a:bodyPr/>
        <a:lstStyle/>
        <a:p>
          <a:endParaRPr lang="cs-CZ"/>
        </a:p>
      </dgm:t>
    </dgm:pt>
    <dgm:pt modelId="{99AEFC39-9C34-4BBC-96DD-EE34CE880574}" type="sibTrans" cxnId="{8119FC68-3818-4FDB-957B-CF3659093E41}">
      <dgm:prSet/>
      <dgm:spPr/>
      <dgm:t>
        <a:bodyPr/>
        <a:lstStyle/>
        <a:p>
          <a:endParaRPr lang="cs-CZ"/>
        </a:p>
      </dgm:t>
    </dgm:pt>
    <dgm:pt modelId="{9E978A07-116E-48F1-8564-BAC1415E2ABC}">
      <dgm:prSet custT="1"/>
      <dgm:spPr/>
      <dgm:t>
        <a:bodyPr/>
        <a:lstStyle/>
        <a:p>
          <a:r>
            <a:rPr lang="cs-CZ" sz="1600" dirty="0">
              <a:latin typeface="+mn-lt"/>
              <a:ea typeface="PT Sans" panose="020B0503020203020204" pitchFamily="34" charset="-18"/>
            </a:rPr>
            <a:t>2. Identifikujte každou zamýšlenou změnu.</a:t>
          </a:r>
        </a:p>
      </dgm:t>
    </dgm:pt>
    <dgm:pt modelId="{3DCD1F5F-A333-45F8-80A8-D9FA20618896}" type="parTrans" cxnId="{737BFE25-2A7E-4071-A12A-D9BE108E1BBE}">
      <dgm:prSet/>
      <dgm:spPr/>
      <dgm:t>
        <a:bodyPr/>
        <a:lstStyle/>
        <a:p>
          <a:endParaRPr lang="cs-CZ"/>
        </a:p>
      </dgm:t>
    </dgm:pt>
    <dgm:pt modelId="{B85385F4-F109-476F-B233-4DAFD09F45EC}" type="sibTrans" cxnId="{737BFE25-2A7E-4071-A12A-D9BE108E1BBE}">
      <dgm:prSet/>
      <dgm:spPr/>
      <dgm:t>
        <a:bodyPr/>
        <a:lstStyle/>
        <a:p>
          <a:endParaRPr lang="cs-CZ"/>
        </a:p>
      </dgm:t>
    </dgm:pt>
    <dgm:pt modelId="{39146FC7-A5C6-4C43-A5A4-1FBD0C9D298F}">
      <dgm:prSet custT="1"/>
      <dgm:spPr/>
      <dgm:t>
        <a:bodyPr/>
        <a:lstStyle/>
        <a:p>
          <a:r>
            <a:rPr lang="cs-CZ" sz="1600" dirty="0">
              <a:latin typeface="+mn-lt"/>
              <a:ea typeface="PT Sans" panose="020B0503020203020204" pitchFamily="34" charset="-18"/>
            </a:rPr>
            <a:t>3. Analyzujte její dopad na projekt.</a:t>
          </a:r>
        </a:p>
      </dgm:t>
    </dgm:pt>
    <dgm:pt modelId="{FF15B829-FFD6-4A5D-B2BD-D6A0EC76942A}" type="parTrans" cxnId="{5A3737E7-9612-4CD3-BA57-849CD92298C9}">
      <dgm:prSet/>
      <dgm:spPr/>
      <dgm:t>
        <a:bodyPr/>
        <a:lstStyle/>
        <a:p>
          <a:endParaRPr lang="cs-CZ"/>
        </a:p>
      </dgm:t>
    </dgm:pt>
    <dgm:pt modelId="{BC3BB682-B875-4AB9-A02D-37F2208BE9FE}" type="sibTrans" cxnId="{5A3737E7-9612-4CD3-BA57-849CD92298C9}">
      <dgm:prSet/>
      <dgm:spPr/>
      <dgm:t>
        <a:bodyPr/>
        <a:lstStyle/>
        <a:p>
          <a:endParaRPr lang="cs-CZ"/>
        </a:p>
      </dgm:t>
    </dgm:pt>
    <dgm:pt modelId="{1F1A2176-F091-4E7B-ACC9-3258451A8735}">
      <dgm:prSet custT="1"/>
      <dgm:spPr/>
      <dgm:t>
        <a:bodyPr/>
        <a:lstStyle/>
        <a:p>
          <a:r>
            <a:rPr lang="cs-CZ" sz="1600" dirty="0">
              <a:latin typeface="+mn-lt"/>
              <a:ea typeface="PT Sans" panose="020B0503020203020204" pitchFamily="34" charset="-18"/>
            </a:rPr>
            <a:t>4. Získejte oprávnění pro změnu, kdykoliv je to potřeba.</a:t>
          </a:r>
        </a:p>
      </dgm:t>
    </dgm:pt>
    <dgm:pt modelId="{3F90C227-6A68-453D-9681-C1E3C75BBD56}" type="parTrans" cxnId="{BAFC05F7-3FF6-4C9F-BAD4-7955BC875F64}">
      <dgm:prSet/>
      <dgm:spPr/>
      <dgm:t>
        <a:bodyPr/>
        <a:lstStyle/>
        <a:p>
          <a:endParaRPr lang="cs-CZ"/>
        </a:p>
      </dgm:t>
    </dgm:pt>
    <dgm:pt modelId="{2D66BD4E-86AB-4E47-879B-5F5EF7E38267}" type="sibTrans" cxnId="{BAFC05F7-3FF6-4C9F-BAD4-7955BC875F64}">
      <dgm:prSet/>
      <dgm:spPr/>
      <dgm:t>
        <a:bodyPr/>
        <a:lstStyle/>
        <a:p>
          <a:endParaRPr lang="cs-CZ"/>
        </a:p>
      </dgm:t>
    </dgm:pt>
    <dgm:pt modelId="{CD5DD2E0-FF4E-4953-8A4D-14CEDCD12E25}">
      <dgm:prSet custT="1"/>
      <dgm:spPr/>
      <dgm:t>
        <a:bodyPr/>
        <a:lstStyle/>
        <a:p>
          <a:r>
            <a:rPr lang="cs-CZ" sz="1600" dirty="0">
              <a:latin typeface="+mn-lt"/>
              <a:ea typeface="PT Sans" panose="020B0503020203020204" pitchFamily="34" charset="-18"/>
            </a:rPr>
            <a:t>5. Dejte změny schválit nebo zamítnout.</a:t>
          </a:r>
        </a:p>
      </dgm:t>
    </dgm:pt>
    <dgm:pt modelId="{D9D5B369-218B-4618-80D1-1F201C665048}" type="parTrans" cxnId="{35C8BE58-DBC4-4398-BA9B-F230CFB2A617}">
      <dgm:prSet/>
      <dgm:spPr/>
      <dgm:t>
        <a:bodyPr/>
        <a:lstStyle/>
        <a:p>
          <a:endParaRPr lang="cs-CZ"/>
        </a:p>
      </dgm:t>
    </dgm:pt>
    <dgm:pt modelId="{FDCE0A79-E541-4734-A1AA-96E5F5F75534}" type="sibTrans" cxnId="{35C8BE58-DBC4-4398-BA9B-F230CFB2A617}">
      <dgm:prSet/>
      <dgm:spPr/>
      <dgm:t>
        <a:bodyPr/>
        <a:lstStyle/>
        <a:p>
          <a:endParaRPr lang="cs-CZ"/>
        </a:p>
      </dgm:t>
    </dgm:pt>
    <dgm:pt modelId="{DCF6A5D5-B334-4FDC-B21A-8009E4444B83}">
      <dgm:prSet custT="1"/>
      <dgm:spPr/>
      <dgm:t>
        <a:bodyPr/>
        <a:lstStyle/>
        <a:p>
          <a:r>
            <a:rPr lang="cs-CZ" sz="1600" dirty="0">
              <a:latin typeface="+mn-lt"/>
              <a:ea typeface="PT Sans" panose="020B0503020203020204" pitchFamily="34" charset="-18"/>
            </a:rPr>
            <a:t>6. Schválené změny naplánujte, realizujte, kontrolujte a řiďte a jednoznačně uzavřete.</a:t>
          </a:r>
        </a:p>
      </dgm:t>
    </dgm:pt>
    <dgm:pt modelId="{926ADA72-8CFD-4845-95D2-B783A24809A1}" type="parTrans" cxnId="{72A96E2E-BCD6-4F1C-888B-4F860122D0EF}">
      <dgm:prSet/>
      <dgm:spPr/>
      <dgm:t>
        <a:bodyPr/>
        <a:lstStyle/>
        <a:p>
          <a:endParaRPr lang="cs-CZ"/>
        </a:p>
      </dgm:t>
    </dgm:pt>
    <dgm:pt modelId="{921FC01D-4E9C-47A4-8FBD-9A1E20450AC7}" type="sibTrans" cxnId="{72A96E2E-BCD6-4F1C-888B-4F860122D0EF}">
      <dgm:prSet/>
      <dgm:spPr/>
      <dgm:t>
        <a:bodyPr/>
        <a:lstStyle/>
        <a:p>
          <a:endParaRPr lang="cs-CZ"/>
        </a:p>
      </dgm:t>
    </dgm:pt>
    <dgm:pt modelId="{F374325E-6C25-4BC8-AE98-15C549239DF6}">
      <dgm:prSet custT="1"/>
      <dgm:spPr/>
      <dgm:t>
        <a:bodyPr/>
        <a:lstStyle/>
        <a:p>
          <a:r>
            <a:rPr lang="cs-CZ" sz="1600" dirty="0">
              <a:latin typeface="+mn-lt"/>
              <a:ea typeface="PT Sans" panose="020B0503020203020204" pitchFamily="34" charset="-18"/>
            </a:rPr>
            <a:t>7. Reportujte stav změn po jejich uzavření.</a:t>
          </a:r>
        </a:p>
      </dgm:t>
    </dgm:pt>
    <dgm:pt modelId="{137F6F12-90F9-4E6D-8CCF-F7B7D2291164}" type="parTrans" cxnId="{F64BD61F-5BCF-4B90-9702-E61A1577461D}">
      <dgm:prSet/>
      <dgm:spPr/>
      <dgm:t>
        <a:bodyPr/>
        <a:lstStyle/>
        <a:p>
          <a:endParaRPr lang="cs-CZ"/>
        </a:p>
      </dgm:t>
    </dgm:pt>
    <dgm:pt modelId="{F5EB76EB-24BC-48CD-BB53-9AB9BF18E15F}" type="sibTrans" cxnId="{F64BD61F-5BCF-4B90-9702-E61A1577461D}">
      <dgm:prSet/>
      <dgm:spPr/>
      <dgm:t>
        <a:bodyPr/>
        <a:lstStyle/>
        <a:p>
          <a:endParaRPr lang="cs-CZ"/>
        </a:p>
      </dgm:t>
    </dgm:pt>
    <dgm:pt modelId="{EC26A096-FA51-418F-BD60-C7ED393B86F3}">
      <dgm:prSet custT="1"/>
      <dgm:spPr/>
      <dgm:t>
        <a:bodyPr/>
        <a:lstStyle/>
        <a:p>
          <a:r>
            <a:rPr lang="cs-CZ" sz="1600" dirty="0">
              <a:latin typeface="+mn-lt"/>
              <a:ea typeface="PT Sans" panose="020B0503020203020204" pitchFamily="34" charset="-18"/>
            </a:rPr>
            <a:t>8. Sledujte dopad změn oproti směrnému plánu (</a:t>
          </a:r>
          <a:r>
            <a:rPr lang="cs-CZ" sz="1600" dirty="0" err="1">
              <a:latin typeface="+mn-lt"/>
              <a:ea typeface="PT Sans" panose="020B0503020203020204" pitchFamily="34" charset="-18"/>
            </a:rPr>
            <a:t>project</a:t>
          </a:r>
          <a:r>
            <a:rPr lang="cs-CZ" sz="1600" dirty="0">
              <a:latin typeface="+mn-lt"/>
              <a:ea typeface="PT Sans" panose="020B0503020203020204" pitchFamily="34" charset="-18"/>
            </a:rPr>
            <a:t> </a:t>
          </a:r>
          <a:r>
            <a:rPr lang="cs-CZ" sz="1600" dirty="0" err="1">
              <a:latin typeface="+mn-lt"/>
              <a:ea typeface="PT Sans" panose="020B0503020203020204" pitchFamily="34" charset="-18"/>
            </a:rPr>
            <a:t>baseline</a:t>
          </a:r>
          <a:r>
            <a:rPr lang="cs-CZ" sz="1600" dirty="0">
              <a:latin typeface="+mn-lt"/>
              <a:ea typeface="PT Sans" panose="020B0503020203020204" pitchFamily="34" charset="-18"/>
            </a:rPr>
            <a:t>).</a:t>
          </a:r>
        </a:p>
      </dgm:t>
    </dgm:pt>
    <dgm:pt modelId="{025CBFF3-4D31-45F7-80E5-7C1EFE4F23A7}" type="parTrans" cxnId="{5FE7BA69-4B2F-4DB3-846A-878FC43410B5}">
      <dgm:prSet/>
      <dgm:spPr/>
      <dgm:t>
        <a:bodyPr/>
        <a:lstStyle/>
        <a:p>
          <a:endParaRPr lang="cs-CZ"/>
        </a:p>
      </dgm:t>
    </dgm:pt>
    <dgm:pt modelId="{6857C851-95A5-4124-A916-9B712F298E40}" type="sibTrans" cxnId="{5FE7BA69-4B2F-4DB3-846A-878FC43410B5}">
      <dgm:prSet/>
      <dgm:spPr/>
      <dgm:t>
        <a:bodyPr/>
        <a:lstStyle/>
        <a:p>
          <a:endParaRPr lang="cs-CZ"/>
        </a:p>
      </dgm:t>
    </dgm:pt>
    <dgm:pt modelId="{0C90DEF1-6E3C-4F59-A8D4-90D9506C43C2}">
      <dgm:prSet custT="1"/>
      <dgm:spPr/>
      <dgm:t>
        <a:bodyPr/>
        <a:lstStyle/>
        <a:p>
          <a:r>
            <a:rPr lang="cs-CZ" sz="1600" dirty="0">
              <a:latin typeface="+mn-lt"/>
              <a:ea typeface="PT Sans" panose="020B0503020203020204" pitchFamily="34" charset="-18"/>
            </a:rPr>
            <a:t>9. Dokumentujte získané poznatky a tyto poznatky užijte v budoucích projektech</a:t>
          </a:r>
        </a:p>
      </dgm:t>
    </dgm:pt>
    <dgm:pt modelId="{6FEECE8C-DCE0-4A19-BD3E-E3B0CE3DEFD6}" type="parTrans" cxnId="{94CA3F66-E01E-46B0-B414-4442D599E671}">
      <dgm:prSet/>
      <dgm:spPr/>
      <dgm:t>
        <a:bodyPr/>
        <a:lstStyle/>
        <a:p>
          <a:endParaRPr lang="cs-CZ"/>
        </a:p>
      </dgm:t>
    </dgm:pt>
    <dgm:pt modelId="{07AEB638-B65E-4DB1-B2DB-0DD1CEEB2B0B}" type="sibTrans" cxnId="{94CA3F66-E01E-46B0-B414-4442D599E671}">
      <dgm:prSet/>
      <dgm:spPr/>
      <dgm:t>
        <a:bodyPr/>
        <a:lstStyle/>
        <a:p>
          <a:endParaRPr lang="cs-CZ"/>
        </a:p>
      </dgm:t>
    </dgm:pt>
    <dgm:pt modelId="{43C9CC26-08A4-4F49-B622-D1EB84FDE355}" type="pres">
      <dgm:prSet presAssocID="{66516CC7-81E2-43F1-8DC6-F2E9AAFB6AD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9B5A15C-44B9-466B-B8DD-EBF6C7DA9619}" type="pres">
      <dgm:prSet presAssocID="{9408CC90-AEC1-4CB7-A902-9397552D9E1F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3619BE-D11C-48F6-9D1B-45A55C50E726}" type="pres">
      <dgm:prSet presAssocID="{99AEFC39-9C34-4BBC-96DD-EE34CE880574}" presName="sibTrans" presStyleLbl="sibTrans2D1" presStyleIdx="0" presStyleCnt="8"/>
      <dgm:spPr/>
      <dgm:t>
        <a:bodyPr/>
        <a:lstStyle/>
        <a:p>
          <a:endParaRPr lang="cs-CZ"/>
        </a:p>
      </dgm:t>
    </dgm:pt>
    <dgm:pt modelId="{819AB884-CA78-4563-B703-7D98583E6CF3}" type="pres">
      <dgm:prSet presAssocID="{99AEFC39-9C34-4BBC-96DD-EE34CE880574}" presName="connectorText" presStyleLbl="sibTrans2D1" presStyleIdx="0" presStyleCnt="8"/>
      <dgm:spPr/>
      <dgm:t>
        <a:bodyPr/>
        <a:lstStyle/>
        <a:p>
          <a:endParaRPr lang="cs-CZ"/>
        </a:p>
      </dgm:t>
    </dgm:pt>
    <dgm:pt modelId="{21F1DB07-7C68-4D22-BE84-6765D82F968B}" type="pres">
      <dgm:prSet presAssocID="{9E978A07-116E-48F1-8564-BAC1415E2ABC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E005F2-A4E2-4FDF-9DC7-262340FCE4D4}" type="pres">
      <dgm:prSet presAssocID="{B85385F4-F109-476F-B233-4DAFD09F45EC}" presName="sibTrans" presStyleLbl="sibTrans2D1" presStyleIdx="1" presStyleCnt="8"/>
      <dgm:spPr/>
      <dgm:t>
        <a:bodyPr/>
        <a:lstStyle/>
        <a:p>
          <a:endParaRPr lang="cs-CZ"/>
        </a:p>
      </dgm:t>
    </dgm:pt>
    <dgm:pt modelId="{993A196B-7D73-4B82-B3DC-4853C0A4D162}" type="pres">
      <dgm:prSet presAssocID="{B85385F4-F109-476F-B233-4DAFD09F45EC}" presName="connectorText" presStyleLbl="sibTrans2D1" presStyleIdx="1" presStyleCnt="8"/>
      <dgm:spPr/>
      <dgm:t>
        <a:bodyPr/>
        <a:lstStyle/>
        <a:p>
          <a:endParaRPr lang="cs-CZ"/>
        </a:p>
      </dgm:t>
    </dgm:pt>
    <dgm:pt modelId="{1ECAB95C-9DE1-406A-A15F-6097D98B870D}" type="pres">
      <dgm:prSet presAssocID="{39146FC7-A5C6-4C43-A5A4-1FBD0C9D298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19594A-5E0A-45D2-A121-4DCE6F44A763}" type="pres">
      <dgm:prSet presAssocID="{BC3BB682-B875-4AB9-A02D-37F2208BE9FE}" presName="sibTrans" presStyleLbl="sibTrans2D1" presStyleIdx="2" presStyleCnt="8"/>
      <dgm:spPr/>
      <dgm:t>
        <a:bodyPr/>
        <a:lstStyle/>
        <a:p>
          <a:endParaRPr lang="cs-CZ"/>
        </a:p>
      </dgm:t>
    </dgm:pt>
    <dgm:pt modelId="{D858133F-0DF2-4B84-85F7-693F1CDC896A}" type="pres">
      <dgm:prSet presAssocID="{BC3BB682-B875-4AB9-A02D-37F2208BE9FE}" presName="connectorText" presStyleLbl="sibTrans2D1" presStyleIdx="2" presStyleCnt="8"/>
      <dgm:spPr/>
      <dgm:t>
        <a:bodyPr/>
        <a:lstStyle/>
        <a:p>
          <a:endParaRPr lang="cs-CZ"/>
        </a:p>
      </dgm:t>
    </dgm:pt>
    <dgm:pt modelId="{09CE1F95-E25F-4C73-965E-A711BC7B40BA}" type="pres">
      <dgm:prSet presAssocID="{1F1A2176-F091-4E7B-ACC9-3258451A8735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ACE445-F470-4C42-98C3-2905F0B244DF}" type="pres">
      <dgm:prSet presAssocID="{2D66BD4E-86AB-4E47-879B-5F5EF7E38267}" presName="sibTrans" presStyleLbl="sibTrans2D1" presStyleIdx="3" presStyleCnt="8"/>
      <dgm:spPr/>
      <dgm:t>
        <a:bodyPr/>
        <a:lstStyle/>
        <a:p>
          <a:endParaRPr lang="cs-CZ"/>
        </a:p>
      </dgm:t>
    </dgm:pt>
    <dgm:pt modelId="{5F5C3D83-5D25-4A2C-9B53-14AA019F4D9B}" type="pres">
      <dgm:prSet presAssocID="{2D66BD4E-86AB-4E47-879B-5F5EF7E38267}" presName="connectorText" presStyleLbl="sibTrans2D1" presStyleIdx="3" presStyleCnt="8"/>
      <dgm:spPr/>
      <dgm:t>
        <a:bodyPr/>
        <a:lstStyle/>
        <a:p>
          <a:endParaRPr lang="cs-CZ"/>
        </a:p>
      </dgm:t>
    </dgm:pt>
    <dgm:pt modelId="{3942345A-68FA-4CAC-849E-5E7AED00BA20}" type="pres">
      <dgm:prSet presAssocID="{CD5DD2E0-FF4E-4953-8A4D-14CEDCD12E2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1FB72A-351A-4640-A757-CECCD3A76D98}" type="pres">
      <dgm:prSet presAssocID="{FDCE0A79-E541-4734-A1AA-96E5F5F75534}" presName="sibTrans" presStyleLbl="sibTrans2D1" presStyleIdx="4" presStyleCnt="8"/>
      <dgm:spPr/>
      <dgm:t>
        <a:bodyPr/>
        <a:lstStyle/>
        <a:p>
          <a:endParaRPr lang="cs-CZ"/>
        </a:p>
      </dgm:t>
    </dgm:pt>
    <dgm:pt modelId="{B39667A1-E7EC-4E7A-AFBC-082B9460A7CA}" type="pres">
      <dgm:prSet presAssocID="{FDCE0A79-E541-4734-A1AA-96E5F5F75534}" presName="connectorText" presStyleLbl="sibTrans2D1" presStyleIdx="4" presStyleCnt="8"/>
      <dgm:spPr/>
      <dgm:t>
        <a:bodyPr/>
        <a:lstStyle/>
        <a:p>
          <a:endParaRPr lang="cs-CZ"/>
        </a:p>
      </dgm:t>
    </dgm:pt>
    <dgm:pt modelId="{F05D12BD-3C5D-427E-9D6E-A3BB870C3907}" type="pres">
      <dgm:prSet presAssocID="{DCF6A5D5-B334-4FDC-B21A-8009E4444B83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E283E1-2CCB-4BCD-A9A1-0CE2EFA0639B}" type="pres">
      <dgm:prSet presAssocID="{921FC01D-4E9C-47A4-8FBD-9A1E20450AC7}" presName="sibTrans" presStyleLbl="sibTrans2D1" presStyleIdx="5" presStyleCnt="8"/>
      <dgm:spPr/>
      <dgm:t>
        <a:bodyPr/>
        <a:lstStyle/>
        <a:p>
          <a:endParaRPr lang="cs-CZ"/>
        </a:p>
      </dgm:t>
    </dgm:pt>
    <dgm:pt modelId="{D5D69F05-4440-4383-99AB-C9F41BC4BF79}" type="pres">
      <dgm:prSet presAssocID="{921FC01D-4E9C-47A4-8FBD-9A1E20450AC7}" presName="connectorText" presStyleLbl="sibTrans2D1" presStyleIdx="5" presStyleCnt="8"/>
      <dgm:spPr/>
      <dgm:t>
        <a:bodyPr/>
        <a:lstStyle/>
        <a:p>
          <a:endParaRPr lang="cs-CZ"/>
        </a:p>
      </dgm:t>
    </dgm:pt>
    <dgm:pt modelId="{48C88DA2-1EAB-4A9E-A507-962CAC8D5B0E}" type="pres">
      <dgm:prSet presAssocID="{F374325E-6C25-4BC8-AE98-15C549239DF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599679-2693-4E36-A49A-461A728BE920}" type="pres">
      <dgm:prSet presAssocID="{F5EB76EB-24BC-48CD-BB53-9AB9BF18E15F}" presName="sibTrans" presStyleLbl="sibTrans2D1" presStyleIdx="6" presStyleCnt="8"/>
      <dgm:spPr/>
      <dgm:t>
        <a:bodyPr/>
        <a:lstStyle/>
        <a:p>
          <a:endParaRPr lang="cs-CZ"/>
        </a:p>
      </dgm:t>
    </dgm:pt>
    <dgm:pt modelId="{D0C5FE70-250E-4D3E-B0C9-CE55FAE0A35E}" type="pres">
      <dgm:prSet presAssocID="{F5EB76EB-24BC-48CD-BB53-9AB9BF18E15F}" presName="connectorText" presStyleLbl="sibTrans2D1" presStyleIdx="6" presStyleCnt="8"/>
      <dgm:spPr/>
      <dgm:t>
        <a:bodyPr/>
        <a:lstStyle/>
        <a:p>
          <a:endParaRPr lang="cs-CZ"/>
        </a:p>
      </dgm:t>
    </dgm:pt>
    <dgm:pt modelId="{D91BCC15-F53C-4EF2-BFE0-B151068A2D73}" type="pres">
      <dgm:prSet presAssocID="{EC26A096-FA51-418F-BD60-C7ED393B86F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7E672A-727B-4AB4-8676-39702C0A2768}" type="pres">
      <dgm:prSet presAssocID="{6857C851-95A5-4124-A916-9B712F298E40}" presName="sibTrans" presStyleLbl="sibTrans2D1" presStyleIdx="7" presStyleCnt="8" custLinFactNeighborY="-7635"/>
      <dgm:spPr/>
      <dgm:t>
        <a:bodyPr/>
        <a:lstStyle/>
        <a:p>
          <a:endParaRPr lang="cs-CZ"/>
        </a:p>
      </dgm:t>
    </dgm:pt>
    <dgm:pt modelId="{971AE68A-C963-47EB-A5AF-2F5A346A3C68}" type="pres">
      <dgm:prSet presAssocID="{6857C851-95A5-4124-A916-9B712F298E40}" presName="connectorText" presStyleLbl="sibTrans2D1" presStyleIdx="7" presStyleCnt="8"/>
      <dgm:spPr/>
      <dgm:t>
        <a:bodyPr/>
        <a:lstStyle/>
        <a:p>
          <a:endParaRPr lang="cs-CZ"/>
        </a:p>
      </dgm:t>
    </dgm:pt>
    <dgm:pt modelId="{C1DA4CB1-A6F0-40E1-B92C-7642977F718E}" type="pres">
      <dgm:prSet presAssocID="{0C90DEF1-6E3C-4F59-A8D4-90D9506C43C2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CA3F66-E01E-46B0-B414-4442D599E671}" srcId="{66516CC7-81E2-43F1-8DC6-F2E9AAFB6AD3}" destId="{0C90DEF1-6E3C-4F59-A8D4-90D9506C43C2}" srcOrd="8" destOrd="0" parTransId="{6FEECE8C-DCE0-4A19-BD3E-E3B0CE3DEFD6}" sibTransId="{07AEB638-B65E-4DB1-B2DB-0DD1CEEB2B0B}"/>
    <dgm:cxn modelId="{68768E4D-4691-4EAA-B1BD-1038E2011057}" type="presOf" srcId="{0C90DEF1-6E3C-4F59-A8D4-90D9506C43C2}" destId="{C1DA4CB1-A6F0-40E1-B92C-7642977F718E}" srcOrd="0" destOrd="0" presId="urn:microsoft.com/office/officeart/2005/8/layout/process5"/>
    <dgm:cxn modelId="{B32E8327-1775-4B8D-BE80-96C0966EED90}" type="presOf" srcId="{CD5DD2E0-FF4E-4953-8A4D-14CEDCD12E25}" destId="{3942345A-68FA-4CAC-849E-5E7AED00BA20}" srcOrd="0" destOrd="0" presId="urn:microsoft.com/office/officeart/2005/8/layout/process5"/>
    <dgm:cxn modelId="{35C8BE58-DBC4-4398-BA9B-F230CFB2A617}" srcId="{66516CC7-81E2-43F1-8DC6-F2E9AAFB6AD3}" destId="{CD5DD2E0-FF4E-4953-8A4D-14CEDCD12E25}" srcOrd="4" destOrd="0" parTransId="{D9D5B369-218B-4618-80D1-1F201C665048}" sibTransId="{FDCE0A79-E541-4734-A1AA-96E5F5F75534}"/>
    <dgm:cxn modelId="{42F79494-CBD7-4465-B012-F7FFF732A61F}" type="presOf" srcId="{BC3BB682-B875-4AB9-A02D-37F2208BE9FE}" destId="{D858133F-0DF2-4B84-85F7-693F1CDC896A}" srcOrd="1" destOrd="0" presId="urn:microsoft.com/office/officeart/2005/8/layout/process5"/>
    <dgm:cxn modelId="{BAFC05F7-3FF6-4C9F-BAD4-7955BC875F64}" srcId="{66516CC7-81E2-43F1-8DC6-F2E9AAFB6AD3}" destId="{1F1A2176-F091-4E7B-ACC9-3258451A8735}" srcOrd="3" destOrd="0" parTransId="{3F90C227-6A68-453D-9681-C1E3C75BBD56}" sibTransId="{2D66BD4E-86AB-4E47-879B-5F5EF7E38267}"/>
    <dgm:cxn modelId="{14347B05-61E6-4E45-BF21-BD97AD5322D4}" type="presOf" srcId="{99AEFC39-9C34-4BBC-96DD-EE34CE880574}" destId="{819AB884-CA78-4563-B703-7D98583E6CF3}" srcOrd="1" destOrd="0" presId="urn:microsoft.com/office/officeart/2005/8/layout/process5"/>
    <dgm:cxn modelId="{F64BD61F-5BCF-4B90-9702-E61A1577461D}" srcId="{66516CC7-81E2-43F1-8DC6-F2E9AAFB6AD3}" destId="{F374325E-6C25-4BC8-AE98-15C549239DF6}" srcOrd="6" destOrd="0" parTransId="{137F6F12-90F9-4E6D-8CCF-F7B7D2291164}" sibTransId="{F5EB76EB-24BC-48CD-BB53-9AB9BF18E15F}"/>
    <dgm:cxn modelId="{1F8DBB77-0D67-4532-B8A6-8B50D8065158}" type="presOf" srcId="{6857C851-95A5-4124-A916-9B712F298E40}" destId="{C07E672A-727B-4AB4-8676-39702C0A2768}" srcOrd="0" destOrd="0" presId="urn:microsoft.com/office/officeart/2005/8/layout/process5"/>
    <dgm:cxn modelId="{19DE8D90-C9BF-4676-9B73-572E84FADADB}" type="presOf" srcId="{FDCE0A79-E541-4734-A1AA-96E5F5F75534}" destId="{711FB72A-351A-4640-A757-CECCD3A76D98}" srcOrd="0" destOrd="0" presId="urn:microsoft.com/office/officeart/2005/8/layout/process5"/>
    <dgm:cxn modelId="{84213350-0B57-4FFC-87EA-BBDBEC288AAC}" type="presOf" srcId="{F374325E-6C25-4BC8-AE98-15C549239DF6}" destId="{48C88DA2-1EAB-4A9E-A507-962CAC8D5B0E}" srcOrd="0" destOrd="0" presId="urn:microsoft.com/office/officeart/2005/8/layout/process5"/>
    <dgm:cxn modelId="{1E3C8E57-07B2-414F-AC41-856DC1FD31BB}" type="presOf" srcId="{6857C851-95A5-4124-A916-9B712F298E40}" destId="{971AE68A-C963-47EB-A5AF-2F5A346A3C68}" srcOrd="1" destOrd="0" presId="urn:microsoft.com/office/officeart/2005/8/layout/process5"/>
    <dgm:cxn modelId="{F62CE57E-6472-4707-B48D-9FFB3BE5BF07}" type="presOf" srcId="{B85385F4-F109-476F-B233-4DAFD09F45EC}" destId="{993A196B-7D73-4B82-B3DC-4853C0A4D162}" srcOrd="1" destOrd="0" presId="urn:microsoft.com/office/officeart/2005/8/layout/process5"/>
    <dgm:cxn modelId="{7705CD38-996F-4A6B-9B75-7E73CD78AF2D}" type="presOf" srcId="{F5EB76EB-24BC-48CD-BB53-9AB9BF18E15F}" destId="{D0C5FE70-250E-4D3E-B0C9-CE55FAE0A35E}" srcOrd="1" destOrd="0" presId="urn:microsoft.com/office/officeart/2005/8/layout/process5"/>
    <dgm:cxn modelId="{BABFF661-D85B-40D2-8023-54326458BE10}" type="presOf" srcId="{921FC01D-4E9C-47A4-8FBD-9A1E20450AC7}" destId="{4BE283E1-2CCB-4BCD-A9A1-0CE2EFA0639B}" srcOrd="0" destOrd="0" presId="urn:microsoft.com/office/officeart/2005/8/layout/process5"/>
    <dgm:cxn modelId="{BC0B6246-2D3A-4BAA-B403-F7E967C6C631}" type="presOf" srcId="{2D66BD4E-86AB-4E47-879B-5F5EF7E38267}" destId="{95ACE445-F470-4C42-98C3-2905F0B244DF}" srcOrd="0" destOrd="0" presId="urn:microsoft.com/office/officeart/2005/8/layout/process5"/>
    <dgm:cxn modelId="{295511D5-BD33-40DF-BB06-18CCDE72983F}" type="presOf" srcId="{9E978A07-116E-48F1-8564-BAC1415E2ABC}" destId="{21F1DB07-7C68-4D22-BE84-6765D82F968B}" srcOrd="0" destOrd="0" presId="urn:microsoft.com/office/officeart/2005/8/layout/process5"/>
    <dgm:cxn modelId="{39C1D9E7-A72C-4D81-856D-0CBB1EAD34E4}" type="presOf" srcId="{B85385F4-F109-476F-B233-4DAFD09F45EC}" destId="{66E005F2-A4E2-4FDF-9DC7-262340FCE4D4}" srcOrd="0" destOrd="0" presId="urn:microsoft.com/office/officeart/2005/8/layout/process5"/>
    <dgm:cxn modelId="{5A3737E7-9612-4CD3-BA57-849CD92298C9}" srcId="{66516CC7-81E2-43F1-8DC6-F2E9AAFB6AD3}" destId="{39146FC7-A5C6-4C43-A5A4-1FBD0C9D298F}" srcOrd="2" destOrd="0" parTransId="{FF15B829-FFD6-4A5D-B2BD-D6A0EC76942A}" sibTransId="{BC3BB682-B875-4AB9-A02D-37F2208BE9FE}"/>
    <dgm:cxn modelId="{CE7D55F2-8D22-4D64-95FE-82C99C4A86A3}" type="presOf" srcId="{39146FC7-A5C6-4C43-A5A4-1FBD0C9D298F}" destId="{1ECAB95C-9DE1-406A-A15F-6097D98B870D}" srcOrd="0" destOrd="0" presId="urn:microsoft.com/office/officeart/2005/8/layout/process5"/>
    <dgm:cxn modelId="{737BFE25-2A7E-4071-A12A-D9BE108E1BBE}" srcId="{66516CC7-81E2-43F1-8DC6-F2E9AAFB6AD3}" destId="{9E978A07-116E-48F1-8564-BAC1415E2ABC}" srcOrd="1" destOrd="0" parTransId="{3DCD1F5F-A333-45F8-80A8-D9FA20618896}" sibTransId="{B85385F4-F109-476F-B233-4DAFD09F45EC}"/>
    <dgm:cxn modelId="{5FE7BA69-4B2F-4DB3-846A-878FC43410B5}" srcId="{66516CC7-81E2-43F1-8DC6-F2E9AAFB6AD3}" destId="{EC26A096-FA51-418F-BD60-C7ED393B86F3}" srcOrd="7" destOrd="0" parTransId="{025CBFF3-4D31-45F7-80E5-7C1EFE4F23A7}" sibTransId="{6857C851-95A5-4124-A916-9B712F298E40}"/>
    <dgm:cxn modelId="{8119FC68-3818-4FDB-957B-CF3659093E41}" srcId="{66516CC7-81E2-43F1-8DC6-F2E9AAFB6AD3}" destId="{9408CC90-AEC1-4CB7-A902-9397552D9E1F}" srcOrd="0" destOrd="0" parTransId="{4CAA8045-958E-49F9-A6A5-24C7060610B1}" sibTransId="{99AEFC39-9C34-4BBC-96DD-EE34CE880574}"/>
    <dgm:cxn modelId="{72A96E2E-BCD6-4F1C-888B-4F860122D0EF}" srcId="{66516CC7-81E2-43F1-8DC6-F2E9AAFB6AD3}" destId="{DCF6A5D5-B334-4FDC-B21A-8009E4444B83}" srcOrd="5" destOrd="0" parTransId="{926ADA72-8CFD-4845-95D2-B783A24809A1}" sibTransId="{921FC01D-4E9C-47A4-8FBD-9A1E20450AC7}"/>
    <dgm:cxn modelId="{30770B75-E234-495F-8BBC-E5C490D97E3D}" type="presOf" srcId="{9408CC90-AEC1-4CB7-A902-9397552D9E1F}" destId="{C9B5A15C-44B9-466B-B8DD-EBF6C7DA9619}" srcOrd="0" destOrd="0" presId="urn:microsoft.com/office/officeart/2005/8/layout/process5"/>
    <dgm:cxn modelId="{A767F330-F076-49DB-85C6-57D9888BC9BB}" type="presOf" srcId="{BC3BB682-B875-4AB9-A02D-37F2208BE9FE}" destId="{2819594A-5E0A-45D2-A121-4DCE6F44A763}" srcOrd="0" destOrd="0" presId="urn:microsoft.com/office/officeart/2005/8/layout/process5"/>
    <dgm:cxn modelId="{F7EC9B47-7A38-4DFF-9CB1-570385293CAD}" type="presOf" srcId="{DCF6A5D5-B334-4FDC-B21A-8009E4444B83}" destId="{F05D12BD-3C5D-427E-9D6E-A3BB870C3907}" srcOrd="0" destOrd="0" presId="urn:microsoft.com/office/officeart/2005/8/layout/process5"/>
    <dgm:cxn modelId="{4C754CFF-4B2B-4421-9D7F-AE706B35568D}" type="presOf" srcId="{F5EB76EB-24BC-48CD-BB53-9AB9BF18E15F}" destId="{AA599679-2693-4E36-A49A-461A728BE920}" srcOrd="0" destOrd="0" presId="urn:microsoft.com/office/officeart/2005/8/layout/process5"/>
    <dgm:cxn modelId="{BB8E4C49-3F1E-4801-9832-B12BB17F374F}" type="presOf" srcId="{66516CC7-81E2-43F1-8DC6-F2E9AAFB6AD3}" destId="{43C9CC26-08A4-4F49-B622-D1EB84FDE355}" srcOrd="0" destOrd="0" presId="urn:microsoft.com/office/officeart/2005/8/layout/process5"/>
    <dgm:cxn modelId="{A9B0017A-B067-4A38-AC89-FA030A360095}" type="presOf" srcId="{99AEFC39-9C34-4BBC-96DD-EE34CE880574}" destId="{B23619BE-D11C-48F6-9D1B-45A55C50E726}" srcOrd="0" destOrd="0" presId="urn:microsoft.com/office/officeart/2005/8/layout/process5"/>
    <dgm:cxn modelId="{6129A1EE-B584-45B0-8560-5CB579F97CFA}" type="presOf" srcId="{1F1A2176-F091-4E7B-ACC9-3258451A8735}" destId="{09CE1F95-E25F-4C73-965E-A711BC7B40BA}" srcOrd="0" destOrd="0" presId="urn:microsoft.com/office/officeart/2005/8/layout/process5"/>
    <dgm:cxn modelId="{77D7554E-1980-47C2-B36B-182CEA3BC2A9}" type="presOf" srcId="{EC26A096-FA51-418F-BD60-C7ED393B86F3}" destId="{D91BCC15-F53C-4EF2-BFE0-B151068A2D73}" srcOrd="0" destOrd="0" presId="urn:microsoft.com/office/officeart/2005/8/layout/process5"/>
    <dgm:cxn modelId="{2F7BB64B-76D6-4C22-A943-4A45B18AEA20}" type="presOf" srcId="{921FC01D-4E9C-47A4-8FBD-9A1E20450AC7}" destId="{D5D69F05-4440-4383-99AB-C9F41BC4BF79}" srcOrd="1" destOrd="0" presId="urn:microsoft.com/office/officeart/2005/8/layout/process5"/>
    <dgm:cxn modelId="{A77E96A5-5B0F-4D54-B622-DE4119B399EC}" type="presOf" srcId="{FDCE0A79-E541-4734-A1AA-96E5F5F75534}" destId="{B39667A1-E7EC-4E7A-AFBC-082B9460A7CA}" srcOrd="1" destOrd="0" presId="urn:microsoft.com/office/officeart/2005/8/layout/process5"/>
    <dgm:cxn modelId="{29EA7D3E-B6A4-428B-B9E0-9158F7EAE558}" type="presOf" srcId="{2D66BD4E-86AB-4E47-879B-5F5EF7E38267}" destId="{5F5C3D83-5D25-4A2C-9B53-14AA019F4D9B}" srcOrd="1" destOrd="0" presId="urn:microsoft.com/office/officeart/2005/8/layout/process5"/>
    <dgm:cxn modelId="{2A53CD7A-C050-475B-9ACD-93B22E418A0A}" type="presParOf" srcId="{43C9CC26-08A4-4F49-B622-D1EB84FDE355}" destId="{C9B5A15C-44B9-466B-B8DD-EBF6C7DA9619}" srcOrd="0" destOrd="0" presId="urn:microsoft.com/office/officeart/2005/8/layout/process5"/>
    <dgm:cxn modelId="{6D866AAC-C7C1-4011-ADDC-D1DCCA9BE1F1}" type="presParOf" srcId="{43C9CC26-08A4-4F49-B622-D1EB84FDE355}" destId="{B23619BE-D11C-48F6-9D1B-45A55C50E726}" srcOrd="1" destOrd="0" presId="urn:microsoft.com/office/officeart/2005/8/layout/process5"/>
    <dgm:cxn modelId="{B5840587-42FC-424B-B990-4BDD9FEDBE5A}" type="presParOf" srcId="{B23619BE-D11C-48F6-9D1B-45A55C50E726}" destId="{819AB884-CA78-4563-B703-7D98583E6CF3}" srcOrd="0" destOrd="0" presId="urn:microsoft.com/office/officeart/2005/8/layout/process5"/>
    <dgm:cxn modelId="{7A66BAB3-15B7-496C-A504-EF3F810B7CA9}" type="presParOf" srcId="{43C9CC26-08A4-4F49-B622-D1EB84FDE355}" destId="{21F1DB07-7C68-4D22-BE84-6765D82F968B}" srcOrd="2" destOrd="0" presId="urn:microsoft.com/office/officeart/2005/8/layout/process5"/>
    <dgm:cxn modelId="{E957C8BE-8DCB-4F1C-BC82-7AB04B528201}" type="presParOf" srcId="{43C9CC26-08A4-4F49-B622-D1EB84FDE355}" destId="{66E005F2-A4E2-4FDF-9DC7-262340FCE4D4}" srcOrd="3" destOrd="0" presId="urn:microsoft.com/office/officeart/2005/8/layout/process5"/>
    <dgm:cxn modelId="{BC82BF86-004D-4C58-92B5-72076E7E534A}" type="presParOf" srcId="{66E005F2-A4E2-4FDF-9DC7-262340FCE4D4}" destId="{993A196B-7D73-4B82-B3DC-4853C0A4D162}" srcOrd="0" destOrd="0" presId="urn:microsoft.com/office/officeart/2005/8/layout/process5"/>
    <dgm:cxn modelId="{89F9509D-C3BB-46DC-80DA-B31F3BE6DA00}" type="presParOf" srcId="{43C9CC26-08A4-4F49-B622-D1EB84FDE355}" destId="{1ECAB95C-9DE1-406A-A15F-6097D98B870D}" srcOrd="4" destOrd="0" presId="urn:microsoft.com/office/officeart/2005/8/layout/process5"/>
    <dgm:cxn modelId="{36558992-7E41-4637-8B80-F7CCAB380C8F}" type="presParOf" srcId="{43C9CC26-08A4-4F49-B622-D1EB84FDE355}" destId="{2819594A-5E0A-45D2-A121-4DCE6F44A763}" srcOrd="5" destOrd="0" presId="urn:microsoft.com/office/officeart/2005/8/layout/process5"/>
    <dgm:cxn modelId="{926679B7-F0DC-4B3D-B7EA-FCD371A74D80}" type="presParOf" srcId="{2819594A-5E0A-45D2-A121-4DCE6F44A763}" destId="{D858133F-0DF2-4B84-85F7-693F1CDC896A}" srcOrd="0" destOrd="0" presId="urn:microsoft.com/office/officeart/2005/8/layout/process5"/>
    <dgm:cxn modelId="{D55A0FE8-D80A-41EA-9924-4B2EBA4CF49D}" type="presParOf" srcId="{43C9CC26-08A4-4F49-B622-D1EB84FDE355}" destId="{09CE1F95-E25F-4C73-965E-A711BC7B40BA}" srcOrd="6" destOrd="0" presId="urn:microsoft.com/office/officeart/2005/8/layout/process5"/>
    <dgm:cxn modelId="{95AA539E-52C5-4C81-97F8-F2379065E368}" type="presParOf" srcId="{43C9CC26-08A4-4F49-B622-D1EB84FDE355}" destId="{95ACE445-F470-4C42-98C3-2905F0B244DF}" srcOrd="7" destOrd="0" presId="urn:microsoft.com/office/officeart/2005/8/layout/process5"/>
    <dgm:cxn modelId="{B640732F-F644-4F9C-9495-43F36C0F4AFD}" type="presParOf" srcId="{95ACE445-F470-4C42-98C3-2905F0B244DF}" destId="{5F5C3D83-5D25-4A2C-9B53-14AA019F4D9B}" srcOrd="0" destOrd="0" presId="urn:microsoft.com/office/officeart/2005/8/layout/process5"/>
    <dgm:cxn modelId="{E4188E03-7790-4A0B-8F24-B362C1430DE8}" type="presParOf" srcId="{43C9CC26-08A4-4F49-B622-D1EB84FDE355}" destId="{3942345A-68FA-4CAC-849E-5E7AED00BA20}" srcOrd="8" destOrd="0" presId="urn:microsoft.com/office/officeart/2005/8/layout/process5"/>
    <dgm:cxn modelId="{DB0A1BA2-DAFC-4D34-B0B4-3AF14C333222}" type="presParOf" srcId="{43C9CC26-08A4-4F49-B622-D1EB84FDE355}" destId="{711FB72A-351A-4640-A757-CECCD3A76D98}" srcOrd="9" destOrd="0" presId="urn:microsoft.com/office/officeart/2005/8/layout/process5"/>
    <dgm:cxn modelId="{353D952F-BB15-4E1A-8E37-BDEC07D64CF3}" type="presParOf" srcId="{711FB72A-351A-4640-A757-CECCD3A76D98}" destId="{B39667A1-E7EC-4E7A-AFBC-082B9460A7CA}" srcOrd="0" destOrd="0" presId="urn:microsoft.com/office/officeart/2005/8/layout/process5"/>
    <dgm:cxn modelId="{D4970ED1-EB2A-41C0-90FC-90EEDED3E71D}" type="presParOf" srcId="{43C9CC26-08A4-4F49-B622-D1EB84FDE355}" destId="{F05D12BD-3C5D-427E-9D6E-A3BB870C3907}" srcOrd="10" destOrd="0" presId="urn:microsoft.com/office/officeart/2005/8/layout/process5"/>
    <dgm:cxn modelId="{6289978A-D9E6-4098-9788-608C632F1550}" type="presParOf" srcId="{43C9CC26-08A4-4F49-B622-D1EB84FDE355}" destId="{4BE283E1-2CCB-4BCD-A9A1-0CE2EFA0639B}" srcOrd="11" destOrd="0" presId="urn:microsoft.com/office/officeart/2005/8/layout/process5"/>
    <dgm:cxn modelId="{DE687BFC-6B5E-4A5E-877B-9E0A43A185B0}" type="presParOf" srcId="{4BE283E1-2CCB-4BCD-A9A1-0CE2EFA0639B}" destId="{D5D69F05-4440-4383-99AB-C9F41BC4BF79}" srcOrd="0" destOrd="0" presId="urn:microsoft.com/office/officeart/2005/8/layout/process5"/>
    <dgm:cxn modelId="{9942CDF5-1438-405D-9673-A7749F3B39F7}" type="presParOf" srcId="{43C9CC26-08A4-4F49-B622-D1EB84FDE355}" destId="{48C88DA2-1EAB-4A9E-A507-962CAC8D5B0E}" srcOrd="12" destOrd="0" presId="urn:microsoft.com/office/officeart/2005/8/layout/process5"/>
    <dgm:cxn modelId="{7127C3E0-84B1-4477-A483-033D51820CFC}" type="presParOf" srcId="{43C9CC26-08A4-4F49-B622-D1EB84FDE355}" destId="{AA599679-2693-4E36-A49A-461A728BE920}" srcOrd="13" destOrd="0" presId="urn:microsoft.com/office/officeart/2005/8/layout/process5"/>
    <dgm:cxn modelId="{A6A85385-A368-4C76-A599-F100DFC81239}" type="presParOf" srcId="{AA599679-2693-4E36-A49A-461A728BE920}" destId="{D0C5FE70-250E-4D3E-B0C9-CE55FAE0A35E}" srcOrd="0" destOrd="0" presId="urn:microsoft.com/office/officeart/2005/8/layout/process5"/>
    <dgm:cxn modelId="{3DD77D5F-10A9-4F13-A67E-CD64D8E8A507}" type="presParOf" srcId="{43C9CC26-08A4-4F49-B622-D1EB84FDE355}" destId="{D91BCC15-F53C-4EF2-BFE0-B151068A2D73}" srcOrd="14" destOrd="0" presId="urn:microsoft.com/office/officeart/2005/8/layout/process5"/>
    <dgm:cxn modelId="{049C8F15-084F-4EFC-8A7C-9046304CD155}" type="presParOf" srcId="{43C9CC26-08A4-4F49-B622-D1EB84FDE355}" destId="{C07E672A-727B-4AB4-8676-39702C0A2768}" srcOrd="15" destOrd="0" presId="urn:microsoft.com/office/officeart/2005/8/layout/process5"/>
    <dgm:cxn modelId="{0B98BEFB-A4AD-493E-9959-48C1941214E8}" type="presParOf" srcId="{C07E672A-727B-4AB4-8676-39702C0A2768}" destId="{971AE68A-C963-47EB-A5AF-2F5A346A3C68}" srcOrd="0" destOrd="0" presId="urn:microsoft.com/office/officeart/2005/8/layout/process5"/>
    <dgm:cxn modelId="{76FBA107-59A9-4C00-B543-75E45AAC7748}" type="presParOf" srcId="{43C9CC26-08A4-4F49-B622-D1EB84FDE355}" destId="{C1DA4CB1-A6F0-40E1-B92C-7642977F718E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3C1B2473-D2BB-4EB8-9506-399EF0CD1B4A}" type="doc">
      <dgm:prSet loTypeId="urn:microsoft.com/office/officeart/2005/8/layout/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E1C7A903-92C4-479A-B0F5-CF98A468AB0A}">
      <dgm:prSet phldrT="[Text]"/>
      <dgm:spPr/>
      <dgm:t>
        <a:bodyPr/>
        <a:lstStyle/>
        <a:p>
          <a:r>
            <a:rPr lang="cs-CZ"/>
            <a:t>začněte s využívání výstupu projektu</a:t>
          </a:r>
        </a:p>
      </dgm:t>
    </dgm:pt>
    <dgm:pt modelId="{E2407811-AE11-41E4-B1C4-FA42E658759A}" type="parTrans" cxnId="{BCE7C96F-683E-4EAF-9BEC-7D2EA8D3B898}">
      <dgm:prSet/>
      <dgm:spPr/>
      <dgm:t>
        <a:bodyPr/>
        <a:lstStyle/>
        <a:p>
          <a:endParaRPr lang="cs-CZ"/>
        </a:p>
      </dgm:t>
    </dgm:pt>
    <dgm:pt modelId="{09FCED38-D107-430C-8B7A-2F4C88042DFB}" type="sibTrans" cxnId="{BCE7C96F-683E-4EAF-9BEC-7D2EA8D3B898}">
      <dgm:prSet/>
      <dgm:spPr/>
      <dgm:t>
        <a:bodyPr/>
        <a:lstStyle/>
        <a:p>
          <a:endParaRPr lang="cs-CZ"/>
        </a:p>
      </dgm:t>
    </dgm:pt>
    <dgm:pt modelId="{7ADD479D-9906-4000-97B3-A1F5578594AC}">
      <dgm:prSet phldrT="[Text]"/>
      <dgm:spPr/>
      <dgm:t>
        <a:bodyPr/>
        <a:lstStyle/>
        <a:p>
          <a:r>
            <a:rPr lang="cs-CZ"/>
            <a:t>předejte provozní dokumentaci</a:t>
          </a:r>
        </a:p>
      </dgm:t>
    </dgm:pt>
    <dgm:pt modelId="{D4686AE7-9280-4185-9004-015D33BC0B59}" type="parTrans" cxnId="{532C8B08-6521-42D3-AEB0-5B0A1DC3AFD5}">
      <dgm:prSet/>
      <dgm:spPr/>
      <dgm:t>
        <a:bodyPr/>
        <a:lstStyle/>
        <a:p>
          <a:endParaRPr lang="cs-CZ"/>
        </a:p>
      </dgm:t>
    </dgm:pt>
    <dgm:pt modelId="{9271A745-01D2-4172-AA75-3F2D2EF46A42}" type="sibTrans" cxnId="{532C8B08-6521-42D3-AEB0-5B0A1DC3AFD5}">
      <dgm:prSet/>
      <dgm:spPr/>
      <dgm:t>
        <a:bodyPr/>
        <a:lstStyle/>
        <a:p>
          <a:endParaRPr lang="cs-CZ"/>
        </a:p>
      </dgm:t>
    </dgm:pt>
    <dgm:pt modelId="{F2EEDB50-3848-4D59-8599-E59D627DA783}">
      <dgm:prSet phldrT="[Text]"/>
      <dgm:spPr/>
      <dgm:t>
        <a:bodyPr/>
        <a:lstStyle/>
        <a:p>
          <a:r>
            <a:rPr lang="cs-CZ"/>
            <a:t>získejte od zákazníka zpětnou vazbu</a:t>
          </a:r>
        </a:p>
      </dgm:t>
    </dgm:pt>
    <dgm:pt modelId="{BB31D730-7857-4DD2-90D2-A1D95F2F1BC2}" type="parTrans" cxnId="{333BF35B-F9A2-417F-8679-B731C5A064FA}">
      <dgm:prSet/>
      <dgm:spPr/>
      <dgm:t>
        <a:bodyPr/>
        <a:lstStyle/>
        <a:p>
          <a:endParaRPr lang="cs-CZ"/>
        </a:p>
      </dgm:t>
    </dgm:pt>
    <dgm:pt modelId="{B156CB6D-7CBB-4646-BD92-CA790F8B60AC}" type="sibTrans" cxnId="{333BF35B-F9A2-417F-8679-B731C5A064FA}">
      <dgm:prSet/>
      <dgm:spPr/>
      <dgm:t>
        <a:bodyPr/>
        <a:lstStyle/>
        <a:p>
          <a:endParaRPr lang="cs-CZ"/>
        </a:p>
      </dgm:t>
    </dgm:pt>
    <dgm:pt modelId="{EE91109A-6EC0-496E-9995-D2A45DEBD9CA}">
      <dgm:prSet phldrT="[Text]"/>
      <dgm:spPr/>
      <dgm:t>
        <a:bodyPr/>
        <a:lstStyle/>
        <a:p>
          <a:r>
            <a:rPr lang="cs-CZ"/>
            <a:t>dokončete smlouvy se zhotoviteli a dodavateli</a:t>
          </a:r>
        </a:p>
      </dgm:t>
    </dgm:pt>
    <dgm:pt modelId="{579A3C64-41C4-47D8-BAC6-75615FAB502B}" type="parTrans" cxnId="{C7FE5991-8BB4-466D-800A-8C5C393F6E23}">
      <dgm:prSet/>
      <dgm:spPr/>
      <dgm:t>
        <a:bodyPr/>
        <a:lstStyle/>
        <a:p>
          <a:endParaRPr lang="cs-CZ"/>
        </a:p>
      </dgm:t>
    </dgm:pt>
    <dgm:pt modelId="{0D5C88F4-603E-4C78-A6E9-5BAF0ED56FA1}" type="sibTrans" cxnId="{C7FE5991-8BB4-466D-800A-8C5C393F6E23}">
      <dgm:prSet/>
      <dgm:spPr/>
      <dgm:t>
        <a:bodyPr/>
        <a:lstStyle/>
        <a:p>
          <a:endParaRPr lang="cs-CZ"/>
        </a:p>
      </dgm:t>
    </dgm:pt>
    <dgm:pt modelId="{DD2EC276-FD5C-4BA0-B0C5-39E883E70F7E}">
      <dgm:prSet phldrT="[Text]"/>
      <dgm:spPr/>
      <dgm:t>
        <a:bodyPr/>
        <a:lstStyle/>
        <a:p>
          <a:r>
            <a:rPr lang="cs-CZ"/>
            <a:t>dokončete všechny finanční transakce</a:t>
          </a:r>
        </a:p>
      </dgm:t>
    </dgm:pt>
    <dgm:pt modelId="{1F821068-1BF5-4954-83CB-06798E80716F}" type="parTrans" cxnId="{7EF79165-6AD0-42D3-843E-7D21333F3711}">
      <dgm:prSet/>
      <dgm:spPr/>
      <dgm:t>
        <a:bodyPr/>
        <a:lstStyle/>
        <a:p>
          <a:endParaRPr lang="cs-CZ"/>
        </a:p>
      </dgm:t>
    </dgm:pt>
    <dgm:pt modelId="{C86338D2-5CB1-4580-AFEC-71E9286B7A63}" type="sibTrans" cxnId="{7EF79165-6AD0-42D3-843E-7D21333F3711}">
      <dgm:prSet/>
      <dgm:spPr/>
      <dgm:t>
        <a:bodyPr/>
        <a:lstStyle/>
        <a:p>
          <a:endParaRPr lang="cs-CZ"/>
        </a:p>
      </dgm:t>
    </dgm:pt>
    <dgm:pt modelId="{AD8814D7-6273-4E28-95F1-466D39878928}">
      <dgm:prSet phldrT="[Text]"/>
      <dgm:spPr/>
      <dgm:t>
        <a:bodyPr/>
        <a:lstStyle/>
        <a:p>
          <a:r>
            <a:rPr lang="cs-CZ"/>
            <a:t>uspořádejte závěrečnou schůzku k ukončení projektu</a:t>
          </a:r>
        </a:p>
      </dgm:t>
    </dgm:pt>
    <dgm:pt modelId="{9E4E5E4F-7031-46D4-A0E9-9BC600978730}" type="parTrans" cxnId="{FE69FD4F-5FDA-41BB-93F5-421A90C5496E}">
      <dgm:prSet/>
      <dgm:spPr/>
      <dgm:t>
        <a:bodyPr/>
        <a:lstStyle/>
        <a:p>
          <a:endParaRPr lang="cs-CZ"/>
        </a:p>
      </dgm:t>
    </dgm:pt>
    <dgm:pt modelId="{F7FDEAFD-A521-4F64-A9D0-600552DEC0A2}" type="sibTrans" cxnId="{FE69FD4F-5FDA-41BB-93F5-421A90C5496E}">
      <dgm:prSet/>
      <dgm:spPr/>
      <dgm:t>
        <a:bodyPr/>
        <a:lstStyle/>
        <a:p>
          <a:endParaRPr lang="cs-CZ"/>
        </a:p>
      </dgm:t>
    </dgm:pt>
    <dgm:pt modelId="{228AA8CC-2B60-4C7C-B4CB-68AE71D68267}">
      <dgm:prSet phldrT="[Text]"/>
      <dgm:spPr/>
      <dgm:t>
        <a:bodyPr/>
        <a:lstStyle/>
        <a:p>
          <a:r>
            <a:rPr lang="cs-CZ" dirty="0"/>
            <a:t>vydejte závěrečnou zprávu</a:t>
          </a:r>
        </a:p>
      </dgm:t>
    </dgm:pt>
    <dgm:pt modelId="{87B8676E-C995-4E15-A5F1-9D4BC1E120A6}" type="parTrans" cxnId="{2F3A52A3-BB24-47DD-884A-5901D1CC1223}">
      <dgm:prSet/>
      <dgm:spPr/>
      <dgm:t>
        <a:bodyPr/>
        <a:lstStyle/>
        <a:p>
          <a:endParaRPr lang="cs-CZ"/>
        </a:p>
      </dgm:t>
    </dgm:pt>
    <dgm:pt modelId="{5B44F505-50C2-4DB8-9AE6-E1DFDC99C755}" type="sibTrans" cxnId="{2F3A52A3-BB24-47DD-884A-5901D1CC1223}">
      <dgm:prSet/>
      <dgm:spPr/>
      <dgm:t>
        <a:bodyPr/>
        <a:lstStyle/>
        <a:p>
          <a:endParaRPr lang="cs-CZ"/>
        </a:p>
      </dgm:t>
    </dgm:pt>
    <dgm:pt modelId="{B2C04C82-582B-4D40-A2A3-C98810FF1268}">
      <dgm:prSet phldrT="[Text]"/>
      <dgm:spPr/>
      <dgm:t>
        <a:bodyPr/>
        <a:lstStyle/>
        <a:p>
          <a:r>
            <a:rPr lang="cs-CZ"/>
            <a:t>rozpuštění projektového týmu</a:t>
          </a:r>
        </a:p>
      </dgm:t>
    </dgm:pt>
    <dgm:pt modelId="{201B66DD-A23C-46C0-AE6C-4F67C90619FD}" type="parTrans" cxnId="{F7BC45FB-3347-4180-898E-3D3A2208927C}">
      <dgm:prSet/>
      <dgm:spPr/>
      <dgm:t>
        <a:bodyPr/>
        <a:lstStyle/>
        <a:p>
          <a:endParaRPr lang="cs-CZ"/>
        </a:p>
      </dgm:t>
    </dgm:pt>
    <dgm:pt modelId="{672339F5-6EDE-487F-845E-8C15817FCE4B}" type="sibTrans" cxnId="{F7BC45FB-3347-4180-898E-3D3A2208927C}">
      <dgm:prSet/>
      <dgm:spPr/>
      <dgm:t>
        <a:bodyPr/>
        <a:lstStyle/>
        <a:p>
          <a:endParaRPr lang="cs-CZ"/>
        </a:p>
      </dgm:t>
    </dgm:pt>
    <dgm:pt modelId="{14A45896-1AB8-4389-B36A-3C3A87290C97}" type="pres">
      <dgm:prSet presAssocID="{3C1B2473-D2BB-4EB8-9506-399EF0CD1B4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C595461-1345-4CA2-91A0-8C491B8D6B77}" type="pres">
      <dgm:prSet presAssocID="{E1C7A903-92C4-479A-B0F5-CF98A468AB0A}" presName="node" presStyleLbl="node1" presStyleIdx="0" presStyleCnt="8" custLinFactNeighborX="-581" custLinFactNeighborY="-48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71DCB9-2212-49C5-A72C-C4A5DA437070}" type="pres">
      <dgm:prSet presAssocID="{09FCED38-D107-430C-8B7A-2F4C88042DFB}" presName="sibTrans" presStyleLbl="sibTrans2D1" presStyleIdx="0" presStyleCnt="7"/>
      <dgm:spPr/>
      <dgm:t>
        <a:bodyPr/>
        <a:lstStyle/>
        <a:p>
          <a:endParaRPr lang="cs-CZ"/>
        </a:p>
      </dgm:t>
    </dgm:pt>
    <dgm:pt modelId="{FB9B8B3F-3F54-462C-8902-2E01CF9459A4}" type="pres">
      <dgm:prSet presAssocID="{09FCED38-D107-430C-8B7A-2F4C88042DFB}" presName="connectorText" presStyleLbl="sibTrans2D1" presStyleIdx="0" presStyleCnt="7"/>
      <dgm:spPr/>
      <dgm:t>
        <a:bodyPr/>
        <a:lstStyle/>
        <a:p>
          <a:endParaRPr lang="cs-CZ"/>
        </a:p>
      </dgm:t>
    </dgm:pt>
    <dgm:pt modelId="{0B7421E0-4BA0-4076-8B2B-C7055C52114E}" type="pres">
      <dgm:prSet presAssocID="{7ADD479D-9906-4000-97B3-A1F5578594A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B72902-BAF2-4305-8DF4-051AEE3551F5}" type="pres">
      <dgm:prSet presAssocID="{9271A745-01D2-4172-AA75-3F2D2EF46A42}" presName="sibTrans" presStyleLbl="sibTrans2D1" presStyleIdx="1" presStyleCnt="7"/>
      <dgm:spPr/>
      <dgm:t>
        <a:bodyPr/>
        <a:lstStyle/>
        <a:p>
          <a:endParaRPr lang="cs-CZ"/>
        </a:p>
      </dgm:t>
    </dgm:pt>
    <dgm:pt modelId="{8044A7DA-7D2E-46F9-AA92-3AD0E94709FE}" type="pres">
      <dgm:prSet presAssocID="{9271A745-01D2-4172-AA75-3F2D2EF46A42}" presName="connectorText" presStyleLbl="sibTrans2D1" presStyleIdx="1" presStyleCnt="7"/>
      <dgm:spPr/>
      <dgm:t>
        <a:bodyPr/>
        <a:lstStyle/>
        <a:p>
          <a:endParaRPr lang="cs-CZ"/>
        </a:p>
      </dgm:t>
    </dgm:pt>
    <dgm:pt modelId="{4BBE87F0-CB2C-405B-8115-DA523CA7F412}" type="pres">
      <dgm:prSet presAssocID="{F2EEDB50-3848-4D59-8599-E59D627DA783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9355E2-62F1-47CB-BFD0-16EA95AB2DE6}" type="pres">
      <dgm:prSet presAssocID="{B156CB6D-7CBB-4646-BD92-CA790F8B60AC}" presName="sibTrans" presStyleLbl="sibTrans2D1" presStyleIdx="2" presStyleCnt="7"/>
      <dgm:spPr/>
      <dgm:t>
        <a:bodyPr/>
        <a:lstStyle/>
        <a:p>
          <a:endParaRPr lang="cs-CZ"/>
        </a:p>
      </dgm:t>
    </dgm:pt>
    <dgm:pt modelId="{2B4C7A19-E590-4B48-ABED-FF4CA5325537}" type="pres">
      <dgm:prSet presAssocID="{B156CB6D-7CBB-4646-BD92-CA790F8B60AC}" presName="connectorText" presStyleLbl="sibTrans2D1" presStyleIdx="2" presStyleCnt="7"/>
      <dgm:spPr/>
      <dgm:t>
        <a:bodyPr/>
        <a:lstStyle/>
        <a:p>
          <a:endParaRPr lang="cs-CZ"/>
        </a:p>
      </dgm:t>
    </dgm:pt>
    <dgm:pt modelId="{486C4D44-6AC8-43D1-BEBD-A0DA31689C71}" type="pres">
      <dgm:prSet presAssocID="{EE91109A-6EC0-496E-9995-D2A45DEBD9C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42DBEF-B65A-4592-9A6A-AEB6DFCA6392}" type="pres">
      <dgm:prSet presAssocID="{0D5C88F4-603E-4C78-A6E9-5BAF0ED56FA1}" presName="sibTrans" presStyleLbl="sibTrans2D1" presStyleIdx="3" presStyleCnt="7"/>
      <dgm:spPr/>
      <dgm:t>
        <a:bodyPr/>
        <a:lstStyle/>
        <a:p>
          <a:endParaRPr lang="cs-CZ"/>
        </a:p>
      </dgm:t>
    </dgm:pt>
    <dgm:pt modelId="{C2687D16-DDE9-402F-AAF2-EDC346CD4AFE}" type="pres">
      <dgm:prSet presAssocID="{0D5C88F4-603E-4C78-A6E9-5BAF0ED56FA1}" presName="connectorText" presStyleLbl="sibTrans2D1" presStyleIdx="3" presStyleCnt="7"/>
      <dgm:spPr/>
      <dgm:t>
        <a:bodyPr/>
        <a:lstStyle/>
        <a:p>
          <a:endParaRPr lang="cs-CZ"/>
        </a:p>
      </dgm:t>
    </dgm:pt>
    <dgm:pt modelId="{F891D4B6-105A-42F0-B636-144515CFFFC0}" type="pres">
      <dgm:prSet presAssocID="{DD2EC276-FD5C-4BA0-B0C5-39E883E70F7E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A1D140-39A5-4340-9C17-33323DBF3AA5}" type="pres">
      <dgm:prSet presAssocID="{C86338D2-5CB1-4580-AFEC-71E9286B7A63}" presName="sibTrans" presStyleLbl="sibTrans2D1" presStyleIdx="4" presStyleCnt="7"/>
      <dgm:spPr/>
      <dgm:t>
        <a:bodyPr/>
        <a:lstStyle/>
        <a:p>
          <a:endParaRPr lang="cs-CZ"/>
        </a:p>
      </dgm:t>
    </dgm:pt>
    <dgm:pt modelId="{C9FDB313-3640-447C-8CFD-26AA2D9CE653}" type="pres">
      <dgm:prSet presAssocID="{C86338D2-5CB1-4580-AFEC-71E9286B7A63}" presName="connectorText" presStyleLbl="sibTrans2D1" presStyleIdx="4" presStyleCnt="7"/>
      <dgm:spPr/>
      <dgm:t>
        <a:bodyPr/>
        <a:lstStyle/>
        <a:p>
          <a:endParaRPr lang="cs-CZ"/>
        </a:p>
      </dgm:t>
    </dgm:pt>
    <dgm:pt modelId="{6F1117BE-A493-4EF8-B13F-BA4ABDEF35F8}" type="pres">
      <dgm:prSet presAssocID="{AD8814D7-6273-4E28-95F1-466D3987892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61048C-935A-4779-8C60-A9ED1E49C75F}" type="pres">
      <dgm:prSet presAssocID="{F7FDEAFD-A521-4F64-A9D0-600552DEC0A2}" presName="sibTrans" presStyleLbl="sibTrans2D1" presStyleIdx="5" presStyleCnt="7"/>
      <dgm:spPr/>
      <dgm:t>
        <a:bodyPr/>
        <a:lstStyle/>
        <a:p>
          <a:endParaRPr lang="cs-CZ"/>
        </a:p>
      </dgm:t>
    </dgm:pt>
    <dgm:pt modelId="{0801BBA5-9551-45D7-B30C-53F707E8D898}" type="pres">
      <dgm:prSet presAssocID="{F7FDEAFD-A521-4F64-A9D0-600552DEC0A2}" presName="connectorText" presStyleLbl="sibTrans2D1" presStyleIdx="5" presStyleCnt="7"/>
      <dgm:spPr/>
      <dgm:t>
        <a:bodyPr/>
        <a:lstStyle/>
        <a:p>
          <a:endParaRPr lang="cs-CZ"/>
        </a:p>
      </dgm:t>
    </dgm:pt>
    <dgm:pt modelId="{D39FFF1D-DB78-479D-A401-B7F24A2DB09B}" type="pres">
      <dgm:prSet presAssocID="{B2C04C82-582B-4D40-A2A3-C98810FF1268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40F066-EEAA-4226-AC72-82022C850393}" type="pres">
      <dgm:prSet presAssocID="{672339F5-6EDE-487F-845E-8C15817FCE4B}" presName="sibTrans" presStyleLbl="sibTrans2D1" presStyleIdx="6" presStyleCnt="7"/>
      <dgm:spPr/>
      <dgm:t>
        <a:bodyPr/>
        <a:lstStyle/>
        <a:p>
          <a:endParaRPr lang="cs-CZ"/>
        </a:p>
      </dgm:t>
    </dgm:pt>
    <dgm:pt modelId="{6030216D-5B68-4A0C-8C65-FB39FE15005B}" type="pres">
      <dgm:prSet presAssocID="{672339F5-6EDE-487F-845E-8C15817FCE4B}" presName="connectorText" presStyleLbl="sibTrans2D1" presStyleIdx="6" presStyleCnt="7"/>
      <dgm:spPr/>
      <dgm:t>
        <a:bodyPr/>
        <a:lstStyle/>
        <a:p>
          <a:endParaRPr lang="cs-CZ"/>
        </a:p>
      </dgm:t>
    </dgm:pt>
    <dgm:pt modelId="{B9B607EC-84E4-47DA-87FC-62D0B57C4C04}" type="pres">
      <dgm:prSet presAssocID="{228AA8CC-2B60-4C7C-B4CB-68AE71D68267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7BC45FB-3347-4180-898E-3D3A2208927C}" srcId="{3C1B2473-D2BB-4EB8-9506-399EF0CD1B4A}" destId="{B2C04C82-582B-4D40-A2A3-C98810FF1268}" srcOrd="6" destOrd="0" parTransId="{201B66DD-A23C-46C0-AE6C-4F67C90619FD}" sibTransId="{672339F5-6EDE-487F-845E-8C15817FCE4B}"/>
    <dgm:cxn modelId="{329CFDF1-846F-4C36-9497-19A5A5213252}" type="presOf" srcId="{E1C7A903-92C4-479A-B0F5-CF98A468AB0A}" destId="{4C595461-1345-4CA2-91A0-8C491B8D6B77}" srcOrd="0" destOrd="0" presId="urn:microsoft.com/office/officeart/2005/8/layout/process5"/>
    <dgm:cxn modelId="{12432A94-0B24-4BFB-93E0-88466339279C}" type="presOf" srcId="{B2C04C82-582B-4D40-A2A3-C98810FF1268}" destId="{D39FFF1D-DB78-479D-A401-B7F24A2DB09B}" srcOrd="0" destOrd="0" presId="urn:microsoft.com/office/officeart/2005/8/layout/process5"/>
    <dgm:cxn modelId="{6DAEA964-9732-42AD-A4E0-1BCFD538D515}" type="presOf" srcId="{0D5C88F4-603E-4C78-A6E9-5BAF0ED56FA1}" destId="{C2687D16-DDE9-402F-AAF2-EDC346CD4AFE}" srcOrd="1" destOrd="0" presId="urn:microsoft.com/office/officeart/2005/8/layout/process5"/>
    <dgm:cxn modelId="{AA3DC1CA-2C02-4F0E-96FE-5CC25FE10CF8}" type="presOf" srcId="{B156CB6D-7CBB-4646-BD92-CA790F8B60AC}" destId="{949355E2-62F1-47CB-BFD0-16EA95AB2DE6}" srcOrd="0" destOrd="0" presId="urn:microsoft.com/office/officeart/2005/8/layout/process5"/>
    <dgm:cxn modelId="{184D7522-9FF7-44E1-BE37-18F94A4BD6EA}" type="presOf" srcId="{EE91109A-6EC0-496E-9995-D2A45DEBD9CA}" destId="{486C4D44-6AC8-43D1-BEBD-A0DA31689C71}" srcOrd="0" destOrd="0" presId="urn:microsoft.com/office/officeart/2005/8/layout/process5"/>
    <dgm:cxn modelId="{5C2D3284-3027-4BFD-99E5-7D0F27723419}" type="presOf" srcId="{DD2EC276-FD5C-4BA0-B0C5-39E883E70F7E}" destId="{F891D4B6-105A-42F0-B636-144515CFFFC0}" srcOrd="0" destOrd="0" presId="urn:microsoft.com/office/officeart/2005/8/layout/process5"/>
    <dgm:cxn modelId="{23164D92-E7E0-4279-A917-9632DE7B5689}" type="presOf" srcId="{3C1B2473-D2BB-4EB8-9506-399EF0CD1B4A}" destId="{14A45896-1AB8-4389-B36A-3C3A87290C97}" srcOrd="0" destOrd="0" presId="urn:microsoft.com/office/officeart/2005/8/layout/process5"/>
    <dgm:cxn modelId="{C7FE5991-8BB4-466D-800A-8C5C393F6E23}" srcId="{3C1B2473-D2BB-4EB8-9506-399EF0CD1B4A}" destId="{EE91109A-6EC0-496E-9995-D2A45DEBD9CA}" srcOrd="3" destOrd="0" parTransId="{579A3C64-41C4-47D8-BAC6-75615FAB502B}" sibTransId="{0D5C88F4-603E-4C78-A6E9-5BAF0ED56FA1}"/>
    <dgm:cxn modelId="{FE69FD4F-5FDA-41BB-93F5-421A90C5496E}" srcId="{3C1B2473-D2BB-4EB8-9506-399EF0CD1B4A}" destId="{AD8814D7-6273-4E28-95F1-466D39878928}" srcOrd="5" destOrd="0" parTransId="{9E4E5E4F-7031-46D4-A0E9-9BC600978730}" sibTransId="{F7FDEAFD-A521-4F64-A9D0-600552DEC0A2}"/>
    <dgm:cxn modelId="{61564EE2-5953-4912-BDE8-7A42600D7500}" type="presOf" srcId="{9271A745-01D2-4172-AA75-3F2D2EF46A42}" destId="{8044A7DA-7D2E-46F9-AA92-3AD0E94709FE}" srcOrd="1" destOrd="0" presId="urn:microsoft.com/office/officeart/2005/8/layout/process5"/>
    <dgm:cxn modelId="{F7ED1DD1-ED83-4838-9799-AE108CC34A7F}" type="presOf" srcId="{C86338D2-5CB1-4580-AFEC-71E9286B7A63}" destId="{C9FDB313-3640-447C-8CFD-26AA2D9CE653}" srcOrd="1" destOrd="0" presId="urn:microsoft.com/office/officeart/2005/8/layout/process5"/>
    <dgm:cxn modelId="{1F3911A3-B4DD-4375-B483-6F138337C4BA}" type="presOf" srcId="{B156CB6D-7CBB-4646-BD92-CA790F8B60AC}" destId="{2B4C7A19-E590-4B48-ABED-FF4CA5325537}" srcOrd="1" destOrd="0" presId="urn:microsoft.com/office/officeart/2005/8/layout/process5"/>
    <dgm:cxn modelId="{B6C3B03B-C527-48BF-A3F6-3469F2091450}" type="presOf" srcId="{9271A745-01D2-4172-AA75-3F2D2EF46A42}" destId="{2CB72902-BAF2-4305-8DF4-051AEE3551F5}" srcOrd="0" destOrd="0" presId="urn:microsoft.com/office/officeart/2005/8/layout/process5"/>
    <dgm:cxn modelId="{61974EB3-8B72-44D8-9C39-EA6B8E1433BE}" type="presOf" srcId="{7ADD479D-9906-4000-97B3-A1F5578594AC}" destId="{0B7421E0-4BA0-4076-8B2B-C7055C52114E}" srcOrd="0" destOrd="0" presId="urn:microsoft.com/office/officeart/2005/8/layout/process5"/>
    <dgm:cxn modelId="{68EE33F8-488C-4C8A-A8CB-0F3C20114D63}" type="presOf" srcId="{09FCED38-D107-430C-8B7A-2F4C88042DFB}" destId="{6B71DCB9-2212-49C5-A72C-C4A5DA437070}" srcOrd="0" destOrd="0" presId="urn:microsoft.com/office/officeart/2005/8/layout/process5"/>
    <dgm:cxn modelId="{8501CFA8-7F85-4AD9-8861-BF5C8019A76E}" type="presOf" srcId="{0D5C88F4-603E-4C78-A6E9-5BAF0ED56FA1}" destId="{CA42DBEF-B65A-4592-9A6A-AEB6DFCA6392}" srcOrd="0" destOrd="0" presId="urn:microsoft.com/office/officeart/2005/8/layout/process5"/>
    <dgm:cxn modelId="{59376367-CFC9-45A0-97C5-1C4CE529AE13}" type="presOf" srcId="{AD8814D7-6273-4E28-95F1-466D39878928}" destId="{6F1117BE-A493-4EF8-B13F-BA4ABDEF35F8}" srcOrd="0" destOrd="0" presId="urn:microsoft.com/office/officeart/2005/8/layout/process5"/>
    <dgm:cxn modelId="{2EC7C00D-0571-41AC-A4B3-FECF9854948A}" type="presOf" srcId="{F7FDEAFD-A521-4F64-A9D0-600552DEC0A2}" destId="{6661048C-935A-4779-8C60-A9ED1E49C75F}" srcOrd="0" destOrd="0" presId="urn:microsoft.com/office/officeart/2005/8/layout/process5"/>
    <dgm:cxn modelId="{02D1E6C0-AB6D-42A1-8B75-D25CA91233FB}" type="presOf" srcId="{672339F5-6EDE-487F-845E-8C15817FCE4B}" destId="{6030216D-5B68-4A0C-8C65-FB39FE15005B}" srcOrd="1" destOrd="0" presId="urn:microsoft.com/office/officeart/2005/8/layout/process5"/>
    <dgm:cxn modelId="{7EF79165-6AD0-42D3-843E-7D21333F3711}" srcId="{3C1B2473-D2BB-4EB8-9506-399EF0CD1B4A}" destId="{DD2EC276-FD5C-4BA0-B0C5-39E883E70F7E}" srcOrd="4" destOrd="0" parTransId="{1F821068-1BF5-4954-83CB-06798E80716F}" sibTransId="{C86338D2-5CB1-4580-AFEC-71E9286B7A63}"/>
    <dgm:cxn modelId="{333BF35B-F9A2-417F-8679-B731C5A064FA}" srcId="{3C1B2473-D2BB-4EB8-9506-399EF0CD1B4A}" destId="{F2EEDB50-3848-4D59-8599-E59D627DA783}" srcOrd="2" destOrd="0" parTransId="{BB31D730-7857-4DD2-90D2-A1D95F2F1BC2}" sibTransId="{B156CB6D-7CBB-4646-BD92-CA790F8B60AC}"/>
    <dgm:cxn modelId="{DA8FF289-9C2A-49F2-B633-711EDDDA0494}" type="presOf" srcId="{09FCED38-D107-430C-8B7A-2F4C88042DFB}" destId="{FB9B8B3F-3F54-462C-8902-2E01CF9459A4}" srcOrd="1" destOrd="0" presId="urn:microsoft.com/office/officeart/2005/8/layout/process5"/>
    <dgm:cxn modelId="{BCE7C96F-683E-4EAF-9BEC-7D2EA8D3B898}" srcId="{3C1B2473-D2BB-4EB8-9506-399EF0CD1B4A}" destId="{E1C7A903-92C4-479A-B0F5-CF98A468AB0A}" srcOrd="0" destOrd="0" parTransId="{E2407811-AE11-41E4-B1C4-FA42E658759A}" sibTransId="{09FCED38-D107-430C-8B7A-2F4C88042DFB}"/>
    <dgm:cxn modelId="{2F3A52A3-BB24-47DD-884A-5901D1CC1223}" srcId="{3C1B2473-D2BB-4EB8-9506-399EF0CD1B4A}" destId="{228AA8CC-2B60-4C7C-B4CB-68AE71D68267}" srcOrd="7" destOrd="0" parTransId="{87B8676E-C995-4E15-A5F1-9D4BC1E120A6}" sibTransId="{5B44F505-50C2-4DB8-9AE6-E1DFDC99C755}"/>
    <dgm:cxn modelId="{66F9E9CE-9807-4335-A6CD-1A775F9E46EF}" type="presOf" srcId="{672339F5-6EDE-487F-845E-8C15817FCE4B}" destId="{3840F066-EEAA-4226-AC72-82022C850393}" srcOrd="0" destOrd="0" presId="urn:microsoft.com/office/officeart/2005/8/layout/process5"/>
    <dgm:cxn modelId="{A9F4A9DF-44B6-4D59-9F9E-37A481BD3C99}" type="presOf" srcId="{C86338D2-5CB1-4580-AFEC-71E9286B7A63}" destId="{8DA1D140-39A5-4340-9C17-33323DBF3AA5}" srcOrd="0" destOrd="0" presId="urn:microsoft.com/office/officeart/2005/8/layout/process5"/>
    <dgm:cxn modelId="{A77C17A4-4368-4A04-8E70-011EE6883554}" type="presOf" srcId="{228AA8CC-2B60-4C7C-B4CB-68AE71D68267}" destId="{B9B607EC-84E4-47DA-87FC-62D0B57C4C04}" srcOrd="0" destOrd="0" presId="urn:microsoft.com/office/officeart/2005/8/layout/process5"/>
    <dgm:cxn modelId="{CCE7A5FD-9B22-4DF4-B20B-3605ED7C5D04}" type="presOf" srcId="{F7FDEAFD-A521-4F64-A9D0-600552DEC0A2}" destId="{0801BBA5-9551-45D7-B30C-53F707E8D898}" srcOrd="1" destOrd="0" presId="urn:microsoft.com/office/officeart/2005/8/layout/process5"/>
    <dgm:cxn modelId="{532C8B08-6521-42D3-AEB0-5B0A1DC3AFD5}" srcId="{3C1B2473-D2BB-4EB8-9506-399EF0CD1B4A}" destId="{7ADD479D-9906-4000-97B3-A1F5578594AC}" srcOrd="1" destOrd="0" parTransId="{D4686AE7-9280-4185-9004-015D33BC0B59}" sibTransId="{9271A745-01D2-4172-AA75-3F2D2EF46A42}"/>
    <dgm:cxn modelId="{F13FA2EB-EA10-4EF8-B087-2E4B4735C3CE}" type="presOf" srcId="{F2EEDB50-3848-4D59-8599-E59D627DA783}" destId="{4BBE87F0-CB2C-405B-8115-DA523CA7F412}" srcOrd="0" destOrd="0" presId="urn:microsoft.com/office/officeart/2005/8/layout/process5"/>
    <dgm:cxn modelId="{C9613027-3C54-4FAA-86C5-EBEABFF58EB0}" type="presParOf" srcId="{14A45896-1AB8-4389-B36A-3C3A87290C97}" destId="{4C595461-1345-4CA2-91A0-8C491B8D6B77}" srcOrd="0" destOrd="0" presId="urn:microsoft.com/office/officeart/2005/8/layout/process5"/>
    <dgm:cxn modelId="{726D14C3-8806-4017-9EB8-5CD46EC79639}" type="presParOf" srcId="{14A45896-1AB8-4389-B36A-3C3A87290C97}" destId="{6B71DCB9-2212-49C5-A72C-C4A5DA437070}" srcOrd="1" destOrd="0" presId="urn:microsoft.com/office/officeart/2005/8/layout/process5"/>
    <dgm:cxn modelId="{761E91A4-8EEE-4DCF-8692-931D49D98722}" type="presParOf" srcId="{6B71DCB9-2212-49C5-A72C-C4A5DA437070}" destId="{FB9B8B3F-3F54-462C-8902-2E01CF9459A4}" srcOrd="0" destOrd="0" presId="urn:microsoft.com/office/officeart/2005/8/layout/process5"/>
    <dgm:cxn modelId="{C0FC47CF-AEB9-42D6-9F0F-071ED1999076}" type="presParOf" srcId="{14A45896-1AB8-4389-B36A-3C3A87290C97}" destId="{0B7421E0-4BA0-4076-8B2B-C7055C52114E}" srcOrd="2" destOrd="0" presId="urn:microsoft.com/office/officeart/2005/8/layout/process5"/>
    <dgm:cxn modelId="{BF9EACBE-4C0C-4C21-AF33-D4C8EA91DC67}" type="presParOf" srcId="{14A45896-1AB8-4389-B36A-3C3A87290C97}" destId="{2CB72902-BAF2-4305-8DF4-051AEE3551F5}" srcOrd="3" destOrd="0" presId="urn:microsoft.com/office/officeart/2005/8/layout/process5"/>
    <dgm:cxn modelId="{1D34615D-B066-4422-85C3-84A939D2D89D}" type="presParOf" srcId="{2CB72902-BAF2-4305-8DF4-051AEE3551F5}" destId="{8044A7DA-7D2E-46F9-AA92-3AD0E94709FE}" srcOrd="0" destOrd="0" presId="urn:microsoft.com/office/officeart/2005/8/layout/process5"/>
    <dgm:cxn modelId="{3633E654-7F28-415F-8492-74BF334DEE5B}" type="presParOf" srcId="{14A45896-1AB8-4389-B36A-3C3A87290C97}" destId="{4BBE87F0-CB2C-405B-8115-DA523CA7F412}" srcOrd="4" destOrd="0" presId="urn:microsoft.com/office/officeart/2005/8/layout/process5"/>
    <dgm:cxn modelId="{6803835A-D234-4CBC-8D73-CA73EDFC10C5}" type="presParOf" srcId="{14A45896-1AB8-4389-B36A-3C3A87290C97}" destId="{949355E2-62F1-47CB-BFD0-16EA95AB2DE6}" srcOrd="5" destOrd="0" presId="urn:microsoft.com/office/officeart/2005/8/layout/process5"/>
    <dgm:cxn modelId="{F00E0C21-47E8-409C-976E-965BF855E6A9}" type="presParOf" srcId="{949355E2-62F1-47CB-BFD0-16EA95AB2DE6}" destId="{2B4C7A19-E590-4B48-ABED-FF4CA5325537}" srcOrd="0" destOrd="0" presId="urn:microsoft.com/office/officeart/2005/8/layout/process5"/>
    <dgm:cxn modelId="{92D3FCCF-D4F4-453C-B40A-02DAADE8398F}" type="presParOf" srcId="{14A45896-1AB8-4389-B36A-3C3A87290C97}" destId="{486C4D44-6AC8-43D1-BEBD-A0DA31689C71}" srcOrd="6" destOrd="0" presId="urn:microsoft.com/office/officeart/2005/8/layout/process5"/>
    <dgm:cxn modelId="{0DABEF3B-EE6A-47E0-A817-75F10611DFC7}" type="presParOf" srcId="{14A45896-1AB8-4389-B36A-3C3A87290C97}" destId="{CA42DBEF-B65A-4592-9A6A-AEB6DFCA6392}" srcOrd="7" destOrd="0" presId="urn:microsoft.com/office/officeart/2005/8/layout/process5"/>
    <dgm:cxn modelId="{B02D1D05-ECAA-416E-9F99-3D0C6FF78948}" type="presParOf" srcId="{CA42DBEF-B65A-4592-9A6A-AEB6DFCA6392}" destId="{C2687D16-DDE9-402F-AAF2-EDC346CD4AFE}" srcOrd="0" destOrd="0" presId="urn:microsoft.com/office/officeart/2005/8/layout/process5"/>
    <dgm:cxn modelId="{8609D111-17F6-4923-95C0-AACC5C036382}" type="presParOf" srcId="{14A45896-1AB8-4389-B36A-3C3A87290C97}" destId="{F891D4B6-105A-42F0-B636-144515CFFFC0}" srcOrd="8" destOrd="0" presId="urn:microsoft.com/office/officeart/2005/8/layout/process5"/>
    <dgm:cxn modelId="{102A087D-7D18-4FA5-8E66-7A057752A7E3}" type="presParOf" srcId="{14A45896-1AB8-4389-B36A-3C3A87290C97}" destId="{8DA1D140-39A5-4340-9C17-33323DBF3AA5}" srcOrd="9" destOrd="0" presId="urn:microsoft.com/office/officeart/2005/8/layout/process5"/>
    <dgm:cxn modelId="{63C4E949-03A2-4774-AAF3-939ADEC56F94}" type="presParOf" srcId="{8DA1D140-39A5-4340-9C17-33323DBF3AA5}" destId="{C9FDB313-3640-447C-8CFD-26AA2D9CE653}" srcOrd="0" destOrd="0" presId="urn:microsoft.com/office/officeart/2005/8/layout/process5"/>
    <dgm:cxn modelId="{CB33C523-DBF9-4F48-9824-8CD30D62A5F3}" type="presParOf" srcId="{14A45896-1AB8-4389-B36A-3C3A87290C97}" destId="{6F1117BE-A493-4EF8-B13F-BA4ABDEF35F8}" srcOrd="10" destOrd="0" presId="urn:microsoft.com/office/officeart/2005/8/layout/process5"/>
    <dgm:cxn modelId="{686B6CE1-CC44-4C28-A024-F3F4E584EE99}" type="presParOf" srcId="{14A45896-1AB8-4389-B36A-3C3A87290C97}" destId="{6661048C-935A-4779-8C60-A9ED1E49C75F}" srcOrd="11" destOrd="0" presId="urn:microsoft.com/office/officeart/2005/8/layout/process5"/>
    <dgm:cxn modelId="{D9AEBC90-DDF4-44B6-AD78-16C8D80F4FB9}" type="presParOf" srcId="{6661048C-935A-4779-8C60-A9ED1E49C75F}" destId="{0801BBA5-9551-45D7-B30C-53F707E8D898}" srcOrd="0" destOrd="0" presId="urn:microsoft.com/office/officeart/2005/8/layout/process5"/>
    <dgm:cxn modelId="{6274AF86-68DC-44B0-BEEF-D926B1077FB3}" type="presParOf" srcId="{14A45896-1AB8-4389-B36A-3C3A87290C97}" destId="{D39FFF1D-DB78-479D-A401-B7F24A2DB09B}" srcOrd="12" destOrd="0" presId="urn:microsoft.com/office/officeart/2005/8/layout/process5"/>
    <dgm:cxn modelId="{97377532-A369-4E38-B4F8-EEE5239459C9}" type="presParOf" srcId="{14A45896-1AB8-4389-B36A-3C3A87290C97}" destId="{3840F066-EEAA-4226-AC72-82022C850393}" srcOrd="13" destOrd="0" presId="urn:microsoft.com/office/officeart/2005/8/layout/process5"/>
    <dgm:cxn modelId="{8984BD70-B34F-4AFB-9E9B-11EC9645A39B}" type="presParOf" srcId="{3840F066-EEAA-4226-AC72-82022C850393}" destId="{6030216D-5B68-4A0C-8C65-FB39FE15005B}" srcOrd="0" destOrd="0" presId="urn:microsoft.com/office/officeart/2005/8/layout/process5"/>
    <dgm:cxn modelId="{F3F5300B-0D92-4ED9-B819-0D9009D754E6}" type="presParOf" srcId="{14A45896-1AB8-4389-B36A-3C3A87290C97}" destId="{B9B607EC-84E4-47DA-87FC-62D0B57C4C04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EB77B9-45A5-4F3D-A4AF-A846CF2553E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37216BA8-E639-4FCF-B855-24BF8EB0EC8D}">
      <dgm:prSet phldrT="[Text]"/>
      <dgm:spPr/>
      <dgm:t>
        <a:bodyPr/>
        <a:lstStyle/>
        <a:p>
          <a:r>
            <a:rPr lang="cs-CZ" dirty="0" smtClean="0"/>
            <a:t>CO</a:t>
          </a:r>
          <a:endParaRPr lang="cs-CZ" dirty="0"/>
        </a:p>
      </dgm:t>
    </dgm:pt>
    <dgm:pt modelId="{6A88FFD8-044E-449F-89A4-24486A98A7A2}" type="parTrans" cxnId="{CAE0D7ED-68CC-444F-B3A3-13E2ABEF315D}">
      <dgm:prSet/>
      <dgm:spPr/>
      <dgm:t>
        <a:bodyPr/>
        <a:lstStyle/>
        <a:p>
          <a:endParaRPr lang="cs-CZ"/>
        </a:p>
      </dgm:t>
    </dgm:pt>
    <dgm:pt modelId="{8C8DBA51-4FF6-4F3E-A7AB-F3F93D74DB3A}" type="sibTrans" cxnId="{CAE0D7ED-68CC-444F-B3A3-13E2ABEF315D}">
      <dgm:prSet/>
      <dgm:spPr/>
      <dgm:t>
        <a:bodyPr/>
        <a:lstStyle/>
        <a:p>
          <a:endParaRPr lang="cs-CZ"/>
        </a:p>
      </dgm:t>
    </dgm:pt>
    <dgm:pt modelId="{BCB684F4-9E31-4B84-ACD8-7CC4508145D9}">
      <dgm:prSet phldrT="[Text]"/>
      <dgm:spPr/>
      <dgm:t>
        <a:bodyPr/>
        <a:lstStyle/>
        <a:p>
          <a:r>
            <a:rPr lang="cs-CZ" dirty="0" smtClean="0"/>
            <a:t>KDY</a:t>
          </a:r>
          <a:endParaRPr lang="cs-CZ" dirty="0"/>
        </a:p>
      </dgm:t>
    </dgm:pt>
    <dgm:pt modelId="{D5AEF97E-BDFB-4467-9723-91E10D0205B5}" type="parTrans" cxnId="{44E86713-ACAD-4CDB-A201-07B10A84210D}">
      <dgm:prSet/>
      <dgm:spPr/>
      <dgm:t>
        <a:bodyPr/>
        <a:lstStyle/>
        <a:p>
          <a:endParaRPr lang="cs-CZ"/>
        </a:p>
      </dgm:t>
    </dgm:pt>
    <dgm:pt modelId="{6B676945-2FE4-4D04-BA3F-F9D8B96B99E3}" type="sibTrans" cxnId="{44E86713-ACAD-4CDB-A201-07B10A84210D}">
      <dgm:prSet/>
      <dgm:spPr/>
      <dgm:t>
        <a:bodyPr/>
        <a:lstStyle/>
        <a:p>
          <a:endParaRPr lang="cs-CZ"/>
        </a:p>
      </dgm:t>
    </dgm:pt>
    <dgm:pt modelId="{76CC1403-C30A-4E52-8E6D-CA88AC610207}">
      <dgm:prSet phldrT="[Text]"/>
      <dgm:spPr/>
      <dgm:t>
        <a:bodyPr/>
        <a:lstStyle/>
        <a:p>
          <a:r>
            <a:rPr lang="cs-CZ" dirty="0" smtClean="0"/>
            <a:t>ZA KOLIK</a:t>
          </a:r>
          <a:endParaRPr lang="cs-CZ" dirty="0"/>
        </a:p>
      </dgm:t>
    </dgm:pt>
    <dgm:pt modelId="{7391AB9E-BD13-4397-AE65-8C6AD4391A13}" type="parTrans" cxnId="{CABC8D26-FCD7-4ED7-9034-38189D419FB0}">
      <dgm:prSet/>
      <dgm:spPr/>
      <dgm:t>
        <a:bodyPr/>
        <a:lstStyle/>
        <a:p>
          <a:endParaRPr lang="cs-CZ"/>
        </a:p>
      </dgm:t>
    </dgm:pt>
    <dgm:pt modelId="{68FD799F-4A92-4F83-B53E-474E3AE67842}" type="sibTrans" cxnId="{CABC8D26-FCD7-4ED7-9034-38189D419FB0}">
      <dgm:prSet/>
      <dgm:spPr/>
      <dgm:t>
        <a:bodyPr/>
        <a:lstStyle/>
        <a:p>
          <a:endParaRPr lang="cs-CZ"/>
        </a:p>
      </dgm:t>
    </dgm:pt>
    <dgm:pt modelId="{B9DF39AA-13D4-466A-8FB9-EBE79F73AC04}" type="pres">
      <dgm:prSet presAssocID="{C8EB77B9-45A5-4F3D-A4AF-A846CF2553EF}" presName="compositeShape" presStyleCnt="0">
        <dgm:presLayoutVars>
          <dgm:dir/>
          <dgm:resizeHandles/>
        </dgm:presLayoutVars>
      </dgm:prSet>
      <dgm:spPr/>
    </dgm:pt>
    <dgm:pt modelId="{3CEF9967-4802-4CB3-B4F7-FC3C671765B9}" type="pres">
      <dgm:prSet presAssocID="{C8EB77B9-45A5-4F3D-A4AF-A846CF2553EF}" presName="pyramid" presStyleLbl="node1" presStyleIdx="0" presStyleCnt="1"/>
      <dgm:spPr/>
    </dgm:pt>
    <dgm:pt modelId="{47626B5F-3310-4511-B47E-AF06D035102B}" type="pres">
      <dgm:prSet presAssocID="{C8EB77B9-45A5-4F3D-A4AF-A846CF2553EF}" presName="theList" presStyleCnt="0"/>
      <dgm:spPr/>
    </dgm:pt>
    <dgm:pt modelId="{09AAB0DE-314F-47E6-A07E-08E88499405F}" type="pres">
      <dgm:prSet presAssocID="{37216BA8-E639-4FCF-B855-24BF8EB0EC8D}" presName="aNode" presStyleLbl="fgAcc1" presStyleIdx="0" presStyleCnt="3" custLinFactY="1965" custLinFactNeighborX="-49639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ED89F8-BAA6-403A-B0C1-66F0EC2FEE57}" type="pres">
      <dgm:prSet presAssocID="{37216BA8-E639-4FCF-B855-24BF8EB0EC8D}" presName="aSpace" presStyleCnt="0"/>
      <dgm:spPr/>
    </dgm:pt>
    <dgm:pt modelId="{48D00535-6F74-4B4A-BDD7-88D0EF02AAC8}" type="pres">
      <dgm:prSet presAssocID="{BCB684F4-9E31-4B84-ACD8-7CC4508145D9}" presName="aNode" presStyleLbl="fgAcc1" presStyleIdx="1" presStyleCnt="3" custLinFactY="125781" custLinFactNeighborX="27149" custLinFactNeighborY="200000">
        <dgm:presLayoutVars>
          <dgm:bulletEnabled val="1"/>
        </dgm:presLayoutVars>
      </dgm:prSet>
      <dgm:spPr/>
    </dgm:pt>
    <dgm:pt modelId="{D19E9D8C-ED0D-4846-8DA0-07C6C430B046}" type="pres">
      <dgm:prSet presAssocID="{BCB684F4-9E31-4B84-ACD8-7CC4508145D9}" presName="aSpace" presStyleCnt="0"/>
      <dgm:spPr/>
    </dgm:pt>
    <dgm:pt modelId="{2BAAA6F4-E47D-4291-99F9-F6E745DBA1E8}" type="pres">
      <dgm:prSet presAssocID="{76CC1403-C30A-4E52-8E6D-CA88AC610207}" presName="aNode" presStyleLbl="fgAcc1" presStyleIdx="2" presStyleCnt="3" custLinFactX="-18932" custLinFactY="24112" custLinFactNeighborX="-100000" custLinFactNeighborY="100000">
        <dgm:presLayoutVars>
          <dgm:bulletEnabled val="1"/>
        </dgm:presLayoutVars>
      </dgm:prSet>
      <dgm:spPr/>
    </dgm:pt>
    <dgm:pt modelId="{DFA3DDEA-E491-412E-931F-E502091453BF}" type="pres">
      <dgm:prSet presAssocID="{76CC1403-C30A-4E52-8E6D-CA88AC610207}" presName="aSpace" presStyleCnt="0"/>
      <dgm:spPr/>
    </dgm:pt>
  </dgm:ptLst>
  <dgm:cxnLst>
    <dgm:cxn modelId="{1F689251-1F46-4459-B4A2-DA0AD1E1C8F7}" type="presOf" srcId="{37216BA8-E639-4FCF-B855-24BF8EB0EC8D}" destId="{09AAB0DE-314F-47E6-A07E-08E88499405F}" srcOrd="0" destOrd="0" presId="urn:microsoft.com/office/officeart/2005/8/layout/pyramid2"/>
    <dgm:cxn modelId="{CABC8D26-FCD7-4ED7-9034-38189D419FB0}" srcId="{C8EB77B9-45A5-4F3D-A4AF-A846CF2553EF}" destId="{76CC1403-C30A-4E52-8E6D-CA88AC610207}" srcOrd="2" destOrd="0" parTransId="{7391AB9E-BD13-4397-AE65-8C6AD4391A13}" sibTransId="{68FD799F-4A92-4F83-B53E-474E3AE67842}"/>
    <dgm:cxn modelId="{44E86713-ACAD-4CDB-A201-07B10A84210D}" srcId="{C8EB77B9-45A5-4F3D-A4AF-A846CF2553EF}" destId="{BCB684F4-9E31-4B84-ACD8-7CC4508145D9}" srcOrd="1" destOrd="0" parTransId="{D5AEF97E-BDFB-4467-9723-91E10D0205B5}" sibTransId="{6B676945-2FE4-4D04-BA3F-F9D8B96B99E3}"/>
    <dgm:cxn modelId="{B306EEBE-38A5-4628-9BCF-BBDE6A65BCAE}" type="presOf" srcId="{76CC1403-C30A-4E52-8E6D-CA88AC610207}" destId="{2BAAA6F4-E47D-4291-99F9-F6E745DBA1E8}" srcOrd="0" destOrd="0" presId="urn:microsoft.com/office/officeart/2005/8/layout/pyramid2"/>
    <dgm:cxn modelId="{0824CE93-5C7C-423D-AA9F-28BC1DC66B32}" type="presOf" srcId="{BCB684F4-9E31-4B84-ACD8-7CC4508145D9}" destId="{48D00535-6F74-4B4A-BDD7-88D0EF02AAC8}" srcOrd="0" destOrd="0" presId="urn:microsoft.com/office/officeart/2005/8/layout/pyramid2"/>
    <dgm:cxn modelId="{CAE0D7ED-68CC-444F-B3A3-13E2ABEF315D}" srcId="{C8EB77B9-45A5-4F3D-A4AF-A846CF2553EF}" destId="{37216BA8-E639-4FCF-B855-24BF8EB0EC8D}" srcOrd="0" destOrd="0" parTransId="{6A88FFD8-044E-449F-89A4-24486A98A7A2}" sibTransId="{8C8DBA51-4FF6-4F3E-A7AB-F3F93D74DB3A}"/>
    <dgm:cxn modelId="{4F2BE1DD-4C4E-4024-A815-7241AA614628}" type="presOf" srcId="{C8EB77B9-45A5-4F3D-A4AF-A846CF2553EF}" destId="{B9DF39AA-13D4-466A-8FB9-EBE79F73AC04}" srcOrd="0" destOrd="0" presId="urn:microsoft.com/office/officeart/2005/8/layout/pyramid2"/>
    <dgm:cxn modelId="{1BD09955-18D9-4A49-A8F2-EBED3FDB1727}" type="presParOf" srcId="{B9DF39AA-13D4-466A-8FB9-EBE79F73AC04}" destId="{3CEF9967-4802-4CB3-B4F7-FC3C671765B9}" srcOrd="0" destOrd="0" presId="urn:microsoft.com/office/officeart/2005/8/layout/pyramid2"/>
    <dgm:cxn modelId="{989666E2-08EB-4476-B19A-24A1DE180003}" type="presParOf" srcId="{B9DF39AA-13D4-466A-8FB9-EBE79F73AC04}" destId="{47626B5F-3310-4511-B47E-AF06D035102B}" srcOrd="1" destOrd="0" presId="urn:microsoft.com/office/officeart/2005/8/layout/pyramid2"/>
    <dgm:cxn modelId="{436A3927-F6A9-4BD8-B5BA-05FA0236D535}" type="presParOf" srcId="{47626B5F-3310-4511-B47E-AF06D035102B}" destId="{09AAB0DE-314F-47E6-A07E-08E88499405F}" srcOrd="0" destOrd="0" presId="urn:microsoft.com/office/officeart/2005/8/layout/pyramid2"/>
    <dgm:cxn modelId="{E8D8F8CE-0455-4EED-B840-B091F645C593}" type="presParOf" srcId="{47626B5F-3310-4511-B47E-AF06D035102B}" destId="{1AED89F8-BAA6-403A-B0C1-66F0EC2FEE57}" srcOrd="1" destOrd="0" presId="urn:microsoft.com/office/officeart/2005/8/layout/pyramid2"/>
    <dgm:cxn modelId="{89D8E8F5-89AA-48D9-AEF4-19A3D8220E2E}" type="presParOf" srcId="{47626B5F-3310-4511-B47E-AF06D035102B}" destId="{48D00535-6F74-4B4A-BDD7-88D0EF02AAC8}" srcOrd="2" destOrd="0" presId="urn:microsoft.com/office/officeart/2005/8/layout/pyramid2"/>
    <dgm:cxn modelId="{50878F64-25D3-4757-9842-CFC214D9DED5}" type="presParOf" srcId="{47626B5F-3310-4511-B47E-AF06D035102B}" destId="{D19E9D8C-ED0D-4846-8DA0-07C6C430B046}" srcOrd="3" destOrd="0" presId="urn:microsoft.com/office/officeart/2005/8/layout/pyramid2"/>
    <dgm:cxn modelId="{26D322E7-13D5-4C3C-AB1A-B79E0F92131D}" type="presParOf" srcId="{47626B5F-3310-4511-B47E-AF06D035102B}" destId="{2BAAA6F4-E47D-4291-99F9-F6E745DBA1E8}" srcOrd="4" destOrd="0" presId="urn:microsoft.com/office/officeart/2005/8/layout/pyramid2"/>
    <dgm:cxn modelId="{E9A5CD1F-90A8-46E1-BA02-F274887025FF}" type="presParOf" srcId="{47626B5F-3310-4511-B47E-AF06D035102B}" destId="{DFA3DDEA-E491-412E-931F-E502091453B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A26246-44B9-4F44-8646-04392B47D7B1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DFB9676A-91DD-4E72-8959-1100551BA79C}">
      <dgm:prSet phldrT="[Text]" custT="1"/>
      <dgm:spPr/>
      <dgm:t>
        <a:bodyPr/>
        <a:lstStyle/>
        <a:p>
          <a:r>
            <a:rPr lang="cs-CZ" sz="1600" dirty="0" smtClean="0"/>
            <a:t>zacílený</a:t>
          </a:r>
          <a:endParaRPr lang="cs-CZ" sz="1600" dirty="0"/>
        </a:p>
      </dgm:t>
    </dgm:pt>
    <dgm:pt modelId="{4FD9E4DA-1138-4D16-A101-EC6C61B1BAB5}" type="parTrans" cxnId="{AE8FFF22-D7A4-4D79-9F74-88CA55719199}">
      <dgm:prSet/>
      <dgm:spPr/>
      <dgm:t>
        <a:bodyPr/>
        <a:lstStyle/>
        <a:p>
          <a:endParaRPr lang="cs-CZ"/>
        </a:p>
      </dgm:t>
    </dgm:pt>
    <dgm:pt modelId="{590F5267-D4BC-4AE3-8469-3131894DD97F}" type="sibTrans" cxnId="{AE8FFF22-D7A4-4D79-9F74-88CA55719199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ln>
          <a:noFill/>
        </a:ln>
      </dgm:spPr>
      <dgm:t>
        <a:bodyPr/>
        <a:lstStyle/>
        <a:p>
          <a:endParaRPr lang="cs-CZ">
            <a:ln>
              <a:noFill/>
            </a:ln>
          </a:endParaRPr>
        </a:p>
      </dgm:t>
    </dgm:pt>
    <dgm:pt modelId="{00D466DD-69B7-4647-A92D-5CCE8F163A35}">
      <dgm:prSet phldrT="[Text]" custT="1"/>
      <dgm:spPr/>
      <dgm:t>
        <a:bodyPr/>
        <a:lstStyle/>
        <a:p>
          <a:r>
            <a:rPr lang="cs-CZ" sz="1600" dirty="0" smtClean="0"/>
            <a:t>účelný</a:t>
          </a:r>
          <a:endParaRPr lang="cs-CZ" sz="1600" dirty="0"/>
        </a:p>
      </dgm:t>
    </dgm:pt>
    <dgm:pt modelId="{FAF48FAE-9783-4A9E-AB79-C6AB325E5AF2}" type="parTrans" cxnId="{1B8D37DC-C6CD-4A66-AE20-E07573DFA9C9}">
      <dgm:prSet/>
      <dgm:spPr/>
      <dgm:t>
        <a:bodyPr/>
        <a:lstStyle/>
        <a:p>
          <a:endParaRPr lang="cs-CZ"/>
        </a:p>
      </dgm:t>
    </dgm:pt>
    <dgm:pt modelId="{03B6FEAF-236B-413B-8F29-53CAF2E0D7F2}" type="sibTrans" cxnId="{1B8D37DC-C6CD-4A66-AE20-E07573DFA9C9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ln>
          <a:noFill/>
        </a:ln>
      </dgm:spPr>
      <dgm:t>
        <a:bodyPr/>
        <a:lstStyle/>
        <a:p>
          <a:endParaRPr lang="cs-CZ">
            <a:ln>
              <a:noFill/>
            </a:ln>
          </a:endParaRPr>
        </a:p>
      </dgm:t>
    </dgm:pt>
    <dgm:pt modelId="{DCCD65CB-95E6-467F-9CB1-19FBF4F16EA3}">
      <dgm:prSet phldrT="[Text]" custT="1"/>
      <dgm:spPr/>
      <dgm:t>
        <a:bodyPr/>
        <a:lstStyle/>
        <a:p>
          <a:r>
            <a:rPr lang="cs-CZ" sz="1600" dirty="0" smtClean="0"/>
            <a:t>řešen systémově</a:t>
          </a:r>
          <a:endParaRPr lang="cs-CZ" sz="1600" dirty="0"/>
        </a:p>
      </dgm:t>
    </dgm:pt>
    <dgm:pt modelId="{B2FAC202-21AD-477E-9313-FFE559BD250F}" type="parTrans" cxnId="{FED21122-9B51-4A60-8032-BB9C43745A7E}">
      <dgm:prSet/>
      <dgm:spPr/>
      <dgm:t>
        <a:bodyPr/>
        <a:lstStyle/>
        <a:p>
          <a:endParaRPr lang="cs-CZ"/>
        </a:p>
      </dgm:t>
    </dgm:pt>
    <dgm:pt modelId="{01DCC283-9FF5-4C27-A838-10E00E752E5D}" type="sibTrans" cxnId="{FED21122-9B51-4A60-8032-BB9C43745A7E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ln>
          <a:noFill/>
        </a:ln>
      </dgm:spPr>
      <dgm:t>
        <a:bodyPr/>
        <a:lstStyle/>
        <a:p>
          <a:endParaRPr lang="cs-CZ">
            <a:ln>
              <a:noFill/>
            </a:ln>
          </a:endParaRPr>
        </a:p>
      </dgm:t>
    </dgm:pt>
    <dgm:pt modelId="{D4358B33-21C4-4DCD-92B8-68EB926854AE}">
      <dgm:prSet phldrT="[Text]" custT="1"/>
      <dgm:spPr/>
      <dgm:t>
        <a:bodyPr/>
        <a:lstStyle/>
        <a:p>
          <a:r>
            <a:rPr lang="cs-CZ" sz="1600" dirty="0" smtClean="0"/>
            <a:t>efektivní</a:t>
          </a:r>
          <a:endParaRPr lang="cs-CZ" sz="1600" dirty="0"/>
        </a:p>
      </dgm:t>
    </dgm:pt>
    <dgm:pt modelId="{0F5563E8-9D68-4762-AAD4-91874F14D97B}" type="parTrans" cxnId="{4F527977-24E8-4D27-8466-42064CCF24E2}">
      <dgm:prSet/>
      <dgm:spPr/>
      <dgm:t>
        <a:bodyPr/>
        <a:lstStyle/>
        <a:p>
          <a:endParaRPr lang="cs-CZ"/>
        </a:p>
      </dgm:t>
    </dgm:pt>
    <dgm:pt modelId="{A338A891-4A54-4FF6-B3EC-93CA934D784A}" type="sibTrans" cxnId="{4F527977-24E8-4D27-8466-42064CCF24E2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ln>
          <a:noFill/>
        </a:ln>
      </dgm:spPr>
      <dgm:t>
        <a:bodyPr/>
        <a:lstStyle/>
        <a:p>
          <a:endParaRPr lang="cs-CZ">
            <a:ln>
              <a:noFill/>
            </a:ln>
          </a:endParaRPr>
        </a:p>
      </dgm:t>
    </dgm:pt>
    <dgm:pt modelId="{C22E34C5-5795-4587-B548-187D6EE25457}">
      <dgm:prSet phldrT="[Text]" custT="1"/>
      <dgm:spPr/>
      <dgm:t>
        <a:bodyPr/>
        <a:lstStyle/>
        <a:p>
          <a:r>
            <a:rPr lang="cs-CZ" sz="1600" dirty="0" smtClean="0"/>
            <a:t>reálný</a:t>
          </a:r>
          <a:endParaRPr lang="cs-CZ" sz="1600" dirty="0"/>
        </a:p>
      </dgm:t>
    </dgm:pt>
    <dgm:pt modelId="{4CBB26F1-A5BB-4BCB-93CC-EC2FA107DBB0}" type="parTrans" cxnId="{850C1540-2CC2-4756-AD8B-7C706E6AF935}">
      <dgm:prSet/>
      <dgm:spPr/>
      <dgm:t>
        <a:bodyPr/>
        <a:lstStyle/>
        <a:p>
          <a:endParaRPr lang="cs-CZ"/>
        </a:p>
      </dgm:t>
    </dgm:pt>
    <dgm:pt modelId="{7E3042CF-EC57-4FCF-8701-65C7C3DE63BF}" type="sibTrans" cxnId="{850C1540-2CC2-4756-AD8B-7C706E6AF935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ln>
          <a:noFill/>
        </a:ln>
      </dgm:spPr>
      <dgm:t>
        <a:bodyPr/>
        <a:lstStyle/>
        <a:p>
          <a:endParaRPr lang="cs-CZ">
            <a:ln>
              <a:noFill/>
            </a:ln>
          </a:endParaRPr>
        </a:p>
      </dgm:t>
    </dgm:pt>
    <dgm:pt modelId="{D7D90037-FFC9-451E-9F1C-34BA7C252610}" type="pres">
      <dgm:prSet presAssocID="{85A26246-44B9-4F44-8646-04392B47D7B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C51040BE-85EE-42A5-B7D3-9F0F40D182A8}" type="pres">
      <dgm:prSet presAssocID="{DFB9676A-91DD-4E72-8959-1100551BA79C}" presName="composite" presStyleCnt="0"/>
      <dgm:spPr/>
    </dgm:pt>
    <dgm:pt modelId="{3DDEA113-5667-4008-9A13-9A23D9B58BA1}" type="pres">
      <dgm:prSet presAssocID="{DFB9676A-91DD-4E72-8959-1100551BA79C}" presName="Parent1" presStyleLbl="node1" presStyleIdx="0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575B11-7614-434C-BC87-80BC1A7D838D}" type="pres">
      <dgm:prSet presAssocID="{DFB9676A-91DD-4E72-8959-1100551BA79C}" presName="Childtext1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A4D66-8DCC-4C61-A6C5-3EE2033E29CF}" type="pres">
      <dgm:prSet presAssocID="{DFB9676A-91DD-4E72-8959-1100551BA79C}" presName="BalanceSpacing" presStyleCnt="0"/>
      <dgm:spPr/>
    </dgm:pt>
    <dgm:pt modelId="{FBF541B9-03D1-4784-B98F-7CD1ECDE6E49}" type="pres">
      <dgm:prSet presAssocID="{DFB9676A-91DD-4E72-8959-1100551BA79C}" presName="BalanceSpacing1" presStyleCnt="0"/>
      <dgm:spPr/>
    </dgm:pt>
    <dgm:pt modelId="{07A169FC-F0F7-49FF-86F4-7D783E17B12F}" type="pres">
      <dgm:prSet presAssocID="{590F5267-D4BC-4AE3-8469-3131894DD97F}" presName="Accent1Text" presStyleLbl="node1" presStyleIdx="1" presStyleCnt="10" custLinFactX="-7616" custLinFactNeighborX="-100000" custLinFactNeighborY="-80"/>
      <dgm:spPr/>
      <dgm:t>
        <a:bodyPr/>
        <a:lstStyle/>
        <a:p>
          <a:endParaRPr lang="cs-CZ"/>
        </a:p>
      </dgm:t>
    </dgm:pt>
    <dgm:pt modelId="{CCAC1321-54D3-42EB-9DF7-065EDFDD26B4}" type="pres">
      <dgm:prSet presAssocID="{590F5267-D4BC-4AE3-8469-3131894DD97F}" presName="spaceBetweenRectangles" presStyleCnt="0"/>
      <dgm:spPr/>
    </dgm:pt>
    <dgm:pt modelId="{2D49ECD1-00DA-478F-A8FA-BD49759A2F07}" type="pres">
      <dgm:prSet presAssocID="{C22E34C5-5795-4587-B548-187D6EE25457}" presName="composite" presStyleCnt="0"/>
      <dgm:spPr/>
    </dgm:pt>
    <dgm:pt modelId="{D5B54450-61C1-4ABE-A7A7-7BD64D11F96E}" type="pres">
      <dgm:prSet presAssocID="{C22E34C5-5795-4587-B548-187D6EE25457}" presName="Parent1" presStyleLbl="node1" presStyleIdx="2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49B04B-2658-45D5-80DF-9A9F0B504393}" type="pres">
      <dgm:prSet presAssocID="{C22E34C5-5795-4587-B548-187D6EE25457}" presName="Childtext1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FAFD3EF3-1E7A-46B5-886E-984BC53D138B}" type="pres">
      <dgm:prSet presAssocID="{C22E34C5-5795-4587-B548-187D6EE25457}" presName="BalanceSpacing" presStyleCnt="0"/>
      <dgm:spPr/>
    </dgm:pt>
    <dgm:pt modelId="{9DE65B8F-A339-47C7-8F7A-1C605E8643BA}" type="pres">
      <dgm:prSet presAssocID="{C22E34C5-5795-4587-B548-187D6EE25457}" presName="BalanceSpacing1" presStyleCnt="0"/>
      <dgm:spPr/>
    </dgm:pt>
    <dgm:pt modelId="{7254E719-D824-4936-ADAC-0B644CDA324E}" type="pres">
      <dgm:prSet presAssocID="{7E3042CF-EC57-4FCF-8701-65C7C3DE63BF}" presName="Accent1Text" presStyleLbl="node1" presStyleIdx="3" presStyleCnt="10" custLinFactX="-100000" custLinFactNeighborX="-120366" custLinFactNeighborY="-80154"/>
      <dgm:spPr/>
      <dgm:t>
        <a:bodyPr/>
        <a:lstStyle/>
        <a:p>
          <a:endParaRPr lang="cs-CZ"/>
        </a:p>
      </dgm:t>
    </dgm:pt>
    <dgm:pt modelId="{FC2B4BC4-6EB6-44A6-AADA-A5BF2CF7FBD6}" type="pres">
      <dgm:prSet presAssocID="{7E3042CF-EC57-4FCF-8701-65C7C3DE63BF}" presName="spaceBetweenRectangles" presStyleCnt="0"/>
      <dgm:spPr/>
    </dgm:pt>
    <dgm:pt modelId="{83ED4B7B-5B15-4C39-9B8D-EDF0A7023196}" type="pres">
      <dgm:prSet presAssocID="{00D466DD-69B7-4647-A92D-5CCE8F163A35}" presName="composite" presStyleCnt="0"/>
      <dgm:spPr/>
    </dgm:pt>
    <dgm:pt modelId="{BF20C489-2357-4792-AE81-8D6D59C2273D}" type="pres">
      <dgm:prSet presAssocID="{00D466DD-69B7-4647-A92D-5CCE8F163A35}" presName="Parent1" presStyleLbl="node1" presStyleIdx="4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E2B490-5D0A-4640-92C3-3359B9CA3BD0}" type="pres">
      <dgm:prSet presAssocID="{00D466DD-69B7-4647-A92D-5CCE8F163A35}" presName="Childtext1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8E6663-B822-4B1B-B3B6-64158A872BD7}" type="pres">
      <dgm:prSet presAssocID="{00D466DD-69B7-4647-A92D-5CCE8F163A35}" presName="BalanceSpacing" presStyleCnt="0"/>
      <dgm:spPr/>
    </dgm:pt>
    <dgm:pt modelId="{8B548D1B-1AA1-4005-8B34-9F5550C159C7}" type="pres">
      <dgm:prSet presAssocID="{00D466DD-69B7-4647-A92D-5CCE8F163A35}" presName="BalanceSpacing1" presStyleCnt="0"/>
      <dgm:spPr/>
    </dgm:pt>
    <dgm:pt modelId="{311EE8D5-9610-4D64-A719-DE6E890C730D}" type="pres">
      <dgm:prSet presAssocID="{03B6FEAF-236B-413B-8F29-53CAF2E0D7F2}" presName="Accent1Text" presStyleLbl="node1" presStyleIdx="5" presStyleCnt="10" custLinFactNeighborX="-1982" custLinFactNeighborY="0"/>
      <dgm:spPr/>
      <dgm:t>
        <a:bodyPr/>
        <a:lstStyle/>
        <a:p>
          <a:endParaRPr lang="cs-CZ"/>
        </a:p>
      </dgm:t>
    </dgm:pt>
    <dgm:pt modelId="{533B2DFF-2320-4770-959A-B717627CBFF0}" type="pres">
      <dgm:prSet presAssocID="{03B6FEAF-236B-413B-8F29-53CAF2E0D7F2}" presName="spaceBetweenRectangles" presStyleCnt="0"/>
      <dgm:spPr/>
    </dgm:pt>
    <dgm:pt modelId="{D4F5E842-465D-4E57-BCCF-4D3929B58069}" type="pres">
      <dgm:prSet presAssocID="{DCCD65CB-95E6-467F-9CB1-19FBF4F16EA3}" presName="composite" presStyleCnt="0"/>
      <dgm:spPr/>
    </dgm:pt>
    <dgm:pt modelId="{C9AF91BF-8DD9-4529-B9CB-95864ED0FEE7}" type="pres">
      <dgm:prSet presAssocID="{DCCD65CB-95E6-467F-9CB1-19FBF4F16EA3}" presName="Parent1" presStyleLbl="node1" presStyleIdx="6" presStyleCnt="10" custScaleX="11093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60B329-234E-4578-8566-4C468E376D08}" type="pres">
      <dgm:prSet presAssocID="{DCCD65CB-95E6-467F-9CB1-19FBF4F16EA3}" presName="Childtext1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5943FA-5107-449D-8501-F4571DFFFE7E}" type="pres">
      <dgm:prSet presAssocID="{DCCD65CB-95E6-467F-9CB1-19FBF4F16EA3}" presName="BalanceSpacing" presStyleCnt="0"/>
      <dgm:spPr/>
    </dgm:pt>
    <dgm:pt modelId="{9A458EDA-340A-47D0-B407-0F40E5C1E050}" type="pres">
      <dgm:prSet presAssocID="{DCCD65CB-95E6-467F-9CB1-19FBF4F16EA3}" presName="BalanceSpacing1" presStyleCnt="0"/>
      <dgm:spPr/>
    </dgm:pt>
    <dgm:pt modelId="{EA1928C6-5357-437D-9E30-BDCE5AE287AD}" type="pres">
      <dgm:prSet presAssocID="{01DCC283-9FF5-4C27-A838-10E00E752E5D}" presName="Accent1Text" presStyleLbl="node1" presStyleIdx="7" presStyleCnt="10" custLinFactX="-100000" custLinFactY="-100000" custLinFactNeighborX="-129570" custLinFactNeighborY="-151870"/>
      <dgm:spPr/>
      <dgm:t>
        <a:bodyPr/>
        <a:lstStyle/>
        <a:p>
          <a:endParaRPr lang="cs-CZ"/>
        </a:p>
      </dgm:t>
    </dgm:pt>
    <dgm:pt modelId="{3197B830-E620-4FC0-8892-DE14DA180747}" type="pres">
      <dgm:prSet presAssocID="{01DCC283-9FF5-4C27-A838-10E00E752E5D}" presName="spaceBetweenRectangles" presStyleCnt="0"/>
      <dgm:spPr/>
    </dgm:pt>
    <dgm:pt modelId="{4F18D203-2741-4A34-AB70-BAF9EDEB58D0}" type="pres">
      <dgm:prSet presAssocID="{D4358B33-21C4-4DCD-92B8-68EB926854AE}" presName="composite" presStyleCnt="0"/>
      <dgm:spPr/>
    </dgm:pt>
    <dgm:pt modelId="{6C0C372D-DFB1-4FD8-B392-A22CF47AAF3D}" type="pres">
      <dgm:prSet presAssocID="{D4358B33-21C4-4DCD-92B8-68EB926854AE}" presName="Parent1" presStyleLbl="node1" presStyleIdx="8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C46C01-DD47-4E6C-B5C7-8B28A3A8AB72}" type="pres">
      <dgm:prSet presAssocID="{D4358B33-21C4-4DCD-92B8-68EB926854AE}" presName="Childtext1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A45CB6F7-6D0E-4B81-87DC-6EF113610C10}" type="pres">
      <dgm:prSet presAssocID="{D4358B33-21C4-4DCD-92B8-68EB926854AE}" presName="BalanceSpacing" presStyleCnt="0"/>
      <dgm:spPr/>
    </dgm:pt>
    <dgm:pt modelId="{6E9F687B-495E-4FA9-9632-91339BD74039}" type="pres">
      <dgm:prSet presAssocID="{D4358B33-21C4-4DCD-92B8-68EB926854AE}" presName="BalanceSpacing1" presStyleCnt="0"/>
      <dgm:spPr/>
    </dgm:pt>
    <dgm:pt modelId="{6C488882-1AF0-4D8F-BD23-E76270D0AECB}" type="pres">
      <dgm:prSet presAssocID="{A338A891-4A54-4FF6-B3EC-93CA934D784A}" presName="Accent1Text" presStyleLbl="node1" presStyleIdx="9" presStyleCnt="10"/>
      <dgm:spPr/>
      <dgm:t>
        <a:bodyPr/>
        <a:lstStyle/>
        <a:p>
          <a:endParaRPr lang="cs-CZ"/>
        </a:p>
      </dgm:t>
    </dgm:pt>
  </dgm:ptLst>
  <dgm:cxnLst>
    <dgm:cxn modelId="{83DAB1BB-DED3-4B10-83AE-51DBA4FD39F5}" type="presOf" srcId="{7E3042CF-EC57-4FCF-8701-65C7C3DE63BF}" destId="{7254E719-D824-4936-ADAC-0B644CDA324E}" srcOrd="0" destOrd="0" presId="urn:microsoft.com/office/officeart/2008/layout/AlternatingHexagons"/>
    <dgm:cxn modelId="{C68F569C-330F-45C7-BFA2-F33403538F0B}" type="presOf" srcId="{85A26246-44B9-4F44-8646-04392B47D7B1}" destId="{D7D90037-FFC9-451E-9F1C-34BA7C252610}" srcOrd="0" destOrd="0" presId="urn:microsoft.com/office/officeart/2008/layout/AlternatingHexagons"/>
    <dgm:cxn modelId="{EEE20593-90CC-4871-9501-B2DF68DAC8C1}" type="presOf" srcId="{C22E34C5-5795-4587-B548-187D6EE25457}" destId="{D5B54450-61C1-4ABE-A7A7-7BD64D11F96E}" srcOrd="0" destOrd="0" presId="urn:microsoft.com/office/officeart/2008/layout/AlternatingHexagons"/>
    <dgm:cxn modelId="{AE8FFF22-D7A4-4D79-9F74-88CA55719199}" srcId="{85A26246-44B9-4F44-8646-04392B47D7B1}" destId="{DFB9676A-91DD-4E72-8959-1100551BA79C}" srcOrd="0" destOrd="0" parTransId="{4FD9E4DA-1138-4D16-A101-EC6C61B1BAB5}" sibTransId="{590F5267-D4BC-4AE3-8469-3131894DD97F}"/>
    <dgm:cxn modelId="{FED21122-9B51-4A60-8032-BB9C43745A7E}" srcId="{85A26246-44B9-4F44-8646-04392B47D7B1}" destId="{DCCD65CB-95E6-467F-9CB1-19FBF4F16EA3}" srcOrd="3" destOrd="0" parTransId="{B2FAC202-21AD-477E-9313-FFE559BD250F}" sibTransId="{01DCC283-9FF5-4C27-A838-10E00E752E5D}"/>
    <dgm:cxn modelId="{62CC9C02-B270-4CAE-BD11-8576C715496D}" type="presOf" srcId="{590F5267-D4BC-4AE3-8469-3131894DD97F}" destId="{07A169FC-F0F7-49FF-86F4-7D783E17B12F}" srcOrd="0" destOrd="0" presId="urn:microsoft.com/office/officeart/2008/layout/AlternatingHexagons"/>
    <dgm:cxn modelId="{A8ECB715-57C8-41E9-969B-3AC67AA4333B}" type="presOf" srcId="{03B6FEAF-236B-413B-8F29-53CAF2E0D7F2}" destId="{311EE8D5-9610-4D64-A719-DE6E890C730D}" srcOrd="0" destOrd="0" presId="urn:microsoft.com/office/officeart/2008/layout/AlternatingHexagons"/>
    <dgm:cxn modelId="{1B8D37DC-C6CD-4A66-AE20-E07573DFA9C9}" srcId="{85A26246-44B9-4F44-8646-04392B47D7B1}" destId="{00D466DD-69B7-4647-A92D-5CCE8F163A35}" srcOrd="2" destOrd="0" parTransId="{FAF48FAE-9783-4A9E-AB79-C6AB325E5AF2}" sibTransId="{03B6FEAF-236B-413B-8F29-53CAF2E0D7F2}"/>
    <dgm:cxn modelId="{A2CC6018-89E0-4174-A6FC-311CC6907800}" type="presOf" srcId="{DCCD65CB-95E6-467F-9CB1-19FBF4F16EA3}" destId="{C9AF91BF-8DD9-4529-B9CB-95864ED0FEE7}" srcOrd="0" destOrd="0" presId="urn:microsoft.com/office/officeart/2008/layout/AlternatingHexagons"/>
    <dgm:cxn modelId="{55B17E58-C743-4AE9-8608-4B72246BF6D9}" type="presOf" srcId="{DFB9676A-91DD-4E72-8959-1100551BA79C}" destId="{3DDEA113-5667-4008-9A13-9A23D9B58BA1}" srcOrd="0" destOrd="0" presId="urn:microsoft.com/office/officeart/2008/layout/AlternatingHexagons"/>
    <dgm:cxn modelId="{9E894849-1260-464A-A7EA-BFF53E8A4FCE}" type="presOf" srcId="{D4358B33-21C4-4DCD-92B8-68EB926854AE}" destId="{6C0C372D-DFB1-4FD8-B392-A22CF47AAF3D}" srcOrd="0" destOrd="0" presId="urn:microsoft.com/office/officeart/2008/layout/AlternatingHexagons"/>
    <dgm:cxn modelId="{65C94777-C4D0-4676-9DB3-62426FC4555D}" type="presOf" srcId="{00D466DD-69B7-4647-A92D-5CCE8F163A35}" destId="{BF20C489-2357-4792-AE81-8D6D59C2273D}" srcOrd="0" destOrd="0" presId="urn:microsoft.com/office/officeart/2008/layout/AlternatingHexagons"/>
    <dgm:cxn modelId="{850C1540-2CC2-4756-AD8B-7C706E6AF935}" srcId="{85A26246-44B9-4F44-8646-04392B47D7B1}" destId="{C22E34C5-5795-4587-B548-187D6EE25457}" srcOrd="1" destOrd="0" parTransId="{4CBB26F1-A5BB-4BCB-93CC-EC2FA107DBB0}" sibTransId="{7E3042CF-EC57-4FCF-8701-65C7C3DE63BF}"/>
    <dgm:cxn modelId="{92D475C0-3A16-48C4-9E19-7A1A9670A982}" type="presOf" srcId="{01DCC283-9FF5-4C27-A838-10E00E752E5D}" destId="{EA1928C6-5357-437D-9E30-BDCE5AE287AD}" srcOrd="0" destOrd="0" presId="urn:microsoft.com/office/officeart/2008/layout/AlternatingHexagons"/>
    <dgm:cxn modelId="{B071B71E-5FFF-4712-A211-F370C3B5BA1B}" type="presOf" srcId="{A338A891-4A54-4FF6-B3EC-93CA934D784A}" destId="{6C488882-1AF0-4D8F-BD23-E76270D0AECB}" srcOrd="0" destOrd="0" presId="urn:microsoft.com/office/officeart/2008/layout/AlternatingHexagons"/>
    <dgm:cxn modelId="{4F527977-24E8-4D27-8466-42064CCF24E2}" srcId="{85A26246-44B9-4F44-8646-04392B47D7B1}" destId="{D4358B33-21C4-4DCD-92B8-68EB926854AE}" srcOrd="4" destOrd="0" parTransId="{0F5563E8-9D68-4762-AAD4-91874F14D97B}" sibTransId="{A338A891-4A54-4FF6-B3EC-93CA934D784A}"/>
    <dgm:cxn modelId="{FFBCF19C-722A-4D20-A537-C225A8FFD96C}" type="presParOf" srcId="{D7D90037-FFC9-451E-9F1C-34BA7C252610}" destId="{C51040BE-85EE-42A5-B7D3-9F0F40D182A8}" srcOrd="0" destOrd="0" presId="urn:microsoft.com/office/officeart/2008/layout/AlternatingHexagons"/>
    <dgm:cxn modelId="{9F5B8FCC-5E6A-4414-A76F-340076FC8D01}" type="presParOf" srcId="{C51040BE-85EE-42A5-B7D3-9F0F40D182A8}" destId="{3DDEA113-5667-4008-9A13-9A23D9B58BA1}" srcOrd="0" destOrd="0" presId="urn:microsoft.com/office/officeart/2008/layout/AlternatingHexagons"/>
    <dgm:cxn modelId="{553C44A8-9B86-473E-BCDF-88C32421A413}" type="presParOf" srcId="{C51040BE-85EE-42A5-B7D3-9F0F40D182A8}" destId="{4B575B11-7614-434C-BC87-80BC1A7D838D}" srcOrd="1" destOrd="0" presId="urn:microsoft.com/office/officeart/2008/layout/AlternatingHexagons"/>
    <dgm:cxn modelId="{A91065F9-A9B8-487D-836F-7A7DEE06F4A8}" type="presParOf" srcId="{C51040BE-85EE-42A5-B7D3-9F0F40D182A8}" destId="{F5FA4D66-8DCC-4C61-A6C5-3EE2033E29CF}" srcOrd="2" destOrd="0" presId="urn:microsoft.com/office/officeart/2008/layout/AlternatingHexagons"/>
    <dgm:cxn modelId="{1AF51BF9-8BC3-4219-895F-5B804B8717F9}" type="presParOf" srcId="{C51040BE-85EE-42A5-B7D3-9F0F40D182A8}" destId="{FBF541B9-03D1-4784-B98F-7CD1ECDE6E49}" srcOrd="3" destOrd="0" presId="urn:microsoft.com/office/officeart/2008/layout/AlternatingHexagons"/>
    <dgm:cxn modelId="{73EABFA1-5CE7-4BAD-9264-7D99A96657FC}" type="presParOf" srcId="{C51040BE-85EE-42A5-B7D3-9F0F40D182A8}" destId="{07A169FC-F0F7-49FF-86F4-7D783E17B12F}" srcOrd="4" destOrd="0" presId="urn:microsoft.com/office/officeart/2008/layout/AlternatingHexagons"/>
    <dgm:cxn modelId="{123CAB2F-8ECE-493F-BA31-5A8AA73F6CC5}" type="presParOf" srcId="{D7D90037-FFC9-451E-9F1C-34BA7C252610}" destId="{CCAC1321-54D3-42EB-9DF7-065EDFDD26B4}" srcOrd="1" destOrd="0" presId="urn:microsoft.com/office/officeart/2008/layout/AlternatingHexagons"/>
    <dgm:cxn modelId="{918BB1C7-F0CB-4821-B980-224B491E734D}" type="presParOf" srcId="{D7D90037-FFC9-451E-9F1C-34BA7C252610}" destId="{2D49ECD1-00DA-478F-A8FA-BD49759A2F07}" srcOrd="2" destOrd="0" presId="urn:microsoft.com/office/officeart/2008/layout/AlternatingHexagons"/>
    <dgm:cxn modelId="{F81D5DAE-74F1-4008-9248-21D67C047C71}" type="presParOf" srcId="{2D49ECD1-00DA-478F-A8FA-BD49759A2F07}" destId="{D5B54450-61C1-4ABE-A7A7-7BD64D11F96E}" srcOrd="0" destOrd="0" presId="urn:microsoft.com/office/officeart/2008/layout/AlternatingHexagons"/>
    <dgm:cxn modelId="{54B08795-1E02-4A27-AF40-D5697175494D}" type="presParOf" srcId="{2D49ECD1-00DA-478F-A8FA-BD49759A2F07}" destId="{7B49B04B-2658-45D5-80DF-9A9F0B504393}" srcOrd="1" destOrd="0" presId="urn:microsoft.com/office/officeart/2008/layout/AlternatingHexagons"/>
    <dgm:cxn modelId="{346A9F39-8356-4D9E-BF84-F6776F3E468C}" type="presParOf" srcId="{2D49ECD1-00DA-478F-A8FA-BD49759A2F07}" destId="{FAFD3EF3-1E7A-46B5-886E-984BC53D138B}" srcOrd="2" destOrd="0" presId="urn:microsoft.com/office/officeart/2008/layout/AlternatingHexagons"/>
    <dgm:cxn modelId="{687BD614-6D88-4A6D-978F-5980724F7BCF}" type="presParOf" srcId="{2D49ECD1-00DA-478F-A8FA-BD49759A2F07}" destId="{9DE65B8F-A339-47C7-8F7A-1C605E8643BA}" srcOrd="3" destOrd="0" presId="urn:microsoft.com/office/officeart/2008/layout/AlternatingHexagons"/>
    <dgm:cxn modelId="{FDF5B7D4-E6FE-4DAD-B608-A04D4B94DA2D}" type="presParOf" srcId="{2D49ECD1-00DA-478F-A8FA-BD49759A2F07}" destId="{7254E719-D824-4936-ADAC-0B644CDA324E}" srcOrd="4" destOrd="0" presId="urn:microsoft.com/office/officeart/2008/layout/AlternatingHexagons"/>
    <dgm:cxn modelId="{1C171F6C-B0A5-4CD2-B27B-7D2C12B61361}" type="presParOf" srcId="{D7D90037-FFC9-451E-9F1C-34BA7C252610}" destId="{FC2B4BC4-6EB6-44A6-AADA-A5BF2CF7FBD6}" srcOrd="3" destOrd="0" presId="urn:microsoft.com/office/officeart/2008/layout/AlternatingHexagons"/>
    <dgm:cxn modelId="{9E90422C-5814-48A2-B51B-5F0E39C9B677}" type="presParOf" srcId="{D7D90037-FFC9-451E-9F1C-34BA7C252610}" destId="{83ED4B7B-5B15-4C39-9B8D-EDF0A7023196}" srcOrd="4" destOrd="0" presId="urn:microsoft.com/office/officeart/2008/layout/AlternatingHexagons"/>
    <dgm:cxn modelId="{C3EC84A4-AE1F-472D-B31C-ED10503A4714}" type="presParOf" srcId="{83ED4B7B-5B15-4C39-9B8D-EDF0A7023196}" destId="{BF20C489-2357-4792-AE81-8D6D59C2273D}" srcOrd="0" destOrd="0" presId="urn:microsoft.com/office/officeart/2008/layout/AlternatingHexagons"/>
    <dgm:cxn modelId="{30DB26EC-EECF-442D-BE1A-A8B42045205B}" type="presParOf" srcId="{83ED4B7B-5B15-4C39-9B8D-EDF0A7023196}" destId="{24E2B490-5D0A-4640-92C3-3359B9CA3BD0}" srcOrd="1" destOrd="0" presId="urn:microsoft.com/office/officeart/2008/layout/AlternatingHexagons"/>
    <dgm:cxn modelId="{1EE7CD22-D110-4983-AA71-C35107977E43}" type="presParOf" srcId="{83ED4B7B-5B15-4C39-9B8D-EDF0A7023196}" destId="{4A8E6663-B822-4B1B-B3B6-64158A872BD7}" srcOrd="2" destOrd="0" presId="urn:microsoft.com/office/officeart/2008/layout/AlternatingHexagons"/>
    <dgm:cxn modelId="{B314BF6D-FC8C-4746-AB4A-7E95E37C84B3}" type="presParOf" srcId="{83ED4B7B-5B15-4C39-9B8D-EDF0A7023196}" destId="{8B548D1B-1AA1-4005-8B34-9F5550C159C7}" srcOrd="3" destOrd="0" presId="urn:microsoft.com/office/officeart/2008/layout/AlternatingHexagons"/>
    <dgm:cxn modelId="{2CB8FB14-6AB2-46EB-A316-82467D78FBB3}" type="presParOf" srcId="{83ED4B7B-5B15-4C39-9B8D-EDF0A7023196}" destId="{311EE8D5-9610-4D64-A719-DE6E890C730D}" srcOrd="4" destOrd="0" presId="urn:microsoft.com/office/officeart/2008/layout/AlternatingHexagons"/>
    <dgm:cxn modelId="{406BA792-CAAD-45A8-9D98-84DDB98E07C4}" type="presParOf" srcId="{D7D90037-FFC9-451E-9F1C-34BA7C252610}" destId="{533B2DFF-2320-4770-959A-B717627CBFF0}" srcOrd="5" destOrd="0" presId="urn:microsoft.com/office/officeart/2008/layout/AlternatingHexagons"/>
    <dgm:cxn modelId="{6C79C28A-301E-475D-9A47-62B42CE9F104}" type="presParOf" srcId="{D7D90037-FFC9-451E-9F1C-34BA7C252610}" destId="{D4F5E842-465D-4E57-BCCF-4D3929B58069}" srcOrd="6" destOrd="0" presId="urn:microsoft.com/office/officeart/2008/layout/AlternatingHexagons"/>
    <dgm:cxn modelId="{BE5A1226-C058-4140-80BB-05EDB60B440A}" type="presParOf" srcId="{D4F5E842-465D-4E57-BCCF-4D3929B58069}" destId="{C9AF91BF-8DD9-4529-B9CB-95864ED0FEE7}" srcOrd="0" destOrd="0" presId="urn:microsoft.com/office/officeart/2008/layout/AlternatingHexagons"/>
    <dgm:cxn modelId="{57ED5E08-0F28-44FF-9CF8-DE0DDE978FF7}" type="presParOf" srcId="{D4F5E842-465D-4E57-BCCF-4D3929B58069}" destId="{8660B329-234E-4578-8566-4C468E376D08}" srcOrd="1" destOrd="0" presId="urn:microsoft.com/office/officeart/2008/layout/AlternatingHexagons"/>
    <dgm:cxn modelId="{5DAFDB90-25F2-4B6B-9C36-30F1E2A2414C}" type="presParOf" srcId="{D4F5E842-465D-4E57-BCCF-4D3929B58069}" destId="{005943FA-5107-449D-8501-F4571DFFFE7E}" srcOrd="2" destOrd="0" presId="urn:microsoft.com/office/officeart/2008/layout/AlternatingHexagons"/>
    <dgm:cxn modelId="{54547B9A-A46C-4886-A730-248D4BBD4A2C}" type="presParOf" srcId="{D4F5E842-465D-4E57-BCCF-4D3929B58069}" destId="{9A458EDA-340A-47D0-B407-0F40E5C1E050}" srcOrd="3" destOrd="0" presId="urn:microsoft.com/office/officeart/2008/layout/AlternatingHexagons"/>
    <dgm:cxn modelId="{CB91D1C9-220C-4799-9073-8DD1FEEA5B43}" type="presParOf" srcId="{D4F5E842-465D-4E57-BCCF-4D3929B58069}" destId="{EA1928C6-5357-437D-9E30-BDCE5AE287AD}" srcOrd="4" destOrd="0" presId="urn:microsoft.com/office/officeart/2008/layout/AlternatingHexagons"/>
    <dgm:cxn modelId="{664FD48E-C0EB-48E7-A7F5-B516C0AFF361}" type="presParOf" srcId="{D7D90037-FFC9-451E-9F1C-34BA7C252610}" destId="{3197B830-E620-4FC0-8892-DE14DA180747}" srcOrd="7" destOrd="0" presId="urn:microsoft.com/office/officeart/2008/layout/AlternatingHexagons"/>
    <dgm:cxn modelId="{B3251BF6-0734-46BA-8DDE-1CE6B973C604}" type="presParOf" srcId="{D7D90037-FFC9-451E-9F1C-34BA7C252610}" destId="{4F18D203-2741-4A34-AB70-BAF9EDEB58D0}" srcOrd="8" destOrd="0" presId="urn:microsoft.com/office/officeart/2008/layout/AlternatingHexagons"/>
    <dgm:cxn modelId="{D7A90EFB-7D38-4CA7-AFB3-6FFA94EA5A2B}" type="presParOf" srcId="{4F18D203-2741-4A34-AB70-BAF9EDEB58D0}" destId="{6C0C372D-DFB1-4FD8-B392-A22CF47AAF3D}" srcOrd="0" destOrd="0" presId="urn:microsoft.com/office/officeart/2008/layout/AlternatingHexagons"/>
    <dgm:cxn modelId="{784BE9C5-D494-4A1C-A588-D5CF4BCDC33A}" type="presParOf" srcId="{4F18D203-2741-4A34-AB70-BAF9EDEB58D0}" destId="{B2C46C01-DD47-4E6C-B5C7-8B28A3A8AB72}" srcOrd="1" destOrd="0" presId="urn:microsoft.com/office/officeart/2008/layout/AlternatingHexagons"/>
    <dgm:cxn modelId="{324E1C6B-1035-4F20-918C-3E558CD31333}" type="presParOf" srcId="{4F18D203-2741-4A34-AB70-BAF9EDEB58D0}" destId="{A45CB6F7-6D0E-4B81-87DC-6EF113610C10}" srcOrd="2" destOrd="0" presId="urn:microsoft.com/office/officeart/2008/layout/AlternatingHexagons"/>
    <dgm:cxn modelId="{B22127F3-FEA5-4B1D-907F-407E1CFDF511}" type="presParOf" srcId="{4F18D203-2741-4A34-AB70-BAF9EDEB58D0}" destId="{6E9F687B-495E-4FA9-9632-91339BD74039}" srcOrd="3" destOrd="0" presId="urn:microsoft.com/office/officeart/2008/layout/AlternatingHexagons"/>
    <dgm:cxn modelId="{1C539366-DF1D-4964-9A2B-33125EEC0B1D}" type="presParOf" srcId="{4F18D203-2741-4A34-AB70-BAF9EDEB58D0}" destId="{6C488882-1AF0-4D8F-BD23-E76270D0AEC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C7D132-77A1-403D-A288-EA6ACFFCCE3F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6F85071-5DAD-40B0-993C-7ABD6594311B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2000" dirty="0" smtClean="0"/>
            <a:t>externí</a:t>
          </a:r>
          <a:endParaRPr lang="cs-CZ" sz="2000" dirty="0"/>
        </a:p>
      </dgm:t>
    </dgm:pt>
    <dgm:pt modelId="{101DCE8E-ABA4-4DD7-A454-33648A284044}" type="parTrans" cxnId="{2032CAB2-C121-4CB7-B4F2-550728AFDD03}">
      <dgm:prSet/>
      <dgm:spPr/>
      <dgm:t>
        <a:bodyPr/>
        <a:lstStyle/>
        <a:p>
          <a:endParaRPr lang="cs-CZ"/>
        </a:p>
      </dgm:t>
    </dgm:pt>
    <dgm:pt modelId="{6E8632D7-8F74-4F9F-BEEF-F94AFB564650}" type="sibTrans" cxnId="{2032CAB2-C121-4CB7-B4F2-550728AFDD03}">
      <dgm:prSet/>
      <dgm:spPr/>
      <dgm:t>
        <a:bodyPr/>
        <a:lstStyle/>
        <a:p>
          <a:endParaRPr lang="cs-CZ"/>
        </a:p>
      </dgm:t>
    </dgm:pt>
    <dgm:pt modelId="{AA49A45C-1AA7-4022-92A1-EB1913C5F596}">
      <dgm:prSet phldrT="[Text]" custT="1"/>
      <dgm:spPr/>
      <dgm:t>
        <a:bodyPr/>
        <a:lstStyle/>
        <a:p>
          <a:r>
            <a:rPr lang="cs-CZ" sz="1800" dirty="0" smtClean="0"/>
            <a:t>sociální</a:t>
          </a:r>
          <a:endParaRPr lang="cs-CZ" sz="1800" dirty="0"/>
        </a:p>
      </dgm:t>
    </dgm:pt>
    <dgm:pt modelId="{2952010F-2227-4A55-AAB8-36364620948D}" type="parTrans" cxnId="{543A0767-37A2-4B94-87F3-817788EE7CD0}">
      <dgm:prSet/>
      <dgm:spPr/>
      <dgm:t>
        <a:bodyPr/>
        <a:lstStyle/>
        <a:p>
          <a:endParaRPr lang="cs-CZ"/>
        </a:p>
      </dgm:t>
    </dgm:pt>
    <dgm:pt modelId="{1102AB9E-31C1-4ACC-A9F5-D95AFE4AFBC5}" type="sibTrans" cxnId="{543A0767-37A2-4B94-87F3-817788EE7CD0}">
      <dgm:prSet/>
      <dgm:spPr/>
      <dgm:t>
        <a:bodyPr/>
        <a:lstStyle/>
        <a:p>
          <a:endParaRPr lang="cs-CZ"/>
        </a:p>
      </dgm:t>
    </dgm:pt>
    <dgm:pt modelId="{A0370B40-8ED9-41ED-A6F6-7E74402D04D4}">
      <dgm:prSet phldrT="[Text]" custT="1"/>
      <dgm:spPr/>
      <dgm:t>
        <a:bodyPr/>
        <a:lstStyle/>
        <a:p>
          <a:r>
            <a:rPr lang="cs-CZ" sz="1800" dirty="0" smtClean="0"/>
            <a:t>politické</a:t>
          </a:r>
          <a:endParaRPr lang="cs-CZ" sz="1800" dirty="0"/>
        </a:p>
      </dgm:t>
    </dgm:pt>
    <dgm:pt modelId="{702F68DF-3262-4A7D-8207-63D80BA91A8F}" type="parTrans" cxnId="{FB194B6D-3788-4F86-BA72-737904BCE924}">
      <dgm:prSet/>
      <dgm:spPr/>
      <dgm:t>
        <a:bodyPr/>
        <a:lstStyle/>
        <a:p>
          <a:endParaRPr lang="cs-CZ"/>
        </a:p>
      </dgm:t>
    </dgm:pt>
    <dgm:pt modelId="{6083DA2D-D626-4057-AC1E-BEC1884D2122}" type="sibTrans" cxnId="{FB194B6D-3788-4F86-BA72-737904BCE924}">
      <dgm:prSet/>
      <dgm:spPr/>
      <dgm:t>
        <a:bodyPr/>
        <a:lstStyle/>
        <a:p>
          <a:endParaRPr lang="cs-CZ"/>
        </a:p>
      </dgm:t>
    </dgm:pt>
    <dgm:pt modelId="{923BE633-33C4-4050-B8F7-8C2EF43CECC3}">
      <dgm:prSet phldrT="[Text]" custT="1"/>
      <dgm:spPr/>
      <dgm:t>
        <a:bodyPr/>
        <a:lstStyle/>
        <a:p>
          <a:r>
            <a:rPr lang="cs-CZ" sz="1800" dirty="0" smtClean="0"/>
            <a:t>právní</a:t>
          </a:r>
          <a:endParaRPr lang="cs-CZ" sz="1800" dirty="0"/>
        </a:p>
      </dgm:t>
    </dgm:pt>
    <dgm:pt modelId="{1650EDD4-1A18-43E3-9A31-CFBEEFE07466}" type="parTrans" cxnId="{BC4CF97E-5D4E-4A2C-A3BB-3382D24DCD76}">
      <dgm:prSet/>
      <dgm:spPr/>
      <dgm:t>
        <a:bodyPr/>
        <a:lstStyle/>
        <a:p>
          <a:endParaRPr lang="cs-CZ"/>
        </a:p>
      </dgm:t>
    </dgm:pt>
    <dgm:pt modelId="{B13DD560-1359-4DA0-ABD6-02919E6E26DB}" type="sibTrans" cxnId="{BC4CF97E-5D4E-4A2C-A3BB-3382D24DCD76}">
      <dgm:prSet/>
      <dgm:spPr/>
      <dgm:t>
        <a:bodyPr/>
        <a:lstStyle/>
        <a:p>
          <a:endParaRPr lang="cs-CZ"/>
        </a:p>
      </dgm:t>
    </dgm:pt>
    <dgm:pt modelId="{DFEDED54-77F3-43B7-83E4-64617E431CEF}">
      <dgm:prSet phldrT="[Text]" custT="1"/>
      <dgm:spPr/>
      <dgm:t>
        <a:bodyPr/>
        <a:lstStyle/>
        <a:p>
          <a:r>
            <a:rPr lang="cs-CZ" sz="1800" dirty="0" smtClean="0"/>
            <a:t>ekonomické atd.</a:t>
          </a:r>
          <a:endParaRPr lang="cs-CZ" sz="1800" dirty="0"/>
        </a:p>
      </dgm:t>
    </dgm:pt>
    <dgm:pt modelId="{59116386-AE8C-42CA-AB9A-495C7531C2F1}" type="parTrans" cxnId="{1DEA980A-6B72-4118-9BDE-855ED00D6742}">
      <dgm:prSet/>
      <dgm:spPr/>
      <dgm:t>
        <a:bodyPr/>
        <a:lstStyle/>
        <a:p>
          <a:endParaRPr lang="cs-CZ"/>
        </a:p>
      </dgm:t>
    </dgm:pt>
    <dgm:pt modelId="{E06D89B9-1D81-41F3-B12B-58034DD90D25}" type="sibTrans" cxnId="{1DEA980A-6B72-4118-9BDE-855ED00D6742}">
      <dgm:prSet/>
      <dgm:spPr/>
      <dgm:t>
        <a:bodyPr/>
        <a:lstStyle/>
        <a:p>
          <a:endParaRPr lang="cs-CZ"/>
        </a:p>
      </dgm:t>
    </dgm:pt>
    <dgm:pt modelId="{F83E81CA-BE0F-4582-84B2-7D705C041832}">
      <dgm:prSet phldrT="[Text]" custT="1"/>
      <dgm:spPr/>
      <dgm:t>
        <a:bodyPr/>
        <a:lstStyle/>
        <a:p>
          <a:r>
            <a:rPr lang="cs-CZ" sz="1800" dirty="0" smtClean="0"/>
            <a:t>geofyzikální</a:t>
          </a:r>
          <a:endParaRPr lang="cs-CZ" sz="1800" dirty="0"/>
        </a:p>
      </dgm:t>
    </dgm:pt>
    <dgm:pt modelId="{8BEAED80-2E89-4714-BF86-B31A51345B90}" type="parTrans" cxnId="{FC5F9001-8254-463C-9908-A99A34B14924}">
      <dgm:prSet/>
      <dgm:spPr/>
      <dgm:t>
        <a:bodyPr/>
        <a:lstStyle/>
        <a:p>
          <a:endParaRPr lang="cs-CZ"/>
        </a:p>
      </dgm:t>
    </dgm:pt>
    <dgm:pt modelId="{F3BA74C4-7B6F-498C-A2F7-9E71ECFC0B09}" type="sibTrans" cxnId="{FC5F9001-8254-463C-9908-A99A34B14924}">
      <dgm:prSet/>
      <dgm:spPr/>
      <dgm:t>
        <a:bodyPr/>
        <a:lstStyle/>
        <a:p>
          <a:endParaRPr lang="cs-CZ"/>
        </a:p>
      </dgm:t>
    </dgm:pt>
    <dgm:pt modelId="{A84B00EE-048F-4914-9CF1-32B8D27FFE8A}">
      <dgm:prSet phldrT="[Text]" custT="1"/>
      <dgm:spPr/>
      <dgm:t>
        <a:bodyPr/>
        <a:lstStyle/>
        <a:p>
          <a:r>
            <a:rPr lang="cs-CZ" sz="1800" dirty="0" smtClean="0"/>
            <a:t>sociální</a:t>
          </a:r>
          <a:endParaRPr lang="cs-CZ" sz="1800" dirty="0"/>
        </a:p>
      </dgm:t>
    </dgm:pt>
    <dgm:pt modelId="{68B11F3C-5E4E-414B-B721-33C3CE550A0B}" type="parTrans" cxnId="{9A4CD96B-9175-4CC8-A64C-C103D4C712EF}">
      <dgm:prSet/>
      <dgm:spPr/>
      <dgm:t>
        <a:bodyPr/>
        <a:lstStyle/>
        <a:p>
          <a:endParaRPr lang="cs-CZ"/>
        </a:p>
      </dgm:t>
    </dgm:pt>
    <dgm:pt modelId="{CC24EC67-418E-4297-84FF-CEBC5D2D92CA}" type="sibTrans" cxnId="{9A4CD96B-9175-4CC8-A64C-C103D4C712EF}">
      <dgm:prSet/>
      <dgm:spPr/>
      <dgm:t>
        <a:bodyPr/>
        <a:lstStyle/>
        <a:p>
          <a:endParaRPr lang="cs-CZ"/>
        </a:p>
      </dgm:t>
    </dgm:pt>
    <dgm:pt modelId="{3C6CED6F-D717-40C7-B406-100A0BBA2A75}">
      <dgm:prSet phldrT="[Text]" custT="1"/>
      <dgm:spPr/>
      <dgm:t>
        <a:bodyPr/>
        <a:lstStyle/>
        <a:p>
          <a:r>
            <a:rPr lang="cs-CZ" sz="1800" dirty="0" smtClean="0"/>
            <a:t>technologické</a:t>
          </a:r>
          <a:endParaRPr lang="cs-CZ" sz="1800" dirty="0"/>
        </a:p>
      </dgm:t>
    </dgm:pt>
    <dgm:pt modelId="{6105CC99-011D-4672-AD58-6D66A9861C25}" type="parTrans" cxnId="{C6BDAC35-FCE9-48AD-AD3F-7DE4DFABBA2F}">
      <dgm:prSet/>
      <dgm:spPr/>
      <dgm:t>
        <a:bodyPr/>
        <a:lstStyle/>
        <a:p>
          <a:endParaRPr lang="cs-CZ"/>
        </a:p>
      </dgm:t>
    </dgm:pt>
    <dgm:pt modelId="{ABC28279-5A91-49A3-AEBC-36B8850F5837}" type="sibTrans" cxnId="{C6BDAC35-FCE9-48AD-AD3F-7DE4DFABBA2F}">
      <dgm:prSet/>
      <dgm:spPr/>
      <dgm:t>
        <a:bodyPr/>
        <a:lstStyle/>
        <a:p>
          <a:endParaRPr lang="cs-CZ"/>
        </a:p>
      </dgm:t>
    </dgm:pt>
    <dgm:pt modelId="{967A5153-372D-4D39-88F6-88F4961774DC}" type="pres">
      <dgm:prSet presAssocID="{C5C7D132-77A1-403D-A288-EA6ACFFCCE3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B2814C5C-4FC7-4134-BD1B-70C40D8B9DDC}" type="pres">
      <dgm:prSet presAssocID="{36F85071-5DAD-40B0-993C-7ABD6594311B}" presName="root" presStyleCnt="0">
        <dgm:presLayoutVars>
          <dgm:chMax/>
          <dgm:chPref/>
        </dgm:presLayoutVars>
      </dgm:prSet>
      <dgm:spPr/>
    </dgm:pt>
    <dgm:pt modelId="{3AB2BF4F-29D1-497E-87F0-1BCE987AD77C}" type="pres">
      <dgm:prSet presAssocID="{36F85071-5DAD-40B0-993C-7ABD6594311B}" presName="rootComposite" presStyleCnt="0">
        <dgm:presLayoutVars/>
      </dgm:prSet>
      <dgm:spPr/>
    </dgm:pt>
    <dgm:pt modelId="{444CC6EA-2C46-439E-B47B-6FAB71B75B9D}" type="pres">
      <dgm:prSet presAssocID="{36F85071-5DAD-40B0-993C-7ABD6594311B}" presName="ParentAccent" presStyleLbl="alignNode1" presStyleIdx="0" presStyleCn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ln>
          <a:noFill/>
        </a:ln>
      </dgm:spPr>
      <dgm:t>
        <a:bodyPr/>
        <a:lstStyle/>
        <a:p>
          <a:endParaRPr lang="cs-CZ"/>
        </a:p>
      </dgm:t>
    </dgm:pt>
    <dgm:pt modelId="{52AC6330-09BC-423F-BBB3-0B311E70AB89}" type="pres">
      <dgm:prSet presAssocID="{36F85071-5DAD-40B0-993C-7ABD6594311B}" presName="ParentSmallAccent" presStyleLbl="fgAcc1" presStyleIdx="0" presStyleCn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ln>
          <a:noFill/>
        </a:ln>
      </dgm:spPr>
      <dgm:t>
        <a:bodyPr/>
        <a:lstStyle/>
        <a:p>
          <a:endParaRPr lang="cs-CZ"/>
        </a:p>
      </dgm:t>
    </dgm:pt>
    <dgm:pt modelId="{92CDCAE0-02FA-4B0D-8A67-EA946B255D12}" type="pres">
      <dgm:prSet presAssocID="{36F85071-5DAD-40B0-993C-7ABD6594311B}" presName="Parent" presStyleLbl="revTx" presStyleIdx="0" presStyleCnt="8" custLinFactNeighborX="238" custLinFactNeighborY="6658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33DD35-15AD-4FD8-ADDB-15B1D6D93499}" type="pres">
      <dgm:prSet presAssocID="{36F85071-5DAD-40B0-993C-7ABD6594311B}" presName="childShape" presStyleCnt="0">
        <dgm:presLayoutVars>
          <dgm:chMax val="0"/>
          <dgm:chPref val="0"/>
        </dgm:presLayoutVars>
      </dgm:prSet>
      <dgm:spPr/>
    </dgm:pt>
    <dgm:pt modelId="{23910887-2BE5-40CB-BCDE-16631FD4FC84}" type="pres">
      <dgm:prSet presAssocID="{AA49A45C-1AA7-4022-92A1-EB1913C5F596}" presName="childComposite" presStyleCnt="0">
        <dgm:presLayoutVars>
          <dgm:chMax val="0"/>
          <dgm:chPref val="0"/>
        </dgm:presLayoutVars>
      </dgm:prSet>
      <dgm:spPr/>
    </dgm:pt>
    <dgm:pt modelId="{11D8AFFD-4F87-4926-BD52-25654692A877}" type="pres">
      <dgm:prSet presAssocID="{AA49A45C-1AA7-4022-92A1-EB1913C5F596}" presName="ChildAccent" presStyleLbl="solidFgAcc1" presStyleIdx="0" presStyleCnt="7"/>
      <dgm:spPr/>
    </dgm:pt>
    <dgm:pt modelId="{B9B790AD-A341-4783-ABA4-4A78B2FE4990}" type="pres">
      <dgm:prSet presAssocID="{AA49A45C-1AA7-4022-92A1-EB1913C5F596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AEF361-2E00-40C5-983D-A053A1C5F6EE}" type="pres">
      <dgm:prSet presAssocID="{F83E81CA-BE0F-4582-84B2-7D705C041832}" presName="childComposite" presStyleCnt="0">
        <dgm:presLayoutVars>
          <dgm:chMax val="0"/>
          <dgm:chPref val="0"/>
        </dgm:presLayoutVars>
      </dgm:prSet>
      <dgm:spPr/>
    </dgm:pt>
    <dgm:pt modelId="{BBB1DBF6-4FEC-4A18-A954-A3F47556E34A}" type="pres">
      <dgm:prSet presAssocID="{F83E81CA-BE0F-4582-84B2-7D705C041832}" presName="ChildAccent" presStyleLbl="solidFgAcc1" presStyleIdx="1" presStyleCnt="7"/>
      <dgm:spPr/>
    </dgm:pt>
    <dgm:pt modelId="{58704BB5-6066-41E9-8A56-F763E69351D3}" type="pres">
      <dgm:prSet presAssocID="{F83E81CA-BE0F-4582-84B2-7D705C041832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FF207E-21B9-402A-A6F1-47E4836F1A93}" type="pres">
      <dgm:prSet presAssocID="{A84B00EE-048F-4914-9CF1-32B8D27FFE8A}" presName="childComposite" presStyleCnt="0">
        <dgm:presLayoutVars>
          <dgm:chMax val="0"/>
          <dgm:chPref val="0"/>
        </dgm:presLayoutVars>
      </dgm:prSet>
      <dgm:spPr/>
    </dgm:pt>
    <dgm:pt modelId="{6CCB7952-7D7F-4AD7-8B47-5183D93AF95F}" type="pres">
      <dgm:prSet presAssocID="{A84B00EE-048F-4914-9CF1-32B8D27FFE8A}" presName="ChildAccent" presStyleLbl="solidFgAcc1" presStyleIdx="2" presStyleCnt="7"/>
      <dgm:spPr/>
    </dgm:pt>
    <dgm:pt modelId="{17E8D75E-8D3E-4D16-BC0C-E99E2A476003}" type="pres">
      <dgm:prSet presAssocID="{A84B00EE-048F-4914-9CF1-32B8D27FFE8A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E59AAF-BA5D-46BA-9407-0639B059E453}" type="pres">
      <dgm:prSet presAssocID="{3C6CED6F-D717-40C7-B406-100A0BBA2A75}" presName="childComposite" presStyleCnt="0">
        <dgm:presLayoutVars>
          <dgm:chMax val="0"/>
          <dgm:chPref val="0"/>
        </dgm:presLayoutVars>
      </dgm:prSet>
      <dgm:spPr/>
    </dgm:pt>
    <dgm:pt modelId="{4E4F2CD0-2565-497E-B016-F508FB4C5ACC}" type="pres">
      <dgm:prSet presAssocID="{3C6CED6F-D717-40C7-B406-100A0BBA2A75}" presName="ChildAccent" presStyleLbl="solidFgAcc1" presStyleIdx="3" presStyleCnt="7"/>
      <dgm:spPr/>
    </dgm:pt>
    <dgm:pt modelId="{448E927E-126F-4A0D-9CF4-441032EC214F}" type="pres">
      <dgm:prSet presAssocID="{3C6CED6F-D717-40C7-B406-100A0BBA2A75}" presName="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E79C3D-6AD2-4A0F-ADD1-22304B5C47CB}" type="pres">
      <dgm:prSet presAssocID="{A0370B40-8ED9-41ED-A6F6-7E74402D04D4}" presName="childComposite" presStyleCnt="0">
        <dgm:presLayoutVars>
          <dgm:chMax val="0"/>
          <dgm:chPref val="0"/>
        </dgm:presLayoutVars>
      </dgm:prSet>
      <dgm:spPr/>
    </dgm:pt>
    <dgm:pt modelId="{5AA6E75A-986D-4A89-A02C-AC3B5569F138}" type="pres">
      <dgm:prSet presAssocID="{A0370B40-8ED9-41ED-A6F6-7E74402D04D4}" presName="ChildAccent" presStyleLbl="solidFgAcc1" presStyleIdx="4" presStyleCnt="7"/>
      <dgm:spPr/>
    </dgm:pt>
    <dgm:pt modelId="{87715A0B-5B4E-4674-BE0C-60D14D475C86}" type="pres">
      <dgm:prSet presAssocID="{A0370B40-8ED9-41ED-A6F6-7E74402D04D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DC3549-81CF-4FCA-A3FE-F7FE1580065E}" type="pres">
      <dgm:prSet presAssocID="{923BE633-33C4-4050-B8F7-8C2EF43CECC3}" presName="childComposite" presStyleCnt="0">
        <dgm:presLayoutVars>
          <dgm:chMax val="0"/>
          <dgm:chPref val="0"/>
        </dgm:presLayoutVars>
      </dgm:prSet>
      <dgm:spPr/>
    </dgm:pt>
    <dgm:pt modelId="{EE6FA4C1-3C20-463F-A13F-7B85AE43EF4B}" type="pres">
      <dgm:prSet presAssocID="{923BE633-33C4-4050-B8F7-8C2EF43CECC3}" presName="ChildAccent" presStyleLbl="solidFgAcc1" presStyleIdx="5" presStyleCnt="7"/>
      <dgm:spPr/>
    </dgm:pt>
    <dgm:pt modelId="{559C5E80-5F00-48CB-8CF3-6D38E211AB8A}" type="pres">
      <dgm:prSet presAssocID="{923BE633-33C4-4050-B8F7-8C2EF43CECC3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62D582-6A68-49BE-A5CB-350652453321}" type="pres">
      <dgm:prSet presAssocID="{DFEDED54-77F3-43B7-83E4-64617E431CEF}" presName="childComposite" presStyleCnt="0">
        <dgm:presLayoutVars>
          <dgm:chMax val="0"/>
          <dgm:chPref val="0"/>
        </dgm:presLayoutVars>
      </dgm:prSet>
      <dgm:spPr/>
    </dgm:pt>
    <dgm:pt modelId="{DDB29433-9466-414F-B002-B994CFF28C07}" type="pres">
      <dgm:prSet presAssocID="{DFEDED54-77F3-43B7-83E4-64617E431CEF}" presName="ChildAccent" presStyleLbl="solidFgAcc1" presStyleIdx="6" presStyleCnt="7"/>
      <dgm:spPr/>
    </dgm:pt>
    <dgm:pt modelId="{17BC43EB-7DD8-47D8-B1A5-3A71FB305AAA}" type="pres">
      <dgm:prSet presAssocID="{DFEDED54-77F3-43B7-83E4-64617E431CEF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C5F9001-8254-463C-9908-A99A34B14924}" srcId="{36F85071-5DAD-40B0-993C-7ABD6594311B}" destId="{F83E81CA-BE0F-4582-84B2-7D705C041832}" srcOrd="1" destOrd="0" parTransId="{8BEAED80-2E89-4714-BF86-B31A51345B90}" sibTransId="{F3BA74C4-7B6F-498C-A2F7-9E71ECFC0B09}"/>
    <dgm:cxn modelId="{543A0767-37A2-4B94-87F3-817788EE7CD0}" srcId="{36F85071-5DAD-40B0-993C-7ABD6594311B}" destId="{AA49A45C-1AA7-4022-92A1-EB1913C5F596}" srcOrd="0" destOrd="0" parTransId="{2952010F-2227-4A55-AAB8-36364620948D}" sibTransId="{1102AB9E-31C1-4ACC-A9F5-D95AFE4AFBC5}"/>
    <dgm:cxn modelId="{FB194B6D-3788-4F86-BA72-737904BCE924}" srcId="{36F85071-5DAD-40B0-993C-7ABD6594311B}" destId="{A0370B40-8ED9-41ED-A6F6-7E74402D04D4}" srcOrd="4" destOrd="0" parTransId="{702F68DF-3262-4A7D-8207-63D80BA91A8F}" sibTransId="{6083DA2D-D626-4057-AC1E-BEC1884D2122}"/>
    <dgm:cxn modelId="{1C3B7E13-1263-4D82-AD7B-D8D0603ADD30}" type="presOf" srcId="{AA49A45C-1AA7-4022-92A1-EB1913C5F596}" destId="{B9B790AD-A341-4783-ABA4-4A78B2FE4990}" srcOrd="0" destOrd="0" presId="urn:microsoft.com/office/officeart/2008/layout/SquareAccentList"/>
    <dgm:cxn modelId="{8040D4C7-633E-47A0-820D-C3DE7D04343E}" type="presOf" srcId="{3C6CED6F-D717-40C7-B406-100A0BBA2A75}" destId="{448E927E-126F-4A0D-9CF4-441032EC214F}" srcOrd="0" destOrd="0" presId="urn:microsoft.com/office/officeart/2008/layout/SquareAccentList"/>
    <dgm:cxn modelId="{68060294-BBD7-42C4-8298-1020AFC44240}" type="presOf" srcId="{F83E81CA-BE0F-4582-84B2-7D705C041832}" destId="{58704BB5-6066-41E9-8A56-F763E69351D3}" srcOrd="0" destOrd="0" presId="urn:microsoft.com/office/officeart/2008/layout/SquareAccentList"/>
    <dgm:cxn modelId="{BC4CF97E-5D4E-4A2C-A3BB-3382D24DCD76}" srcId="{36F85071-5DAD-40B0-993C-7ABD6594311B}" destId="{923BE633-33C4-4050-B8F7-8C2EF43CECC3}" srcOrd="5" destOrd="0" parTransId="{1650EDD4-1A18-43E3-9A31-CFBEEFE07466}" sibTransId="{B13DD560-1359-4DA0-ABD6-02919E6E26DB}"/>
    <dgm:cxn modelId="{6C0D0904-8520-48D5-8902-BBD12A70BF1C}" type="presOf" srcId="{A84B00EE-048F-4914-9CF1-32B8D27FFE8A}" destId="{17E8D75E-8D3E-4D16-BC0C-E99E2A476003}" srcOrd="0" destOrd="0" presId="urn:microsoft.com/office/officeart/2008/layout/SquareAccentList"/>
    <dgm:cxn modelId="{9A4CD96B-9175-4CC8-A64C-C103D4C712EF}" srcId="{36F85071-5DAD-40B0-993C-7ABD6594311B}" destId="{A84B00EE-048F-4914-9CF1-32B8D27FFE8A}" srcOrd="2" destOrd="0" parTransId="{68B11F3C-5E4E-414B-B721-33C3CE550A0B}" sibTransId="{CC24EC67-418E-4297-84FF-CEBC5D2D92CA}"/>
    <dgm:cxn modelId="{7E4B9341-773B-4EC2-96B4-B7EBCC491B0D}" type="presOf" srcId="{923BE633-33C4-4050-B8F7-8C2EF43CECC3}" destId="{559C5E80-5F00-48CB-8CF3-6D38E211AB8A}" srcOrd="0" destOrd="0" presId="urn:microsoft.com/office/officeart/2008/layout/SquareAccentList"/>
    <dgm:cxn modelId="{CEAB437D-CD10-4379-ACC3-F3F2D8E10225}" type="presOf" srcId="{A0370B40-8ED9-41ED-A6F6-7E74402D04D4}" destId="{87715A0B-5B4E-4674-BE0C-60D14D475C86}" srcOrd="0" destOrd="0" presId="urn:microsoft.com/office/officeart/2008/layout/SquareAccentList"/>
    <dgm:cxn modelId="{C6BDAC35-FCE9-48AD-AD3F-7DE4DFABBA2F}" srcId="{36F85071-5DAD-40B0-993C-7ABD6594311B}" destId="{3C6CED6F-D717-40C7-B406-100A0BBA2A75}" srcOrd="3" destOrd="0" parTransId="{6105CC99-011D-4672-AD58-6D66A9861C25}" sibTransId="{ABC28279-5A91-49A3-AEBC-36B8850F5837}"/>
    <dgm:cxn modelId="{2032CAB2-C121-4CB7-B4F2-550728AFDD03}" srcId="{C5C7D132-77A1-403D-A288-EA6ACFFCCE3F}" destId="{36F85071-5DAD-40B0-993C-7ABD6594311B}" srcOrd="0" destOrd="0" parTransId="{101DCE8E-ABA4-4DD7-A454-33648A284044}" sibTransId="{6E8632D7-8F74-4F9F-BEEF-F94AFB564650}"/>
    <dgm:cxn modelId="{F03E753D-33E5-46C0-8497-C9C38771699C}" type="presOf" srcId="{C5C7D132-77A1-403D-A288-EA6ACFFCCE3F}" destId="{967A5153-372D-4D39-88F6-88F4961774DC}" srcOrd="0" destOrd="0" presId="urn:microsoft.com/office/officeart/2008/layout/SquareAccentList"/>
    <dgm:cxn modelId="{1DEA980A-6B72-4118-9BDE-855ED00D6742}" srcId="{36F85071-5DAD-40B0-993C-7ABD6594311B}" destId="{DFEDED54-77F3-43B7-83E4-64617E431CEF}" srcOrd="6" destOrd="0" parTransId="{59116386-AE8C-42CA-AB9A-495C7531C2F1}" sibTransId="{E06D89B9-1D81-41F3-B12B-58034DD90D25}"/>
    <dgm:cxn modelId="{D56718FF-2DA7-4C1A-B1B0-89B26CF03256}" type="presOf" srcId="{DFEDED54-77F3-43B7-83E4-64617E431CEF}" destId="{17BC43EB-7DD8-47D8-B1A5-3A71FB305AAA}" srcOrd="0" destOrd="0" presId="urn:microsoft.com/office/officeart/2008/layout/SquareAccentList"/>
    <dgm:cxn modelId="{85131C4C-11B9-41AD-9D8B-A7BDCE00542F}" type="presOf" srcId="{36F85071-5DAD-40B0-993C-7ABD6594311B}" destId="{92CDCAE0-02FA-4B0D-8A67-EA946B255D12}" srcOrd="0" destOrd="0" presId="urn:microsoft.com/office/officeart/2008/layout/SquareAccentList"/>
    <dgm:cxn modelId="{7DA14430-1348-4BD4-9FA3-654D71A87D14}" type="presParOf" srcId="{967A5153-372D-4D39-88F6-88F4961774DC}" destId="{B2814C5C-4FC7-4134-BD1B-70C40D8B9DDC}" srcOrd="0" destOrd="0" presId="urn:microsoft.com/office/officeart/2008/layout/SquareAccentList"/>
    <dgm:cxn modelId="{3993F6CC-4F61-4B37-9A4F-6C45BC812D7D}" type="presParOf" srcId="{B2814C5C-4FC7-4134-BD1B-70C40D8B9DDC}" destId="{3AB2BF4F-29D1-497E-87F0-1BCE987AD77C}" srcOrd="0" destOrd="0" presId="urn:microsoft.com/office/officeart/2008/layout/SquareAccentList"/>
    <dgm:cxn modelId="{62C9E70A-D2E5-4117-91FB-900E12CF301C}" type="presParOf" srcId="{3AB2BF4F-29D1-497E-87F0-1BCE987AD77C}" destId="{444CC6EA-2C46-439E-B47B-6FAB71B75B9D}" srcOrd="0" destOrd="0" presId="urn:microsoft.com/office/officeart/2008/layout/SquareAccentList"/>
    <dgm:cxn modelId="{51929A03-12FE-47DE-A014-E01559AC735E}" type="presParOf" srcId="{3AB2BF4F-29D1-497E-87F0-1BCE987AD77C}" destId="{52AC6330-09BC-423F-BBB3-0B311E70AB89}" srcOrd="1" destOrd="0" presId="urn:microsoft.com/office/officeart/2008/layout/SquareAccentList"/>
    <dgm:cxn modelId="{221DB6DA-83D6-46F2-A55C-9DA340AA11E8}" type="presParOf" srcId="{3AB2BF4F-29D1-497E-87F0-1BCE987AD77C}" destId="{92CDCAE0-02FA-4B0D-8A67-EA946B255D12}" srcOrd="2" destOrd="0" presId="urn:microsoft.com/office/officeart/2008/layout/SquareAccentList"/>
    <dgm:cxn modelId="{8A8E3875-13CC-49BC-8920-F7E91F90E5B5}" type="presParOf" srcId="{B2814C5C-4FC7-4134-BD1B-70C40D8B9DDC}" destId="{3C33DD35-15AD-4FD8-ADDB-15B1D6D93499}" srcOrd="1" destOrd="0" presId="urn:microsoft.com/office/officeart/2008/layout/SquareAccentList"/>
    <dgm:cxn modelId="{EC7E2D89-DB2F-4F9F-885A-A88B3D2E2983}" type="presParOf" srcId="{3C33DD35-15AD-4FD8-ADDB-15B1D6D93499}" destId="{23910887-2BE5-40CB-BCDE-16631FD4FC84}" srcOrd="0" destOrd="0" presId="urn:microsoft.com/office/officeart/2008/layout/SquareAccentList"/>
    <dgm:cxn modelId="{ED5B6AB1-B641-44C4-935D-6DEE64CC830F}" type="presParOf" srcId="{23910887-2BE5-40CB-BCDE-16631FD4FC84}" destId="{11D8AFFD-4F87-4926-BD52-25654692A877}" srcOrd="0" destOrd="0" presId="urn:microsoft.com/office/officeart/2008/layout/SquareAccentList"/>
    <dgm:cxn modelId="{70CE1BCC-6B55-4D24-8D9F-E76B52489DC5}" type="presParOf" srcId="{23910887-2BE5-40CB-BCDE-16631FD4FC84}" destId="{B9B790AD-A341-4783-ABA4-4A78B2FE4990}" srcOrd="1" destOrd="0" presId="urn:microsoft.com/office/officeart/2008/layout/SquareAccentList"/>
    <dgm:cxn modelId="{957BB346-CA1E-4681-BA05-E7268D0684A3}" type="presParOf" srcId="{3C33DD35-15AD-4FD8-ADDB-15B1D6D93499}" destId="{97AEF361-2E00-40C5-983D-A053A1C5F6EE}" srcOrd="1" destOrd="0" presId="urn:microsoft.com/office/officeart/2008/layout/SquareAccentList"/>
    <dgm:cxn modelId="{35CDE79B-86FC-4C3D-90F2-FDED7221DFDB}" type="presParOf" srcId="{97AEF361-2E00-40C5-983D-A053A1C5F6EE}" destId="{BBB1DBF6-4FEC-4A18-A954-A3F47556E34A}" srcOrd="0" destOrd="0" presId="urn:microsoft.com/office/officeart/2008/layout/SquareAccentList"/>
    <dgm:cxn modelId="{8300630C-BC5D-49C2-B94E-46FB68354D47}" type="presParOf" srcId="{97AEF361-2E00-40C5-983D-A053A1C5F6EE}" destId="{58704BB5-6066-41E9-8A56-F763E69351D3}" srcOrd="1" destOrd="0" presId="urn:microsoft.com/office/officeart/2008/layout/SquareAccentList"/>
    <dgm:cxn modelId="{C32ABFD2-9227-432B-AD35-981799288B2E}" type="presParOf" srcId="{3C33DD35-15AD-4FD8-ADDB-15B1D6D93499}" destId="{52FF207E-21B9-402A-A6F1-47E4836F1A93}" srcOrd="2" destOrd="0" presId="urn:microsoft.com/office/officeart/2008/layout/SquareAccentList"/>
    <dgm:cxn modelId="{3B1128AB-FBDB-4FB5-B42D-B1623BD8D258}" type="presParOf" srcId="{52FF207E-21B9-402A-A6F1-47E4836F1A93}" destId="{6CCB7952-7D7F-4AD7-8B47-5183D93AF95F}" srcOrd="0" destOrd="0" presId="urn:microsoft.com/office/officeart/2008/layout/SquareAccentList"/>
    <dgm:cxn modelId="{8117FCC8-82D8-49AF-BF1A-589D376AF877}" type="presParOf" srcId="{52FF207E-21B9-402A-A6F1-47E4836F1A93}" destId="{17E8D75E-8D3E-4D16-BC0C-E99E2A476003}" srcOrd="1" destOrd="0" presId="urn:microsoft.com/office/officeart/2008/layout/SquareAccentList"/>
    <dgm:cxn modelId="{9D4E3951-CCC7-4959-AA97-E980B604BA08}" type="presParOf" srcId="{3C33DD35-15AD-4FD8-ADDB-15B1D6D93499}" destId="{72E59AAF-BA5D-46BA-9407-0639B059E453}" srcOrd="3" destOrd="0" presId="urn:microsoft.com/office/officeart/2008/layout/SquareAccentList"/>
    <dgm:cxn modelId="{BF82A9ED-6ECB-413C-A5CE-FC43E10B6A6C}" type="presParOf" srcId="{72E59AAF-BA5D-46BA-9407-0639B059E453}" destId="{4E4F2CD0-2565-497E-B016-F508FB4C5ACC}" srcOrd="0" destOrd="0" presId="urn:microsoft.com/office/officeart/2008/layout/SquareAccentList"/>
    <dgm:cxn modelId="{0500B2A1-1D59-4D3D-B3EC-6DCBB6236807}" type="presParOf" srcId="{72E59AAF-BA5D-46BA-9407-0639B059E453}" destId="{448E927E-126F-4A0D-9CF4-441032EC214F}" srcOrd="1" destOrd="0" presId="urn:microsoft.com/office/officeart/2008/layout/SquareAccentList"/>
    <dgm:cxn modelId="{5EEEAA31-3C9A-4D3D-A2D2-B37676EA4FDA}" type="presParOf" srcId="{3C33DD35-15AD-4FD8-ADDB-15B1D6D93499}" destId="{DAE79C3D-6AD2-4A0F-ADD1-22304B5C47CB}" srcOrd="4" destOrd="0" presId="urn:microsoft.com/office/officeart/2008/layout/SquareAccentList"/>
    <dgm:cxn modelId="{7833E59D-C50D-43FB-A11B-BC8F48439414}" type="presParOf" srcId="{DAE79C3D-6AD2-4A0F-ADD1-22304B5C47CB}" destId="{5AA6E75A-986D-4A89-A02C-AC3B5569F138}" srcOrd="0" destOrd="0" presId="urn:microsoft.com/office/officeart/2008/layout/SquareAccentList"/>
    <dgm:cxn modelId="{9942EF2F-9B5D-4DA6-8BDC-B7D8360CE08F}" type="presParOf" srcId="{DAE79C3D-6AD2-4A0F-ADD1-22304B5C47CB}" destId="{87715A0B-5B4E-4674-BE0C-60D14D475C86}" srcOrd="1" destOrd="0" presId="urn:microsoft.com/office/officeart/2008/layout/SquareAccentList"/>
    <dgm:cxn modelId="{FBD5A2B1-19F0-4B35-B3CB-F374CD15EBFF}" type="presParOf" srcId="{3C33DD35-15AD-4FD8-ADDB-15B1D6D93499}" destId="{0FDC3549-81CF-4FCA-A3FE-F7FE1580065E}" srcOrd="5" destOrd="0" presId="urn:microsoft.com/office/officeart/2008/layout/SquareAccentList"/>
    <dgm:cxn modelId="{7FD8D885-2D95-4FB1-8A8F-16B92BB635D3}" type="presParOf" srcId="{0FDC3549-81CF-4FCA-A3FE-F7FE1580065E}" destId="{EE6FA4C1-3C20-463F-A13F-7B85AE43EF4B}" srcOrd="0" destOrd="0" presId="urn:microsoft.com/office/officeart/2008/layout/SquareAccentList"/>
    <dgm:cxn modelId="{EDD1FFFD-001E-4AE9-8E7D-6624E01DCEAF}" type="presParOf" srcId="{0FDC3549-81CF-4FCA-A3FE-F7FE1580065E}" destId="{559C5E80-5F00-48CB-8CF3-6D38E211AB8A}" srcOrd="1" destOrd="0" presId="urn:microsoft.com/office/officeart/2008/layout/SquareAccentList"/>
    <dgm:cxn modelId="{2E28F867-E408-404A-A812-EB9FB8D1ADD7}" type="presParOf" srcId="{3C33DD35-15AD-4FD8-ADDB-15B1D6D93499}" destId="{3762D582-6A68-49BE-A5CB-350652453321}" srcOrd="6" destOrd="0" presId="urn:microsoft.com/office/officeart/2008/layout/SquareAccentList"/>
    <dgm:cxn modelId="{1F4ED31D-04FD-4370-B6EE-B4DF918A60FB}" type="presParOf" srcId="{3762D582-6A68-49BE-A5CB-350652453321}" destId="{DDB29433-9466-414F-B002-B994CFF28C07}" srcOrd="0" destOrd="0" presId="urn:microsoft.com/office/officeart/2008/layout/SquareAccentList"/>
    <dgm:cxn modelId="{452AD1D0-0A9C-4989-8A6C-05272B1DBF11}" type="presParOf" srcId="{3762D582-6A68-49BE-A5CB-350652453321}" destId="{17BC43EB-7DD8-47D8-B1A5-3A71FB305AAA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8BAE91-4126-4E31-BBF9-B0A5DE7FD168}" type="doc">
      <dgm:prSet loTypeId="urn:microsoft.com/office/officeart/2005/8/layout/hierarchy6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5134485F-1721-4EBA-B9A7-43F1C4732BD9}">
      <dgm:prSet phldrT="[Text]"/>
      <dgm:spPr/>
      <dgm:t>
        <a:bodyPr/>
        <a:lstStyle/>
        <a:p>
          <a:r>
            <a:rPr lang="cs-CZ" dirty="0" smtClean="0"/>
            <a:t>VÝZKUMNÁ ORGANIZACE</a:t>
          </a:r>
          <a:endParaRPr lang="cs-CZ" dirty="0"/>
        </a:p>
      </dgm:t>
    </dgm:pt>
    <dgm:pt modelId="{07055665-588E-4733-82A8-4AEE11CDF225}" type="parTrans" cxnId="{04E47567-1DDA-4395-99AF-4D0BADEEDF0E}">
      <dgm:prSet/>
      <dgm:spPr/>
      <dgm:t>
        <a:bodyPr/>
        <a:lstStyle/>
        <a:p>
          <a:endParaRPr lang="cs-CZ"/>
        </a:p>
      </dgm:t>
    </dgm:pt>
    <dgm:pt modelId="{C74BF884-6EEA-4A67-9DEA-45EFAF3FB46A}" type="sibTrans" cxnId="{04E47567-1DDA-4395-99AF-4D0BADEEDF0E}">
      <dgm:prSet/>
      <dgm:spPr/>
      <dgm:t>
        <a:bodyPr/>
        <a:lstStyle/>
        <a:p>
          <a:endParaRPr lang="cs-CZ"/>
        </a:p>
      </dgm:t>
    </dgm:pt>
    <dgm:pt modelId="{5328BE32-0D11-4E61-A5DC-82C671A42322}">
      <dgm:prSet phldrT="[Text]"/>
      <dgm:spPr/>
      <dgm:t>
        <a:bodyPr/>
        <a:lstStyle/>
        <a:p>
          <a:r>
            <a:rPr lang="cs-CZ" dirty="0" smtClean="0"/>
            <a:t>ROZVOJ AKADEMICKÝCH PRACOVNÍKŮ</a:t>
          </a:r>
          <a:endParaRPr lang="cs-CZ" dirty="0"/>
        </a:p>
      </dgm:t>
    </dgm:pt>
    <dgm:pt modelId="{92B89FFC-AAE3-4683-B280-80FB80E5B796}" type="parTrans" cxnId="{09786088-6039-43D5-9578-E19C0C84977A}">
      <dgm:prSet/>
      <dgm:spPr/>
      <dgm:t>
        <a:bodyPr/>
        <a:lstStyle/>
        <a:p>
          <a:endParaRPr lang="cs-CZ"/>
        </a:p>
      </dgm:t>
    </dgm:pt>
    <dgm:pt modelId="{E133EC1F-889C-4AE0-8651-6C4ED1130232}" type="sibTrans" cxnId="{09786088-6039-43D5-9578-E19C0C84977A}">
      <dgm:prSet/>
      <dgm:spPr/>
      <dgm:t>
        <a:bodyPr/>
        <a:lstStyle/>
        <a:p>
          <a:endParaRPr lang="cs-CZ"/>
        </a:p>
      </dgm:t>
    </dgm:pt>
    <dgm:pt modelId="{A59361EC-08EC-4038-8EF0-4D6FC5EDABDA}">
      <dgm:prSet phldrT="[Text]"/>
      <dgm:spPr/>
      <dgm:t>
        <a:bodyPr/>
        <a:lstStyle/>
        <a:p>
          <a:r>
            <a:rPr lang="cs-CZ" dirty="0" smtClean="0"/>
            <a:t>ODBORNÉ ZNALOSTI</a:t>
          </a:r>
          <a:endParaRPr lang="cs-CZ" dirty="0"/>
        </a:p>
      </dgm:t>
    </dgm:pt>
    <dgm:pt modelId="{8A33657E-10B0-4FD6-8AFA-C2734ADF848D}" type="parTrans" cxnId="{FFD662DA-97E9-41AA-8974-E190554CCDD1}">
      <dgm:prSet/>
      <dgm:spPr/>
      <dgm:t>
        <a:bodyPr/>
        <a:lstStyle/>
        <a:p>
          <a:endParaRPr lang="cs-CZ"/>
        </a:p>
      </dgm:t>
    </dgm:pt>
    <dgm:pt modelId="{1E065198-8A95-44FD-9D0B-A8929798FB83}" type="sibTrans" cxnId="{FFD662DA-97E9-41AA-8974-E190554CCDD1}">
      <dgm:prSet/>
      <dgm:spPr/>
      <dgm:t>
        <a:bodyPr/>
        <a:lstStyle/>
        <a:p>
          <a:endParaRPr lang="cs-CZ"/>
        </a:p>
      </dgm:t>
    </dgm:pt>
    <dgm:pt modelId="{7D840090-463E-4ECA-839C-7821DA43CCB1}">
      <dgm:prSet phldrT="[Text]"/>
      <dgm:spPr/>
      <dgm:t>
        <a:bodyPr/>
        <a:lstStyle/>
        <a:p>
          <a:r>
            <a:rPr lang="cs-CZ" dirty="0" smtClean="0"/>
            <a:t>PEDAGOGIKA</a:t>
          </a:r>
          <a:endParaRPr lang="cs-CZ" dirty="0"/>
        </a:p>
      </dgm:t>
    </dgm:pt>
    <dgm:pt modelId="{6403C6EA-4078-4439-9C17-146A375B0E7C}" type="parTrans" cxnId="{64E2FFC0-A6DC-44CC-A7C2-EC48BF71F691}">
      <dgm:prSet/>
      <dgm:spPr/>
      <dgm:t>
        <a:bodyPr/>
        <a:lstStyle/>
        <a:p>
          <a:endParaRPr lang="cs-CZ"/>
        </a:p>
      </dgm:t>
    </dgm:pt>
    <dgm:pt modelId="{964A233F-E83B-42FB-8A27-FBC0797BF891}" type="sibTrans" cxnId="{64E2FFC0-A6DC-44CC-A7C2-EC48BF71F691}">
      <dgm:prSet/>
      <dgm:spPr/>
      <dgm:t>
        <a:bodyPr/>
        <a:lstStyle/>
        <a:p>
          <a:endParaRPr lang="cs-CZ"/>
        </a:p>
      </dgm:t>
    </dgm:pt>
    <dgm:pt modelId="{70887D67-117F-48FD-B7CC-9170BF62629F}">
      <dgm:prSet phldrT="[Text]"/>
      <dgm:spPr/>
      <dgm:t>
        <a:bodyPr/>
        <a:lstStyle/>
        <a:p>
          <a:r>
            <a:rPr lang="cs-CZ" dirty="0" smtClean="0"/>
            <a:t>VÝZKUM</a:t>
          </a:r>
          <a:endParaRPr lang="cs-CZ" dirty="0"/>
        </a:p>
      </dgm:t>
    </dgm:pt>
    <dgm:pt modelId="{638B1214-EB28-4AA0-940B-85FE540BF7C4}" type="parTrans" cxnId="{03FC1B43-C5E2-452F-AAD2-5D0DF98A8114}">
      <dgm:prSet/>
      <dgm:spPr/>
      <dgm:t>
        <a:bodyPr/>
        <a:lstStyle/>
        <a:p>
          <a:endParaRPr lang="cs-CZ"/>
        </a:p>
      </dgm:t>
    </dgm:pt>
    <dgm:pt modelId="{E4AE8E17-7DD3-4696-B499-B4617E92B0EF}" type="sibTrans" cxnId="{03FC1B43-C5E2-452F-AAD2-5D0DF98A8114}">
      <dgm:prSet/>
      <dgm:spPr/>
      <dgm:t>
        <a:bodyPr/>
        <a:lstStyle/>
        <a:p>
          <a:endParaRPr lang="cs-CZ"/>
        </a:p>
      </dgm:t>
    </dgm:pt>
    <dgm:pt modelId="{8F3F4A5B-183D-478B-95F1-E02EF0E1DA2A}">
      <dgm:prSet phldrT="[Text]"/>
      <dgm:spPr/>
      <dgm:t>
        <a:bodyPr/>
        <a:lstStyle/>
        <a:p>
          <a:r>
            <a:rPr lang="cs-CZ" dirty="0" smtClean="0"/>
            <a:t>GEOGRAFICKÝ ÚSTAV</a:t>
          </a:r>
          <a:endParaRPr lang="cs-CZ" dirty="0"/>
        </a:p>
      </dgm:t>
    </dgm:pt>
    <dgm:pt modelId="{58E10B9D-2ED5-4A90-BE0D-2FF49CBB5703}" type="parTrans" cxnId="{F6203203-E8D1-4168-89BB-972191A705A7}">
      <dgm:prSet/>
      <dgm:spPr/>
      <dgm:t>
        <a:bodyPr/>
        <a:lstStyle/>
        <a:p>
          <a:endParaRPr lang="cs-CZ"/>
        </a:p>
      </dgm:t>
    </dgm:pt>
    <dgm:pt modelId="{7B6E5E73-018D-45A2-879A-E4A380786A20}" type="sibTrans" cxnId="{F6203203-E8D1-4168-89BB-972191A705A7}">
      <dgm:prSet/>
      <dgm:spPr/>
      <dgm:t>
        <a:bodyPr/>
        <a:lstStyle/>
        <a:p>
          <a:endParaRPr lang="cs-CZ"/>
        </a:p>
      </dgm:t>
    </dgm:pt>
    <dgm:pt modelId="{88FD157B-AFCE-4797-A31D-EAFE3C5DA8A5}">
      <dgm:prSet phldrT="[Text]"/>
      <dgm:spPr/>
      <dgm:t>
        <a:bodyPr/>
        <a:lstStyle/>
        <a:p>
          <a:r>
            <a:rPr lang="cs-CZ" dirty="0" smtClean="0"/>
            <a:t>STRATEGICKÝ CÍL</a:t>
          </a:r>
          <a:endParaRPr lang="cs-CZ" dirty="0"/>
        </a:p>
      </dgm:t>
    </dgm:pt>
    <dgm:pt modelId="{157475E8-9D35-43E3-B836-9689429253C0}" type="parTrans" cxnId="{03D66160-9E39-40E0-BECE-27C8623317FB}">
      <dgm:prSet/>
      <dgm:spPr/>
      <dgm:t>
        <a:bodyPr/>
        <a:lstStyle/>
        <a:p>
          <a:endParaRPr lang="cs-CZ"/>
        </a:p>
      </dgm:t>
    </dgm:pt>
    <dgm:pt modelId="{A0EC5DA2-0EA6-48CB-81ED-EC8AD98094A9}" type="sibTrans" cxnId="{03D66160-9E39-40E0-BECE-27C8623317FB}">
      <dgm:prSet/>
      <dgm:spPr/>
      <dgm:t>
        <a:bodyPr/>
        <a:lstStyle/>
        <a:p>
          <a:endParaRPr lang="cs-CZ"/>
        </a:p>
      </dgm:t>
    </dgm:pt>
    <dgm:pt modelId="{31008AE2-1867-4965-AF35-3242E0B509C5}">
      <dgm:prSet phldrT="[Text]"/>
      <dgm:spPr/>
      <dgm:t>
        <a:bodyPr/>
        <a:lstStyle/>
        <a:p>
          <a:r>
            <a:rPr lang="cs-CZ" dirty="0" smtClean="0"/>
            <a:t>PORTFOLIO</a:t>
          </a:r>
          <a:endParaRPr lang="cs-CZ" dirty="0"/>
        </a:p>
      </dgm:t>
    </dgm:pt>
    <dgm:pt modelId="{9270751B-4BF7-4D02-B03F-14484F2EED77}" type="parTrans" cxnId="{AD99B819-9260-404B-846C-3E512D4F8EDB}">
      <dgm:prSet/>
      <dgm:spPr/>
      <dgm:t>
        <a:bodyPr/>
        <a:lstStyle/>
        <a:p>
          <a:endParaRPr lang="cs-CZ"/>
        </a:p>
      </dgm:t>
    </dgm:pt>
    <dgm:pt modelId="{A616A641-7509-440E-B9C2-6FF09D21EBAA}" type="sibTrans" cxnId="{AD99B819-9260-404B-846C-3E512D4F8EDB}">
      <dgm:prSet/>
      <dgm:spPr/>
      <dgm:t>
        <a:bodyPr/>
        <a:lstStyle/>
        <a:p>
          <a:endParaRPr lang="cs-CZ"/>
        </a:p>
      </dgm:t>
    </dgm:pt>
    <dgm:pt modelId="{81ED5176-2DE9-4421-917A-5795B10ABD66}">
      <dgm:prSet phldrT="[Text]"/>
      <dgm:spPr/>
      <dgm:t>
        <a:bodyPr/>
        <a:lstStyle/>
        <a:p>
          <a:r>
            <a:rPr lang="cs-CZ" dirty="0" smtClean="0"/>
            <a:t>PROGRAM</a:t>
          </a:r>
          <a:endParaRPr lang="cs-CZ" dirty="0"/>
        </a:p>
      </dgm:t>
    </dgm:pt>
    <dgm:pt modelId="{DEE9F617-A3ED-4A70-A06A-4666598AB476}" type="parTrans" cxnId="{0D5F2A97-9C87-4D35-A657-DF34A504543D}">
      <dgm:prSet/>
      <dgm:spPr/>
      <dgm:t>
        <a:bodyPr/>
        <a:lstStyle/>
        <a:p>
          <a:endParaRPr lang="cs-CZ"/>
        </a:p>
      </dgm:t>
    </dgm:pt>
    <dgm:pt modelId="{C4521DCF-1F70-4B45-BB7D-77E88C61215A}" type="sibTrans" cxnId="{0D5F2A97-9C87-4D35-A657-DF34A504543D}">
      <dgm:prSet/>
      <dgm:spPr/>
      <dgm:t>
        <a:bodyPr/>
        <a:lstStyle/>
        <a:p>
          <a:endParaRPr lang="cs-CZ"/>
        </a:p>
      </dgm:t>
    </dgm:pt>
    <dgm:pt modelId="{782CB312-FA55-498B-80C0-01C54ED0A4E5}">
      <dgm:prSet phldrT="[Text]"/>
      <dgm:spPr/>
      <dgm:t>
        <a:bodyPr/>
        <a:lstStyle/>
        <a:p>
          <a:endParaRPr lang="cs-CZ" dirty="0"/>
        </a:p>
      </dgm:t>
    </dgm:pt>
    <dgm:pt modelId="{BDF5E598-8707-4CD5-846B-15BB00A890AC}" type="parTrans" cxnId="{A002DCAE-9DC9-442E-8AD7-B775F01A4A6D}">
      <dgm:prSet/>
      <dgm:spPr/>
      <dgm:t>
        <a:bodyPr/>
        <a:lstStyle/>
        <a:p>
          <a:endParaRPr lang="cs-CZ"/>
        </a:p>
      </dgm:t>
    </dgm:pt>
    <dgm:pt modelId="{C1DA99BE-7A2C-4035-BBA7-EC38D5034638}" type="sibTrans" cxnId="{A002DCAE-9DC9-442E-8AD7-B775F01A4A6D}">
      <dgm:prSet/>
      <dgm:spPr/>
      <dgm:t>
        <a:bodyPr/>
        <a:lstStyle/>
        <a:p>
          <a:endParaRPr lang="cs-CZ"/>
        </a:p>
      </dgm:t>
    </dgm:pt>
    <dgm:pt modelId="{B05F5E08-5D76-44EA-A1A1-64CD7A14E206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ÚČAST NA KONFERENÍCH</a:t>
          </a:r>
          <a:endParaRPr lang="cs-CZ" dirty="0">
            <a:solidFill>
              <a:schemeClr val="tx1"/>
            </a:solidFill>
          </a:endParaRPr>
        </a:p>
      </dgm:t>
    </dgm:pt>
    <dgm:pt modelId="{7686A86E-072B-4464-B26A-66F4A5E74F5F}" type="parTrans" cxnId="{4835AA2F-80EB-4687-95D9-4D41A074C6B7}">
      <dgm:prSet/>
      <dgm:spPr/>
      <dgm:t>
        <a:bodyPr/>
        <a:lstStyle/>
        <a:p>
          <a:endParaRPr lang="cs-CZ"/>
        </a:p>
      </dgm:t>
    </dgm:pt>
    <dgm:pt modelId="{97F26369-D300-4EAA-BBEE-9206ADEF5B22}" type="sibTrans" cxnId="{4835AA2F-80EB-4687-95D9-4D41A074C6B7}">
      <dgm:prSet/>
      <dgm:spPr/>
      <dgm:t>
        <a:bodyPr/>
        <a:lstStyle/>
        <a:p>
          <a:endParaRPr lang="cs-CZ"/>
        </a:p>
      </dgm:t>
    </dgm:pt>
    <dgm:pt modelId="{2C12DC7E-E2ED-4A92-9D53-0B9D645A9F1A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CZECH POLAR</a:t>
          </a:r>
          <a:endParaRPr lang="cs-CZ" dirty="0">
            <a:solidFill>
              <a:schemeClr val="tx1"/>
            </a:solidFill>
          </a:endParaRPr>
        </a:p>
      </dgm:t>
    </dgm:pt>
    <dgm:pt modelId="{70CDB21D-46DC-4F83-90A3-E4F44AC50DCE}" type="parTrans" cxnId="{D416B04B-5670-4C4C-A6B9-582B3AE00279}">
      <dgm:prSet/>
      <dgm:spPr/>
      <dgm:t>
        <a:bodyPr/>
        <a:lstStyle/>
        <a:p>
          <a:endParaRPr lang="cs-CZ"/>
        </a:p>
      </dgm:t>
    </dgm:pt>
    <dgm:pt modelId="{4D4029B5-475B-44B5-81C7-44DB0D1AFC3C}" type="sibTrans" cxnId="{D416B04B-5670-4C4C-A6B9-582B3AE00279}">
      <dgm:prSet/>
      <dgm:spPr/>
      <dgm:t>
        <a:bodyPr/>
        <a:lstStyle/>
        <a:p>
          <a:endParaRPr lang="cs-CZ"/>
        </a:p>
      </dgm:t>
    </dgm:pt>
    <dgm:pt modelId="{7B825F64-F268-4630-8987-223266C5598E}" type="pres">
      <dgm:prSet presAssocID="{BA8BAE91-4126-4E31-BBF9-B0A5DE7FD16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01D96C0-E32E-467A-A1EA-319BD7FA4100}" type="pres">
      <dgm:prSet presAssocID="{BA8BAE91-4126-4E31-BBF9-B0A5DE7FD168}" presName="hierFlow" presStyleCnt="0"/>
      <dgm:spPr/>
    </dgm:pt>
    <dgm:pt modelId="{E56149ED-35F3-46F0-8971-2F77737FFA68}" type="pres">
      <dgm:prSet presAssocID="{BA8BAE91-4126-4E31-BBF9-B0A5DE7FD168}" presName="firstBuf" presStyleCnt="0"/>
      <dgm:spPr/>
    </dgm:pt>
    <dgm:pt modelId="{D0540808-B55D-4885-B38B-7221374A6390}" type="pres">
      <dgm:prSet presAssocID="{BA8BAE91-4126-4E31-BBF9-B0A5DE7FD16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BBF178E-77D5-4F1C-A1A6-95D212FC0358}" type="pres">
      <dgm:prSet presAssocID="{5134485F-1721-4EBA-B9A7-43F1C4732BD9}" presName="Name14" presStyleCnt="0"/>
      <dgm:spPr/>
    </dgm:pt>
    <dgm:pt modelId="{CF00C43A-8FCB-497B-9BF9-000910F11AE1}" type="pres">
      <dgm:prSet presAssocID="{5134485F-1721-4EBA-B9A7-43F1C4732BD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76A9252-ED86-4C5C-9601-78DCF55D881B}" type="pres">
      <dgm:prSet presAssocID="{5134485F-1721-4EBA-B9A7-43F1C4732BD9}" presName="hierChild2" presStyleCnt="0"/>
      <dgm:spPr/>
    </dgm:pt>
    <dgm:pt modelId="{DA7A8477-ADA6-4302-AECE-E7DEF37EBD40}" type="pres">
      <dgm:prSet presAssocID="{92B89FFC-AAE3-4683-B280-80FB80E5B796}" presName="Name19" presStyleLbl="parChTrans1D2" presStyleIdx="0" presStyleCnt="2"/>
      <dgm:spPr/>
      <dgm:t>
        <a:bodyPr/>
        <a:lstStyle/>
        <a:p>
          <a:endParaRPr lang="cs-CZ"/>
        </a:p>
      </dgm:t>
    </dgm:pt>
    <dgm:pt modelId="{5D844C90-56E5-49BA-9008-8FCB0FD9B788}" type="pres">
      <dgm:prSet presAssocID="{5328BE32-0D11-4E61-A5DC-82C671A42322}" presName="Name21" presStyleCnt="0"/>
      <dgm:spPr/>
    </dgm:pt>
    <dgm:pt modelId="{9359A243-7EE0-403F-8351-2041099A9C37}" type="pres">
      <dgm:prSet presAssocID="{5328BE32-0D11-4E61-A5DC-82C671A42322}" presName="level2Shape" presStyleLbl="node2" presStyleIdx="0" presStyleCnt="2"/>
      <dgm:spPr/>
      <dgm:t>
        <a:bodyPr/>
        <a:lstStyle/>
        <a:p>
          <a:endParaRPr lang="cs-CZ"/>
        </a:p>
      </dgm:t>
    </dgm:pt>
    <dgm:pt modelId="{D8D2DF29-6A72-41CE-B1D7-93F14642ACAF}" type="pres">
      <dgm:prSet presAssocID="{5328BE32-0D11-4E61-A5DC-82C671A42322}" presName="hierChild3" presStyleCnt="0"/>
      <dgm:spPr/>
    </dgm:pt>
    <dgm:pt modelId="{5232DFCD-EF17-4CDD-A074-2588BEA6011E}" type="pres">
      <dgm:prSet presAssocID="{8A33657E-10B0-4FD6-8AFA-C2734ADF848D}" presName="Name19" presStyleLbl="parChTrans1D3" presStyleIdx="0" presStyleCnt="3"/>
      <dgm:spPr/>
      <dgm:t>
        <a:bodyPr/>
        <a:lstStyle/>
        <a:p>
          <a:endParaRPr lang="cs-CZ"/>
        </a:p>
      </dgm:t>
    </dgm:pt>
    <dgm:pt modelId="{FD2BBC4E-8332-4480-B474-7042E20A4249}" type="pres">
      <dgm:prSet presAssocID="{A59361EC-08EC-4038-8EF0-4D6FC5EDABDA}" presName="Name21" presStyleCnt="0"/>
      <dgm:spPr/>
    </dgm:pt>
    <dgm:pt modelId="{4190BDB4-1C73-492E-BC98-DECAEB5523F7}" type="pres">
      <dgm:prSet presAssocID="{A59361EC-08EC-4038-8EF0-4D6FC5EDABDA}" presName="level2Shape" presStyleLbl="node3" presStyleIdx="0" presStyleCnt="3"/>
      <dgm:spPr/>
      <dgm:t>
        <a:bodyPr/>
        <a:lstStyle/>
        <a:p>
          <a:endParaRPr lang="cs-CZ"/>
        </a:p>
      </dgm:t>
    </dgm:pt>
    <dgm:pt modelId="{24D8041C-86C6-4607-A523-95E1F229CDF1}" type="pres">
      <dgm:prSet presAssocID="{A59361EC-08EC-4038-8EF0-4D6FC5EDABDA}" presName="hierChild3" presStyleCnt="0"/>
      <dgm:spPr/>
    </dgm:pt>
    <dgm:pt modelId="{F0814D00-4EDD-4081-A4F8-ACB66868D5BA}" type="pres">
      <dgm:prSet presAssocID="{7686A86E-072B-4464-B26A-66F4A5E74F5F}" presName="Name19" presStyleLbl="parChTrans1D4" presStyleIdx="0" presStyleCnt="2"/>
      <dgm:spPr/>
      <dgm:t>
        <a:bodyPr/>
        <a:lstStyle/>
        <a:p>
          <a:endParaRPr lang="cs-CZ"/>
        </a:p>
      </dgm:t>
    </dgm:pt>
    <dgm:pt modelId="{8DE2E338-C789-4724-A1F2-60A03168BDC9}" type="pres">
      <dgm:prSet presAssocID="{B05F5E08-5D76-44EA-A1A1-64CD7A14E206}" presName="Name21" presStyleCnt="0"/>
      <dgm:spPr/>
    </dgm:pt>
    <dgm:pt modelId="{9E1DFD0B-F4BC-4F4C-90A7-BCA498D02633}" type="pres">
      <dgm:prSet presAssocID="{B05F5E08-5D76-44EA-A1A1-64CD7A14E206}" presName="level2Shape" presStyleLbl="node4" presStyleIdx="0" presStyleCnt="2"/>
      <dgm:spPr/>
      <dgm:t>
        <a:bodyPr/>
        <a:lstStyle/>
        <a:p>
          <a:endParaRPr lang="cs-CZ"/>
        </a:p>
      </dgm:t>
    </dgm:pt>
    <dgm:pt modelId="{15CFD69C-1462-4232-9FAB-AA7EFFF0D572}" type="pres">
      <dgm:prSet presAssocID="{B05F5E08-5D76-44EA-A1A1-64CD7A14E206}" presName="hierChild3" presStyleCnt="0"/>
      <dgm:spPr/>
    </dgm:pt>
    <dgm:pt modelId="{D84072BD-CACA-4AF7-9EF2-1425372CBC17}" type="pres">
      <dgm:prSet presAssocID="{6403C6EA-4078-4439-9C17-146A375B0E7C}" presName="Name19" presStyleLbl="parChTrans1D3" presStyleIdx="1" presStyleCnt="3"/>
      <dgm:spPr/>
      <dgm:t>
        <a:bodyPr/>
        <a:lstStyle/>
        <a:p>
          <a:endParaRPr lang="cs-CZ"/>
        </a:p>
      </dgm:t>
    </dgm:pt>
    <dgm:pt modelId="{65618622-6B80-488E-A3C8-147D85E503FA}" type="pres">
      <dgm:prSet presAssocID="{7D840090-463E-4ECA-839C-7821DA43CCB1}" presName="Name21" presStyleCnt="0"/>
      <dgm:spPr/>
    </dgm:pt>
    <dgm:pt modelId="{22244917-E709-4584-A485-F7F89451DF45}" type="pres">
      <dgm:prSet presAssocID="{7D840090-463E-4ECA-839C-7821DA43CCB1}" presName="level2Shape" presStyleLbl="node3" presStyleIdx="1" presStyleCnt="3"/>
      <dgm:spPr/>
      <dgm:t>
        <a:bodyPr/>
        <a:lstStyle/>
        <a:p>
          <a:endParaRPr lang="cs-CZ"/>
        </a:p>
      </dgm:t>
    </dgm:pt>
    <dgm:pt modelId="{F9040C0D-4ADE-46CE-A6C5-A40A6C1FEA82}" type="pres">
      <dgm:prSet presAssocID="{7D840090-463E-4ECA-839C-7821DA43CCB1}" presName="hierChild3" presStyleCnt="0"/>
      <dgm:spPr/>
    </dgm:pt>
    <dgm:pt modelId="{E5384E65-6730-4D78-B698-89926E42B9DF}" type="pres">
      <dgm:prSet presAssocID="{638B1214-EB28-4AA0-940B-85FE540BF7C4}" presName="Name19" presStyleLbl="parChTrans1D2" presStyleIdx="1" presStyleCnt="2"/>
      <dgm:spPr/>
      <dgm:t>
        <a:bodyPr/>
        <a:lstStyle/>
        <a:p>
          <a:endParaRPr lang="cs-CZ"/>
        </a:p>
      </dgm:t>
    </dgm:pt>
    <dgm:pt modelId="{30F0943A-98BD-4482-A08F-9306FA109427}" type="pres">
      <dgm:prSet presAssocID="{70887D67-117F-48FD-B7CC-9170BF62629F}" presName="Name21" presStyleCnt="0"/>
      <dgm:spPr/>
    </dgm:pt>
    <dgm:pt modelId="{4A56A5FB-B613-4591-ABE0-12CC890F3219}" type="pres">
      <dgm:prSet presAssocID="{70887D67-117F-48FD-B7CC-9170BF62629F}" presName="level2Shape" presStyleLbl="node2" presStyleIdx="1" presStyleCnt="2"/>
      <dgm:spPr/>
      <dgm:t>
        <a:bodyPr/>
        <a:lstStyle/>
        <a:p>
          <a:endParaRPr lang="cs-CZ"/>
        </a:p>
      </dgm:t>
    </dgm:pt>
    <dgm:pt modelId="{5CDCC292-790A-425F-8376-51D9C2CA5E99}" type="pres">
      <dgm:prSet presAssocID="{70887D67-117F-48FD-B7CC-9170BF62629F}" presName="hierChild3" presStyleCnt="0"/>
      <dgm:spPr/>
    </dgm:pt>
    <dgm:pt modelId="{C8359883-A78B-4795-8DCF-CA14BFEC8EBB}" type="pres">
      <dgm:prSet presAssocID="{58E10B9D-2ED5-4A90-BE0D-2FF49CBB5703}" presName="Name19" presStyleLbl="parChTrans1D3" presStyleIdx="2" presStyleCnt="3"/>
      <dgm:spPr/>
      <dgm:t>
        <a:bodyPr/>
        <a:lstStyle/>
        <a:p>
          <a:endParaRPr lang="cs-CZ"/>
        </a:p>
      </dgm:t>
    </dgm:pt>
    <dgm:pt modelId="{A904ACD6-CAFC-4AB0-997B-15785FD91982}" type="pres">
      <dgm:prSet presAssocID="{8F3F4A5B-183D-478B-95F1-E02EF0E1DA2A}" presName="Name21" presStyleCnt="0"/>
      <dgm:spPr/>
    </dgm:pt>
    <dgm:pt modelId="{D7DD9256-DA4B-4FA9-ABBA-038F3EEA2555}" type="pres">
      <dgm:prSet presAssocID="{8F3F4A5B-183D-478B-95F1-E02EF0E1DA2A}" presName="level2Shape" presStyleLbl="node3" presStyleIdx="2" presStyleCnt="3"/>
      <dgm:spPr/>
      <dgm:t>
        <a:bodyPr/>
        <a:lstStyle/>
        <a:p>
          <a:endParaRPr lang="cs-CZ"/>
        </a:p>
      </dgm:t>
    </dgm:pt>
    <dgm:pt modelId="{7E698FB5-C8D6-414D-9E74-DF9302379A53}" type="pres">
      <dgm:prSet presAssocID="{8F3F4A5B-183D-478B-95F1-E02EF0E1DA2A}" presName="hierChild3" presStyleCnt="0"/>
      <dgm:spPr/>
    </dgm:pt>
    <dgm:pt modelId="{CBBB6C0E-94B1-48F3-ACB9-439C76565E58}" type="pres">
      <dgm:prSet presAssocID="{70CDB21D-46DC-4F83-90A3-E4F44AC50DCE}" presName="Name19" presStyleLbl="parChTrans1D4" presStyleIdx="1" presStyleCnt="2"/>
      <dgm:spPr/>
      <dgm:t>
        <a:bodyPr/>
        <a:lstStyle/>
        <a:p>
          <a:endParaRPr lang="cs-CZ"/>
        </a:p>
      </dgm:t>
    </dgm:pt>
    <dgm:pt modelId="{D0D0DC50-DDCB-4C44-BA51-78153E06CF49}" type="pres">
      <dgm:prSet presAssocID="{2C12DC7E-E2ED-4A92-9D53-0B9D645A9F1A}" presName="Name21" presStyleCnt="0"/>
      <dgm:spPr/>
    </dgm:pt>
    <dgm:pt modelId="{AC89FA65-6877-4127-A349-FB27293C7E45}" type="pres">
      <dgm:prSet presAssocID="{2C12DC7E-E2ED-4A92-9D53-0B9D645A9F1A}" presName="level2Shape" presStyleLbl="node4" presStyleIdx="1" presStyleCnt="2"/>
      <dgm:spPr/>
      <dgm:t>
        <a:bodyPr/>
        <a:lstStyle/>
        <a:p>
          <a:endParaRPr lang="cs-CZ"/>
        </a:p>
      </dgm:t>
    </dgm:pt>
    <dgm:pt modelId="{530872CB-0473-4919-B348-E7D80A42C662}" type="pres">
      <dgm:prSet presAssocID="{2C12DC7E-E2ED-4A92-9D53-0B9D645A9F1A}" presName="hierChild3" presStyleCnt="0"/>
      <dgm:spPr/>
    </dgm:pt>
    <dgm:pt modelId="{1523FCB4-540B-4038-9BFB-917C45852E83}" type="pres">
      <dgm:prSet presAssocID="{BA8BAE91-4126-4E31-BBF9-B0A5DE7FD168}" presName="bgShapesFlow" presStyleCnt="0"/>
      <dgm:spPr/>
    </dgm:pt>
    <dgm:pt modelId="{2041390C-668B-4DC3-8AB8-66FDA49E4A9B}" type="pres">
      <dgm:prSet presAssocID="{88FD157B-AFCE-4797-A31D-EAFE3C5DA8A5}" presName="rectComp" presStyleCnt="0"/>
      <dgm:spPr/>
    </dgm:pt>
    <dgm:pt modelId="{B07F4246-AF27-4836-8359-A65FFF9A4EEE}" type="pres">
      <dgm:prSet presAssocID="{88FD157B-AFCE-4797-A31D-EAFE3C5DA8A5}" presName="bgRect" presStyleLbl="bgShp" presStyleIdx="0" presStyleCnt="3"/>
      <dgm:spPr/>
      <dgm:t>
        <a:bodyPr/>
        <a:lstStyle/>
        <a:p>
          <a:endParaRPr lang="cs-CZ"/>
        </a:p>
      </dgm:t>
    </dgm:pt>
    <dgm:pt modelId="{B104C005-DD57-4F0E-B61F-6E52FC72B070}" type="pres">
      <dgm:prSet presAssocID="{88FD157B-AFCE-4797-A31D-EAFE3C5DA8A5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B8470E-BF65-4DFE-8EF9-CE496E3CDFC1}" type="pres">
      <dgm:prSet presAssocID="{88FD157B-AFCE-4797-A31D-EAFE3C5DA8A5}" presName="spComp" presStyleCnt="0"/>
      <dgm:spPr/>
    </dgm:pt>
    <dgm:pt modelId="{816FB7AE-ECDE-4E6E-9AA3-55ACE86730A8}" type="pres">
      <dgm:prSet presAssocID="{88FD157B-AFCE-4797-A31D-EAFE3C5DA8A5}" presName="vSp" presStyleCnt="0"/>
      <dgm:spPr/>
    </dgm:pt>
    <dgm:pt modelId="{9795340A-8E3B-4FF6-BC48-BB7DA25D1217}" type="pres">
      <dgm:prSet presAssocID="{31008AE2-1867-4965-AF35-3242E0B509C5}" presName="rectComp" presStyleCnt="0"/>
      <dgm:spPr/>
    </dgm:pt>
    <dgm:pt modelId="{4CAE9541-68D2-4632-A493-915585678B66}" type="pres">
      <dgm:prSet presAssocID="{31008AE2-1867-4965-AF35-3242E0B509C5}" presName="bgRect" presStyleLbl="bgShp" presStyleIdx="1" presStyleCnt="3"/>
      <dgm:spPr/>
      <dgm:t>
        <a:bodyPr/>
        <a:lstStyle/>
        <a:p>
          <a:endParaRPr lang="cs-CZ"/>
        </a:p>
      </dgm:t>
    </dgm:pt>
    <dgm:pt modelId="{BACC4406-F5EC-495A-A8AC-389F00CB6818}" type="pres">
      <dgm:prSet presAssocID="{31008AE2-1867-4965-AF35-3242E0B509C5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FE6648-514D-4A41-9B0F-0BD2BE041185}" type="pres">
      <dgm:prSet presAssocID="{31008AE2-1867-4965-AF35-3242E0B509C5}" presName="spComp" presStyleCnt="0"/>
      <dgm:spPr/>
    </dgm:pt>
    <dgm:pt modelId="{1B676E6A-E782-4FFE-B908-5F4F16E3FE99}" type="pres">
      <dgm:prSet presAssocID="{31008AE2-1867-4965-AF35-3242E0B509C5}" presName="vSp" presStyleCnt="0"/>
      <dgm:spPr/>
    </dgm:pt>
    <dgm:pt modelId="{B6C30432-8526-48B6-8046-13FC6AC6E904}" type="pres">
      <dgm:prSet presAssocID="{81ED5176-2DE9-4421-917A-5795B10ABD66}" presName="rectComp" presStyleCnt="0"/>
      <dgm:spPr/>
    </dgm:pt>
    <dgm:pt modelId="{06597391-E0C9-4D57-9143-A99E1C9D0C62}" type="pres">
      <dgm:prSet presAssocID="{81ED5176-2DE9-4421-917A-5795B10ABD66}" presName="bgRect" presStyleLbl="bgShp" presStyleIdx="2" presStyleCnt="3"/>
      <dgm:spPr/>
      <dgm:t>
        <a:bodyPr/>
        <a:lstStyle/>
        <a:p>
          <a:endParaRPr lang="cs-CZ"/>
        </a:p>
      </dgm:t>
    </dgm:pt>
    <dgm:pt modelId="{CBE7B27B-55DE-4354-8B4D-FD00434CA00A}" type="pres">
      <dgm:prSet presAssocID="{81ED5176-2DE9-4421-917A-5795B10ABD66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D4BAA9E-12AC-4A50-A6B2-1B73328D66DD}" type="presOf" srcId="{81ED5176-2DE9-4421-917A-5795B10ABD66}" destId="{CBE7B27B-55DE-4354-8B4D-FD00434CA00A}" srcOrd="1" destOrd="0" presId="urn:microsoft.com/office/officeart/2005/8/layout/hierarchy6"/>
    <dgm:cxn modelId="{64E2FFC0-A6DC-44CC-A7C2-EC48BF71F691}" srcId="{5328BE32-0D11-4E61-A5DC-82C671A42322}" destId="{7D840090-463E-4ECA-839C-7821DA43CCB1}" srcOrd="1" destOrd="0" parTransId="{6403C6EA-4078-4439-9C17-146A375B0E7C}" sibTransId="{964A233F-E83B-42FB-8A27-FBC0797BF891}"/>
    <dgm:cxn modelId="{4835AA2F-80EB-4687-95D9-4D41A074C6B7}" srcId="{A59361EC-08EC-4038-8EF0-4D6FC5EDABDA}" destId="{B05F5E08-5D76-44EA-A1A1-64CD7A14E206}" srcOrd="0" destOrd="0" parTransId="{7686A86E-072B-4464-B26A-66F4A5E74F5F}" sibTransId="{97F26369-D300-4EAA-BBEE-9206ADEF5B22}"/>
    <dgm:cxn modelId="{BCE81DA0-607B-4AA1-91D8-36E894D78034}" type="presOf" srcId="{88FD157B-AFCE-4797-A31D-EAFE3C5DA8A5}" destId="{B07F4246-AF27-4836-8359-A65FFF9A4EEE}" srcOrd="0" destOrd="0" presId="urn:microsoft.com/office/officeart/2005/8/layout/hierarchy6"/>
    <dgm:cxn modelId="{0D5F2A97-9C87-4D35-A657-DF34A504543D}" srcId="{BA8BAE91-4126-4E31-BBF9-B0A5DE7FD168}" destId="{81ED5176-2DE9-4421-917A-5795B10ABD66}" srcOrd="3" destOrd="0" parTransId="{DEE9F617-A3ED-4A70-A06A-4666598AB476}" sibTransId="{C4521DCF-1F70-4B45-BB7D-77E88C61215A}"/>
    <dgm:cxn modelId="{55653B3B-0FB7-42EB-AD6A-858347479D28}" type="presOf" srcId="{58E10B9D-2ED5-4A90-BE0D-2FF49CBB5703}" destId="{C8359883-A78B-4795-8DCF-CA14BFEC8EBB}" srcOrd="0" destOrd="0" presId="urn:microsoft.com/office/officeart/2005/8/layout/hierarchy6"/>
    <dgm:cxn modelId="{E5DA6D25-2292-4AFE-8A2B-8B945E3A0E40}" type="presOf" srcId="{8A33657E-10B0-4FD6-8AFA-C2734ADF848D}" destId="{5232DFCD-EF17-4CDD-A074-2588BEA6011E}" srcOrd="0" destOrd="0" presId="urn:microsoft.com/office/officeart/2005/8/layout/hierarchy6"/>
    <dgm:cxn modelId="{2EA215A2-1590-45D5-8335-179BA29D4BDA}" type="presOf" srcId="{8F3F4A5B-183D-478B-95F1-E02EF0E1DA2A}" destId="{D7DD9256-DA4B-4FA9-ABBA-038F3EEA2555}" srcOrd="0" destOrd="0" presId="urn:microsoft.com/office/officeart/2005/8/layout/hierarchy6"/>
    <dgm:cxn modelId="{3CF69D14-0E0D-4A89-A503-E09B747B5EDD}" type="presOf" srcId="{70887D67-117F-48FD-B7CC-9170BF62629F}" destId="{4A56A5FB-B613-4591-ABE0-12CC890F3219}" srcOrd="0" destOrd="0" presId="urn:microsoft.com/office/officeart/2005/8/layout/hierarchy6"/>
    <dgm:cxn modelId="{D416B04B-5670-4C4C-A6B9-582B3AE00279}" srcId="{8F3F4A5B-183D-478B-95F1-E02EF0E1DA2A}" destId="{2C12DC7E-E2ED-4A92-9D53-0B9D645A9F1A}" srcOrd="0" destOrd="0" parTransId="{70CDB21D-46DC-4F83-90A3-E4F44AC50DCE}" sibTransId="{4D4029B5-475B-44B5-81C7-44DB0D1AFC3C}"/>
    <dgm:cxn modelId="{1996BED9-0591-432E-A696-905312BAF9CD}" type="presOf" srcId="{BA8BAE91-4126-4E31-BBF9-B0A5DE7FD168}" destId="{7B825F64-F268-4630-8987-223266C5598E}" srcOrd="0" destOrd="0" presId="urn:microsoft.com/office/officeart/2005/8/layout/hierarchy6"/>
    <dgm:cxn modelId="{31F16279-21D0-4BDA-892F-7E6353EBB4D6}" type="presOf" srcId="{31008AE2-1867-4965-AF35-3242E0B509C5}" destId="{BACC4406-F5EC-495A-A8AC-389F00CB6818}" srcOrd="1" destOrd="0" presId="urn:microsoft.com/office/officeart/2005/8/layout/hierarchy6"/>
    <dgm:cxn modelId="{1B38B7B9-4A9B-4F20-84C8-BC5094FF3A7D}" type="presOf" srcId="{92B89FFC-AAE3-4683-B280-80FB80E5B796}" destId="{DA7A8477-ADA6-4302-AECE-E7DEF37EBD40}" srcOrd="0" destOrd="0" presId="urn:microsoft.com/office/officeart/2005/8/layout/hierarchy6"/>
    <dgm:cxn modelId="{FFD662DA-97E9-41AA-8974-E190554CCDD1}" srcId="{5328BE32-0D11-4E61-A5DC-82C671A42322}" destId="{A59361EC-08EC-4038-8EF0-4D6FC5EDABDA}" srcOrd="0" destOrd="0" parTransId="{8A33657E-10B0-4FD6-8AFA-C2734ADF848D}" sibTransId="{1E065198-8A95-44FD-9D0B-A8929798FB83}"/>
    <dgm:cxn modelId="{4500DD89-D782-4682-AEFD-1386207CEC79}" type="presOf" srcId="{7D840090-463E-4ECA-839C-7821DA43CCB1}" destId="{22244917-E709-4584-A485-F7F89451DF45}" srcOrd="0" destOrd="0" presId="urn:microsoft.com/office/officeart/2005/8/layout/hierarchy6"/>
    <dgm:cxn modelId="{03FC1B43-C5E2-452F-AAD2-5D0DF98A8114}" srcId="{5134485F-1721-4EBA-B9A7-43F1C4732BD9}" destId="{70887D67-117F-48FD-B7CC-9170BF62629F}" srcOrd="1" destOrd="0" parTransId="{638B1214-EB28-4AA0-940B-85FE540BF7C4}" sibTransId="{E4AE8E17-7DD3-4696-B499-B4617E92B0EF}"/>
    <dgm:cxn modelId="{04E47567-1DDA-4395-99AF-4D0BADEEDF0E}" srcId="{BA8BAE91-4126-4E31-BBF9-B0A5DE7FD168}" destId="{5134485F-1721-4EBA-B9A7-43F1C4732BD9}" srcOrd="0" destOrd="0" parTransId="{07055665-588E-4733-82A8-4AEE11CDF225}" sibTransId="{C74BF884-6EEA-4A67-9DEA-45EFAF3FB46A}"/>
    <dgm:cxn modelId="{14DC6485-32AD-4E6F-8441-CEC8ADC5ACB0}" type="presOf" srcId="{A59361EC-08EC-4038-8EF0-4D6FC5EDABDA}" destId="{4190BDB4-1C73-492E-BC98-DECAEB5523F7}" srcOrd="0" destOrd="0" presId="urn:microsoft.com/office/officeart/2005/8/layout/hierarchy6"/>
    <dgm:cxn modelId="{F50B5716-C401-4874-8225-FB836E0F10B0}" type="presOf" srcId="{88FD157B-AFCE-4797-A31D-EAFE3C5DA8A5}" destId="{B104C005-DD57-4F0E-B61F-6E52FC72B070}" srcOrd="1" destOrd="0" presId="urn:microsoft.com/office/officeart/2005/8/layout/hierarchy6"/>
    <dgm:cxn modelId="{B5F8B6A6-850C-4A6D-A31B-5CB9CE234ECE}" type="presOf" srcId="{31008AE2-1867-4965-AF35-3242E0B509C5}" destId="{4CAE9541-68D2-4632-A493-915585678B66}" srcOrd="0" destOrd="0" presId="urn:microsoft.com/office/officeart/2005/8/layout/hierarchy6"/>
    <dgm:cxn modelId="{D878580B-783D-4057-B6A4-1A92647E86DA}" type="presOf" srcId="{7686A86E-072B-4464-B26A-66F4A5E74F5F}" destId="{F0814D00-4EDD-4081-A4F8-ACB66868D5BA}" srcOrd="0" destOrd="0" presId="urn:microsoft.com/office/officeart/2005/8/layout/hierarchy6"/>
    <dgm:cxn modelId="{D55A08EC-F6F5-47F0-9455-473B07F3F7AC}" type="presOf" srcId="{5328BE32-0D11-4E61-A5DC-82C671A42322}" destId="{9359A243-7EE0-403F-8351-2041099A9C37}" srcOrd="0" destOrd="0" presId="urn:microsoft.com/office/officeart/2005/8/layout/hierarchy6"/>
    <dgm:cxn modelId="{03D66160-9E39-40E0-BECE-27C8623317FB}" srcId="{BA8BAE91-4126-4E31-BBF9-B0A5DE7FD168}" destId="{88FD157B-AFCE-4797-A31D-EAFE3C5DA8A5}" srcOrd="1" destOrd="0" parTransId="{157475E8-9D35-43E3-B836-9689429253C0}" sibTransId="{A0EC5DA2-0EA6-48CB-81ED-EC8AD98094A9}"/>
    <dgm:cxn modelId="{F20CFA65-BE6B-4A84-9D25-BB87C6EB1DCD}" type="presOf" srcId="{2C12DC7E-E2ED-4A92-9D53-0B9D645A9F1A}" destId="{AC89FA65-6877-4127-A349-FB27293C7E45}" srcOrd="0" destOrd="0" presId="urn:microsoft.com/office/officeart/2005/8/layout/hierarchy6"/>
    <dgm:cxn modelId="{CBF87D03-AB50-4589-9812-55780642A571}" type="presOf" srcId="{B05F5E08-5D76-44EA-A1A1-64CD7A14E206}" destId="{9E1DFD0B-F4BC-4F4C-90A7-BCA498D02633}" srcOrd="0" destOrd="0" presId="urn:microsoft.com/office/officeart/2005/8/layout/hierarchy6"/>
    <dgm:cxn modelId="{2DE1827F-5758-4B71-B15A-EAA46C20147B}" type="presOf" srcId="{70CDB21D-46DC-4F83-90A3-E4F44AC50DCE}" destId="{CBBB6C0E-94B1-48F3-ACB9-439C76565E58}" srcOrd="0" destOrd="0" presId="urn:microsoft.com/office/officeart/2005/8/layout/hierarchy6"/>
    <dgm:cxn modelId="{09786088-6039-43D5-9578-E19C0C84977A}" srcId="{5134485F-1721-4EBA-B9A7-43F1C4732BD9}" destId="{5328BE32-0D11-4E61-A5DC-82C671A42322}" srcOrd="0" destOrd="0" parTransId="{92B89FFC-AAE3-4683-B280-80FB80E5B796}" sibTransId="{E133EC1F-889C-4AE0-8651-6C4ED1130232}"/>
    <dgm:cxn modelId="{A23EECA9-2D68-465A-99C4-C80953CBE756}" type="presOf" srcId="{81ED5176-2DE9-4421-917A-5795B10ABD66}" destId="{06597391-E0C9-4D57-9143-A99E1C9D0C62}" srcOrd="0" destOrd="0" presId="urn:microsoft.com/office/officeart/2005/8/layout/hierarchy6"/>
    <dgm:cxn modelId="{F6203203-E8D1-4168-89BB-972191A705A7}" srcId="{70887D67-117F-48FD-B7CC-9170BF62629F}" destId="{8F3F4A5B-183D-478B-95F1-E02EF0E1DA2A}" srcOrd="0" destOrd="0" parTransId="{58E10B9D-2ED5-4A90-BE0D-2FF49CBB5703}" sibTransId="{7B6E5E73-018D-45A2-879A-E4A380786A20}"/>
    <dgm:cxn modelId="{AD99B819-9260-404B-846C-3E512D4F8EDB}" srcId="{BA8BAE91-4126-4E31-BBF9-B0A5DE7FD168}" destId="{31008AE2-1867-4965-AF35-3242E0B509C5}" srcOrd="2" destOrd="0" parTransId="{9270751B-4BF7-4D02-B03F-14484F2EED77}" sibTransId="{A616A641-7509-440E-B9C2-6FF09D21EBAA}"/>
    <dgm:cxn modelId="{218BBA3C-9566-4EEE-A26E-CEB17EA2C95E}" type="presOf" srcId="{5134485F-1721-4EBA-B9A7-43F1C4732BD9}" destId="{CF00C43A-8FCB-497B-9BF9-000910F11AE1}" srcOrd="0" destOrd="0" presId="urn:microsoft.com/office/officeart/2005/8/layout/hierarchy6"/>
    <dgm:cxn modelId="{A002DCAE-9DC9-442E-8AD7-B775F01A4A6D}" srcId="{81ED5176-2DE9-4421-917A-5795B10ABD66}" destId="{782CB312-FA55-498B-80C0-01C54ED0A4E5}" srcOrd="0" destOrd="0" parTransId="{BDF5E598-8707-4CD5-846B-15BB00A890AC}" sibTransId="{C1DA99BE-7A2C-4035-BBA7-EC38D5034638}"/>
    <dgm:cxn modelId="{63532D0A-54EF-4BF3-95AF-25E99539A48B}" type="presOf" srcId="{6403C6EA-4078-4439-9C17-146A375B0E7C}" destId="{D84072BD-CACA-4AF7-9EF2-1425372CBC17}" srcOrd="0" destOrd="0" presId="urn:microsoft.com/office/officeart/2005/8/layout/hierarchy6"/>
    <dgm:cxn modelId="{AC50A3F7-8A24-41F5-8979-D647795F9865}" type="presOf" srcId="{638B1214-EB28-4AA0-940B-85FE540BF7C4}" destId="{E5384E65-6730-4D78-B698-89926E42B9DF}" srcOrd="0" destOrd="0" presId="urn:microsoft.com/office/officeart/2005/8/layout/hierarchy6"/>
    <dgm:cxn modelId="{0092DCC4-CCE7-45C7-9E6C-95C8B15ED240}" type="presOf" srcId="{782CB312-FA55-498B-80C0-01C54ED0A4E5}" destId="{06597391-E0C9-4D57-9143-A99E1C9D0C62}" srcOrd="0" destOrd="1" presId="urn:microsoft.com/office/officeart/2005/8/layout/hierarchy6"/>
    <dgm:cxn modelId="{CD5FB3AC-6798-44A9-87B4-597FBBB1C9B0}" type="presOf" srcId="{782CB312-FA55-498B-80C0-01C54ED0A4E5}" destId="{CBE7B27B-55DE-4354-8B4D-FD00434CA00A}" srcOrd="1" destOrd="1" presId="urn:microsoft.com/office/officeart/2005/8/layout/hierarchy6"/>
    <dgm:cxn modelId="{858F9B37-6852-49E6-A026-A5CE4DED974E}" type="presParOf" srcId="{7B825F64-F268-4630-8987-223266C5598E}" destId="{301D96C0-E32E-467A-A1EA-319BD7FA4100}" srcOrd="0" destOrd="0" presId="urn:microsoft.com/office/officeart/2005/8/layout/hierarchy6"/>
    <dgm:cxn modelId="{12DD7B85-D932-4CC7-97C5-77C3C8141BA9}" type="presParOf" srcId="{301D96C0-E32E-467A-A1EA-319BD7FA4100}" destId="{E56149ED-35F3-46F0-8971-2F77737FFA68}" srcOrd="0" destOrd="0" presId="urn:microsoft.com/office/officeart/2005/8/layout/hierarchy6"/>
    <dgm:cxn modelId="{FFBE8CCD-AE70-4088-BE21-8F81E9C50A91}" type="presParOf" srcId="{301D96C0-E32E-467A-A1EA-319BD7FA4100}" destId="{D0540808-B55D-4885-B38B-7221374A6390}" srcOrd="1" destOrd="0" presId="urn:microsoft.com/office/officeart/2005/8/layout/hierarchy6"/>
    <dgm:cxn modelId="{4B6DFF10-9694-4141-9A53-495960848B5F}" type="presParOf" srcId="{D0540808-B55D-4885-B38B-7221374A6390}" destId="{0BBF178E-77D5-4F1C-A1A6-95D212FC0358}" srcOrd="0" destOrd="0" presId="urn:microsoft.com/office/officeart/2005/8/layout/hierarchy6"/>
    <dgm:cxn modelId="{33C0999A-393A-442A-BDAC-7BE09344A77F}" type="presParOf" srcId="{0BBF178E-77D5-4F1C-A1A6-95D212FC0358}" destId="{CF00C43A-8FCB-497B-9BF9-000910F11AE1}" srcOrd="0" destOrd="0" presId="urn:microsoft.com/office/officeart/2005/8/layout/hierarchy6"/>
    <dgm:cxn modelId="{89444BBA-4781-4AC6-B561-3F48523F03B7}" type="presParOf" srcId="{0BBF178E-77D5-4F1C-A1A6-95D212FC0358}" destId="{E76A9252-ED86-4C5C-9601-78DCF55D881B}" srcOrd="1" destOrd="0" presId="urn:microsoft.com/office/officeart/2005/8/layout/hierarchy6"/>
    <dgm:cxn modelId="{2E43EB2A-876D-49A0-B276-C7AB9F5BEFD7}" type="presParOf" srcId="{E76A9252-ED86-4C5C-9601-78DCF55D881B}" destId="{DA7A8477-ADA6-4302-AECE-E7DEF37EBD40}" srcOrd="0" destOrd="0" presId="urn:microsoft.com/office/officeart/2005/8/layout/hierarchy6"/>
    <dgm:cxn modelId="{2F6072C6-F3CC-423B-986F-D3551EBB3119}" type="presParOf" srcId="{E76A9252-ED86-4C5C-9601-78DCF55D881B}" destId="{5D844C90-56E5-49BA-9008-8FCB0FD9B788}" srcOrd="1" destOrd="0" presId="urn:microsoft.com/office/officeart/2005/8/layout/hierarchy6"/>
    <dgm:cxn modelId="{7E032F65-0ECC-447A-A57A-8B65088FBB3F}" type="presParOf" srcId="{5D844C90-56E5-49BA-9008-8FCB0FD9B788}" destId="{9359A243-7EE0-403F-8351-2041099A9C37}" srcOrd="0" destOrd="0" presId="urn:microsoft.com/office/officeart/2005/8/layout/hierarchy6"/>
    <dgm:cxn modelId="{3D7FA8FB-8CD0-40EC-8E30-FD61A54E6765}" type="presParOf" srcId="{5D844C90-56E5-49BA-9008-8FCB0FD9B788}" destId="{D8D2DF29-6A72-41CE-B1D7-93F14642ACAF}" srcOrd="1" destOrd="0" presId="urn:microsoft.com/office/officeart/2005/8/layout/hierarchy6"/>
    <dgm:cxn modelId="{AEC96CE5-7A72-42A4-AB7F-95629BA8970D}" type="presParOf" srcId="{D8D2DF29-6A72-41CE-B1D7-93F14642ACAF}" destId="{5232DFCD-EF17-4CDD-A074-2588BEA6011E}" srcOrd="0" destOrd="0" presId="urn:microsoft.com/office/officeart/2005/8/layout/hierarchy6"/>
    <dgm:cxn modelId="{22BE22D8-3309-4031-A6F2-569B86C257C5}" type="presParOf" srcId="{D8D2DF29-6A72-41CE-B1D7-93F14642ACAF}" destId="{FD2BBC4E-8332-4480-B474-7042E20A4249}" srcOrd="1" destOrd="0" presId="urn:microsoft.com/office/officeart/2005/8/layout/hierarchy6"/>
    <dgm:cxn modelId="{B2538594-EC75-415A-8C91-6B5B2BF736D1}" type="presParOf" srcId="{FD2BBC4E-8332-4480-B474-7042E20A4249}" destId="{4190BDB4-1C73-492E-BC98-DECAEB5523F7}" srcOrd="0" destOrd="0" presId="urn:microsoft.com/office/officeart/2005/8/layout/hierarchy6"/>
    <dgm:cxn modelId="{E3ECBF5D-5D98-4E46-B660-4702D87AA62C}" type="presParOf" srcId="{FD2BBC4E-8332-4480-B474-7042E20A4249}" destId="{24D8041C-86C6-4607-A523-95E1F229CDF1}" srcOrd="1" destOrd="0" presId="urn:microsoft.com/office/officeart/2005/8/layout/hierarchy6"/>
    <dgm:cxn modelId="{33D721BC-D569-4549-8282-506D4FE99BF1}" type="presParOf" srcId="{24D8041C-86C6-4607-A523-95E1F229CDF1}" destId="{F0814D00-4EDD-4081-A4F8-ACB66868D5BA}" srcOrd="0" destOrd="0" presId="urn:microsoft.com/office/officeart/2005/8/layout/hierarchy6"/>
    <dgm:cxn modelId="{DBC40478-0328-475F-B428-AA92C36DF25F}" type="presParOf" srcId="{24D8041C-86C6-4607-A523-95E1F229CDF1}" destId="{8DE2E338-C789-4724-A1F2-60A03168BDC9}" srcOrd="1" destOrd="0" presId="urn:microsoft.com/office/officeart/2005/8/layout/hierarchy6"/>
    <dgm:cxn modelId="{C2EB111E-6C57-47B0-A54A-B8A4FCCEC37D}" type="presParOf" srcId="{8DE2E338-C789-4724-A1F2-60A03168BDC9}" destId="{9E1DFD0B-F4BC-4F4C-90A7-BCA498D02633}" srcOrd="0" destOrd="0" presId="urn:microsoft.com/office/officeart/2005/8/layout/hierarchy6"/>
    <dgm:cxn modelId="{D43A9338-2862-45BA-B162-4CCBDE0C757F}" type="presParOf" srcId="{8DE2E338-C789-4724-A1F2-60A03168BDC9}" destId="{15CFD69C-1462-4232-9FAB-AA7EFFF0D572}" srcOrd="1" destOrd="0" presId="urn:microsoft.com/office/officeart/2005/8/layout/hierarchy6"/>
    <dgm:cxn modelId="{6C54E47C-F674-4908-8C8F-7F70B73D5D44}" type="presParOf" srcId="{D8D2DF29-6A72-41CE-B1D7-93F14642ACAF}" destId="{D84072BD-CACA-4AF7-9EF2-1425372CBC17}" srcOrd="2" destOrd="0" presId="urn:microsoft.com/office/officeart/2005/8/layout/hierarchy6"/>
    <dgm:cxn modelId="{AA9B7DC7-19AC-4D97-82D2-E5A3B4D4C8D4}" type="presParOf" srcId="{D8D2DF29-6A72-41CE-B1D7-93F14642ACAF}" destId="{65618622-6B80-488E-A3C8-147D85E503FA}" srcOrd="3" destOrd="0" presId="urn:microsoft.com/office/officeart/2005/8/layout/hierarchy6"/>
    <dgm:cxn modelId="{2BAF8AC7-A4B2-4E2F-B4AD-82C45E189A4C}" type="presParOf" srcId="{65618622-6B80-488E-A3C8-147D85E503FA}" destId="{22244917-E709-4584-A485-F7F89451DF45}" srcOrd="0" destOrd="0" presId="urn:microsoft.com/office/officeart/2005/8/layout/hierarchy6"/>
    <dgm:cxn modelId="{734276B1-27D5-4AB0-94EA-EA8CCBE08A15}" type="presParOf" srcId="{65618622-6B80-488E-A3C8-147D85E503FA}" destId="{F9040C0D-4ADE-46CE-A6C5-A40A6C1FEA82}" srcOrd="1" destOrd="0" presId="urn:microsoft.com/office/officeart/2005/8/layout/hierarchy6"/>
    <dgm:cxn modelId="{8504A19F-4444-4775-8E72-D286CE120D51}" type="presParOf" srcId="{E76A9252-ED86-4C5C-9601-78DCF55D881B}" destId="{E5384E65-6730-4D78-B698-89926E42B9DF}" srcOrd="2" destOrd="0" presId="urn:microsoft.com/office/officeart/2005/8/layout/hierarchy6"/>
    <dgm:cxn modelId="{16D2ABEF-91BB-47AA-AA79-70CCB76FFD49}" type="presParOf" srcId="{E76A9252-ED86-4C5C-9601-78DCF55D881B}" destId="{30F0943A-98BD-4482-A08F-9306FA109427}" srcOrd="3" destOrd="0" presId="urn:microsoft.com/office/officeart/2005/8/layout/hierarchy6"/>
    <dgm:cxn modelId="{55CC04FC-B8A4-493A-A334-6A4ABB75AAEB}" type="presParOf" srcId="{30F0943A-98BD-4482-A08F-9306FA109427}" destId="{4A56A5FB-B613-4591-ABE0-12CC890F3219}" srcOrd="0" destOrd="0" presId="urn:microsoft.com/office/officeart/2005/8/layout/hierarchy6"/>
    <dgm:cxn modelId="{F9932869-0AC5-4206-89B9-BB1C7D2AF382}" type="presParOf" srcId="{30F0943A-98BD-4482-A08F-9306FA109427}" destId="{5CDCC292-790A-425F-8376-51D9C2CA5E99}" srcOrd="1" destOrd="0" presId="urn:microsoft.com/office/officeart/2005/8/layout/hierarchy6"/>
    <dgm:cxn modelId="{F94F0FF0-E7AA-445B-8052-5EA46DC51968}" type="presParOf" srcId="{5CDCC292-790A-425F-8376-51D9C2CA5E99}" destId="{C8359883-A78B-4795-8DCF-CA14BFEC8EBB}" srcOrd="0" destOrd="0" presId="urn:microsoft.com/office/officeart/2005/8/layout/hierarchy6"/>
    <dgm:cxn modelId="{7A9D24A2-3841-4A66-90BB-9004EFF8DE17}" type="presParOf" srcId="{5CDCC292-790A-425F-8376-51D9C2CA5E99}" destId="{A904ACD6-CAFC-4AB0-997B-15785FD91982}" srcOrd="1" destOrd="0" presId="urn:microsoft.com/office/officeart/2005/8/layout/hierarchy6"/>
    <dgm:cxn modelId="{33EC29A1-DCD4-4E46-ACAF-481BA884BFE3}" type="presParOf" srcId="{A904ACD6-CAFC-4AB0-997B-15785FD91982}" destId="{D7DD9256-DA4B-4FA9-ABBA-038F3EEA2555}" srcOrd="0" destOrd="0" presId="urn:microsoft.com/office/officeart/2005/8/layout/hierarchy6"/>
    <dgm:cxn modelId="{55CEB73A-D275-4A83-A585-FBAC901EA15F}" type="presParOf" srcId="{A904ACD6-CAFC-4AB0-997B-15785FD91982}" destId="{7E698FB5-C8D6-414D-9E74-DF9302379A53}" srcOrd="1" destOrd="0" presId="urn:microsoft.com/office/officeart/2005/8/layout/hierarchy6"/>
    <dgm:cxn modelId="{4848E1E6-F0D8-494E-A97B-E40B9C85BE64}" type="presParOf" srcId="{7E698FB5-C8D6-414D-9E74-DF9302379A53}" destId="{CBBB6C0E-94B1-48F3-ACB9-439C76565E58}" srcOrd="0" destOrd="0" presId="urn:microsoft.com/office/officeart/2005/8/layout/hierarchy6"/>
    <dgm:cxn modelId="{B7B3327E-6183-40E3-A082-280730031030}" type="presParOf" srcId="{7E698FB5-C8D6-414D-9E74-DF9302379A53}" destId="{D0D0DC50-DDCB-4C44-BA51-78153E06CF49}" srcOrd="1" destOrd="0" presId="urn:microsoft.com/office/officeart/2005/8/layout/hierarchy6"/>
    <dgm:cxn modelId="{049E30DA-0C66-4B83-91E2-2699132738D1}" type="presParOf" srcId="{D0D0DC50-DDCB-4C44-BA51-78153E06CF49}" destId="{AC89FA65-6877-4127-A349-FB27293C7E45}" srcOrd="0" destOrd="0" presId="urn:microsoft.com/office/officeart/2005/8/layout/hierarchy6"/>
    <dgm:cxn modelId="{96D1240C-E203-42BD-99AF-A2CC5AC9BF00}" type="presParOf" srcId="{D0D0DC50-DDCB-4C44-BA51-78153E06CF49}" destId="{530872CB-0473-4919-B348-E7D80A42C662}" srcOrd="1" destOrd="0" presId="urn:microsoft.com/office/officeart/2005/8/layout/hierarchy6"/>
    <dgm:cxn modelId="{1414331E-20CD-4764-AB64-35E48DD57D7C}" type="presParOf" srcId="{7B825F64-F268-4630-8987-223266C5598E}" destId="{1523FCB4-540B-4038-9BFB-917C45852E83}" srcOrd="1" destOrd="0" presId="urn:microsoft.com/office/officeart/2005/8/layout/hierarchy6"/>
    <dgm:cxn modelId="{4F256C72-A326-46B9-A76D-A10A69D7E7F9}" type="presParOf" srcId="{1523FCB4-540B-4038-9BFB-917C45852E83}" destId="{2041390C-668B-4DC3-8AB8-66FDA49E4A9B}" srcOrd="0" destOrd="0" presId="urn:microsoft.com/office/officeart/2005/8/layout/hierarchy6"/>
    <dgm:cxn modelId="{725D65A6-5443-4E7A-8DB1-B0B70A7DDDF8}" type="presParOf" srcId="{2041390C-668B-4DC3-8AB8-66FDA49E4A9B}" destId="{B07F4246-AF27-4836-8359-A65FFF9A4EEE}" srcOrd="0" destOrd="0" presId="urn:microsoft.com/office/officeart/2005/8/layout/hierarchy6"/>
    <dgm:cxn modelId="{A31EF833-C6C2-4259-B41B-FEF351ABBAFE}" type="presParOf" srcId="{2041390C-668B-4DC3-8AB8-66FDA49E4A9B}" destId="{B104C005-DD57-4F0E-B61F-6E52FC72B070}" srcOrd="1" destOrd="0" presId="urn:microsoft.com/office/officeart/2005/8/layout/hierarchy6"/>
    <dgm:cxn modelId="{89B86802-8581-411A-9E72-0299E5BC95BF}" type="presParOf" srcId="{1523FCB4-540B-4038-9BFB-917C45852E83}" destId="{8EB8470E-BF65-4DFE-8EF9-CE496E3CDFC1}" srcOrd="1" destOrd="0" presId="urn:microsoft.com/office/officeart/2005/8/layout/hierarchy6"/>
    <dgm:cxn modelId="{7643F83F-45AC-4F46-8EEA-1EC350DED7A6}" type="presParOf" srcId="{8EB8470E-BF65-4DFE-8EF9-CE496E3CDFC1}" destId="{816FB7AE-ECDE-4E6E-9AA3-55ACE86730A8}" srcOrd="0" destOrd="0" presId="urn:microsoft.com/office/officeart/2005/8/layout/hierarchy6"/>
    <dgm:cxn modelId="{0C622D4F-6F41-45E1-A7EA-5BC971C5E3B0}" type="presParOf" srcId="{1523FCB4-540B-4038-9BFB-917C45852E83}" destId="{9795340A-8E3B-4FF6-BC48-BB7DA25D1217}" srcOrd="2" destOrd="0" presId="urn:microsoft.com/office/officeart/2005/8/layout/hierarchy6"/>
    <dgm:cxn modelId="{EDBC1559-AF79-446A-82DB-4150153DE0AC}" type="presParOf" srcId="{9795340A-8E3B-4FF6-BC48-BB7DA25D1217}" destId="{4CAE9541-68D2-4632-A493-915585678B66}" srcOrd="0" destOrd="0" presId="urn:microsoft.com/office/officeart/2005/8/layout/hierarchy6"/>
    <dgm:cxn modelId="{E728067F-A032-4251-B89E-00A7086EF19F}" type="presParOf" srcId="{9795340A-8E3B-4FF6-BC48-BB7DA25D1217}" destId="{BACC4406-F5EC-495A-A8AC-389F00CB6818}" srcOrd="1" destOrd="0" presId="urn:microsoft.com/office/officeart/2005/8/layout/hierarchy6"/>
    <dgm:cxn modelId="{78CE5701-ADF8-4950-B6D2-0D795AD23886}" type="presParOf" srcId="{1523FCB4-540B-4038-9BFB-917C45852E83}" destId="{F4FE6648-514D-4A41-9B0F-0BD2BE041185}" srcOrd="3" destOrd="0" presId="urn:microsoft.com/office/officeart/2005/8/layout/hierarchy6"/>
    <dgm:cxn modelId="{6AACAB19-648F-4F4C-B292-266D3368C940}" type="presParOf" srcId="{F4FE6648-514D-4A41-9B0F-0BD2BE041185}" destId="{1B676E6A-E782-4FFE-B908-5F4F16E3FE99}" srcOrd="0" destOrd="0" presId="urn:microsoft.com/office/officeart/2005/8/layout/hierarchy6"/>
    <dgm:cxn modelId="{526557B0-9524-4D6E-B18E-B0CEEDA58998}" type="presParOf" srcId="{1523FCB4-540B-4038-9BFB-917C45852E83}" destId="{B6C30432-8526-48B6-8046-13FC6AC6E904}" srcOrd="4" destOrd="0" presId="urn:microsoft.com/office/officeart/2005/8/layout/hierarchy6"/>
    <dgm:cxn modelId="{8B848BCE-D174-46B0-94F2-830682BA88D7}" type="presParOf" srcId="{B6C30432-8526-48B6-8046-13FC6AC6E904}" destId="{06597391-E0C9-4D57-9143-A99E1C9D0C62}" srcOrd="0" destOrd="0" presId="urn:microsoft.com/office/officeart/2005/8/layout/hierarchy6"/>
    <dgm:cxn modelId="{6C4A4ADD-6163-41B7-80A9-A6E80AB9011E}" type="presParOf" srcId="{B6C30432-8526-48B6-8046-13FC6AC6E904}" destId="{CBE7B27B-55DE-4354-8B4D-FD00434CA00A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CB7FC12-DC36-4415-9ED7-1526E265D13B}" type="doc">
      <dgm:prSet loTypeId="urn:microsoft.com/office/officeart/2005/8/layout/process2" loCatId="process" qsTypeId="urn:microsoft.com/office/officeart/2005/8/quickstyle/simple1" qsCatId="simple" csTypeId="urn:microsoft.com/office/officeart/2005/8/colors/colorful3" csCatId="colorful" phldr="1"/>
      <dgm:spPr/>
    </dgm:pt>
    <dgm:pt modelId="{A9D86AD0-FBBB-418A-8C26-8F88FB75E95D}">
      <dgm:prSet phldrT="[Text]"/>
      <dgm:spPr/>
      <dgm:t>
        <a:bodyPr/>
        <a:lstStyle/>
        <a:p>
          <a:r>
            <a:rPr lang="cs-CZ" dirty="0" smtClean="0"/>
            <a:t>inicializace</a:t>
          </a:r>
          <a:endParaRPr lang="cs-CZ" dirty="0"/>
        </a:p>
      </dgm:t>
    </dgm:pt>
    <dgm:pt modelId="{F652450A-2894-42F1-955E-F7F1E5B1B9EB}" type="parTrans" cxnId="{65F4E131-3E3D-4372-B348-56604C850C0A}">
      <dgm:prSet/>
      <dgm:spPr/>
      <dgm:t>
        <a:bodyPr/>
        <a:lstStyle/>
        <a:p>
          <a:endParaRPr lang="cs-CZ"/>
        </a:p>
      </dgm:t>
    </dgm:pt>
    <dgm:pt modelId="{6CBD3588-9E40-4448-82A6-6EE7BF571D9A}" type="sibTrans" cxnId="{65F4E131-3E3D-4372-B348-56604C850C0A}">
      <dgm:prSet/>
      <dgm:spPr/>
      <dgm:t>
        <a:bodyPr/>
        <a:lstStyle/>
        <a:p>
          <a:endParaRPr lang="cs-CZ"/>
        </a:p>
      </dgm:t>
    </dgm:pt>
    <dgm:pt modelId="{3DB9C2F2-455E-4CD4-95BC-B91675D7F6E0}">
      <dgm:prSet phldrT="[Text]"/>
      <dgm:spPr/>
      <dgm:t>
        <a:bodyPr/>
        <a:lstStyle/>
        <a:p>
          <a:r>
            <a:rPr lang="cs-CZ" dirty="0" smtClean="0"/>
            <a:t>plánování</a:t>
          </a:r>
          <a:endParaRPr lang="cs-CZ" dirty="0"/>
        </a:p>
      </dgm:t>
    </dgm:pt>
    <dgm:pt modelId="{30340C90-EA90-44C2-8766-864F11AEB128}" type="parTrans" cxnId="{19C4CADD-292C-45EA-ADC1-5B0A6588252C}">
      <dgm:prSet/>
      <dgm:spPr/>
      <dgm:t>
        <a:bodyPr/>
        <a:lstStyle/>
        <a:p>
          <a:endParaRPr lang="cs-CZ"/>
        </a:p>
      </dgm:t>
    </dgm:pt>
    <dgm:pt modelId="{82B1D14F-8BF0-4A8F-A2C6-78E86FA70EA1}" type="sibTrans" cxnId="{19C4CADD-292C-45EA-ADC1-5B0A6588252C}">
      <dgm:prSet/>
      <dgm:spPr/>
      <dgm:t>
        <a:bodyPr/>
        <a:lstStyle/>
        <a:p>
          <a:endParaRPr lang="cs-CZ"/>
        </a:p>
      </dgm:t>
    </dgm:pt>
    <dgm:pt modelId="{800416C3-B7A4-48A0-85A8-BB1F5D0FE958}">
      <dgm:prSet phldrT="[Text]"/>
      <dgm:spPr/>
      <dgm:t>
        <a:bodyPr/>
        <a:lstStyle/>
        <a:p>
          <a:r>
            <a:rPr lang="cs-CZ" dirty="0" smtClean="0"/>
            <a:t>Realizace</a:t>
          </a:r>
          <a:endParaRPr lang="cs-CZ" dirty="0"/>
        </a:p>
      </dgm:t>
    </dgm:pt>
    <dgm:pt modelId="{E919FA6C-EEB2-42B2-B435-FD198E818758}" type="parTrans" cxnId="{B0D7DFB4-5300-498E-9756-34B3E30F06DE}">
      <dgm:prSet/>
      <dgm:spPr/>
      <dgm:t>
        <a:bodyPr/>
        <a:lstStyle/>
        <a:p>
          <a:endParaRPr lang="cs-CZ"/>
        </a:p>
      </dgm:t>
    </dgm:pt>
    <dgm:pt modelId="{AB447F1D-D648-4600-9DE6-92E2781A633B}" type="sibTrans" cxnId="{B0D7DFB4-5300-498E-9756-34B3E30F06DE}">
      <dgm:prSet/>
      <dgm:spPr/>
      <dgm:t>
        <a:bodyPr/>
        <a:lstStyle/>
        <a:p>
          <a:endParaRPr lang="cs-CZ"/>
        </a:p>
      </dgm:t>
    </dgm:pt>
    <dgm:pt modelId="{02BBC487-CDBC-4C24-8CB4-C3FF7270563B}">
      <dgm:prSet phldrT="[Text]"/>
      <dgm:spPr/>
      <dgm:t>
        <a:bodyPr/>
        <a:lstStyle/>
        <a:p>
          <a:r>
            <a:rPr lang="cs-CZ" dirty="0" smtClean="0"/>
            <a:t>ukončení</a:t>
          </a:r>
          <a:endParaRPr lang="cs-CZ" dirty="0"/>
        </a:p>
      </dgm:t>
    </dgm:pt>
    <dgm:pt modelId="{497139EB-FDE5-47D3-BD2E-051485385545}" type="parTrans" cxnId="{FEE73CF0-9A53-47BD-A1DE-0C8BB2046559}">
      <dgm:prSet/>
      <dgm:spPr/>
      <dgm:t>
        <a:bodyPr/>
        <a:lstStyle/>
        <a:p>
          <a:endParaRPr lang="cs-CZ"/>
        </a:p>
      </dgm:t>
    </dgm:pt>
    <dgm:pt modelId="{E1F62AE1-F290-41CD-8732-BE97D5105AF0}" type="sibTrans" cxnId="{FEE73CF0-9A53-47BD-A1DE-0C8BB2046559}">
      <dgm:prSet/>
      <dgm:spPr/>
      <dgm:t>
        <a:bodyPr/>
        <a:lstStyle/>
        <a:p>
          <a:endParaRPr lang="cs-CZ"/>
        </a:p>
      </dgm:t>
    </dgm:pt>
    <dgm:pt modelId="{349CD4B9-A562-46F8-8FEE-2EEB25E208DD}" type="pres">
      <dgm:prSet presAssocID="{1CB7FC12-DC36-4415-9ED7-1526E265D13B}" presName="linearFlow" presStyleCnt="0">
        <dgm:presLayoutVars>
          <dgm:resizeHandles val="exact"/>
        </dgm:presLayoutVars>
      </dgm:prSet>
      <dgm:spPr/>
    </dgm:pt>
    <dgm:pt modelId="{01B69259-C07A-4223-B07A-B287C7A74A65}" type="pres">
      <dgm:prSet presAssocID="{A9D86AD0-FBBB-418A-8C26-8F88FB75E95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093DAE-E4CA-4CA5-83DD-7CB969B8E16F}" type="pres">
      <dgm:prSet presAssocID="{6CBD3588-9E40-4448-82A6-6EE7BF571D9A}" presName="sibTrans" presStyleLbl="sibTrans2D1" presStyleIdx="0" presStyleCnt="3"/>
      <dgm:spPr/>
      <dgm:t>
        <a:bodyPr/>
        <a:lstStyle/>
        <a:p>
          <a:endParaRPr lang="cs-CZ"/>
        </a:p>
      </dgm:t>
    </dgm:pt>
    <dgm:pt modelId="{4DA690F1-9CD6-44FA-8B04-E9C679730E77}" type="pres">
      <dgm:prSet presAssocID="{6CBD3588-9E40-4448-82A6-6EE7BF571D9A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80A48AEB-36AD-414A-8DBD-EB7B57DE65FA}" type="pres">
      <dgm:prSet presAssocID="{3DB9C2F2-455E-4CD4-95BC-B91675D7F6E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D1821C-4931-4183-9122-48E6A9BAAADE}" type="pres">
      <dgm:prSet presAssocID="{82B1D14F-8BF0-4A8F-A2C6-78E86FA70EA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18AA2241-8F65-45E5-8194-7A1D5BF224E4}" type="pres">
      <dgm:prSet presAssocID="{82B1D14F-8BF0-4A8F-A2C6-78E86FA70EA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8C0729F8-5E67-4EFC-ACE9-339075526D5F}" type="pres">
      <dgm:prSet presAssocID="{800416C3-B7A4-48A0-85A8-BB1F5D0FE95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0017F-D5AF-4F83-BD67-7C55FE794BD1}" type="pres">
      <dgm:prSet presAssocID="{AB447F1D-D648-4600-9DE6-92E2781A633B}" presName="sibTrans" presStyleLbl="sibTrans2D1" presStyleIdx="2" presStyleCnt="3"/>
      <dgm:spPr/>
      <dgm:t>
        <a:bodyPr/>
        <a:lstStyle/>
        <a:p>
          <a:endParaRPr lang="cs-CZ"/>
        </a:p>
      </dgm:t>
    </dgm:pt>
    <dgm:pt modelId="{4302733E-4EC2-4B26-9AE0-6393849F49A5}" type="pres">
      <dgm:prSet presAssocID="{AB447F1D-D648-4600-9DE6-92E2781A633B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6152BB2F-F05F-4B1B-9E79-03805CD39DCB}" type="pres">
      <dgm:prSet presAssocID="{02BBC487-CDBC-4C24-8CB4-C3FF7270563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C4CADD-292C-45EA-ADC1-5B0A6588252C}" srcId="{1CB7FC12-DC36-4415-9ED7-1526E265D13B}" destId="{3DB9C2F2-455E-4CD4-95BC-B91675D7F6E0}" srcOrd="1" destOrd="0" parTransId="{30340C90-EA90-44C2-8766-864F11AEB128}" sibTransId="{82B1D14F-8BF0-4A8F-A2C6-78E86FA70EA1}"/>
    <dgm:cxn modelId="{F751FC7D-EAE9-415F-9085-BD5321BB6D82}" type="presOf" srcId="{A9D86AD0-FBBB-418A-8C26-8F88FB75E95D}" destId="{01B69259-C07A-4223-B07A-B287C7A74A65}" srcOrd="0" destOrd="0" presId="urn:microsoft.com/office/officeart/2005/8/layout/process2"/>
    <dgm:cxn modelId="{8E0A3C1D-8DD3-4EEB-B764-C9DA897F9F00}" type="presOf" srcId="{02BBC487-CDBC-4C24-8CB4-C3FF7270563B}" destId="{6152BB2F-F05F-4B1B-9E79-03805CD39DCB}" srcOrd="0" destOrd="0" presId="urn:microsoft.com/office/officeart/2005/8/layout/process2"/>
    <dgm:cxn modelId="{FEE73CF0-9A53-47BD-A1DE-0C8BB2046559}" srcId="{1CB7FC12-DC36-4415-9ED7-1526E265D13B}" destId="{02BBC487-CDBC-4C24-8CB4-C3FF7270563B}" srcOrd="3" destOrd="0" parTransId="{497139EB-FDE5-47D3-BD2E-051485385545}" sibTransId="{E1F62AE1-F290-41CD-8732-BE97D5105AF0}"/>
    <dgm:cxn modelId="{6CBDD56A-70E2-4FF5-B912-F93641EBC3D2}" type="presOf" srcId="{3DB9C2F2-455E-4CD4-95BC-B91675D7F6E0}" destId="{80A48AEB-36AD-414A-8DBD-EB7B57DE65FA}" srcOrd="0" destOrd="0" presId="urn:microsoft.com/office/officeart/2005/8/layout/process2"/>
    <dgm:cxn modelId="{B0D7DFB4-5300-498E-9756-34B3E30F06DE}" srcId="{1CB7FC12-DC36-4415-9ED7-1526E265D13B}" destId="{800416C3-B7A4-48A0-85A8-BB1F5D0FE958}" srcOrd="2" destOrd="0" parTransId="{E919FA6C-EEB2-42B2-B435-FD198E818758}" sibTransId="{AB447F1D-D648-4600-9DE6-92E2781A633B}"/>
    <dgm:cxn modelId="{1B664CE9-7A05-4E30-8179-467A04C2D1D2}" type="presOf" srcId="{1CB7FC12-DC36-4415-9ED7-1526E265D13B}" destId="{349CD4B9-A562-46F8-8FEE-2EEB25E208DD}" srcOrd="0" destOrd="0" presId="urn:microsoft.com/office/officeart/2005/8/layout/process2"/>
    <dgm:cxn modelId="{F211E50D-0F51-4FDD-A652-AB5800A5B8F3}" type="presOf" srcId="{6CBD3588-9E40-4448-82A6-6EE7BF571D9A}" destId="{FE093DAE-E4CA-4CA5-83DD-7CB969B8E16F}" srcOrd="0" destOrd="0" presId="urn:microsoft.com/office/officeart/2005/8/layout/process2"/>
    <dgm:cxn modelId="{BFC17894-0DC3-44D5-A728-6FEBF579C0AD}" type="presOf" srcId="{82B1D14F-8BF0-4A8F-A2C6-78E86FA70EA1}" destId="{88D1821C-4931-4183-9122-48E6A9BAAADE}" srcOrd="0" destOrd="0" presId="urn:microsoft.com/office/officeart/2005/8/layout/process2"/>
    <dgm:cxn modelId="{BAEF5B8E-5D38-4E28-ADFD-E7C401602B1E}" type="presOf" srcId="{6CBD3588-9E40-4448-82A6-6EE7BF571D9A}" destId="{4DA690F1-9CD6-44FA-8B04-E9C679730E77}" srcOrd="1" destOrd="0" presId="urn:microsoft.com/office/officeart/2005/8/layout/process2"/>
    <dgm:cxn modelId="{43E23205-AE2E-4A18-8C36-347931CC3FDF}" type="presOf" srcId="{AB447F1D-D648-4600-9DE6-92E2781A633B}" destId="{4302733E-4EC2-4B26-9AE0-6393849F49A5}" srcOrd="1" destOrd="0" presId="urn:microsoft.com/office/officeart/2005/8/layout/process2"/>
    <dgm:cxn modelId="{CE3855AC-DD59-4744-98B4-8697930FDA3B}" type="presOf" srcId="{82B1D14F-8BF0-4A8F-A2C6-78E86FA70EA1}" destId="{18AA2241-8F65-45E5-8194-7A1D5BF224E4}" srcOrd="1" destOrd="0" presId="urn:microsoft.com/office/officeart/2005/8/layout/process2"/>
    <dgm:cxn modelId="{3D347EC1-B9BA-4DB3-85F7-02FE0F3871DB}" type="presOf" srcId="{800416C3-B7A4-48A0-85A8-BB1F5D0FE958}" destId="{8C0729F8-5E67-4EFC-ACE9-339075526D5F}" srcOrd="0" destOrd="0" presId="urn:microsoft.com/office/officeart/2005/8/layout/process2"/>
    <dgm:cxn modelId="{65F4E131-3E3D-4372-B348-56604C850C0A}" srcId="{1CB7FC12-DC36-4415-9ED7-1526E265D13B}" destId="{A9D86AD0-FBBB-418A-8C26-8F88FB75E95D}" srcOrd="0" destOrd="0" parTransId="{F652450A-2894-42F1-955E-F7F1E5B1B9EB}" sibTransId="{6CBD3588-9E40-4448-82A6-6EE7BF571D9A}"/>
    <dgm:cxn modelId="{F65F94E5-3FC8-41B5-A5BA-F85DDCA06F53}" type="presOf" srcId="{AB447F1D-D648-4600-9DE6-92E2781A633B}" destId="{7060017F-D5AF-4F83-BD67-7C55FE794BD1}" srcOrd="0" destOrd="0" presId="urn:microsoft.com/office/officeart/2005/8/layout/process2"/>
    <dgm:cxn modelId="{B1DDD4AA-9A29-479D-9BBD-F15ED37A728E}" type="presParOf" srcId="{349CD4B9-A562-46F8-8FEE-2EEB25E208DD}" destId="{01B69259-C07A-4223-B07A-B287C7A74A65}" srcOrd="0" destOrd="0" presId="urn:microsoft.com/office/officeart/2005/8/layout/process2"/>
    <dgm:cxn modelId="{8518F496-D053-405D-B748-03EFAF413940}" type="presParOf" srcId="{349CD4B9-A562-46F8-8FEE-2EEB25E208DD}" destId="{FE093DAE-E4CA-4CA5-83DD-7CB969B8E16F}" srcOrd="1" destOrd="0" presId="urn:microsoft.com/office/officeart/2005/8/layout/process2"/>
    <dgm:cxn modelId="{EBEC439B-7599-4654-B460-D238EE57C9A4}" type="presParOf" srcId="{FE093DAE-E4CA-4CA5-83DD-7CB969B8E16F}" destId="{4DA690F1-9CD6-44FA-8B04-E9C679730E77}" srcOrd="0" destOrd="0" presId="urn:microsoft.com/office/officeart/2005/8/layout/process2"/>
    <dgm:cxn modelId="{D88F5CA7-071E-4F78-BE94-85B52F75FB81}" type="presParOf" srcId="{349CD4B9-A562-46F8-8FEE-2EEB25E208DD}" destId="{80A48AEB-36AD-414A-8DBD-EB7B57DE65FA}" srcOrd="2" destOrd="0" presId="urn:microsoft.com/office/officeart/2005/8/layout/process2"/>
    <dgm:cxn modelId="{E04EFA82-DFA4-4854-ADF6-DA079B7EB9BB}" type="presParOf" srcId="{349CD4B9-A562-46F8-8FEE-2EEB25E208DD}" destId="{88D1821C-4931-4183-9122-48E6A9BAAADE}" srcOrd="3" destOrd="0" presId="urn:microsoft.com/office/officeart/2005/8/layout/process2"/>
    <dgm:cxn modelId="{B9A9928B-83D2-4719-B7E8-38A3632DA417}" type="presParOf" srcId="{88D1821C-4931-4183-9122-48E6A9BAAADE}" destId="{18AA2241-8F65-45E5-8194-7A1D5BF224E4}" srcOrd="0" destOrd="0" presId="urn:microsoft.com/office/officeart/2005/8/layout/process2"/>
    <dgm:cxn modelId="{1EA7988C-9D68-4864-B0D7-D4697043DB2F}" type="presParOf" srcId="{349CD4B9-A562-46F8-8FEE-2EEB25E208DD}" destId="{8C0729F8-5E67-4EFC-ACE9-339075526D5F}" srcOrd="4" destOrd="0" presId="urn:microsoft.com/office/officeart/2005/8/layout/process2"/>
    <dgm:cxn modelId="{E9F2D895-C9E3-493C-87B9-A5FADEF48D27}" type="presParOf" srcId="{349CD4B9-A562-46F8-8FEE-2EEB25E208DD}" destId="{7060017F-D5AF-4F83-BD67-7C55FE794BD1}" srcOrd="5" destOrd="0" presId="urn:microsoft.com/office/officeart/2005/8/layout/process2"/>
    <dgm:cxn modelId="{852BA89B-3A53-4A41-B75A-836BFB419DB6}" type="presParOf" srcId="{7060017F-D5AF-4F83-BD67-7C55FE794BD1}" destId="{4302733E-4EC2-4B26-9AE0-6393849F49A5}" srcOrd="0" destOrd="0" presId="urn:microsoft.com/office/officeart/2005/8/layout/process2"/>
    <dgm:cxn modelId="{B5D2C135-8177-41F6-984D-6C6A362F3898}" type="presParOf" srcId="{349CD4B9-A562-46F8-8FEE-2EEB25E208DD}" destId="{6152BB2F-F05F-4B1B-9E79-03805CD39DCB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D6F319-5B9C-4513-99FC-B299D0D43864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405700B1-7B19-4462-82FD-524E679E0895}">
      <dgm:prSet phldrT="[Text]"/>
      <dgm:spPr/>
      <dgm:t>
        <a:bodyPr/>
        <a:lstStyle/>
        <a:p>
          <a:r>
            <a:rPr lang="cs-CZ" dirty="0" smtClean="0"/>
            <a:t>předprojektová</a:t>
          </a:r>
        </a:p>
        <a:p>
          <a:r>
            <a:rPr lang="cs-CZ" dirty="0" smtClean="0"/>
            <a:t>fáze</a:t>
          </a:r>
          <a:endParaRPr lang="cs-CZ" dirty="0"/>
        </a:p>
      </dgm:t>
    </dgm:pt>
    <dgm:pt modelId="{CCB9A1BD-A6EB-4AE9-BBF6-5C9277A55A51}" type="parTrans" cxnId="{C9CBA529-897F-4DDB-8A90-0149B66558A3}">
      <dgm:prSet/>
      <dgm:spPr/>
      <dgm:t>
        <a:bodyPr/>
        <a:lstStyle/>
        <a:p>
          <a:endParaRPr lang="cs-CZ"/>
        </a:p>
      </dgm:t>
    </dgm:pt>
    <dgm:pt modelId="{20ECF64E-B4DA-41FB-BACA-834186BFEC8D}" type="sibTrans" cxnId="{C9CBA529-897F-4DDB-8A90-0149B66558A3}">
      <dgm:prSet/>
      <dgm:spPr/>
      <dgm:t>
        <a:bodyPr/>
        <a:lstStyle/>
        <a:p>
          <a:endParaRPr lang="cs-CZ"/>
        </a:p>
      </dgm:t>
    </dgm:pt>
    <dgm:pt modelId="{F290D3AE-6F9F-4985-BF55-A0E3DDCDA24E}">
      <dgm:prSet phldrT="[Text]"/>
      <dgm:spPr/>
      <dgm:t>
        <a:bodyPr/>
        <a:lstStyle/>
        <a:p>
          <a:r>
            <a:rPr lang="cs-CZ" dirty="0" smtClean="0"/>
            <a:t>projektová</a:t>
          </a:r>
        </a:p>
        <a:p>
          <a:r>
            <a:rPr lang="cs-CZ" dirty="0" smtClean="0"/>
            <a:t>fáze</a:t>
          </a:r>
          <a:endParaRPr lang="cs-CZ" dirty="0"/>
        </a:p>
      </dgm:t>
    </dgm:pt>
    <dgm:pt modelId="{AAD90632-EE64-4F21-A86B-1D4DF838E95E}" type="parTrans" cxnId="{DC0505C3-EAAF-4E56-B4AE-7DDD3AE252ED}">
      <dgm:prSet/>
      <dgm:spPr/>
      <dgm:t>
        <a:bodyPr/>
        <a:lstStyle/>
        <a:p>
          <a:endParaRPr lang="cs-CZ"/>
        </a:p>
      </dgm:t>
    </dgm:pt>
    <dgm:pt modelId="{5B3C1ECB-32AC-4EDD-842A-E2B8E1A514D2}" type="sibTrans" cxnId="{DC0505C3-EAAF-4E56-B4AE-7DDD3AE252ED}">
      <dgm:prSet/>
      <dgm:spPr/>
      <dgm:t>
        <a:bodyPr/>
        <a:lstStyle/>
        <a:p>
          <a:endParaRPr lang="cs-CZ"/>
        </a:p>
      </dgm:t>
    </dgm:pt>
    <dgm:pt modelId="{D3ADC79C-D86A-472C-8539-20D76911F98E}">
      <dgm:prSet phldrT="[Text]"/>
      <dgm:spPr/>
      <dgm:t>
        <a:bodyPr/>
        <a:lstStyle/>
        <a:p>
          <a:r>
            <a:rPr lang="cs-CZ" dirty="0" err="1" smtClean="0"/>
            <a:t>poprojektová</a:t>
          </a:r>
          <a:r>
            <a:rPr lang="cs-CZ" dirty="0" smtClean="0"/>
            <a:t> fáze</a:t>
          </a:r>
          <a:endParaRPr lang="cs-CZ" dirty="0"/>
        </a:p>
      </dgm:t>
    </dgm:pt>
    <dgm:pt modelId="{E74D43CD-3A8C-4476-AB48-0578C4760A01}" type="parTrans" cxnId="{81E8C57D-CCF8-46D4-ACD3-FA0657D297C1}">
      <dgm:prSet/>
      <dgm:spPr/>
      <dgm:t>
        <a:bodyPr/>
        <a:lstStyle/>
        <a:p>
          <a:endParaRPr lang="cs-CZ"/>
        </a:p>
      </dgm:t>
    </dgm:pt>
    <dgm:pt modelId="{90863CBC-D59B-4686-8D99-55E07332F735}" type="sibTrans" cxnId="{81E8C57D-CCF8-46D4-ACD3-FA0657D297C1}">
      <dgm:prSet/>
      <dgm:spPr/>
      <dgm:t>
        <a:bodyPr/>
        <a:lstStyle/>
        <a:p>
          <a:endParaRPr lang="cs-CZ"/>
        </a:p>
      </dgm:t>
    </dgm:pt>
    <dgm:pt modelId="{DE381741-C052-4AA2-9D7A-5BFB63DB7DC2}" type="pres">
      <dgm:prSet presAssocID="{18D6F319-5B9C-4513-99FC-B299D0D43864}" presName="Name0" presStyleCnt="0">
        <dgm:presLayoutVars>
          <dgm:dir/>
          <dgm:resizeHandles val="exact"/>
        </dgm:presLayoutVars>
      </dgm:prSet>
      <dgm:spPr/>
    </dgm:pt>
    <dgm:pt modelId="{3D518743-BF6D-4A3D-BC91-B6D6413F7420}" type="pres">
      <dgm:prSet presAssocID="{405700B1-7B19-4462-82FD-524E679E08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741C51-7313-4B5E-988F-DBE0892A4458}" type="pres">
      <dgm:prSet presAssocID="{20ECF64E-B4DA-41FB-BACA-834186BFEC8D}" presName="sibTrans" presStyleLbl="sibTrans2D1" presStyleIdx="0" presStyleCnt="2"/>
      <dgm:spPr/>
      <dgm:t>
        <a:bodyPr/>
        <a:lstStyle/>
        <a:p>
          <a:endParaRPr lang="cs-CZ"/>
        </a:p>
      </dgm:t>
    </dgm:pt>
    <dgm:pt modelId="{D7960FB6-4C26-4848-BA18-EB20793034D3}" type="pres">
      <dgm:prSet presAssocID="{20ECF64E-B4DA-41FB-BACA-834186BFEC8D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491261A5-9CD7-4C34-AEF3-CEE67E1CDA7E}" type="pres">
      <dgm:prSet presAssocID="{F290D3AE-6F9F-4985-BF55-A0E3DDCDA24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C2535C-AA92-41EC-ACA8-B5C839A41262}" type="pres">
      <dgm:prSet presAssocID="{5B3C1ECB-32AC-4EDD-842A-E2B8E1A514D2}" presName="sibTrans" presStyleLbl="sibTrans2D1" presStyleIdx="1" presStyleCnt="2"/>
      <dgm:spPr/>
      <dgm:t>
        <a:bodyPr/>
        <a:lstStyle/>
        <a:p>
          <a:endParaRPr lang="cs-CZ"/>
        </a:p>
      </dgm:t>
    </dgm:pt>
    <dgm:pt modelId="{2B934316-0E0F-4686-B7EC-C5B772137D94}" type="pres">
      <dgm:prSet presAssocID="{5B3C1ECB-32AC-4EDD-842A-E2B8E1A514D2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2B5C6B9F-47A9-4827-956B-9FAEFDBE6688}" type="pres">
      <dgm:prSet presAssocID="{D3ADC79C-D86A-472C-8539-20D76911F9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9451726-757F-4E15-AB29-EFB91428A35D}" type="presOf" srcId="{F290D3AE-6F9F-4985-BF55-A0E3DDCDA24E}" destId="{491261A5-9CD7-4C34-AEF3-CEE67E1CDA7E}" srcOrd="0" destOrd="0" presId="urn:microsoft.com/office/officeart/2005/8/layout/process1"/>
    <dgm:cxn modelId="{81E8C57D-CCF8-46D4-ACD3-FA0657D297C1}" srcId="{18D6F319-5B9C-4513-99FC-B299D0D43864}" destId="{D3ADC79C-D86A-472C-8539-20D76911F98E}" srcOrd="2" destOrd="0" parTransId="{E74D43CD-3A8C-4476-AB48-0578C4760A01}" sibTransId="{90863CBC-D59B-4686-8D99-55E07332F735}"/>
    <dgm:cxn modelId="{8E9E8887-5F7E-47A2-A0B0-01E50CC5EDE9}" type="presOf" srcId="{D3ADC79C-D86A-472C-8539-20D76911F98E}" destId="{2B5C6B9F-47A9-4827-956B-9FAEFDBE6688}" srcOrd="0" destOrd="0" presId="urn:microsoft.com/office/officeart/2005/8/layout/process1"/>
    <dgm:cxn modelId="{632F6886-3C9F-409E-875F-5073A9483351}" type="presOf" srcId="{20ECF64E-B4DA-41FB-BACA-834186BFEC8D}" destId="{D7960FB6-4C26-4848-BA18-EB20793034D3}" srcOrd="1" destOrd="0" presId="urn:microsoft.com/office/officeart/2005/8/layout/process1"/>
    <dgm:cxn modelId="{CC32D890-9018-4381-822D-559334C9B1FB}" type="presOf" srcId="{20ECF64E-B4DA-41FB-BACA-834186BFEC8D}" destId="{4F741C51-7313-4B5E-988F-DBE0892A4458}" srcOrd="0" destOrd="0" presId="urn:microsoft.com/office/officeart/2005/8/layout/process1"/>
    <dgm:cxn modelId="{C9CBA529-897F-4DDB-8A90-0149B66558A3}" srcId="{18D6F319-5B9C-4513-99FC-B299D0D43864}" destId="{405700B1-7B19-4462-82FD-524E679E0895}" srcOrd="0" destOrd="0" parTransId="{CCB9A1BD-A6EB-4AE9-BBF6-5C9277A55A51}" sibTransId="{20ECF64E-B4DA-41FB-BACA-834186BFEC8D}"/>
    <dgm:cxn modelId="{3CA99C47-ABF3-4831-806B-593EE46C8331}" type="presOf" srcId="{405700B1-7B19-4462-82FD-524E679E0895}" destId="{3D518743-BF6D-4A3D-BC91-B6D6413F7420}" srcOrd="0" destOrd="0" presId="urn:microsoft.com/office/officeart/2005/8/layout/process1"/>
    <dgm:cxn modelId="{B76BE58B-F44A-4F09-AF4E-56EACC70A903}" type="presOf" srcId="{18D6F319-5B9C-4513-99FC-B299D0D43864}" destId="{DE381741-C052-4AA2-9D7A-5BFB63DB7DC2}" srcOrd="0" destOrd="0" presId="urn:microsoft.com/office/officeart/2005/8/layout/process1"/>
    <dgm:cxn modelId="{4198140C-6389-400E-86A1-AF8D21D4D8B9}" type="presOf" srcId="{5B3C1ECB-32AC-4EDD-842A-E2B8E1A514D2}" destId="{2B934316-0E0F-4686-B7EC-C5B772137D94}" srcOrd="1" destOrd="0" presId="urn:microsoft.com/office/officeart/2005/8/layout/process1"/>
    <dgm:cxn modelId="{A7202F06-146C-4879-AE46-C4F1EE5D8DA2}" type="presOf" srcId="{5B3C1ECB-32AC-4EDD-842A-E2B8E1A514D2}" destId="{81C2535C-AA92-41EC-ACA8-B5C839A41262}" srcOrd="0" destOrd="0" presId="urn:microsoft.com/office/officeart/2005/8/layout/process1"/>
    <dgm:cxn modelId="{DC0505C3-EAAF-4E56-B4AE-7DDD3AE252ED}" srcId="{18D6F319-5B9C-4513-99FC-B299D0D43864}" destId="{F290D3AE-6F9F-4985-BF55-A0E3DDCDA24E}" srcOrd="1" destOrd="0" parTransId="{AAD90632-EE64-4F21-A86B-1D4DF838E95E}" sibTransId="{5B3C1ECB-32AC-4EDD-842A-E2B8E1A514D2}"/>
    <dgm:cxn modelId="{18EA61E6-2C0C-40CF-815C-E37AE1EC45C1}" type="presParOf" srcId="{DE381741-C052-4AA2-9D7A-5BFB63DB7DC2}" destId="{3D518743-BF6D-4A3D-BC91-B6D6413F7420}" srcOrd="0" destOrd="0" presId="urn:microsoft.com/office/officeart/2005/8/layout/process1"/>
    <dgm:cxn modelId="{CAA7E2C8-A2CF-4EDD-B705-0872260A59CB}" type="presParOf" srcId="{DE381741-C052-4AA2-9D7A-5BFB63DB7DC2}" destId="{4F741C51-7313-4B5E-988F-DBE0892A4458}" srcOrd="1" destOrd="0" presId="urn:microsoft.com/office/officeart/2005/8/layout/process1"/>
    <dgm:cxn modelId="{1FA05486-6518-4441-BED6-869BDBFA0483}" type="presParOf" srcId="{4F741C51-7313-4B5E-988F-DBE0892A4458}" destId="{D7960FB6-4C26-4848-BA18-EB20793034D3}" srcOrd="0" destOrd="0" presId="urn:microsoft.com/office/officeart/2005/8/layout/process1"/>
    <dgm:cxn modelId="{CCC4CEA9-8602-4308-8786-169515E426CF}" type="presParOf" srcId="{DE381741-C052-4AA2-9D7A-5BFB63DB7DC2}" destId="{491261A5-9CD7-4C34-AEF3-CEE67E1CDA7E}" srcOrd="2" destOrd="0" presId="urn:microsoft.com/office/officeart/2005/8/layout/process1"/>
    <dgm:cxn modelId="{12A58251-E1D2-4E80-9078-975006653D83}" type="presParOf" srcId="{DE381741-C052-4AA2-9D7A-5BFB63DB7DC2}" destId="{81C2535C-AA92-41EC-ACA8-B5C839A41262}" srcOrd="3" destOrd="0" presId="urn:microsoft.com/office/officeart/2005/8/layout/process1"/>
    <dgm:cxn modelId="{C0A7B014-D9A9-442A-8813-2FAE58566889}" type="presParOf" srcId="{81C2535C-AA92-41EC-ACA8-B5C839A41262}" destId="{2B934316-0E0F-4686-B7EC-C5B772137D94}" srcOrd="0" destOrd="0" presId="urn:microsoft.com/office/officeart/2005/8/layout/process1"/>
    <dgm:cxn modelId="{05FD6175-12BB-4CD6-8D20-E5564BFD12BE}" type="presParOf" srcId="{DE381741-C052-4AA2-9D7A-5BFB63DB7DC2}" destId="{2B5C6B9F-47A9-4827-956B-9FAEFDBE668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D53C110-AF86-4B5C-B4DC-321BDD3FBEC9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2B9797F4-B240-41A8-BCB3-3F739FEA02C4}">
      <dgm:prSet phldrT="[Text]"/>
      <dgm:spPr/>
      <dgm:t>
        <a:bodyPr/>
        <a:lstStyle/>
        <a:p>
          <a:r>
            <a:rPr lang="cs-CZ" dirty="0" smtClean="0"/>
            <a:t>námět na projekt</a:t>
          </a:r>
          <a:endParaRPr lang="cs-CZ" dirty="0"/>
        </a:p>
      </dgm:t>
    </dgm:pt>
    <dgm:pt modelId="{172C250A-BC60-49B4-AE35-81F732774C5C}" type="parTrans" cxnId="{C72E879D-C204-448E-AF3B-1C5C15BD75D0}">
      <dgm:prSet/>
      <dgm:spPr/>
      <dgm:t>
        <a:bodyPr/>
        <a:lstStyle/>
        <a:p>
          <a:endParaRPr lang="cs-CZ"/>
        </a:p>
      </dgm:t>
    </dgm:pt>
    <dgm:pt modelId="{823909D1-6B3C-4A7C-91CC-0BC8A5CACD4A}" type="sibTrans" cxnId="{C72E879D-C204-448E-AF3B-1C5C15BD75D0}">
      <dgm:prSet/>
      <dgm:spPr/>
      <dgm:t>
        <a:bodyPr/>
        <a:lstStyle/>
        <a:p>
          <a:endParaRPr lang="cs-CZ"/>
        </a:p>
      </dgm:t>
    </dgm:pt>
    <dgm:pt modelId="{6C731BAD-7357-4B0F-A3AC-B34A6C2B1EB6}">
      <dgm:prSet phldrT="[Text]"/>
      <dgm:spPr/>
      <dgm:t>
        <a:bodyPr/>
        <a:lstStyle/>
        <a:p>
          <a:r>
            <a:rPr lang="cs-CZ" dirty="0" smtClean="0"/>
            <a:t>doporučení k realizaci</a:t>
          </a:r>
          <a:endParaRPr lang="cs-CZ" dirty="0"/>
        </a:p>
      </dgm:t>
    </dgm:pt>
    <dgm:pt modelId="{61FE300A-30F0-480E-A7C8-4C56B5A5DB2A}" type="parTrans" cxnId="{16372B2F-097F-4ACA-A553-C123D01DD3C9}">
      <dgm:prSet/>
      <dgm:spPr/>
      <dgm:t>
        <a:bodyPr/>
        <a:lstStyle/>
        <a:p>
          <a:endParaRPr lang="cs-CZ"/>
        </a:p>
      </dgm:t>
    </dgm:pt>
    <dgm:pt modelId="{3DEB419B-B7A0-4A88-932F-EF5FA8C293AA}" type="sibTrans" cxnId="{16372B2F-097F-4ACA-A553-C123D01DD3C9}">
      <dgm:prSet/>
      <dgm:spPr/>
      <dgm:t>
        <a:bodyPr/>
        <a:lstStyle/>
        <a:p>
          <a:endParaRPr lang="cs-CZ"/>
        </a:p>
      </dgm:t>
    </dgm:pt>
    <dgm:pt modelId="{CD83C30B-6A2E-49D7-91DB-5531FC49AE11}" type="pres">
      <dgm:prSet presAssocID="{8D53C110-AF86-4B5C-B4DC-321BDD3FBEC9}" presName="CompostProcess" presStyleCnt="0">
        <dgm:presLayoutVars>
          <dgm:dir/>
          <dgm:resizeHandles val="exact"/>
        </dgm:presLayoutVars>
      </dgm:prSet>
      <dgm:spPr/>
    </dgm:pt>
    <dgm:pt modelId="{897AC999-3248-4624-ADF0-419D10623E8A}" type="pres">
      <dgm:prSet presAssocID="{8D53C110-AF86-4B5C-B4DC-321BDD3FBEC9}" presName="arrow" presStyleLbl="bgShp" presStyleIdx="0" presStyleCnt="1"/>
      <dgm:spPr/>
    </dgm:pt>
    <dgm:pt modelId="{C1612CD5-AD93-4A35-8891-ACF7DD00E238}" type="pres">
      <dgm:prSet presAssocID="{8D53C110-AF86-4B5C-B4DC-321BDD3FBEC9}" presName="linearProcess" presStyleCnt="0"/>
      <dgm:spPr/>
    </dgm:pt>
    <dgm:pt modelId="{44C29FEB-D720-4FFC-8950-692EFE2CAE54}" type="pres">
      <dgm:prSet presAssocID="{2B9797F4-B240-41A8-BCB3-3F739FEA02C4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F4DC71-A18F-4FC7-ACC6-64DB192AEC70}" type="pres">
      <dgm:prSet presAssocID="{823909D1-6B3C-4A7C-91CC-0BC8A5CACD4A}" presName="sibTrans" presStyleCnt="0"/>
      <dgm:spPr/>
    </dgm:pt>
    <dgm:pt modelId="{439EFA19-8B31-493C-9451-52A9DFC34845}" type="pres">
      <dgm:prSet presAssocID="{6C731BAD-7357-4B0F-A3AC-B34A6C2B1EB6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72E879D-C204-448E-AF3B-1C5C15BD75D0}" srcId="{8D53C110-AF86-4B5C-B4DC-321BDD3FBEC9}" destId="{2B9797F4-B240-41A8-BCB3-3F739FEA02C4}" srcOrd="0" destOrd="0" parTransId="{172C250A-BC60-49B4-AE35-81F732774C5C}" sibTransId="{823909D1-6B3C-4A7C-91CC-0BC8A5CACD4A}"/>
    <dgm:cxn modelId="{16372B2F-097F-4ACA-A553-C123D01DD3C9}" srcId="{8D53C110-AF86-4B5C-B4DC-321BDD3FBEC9}" destId="{6C731BAD-7357-4B0F-A3AC-B34A6C2B1EB6}" srcOrd="1" destOrd="0" parTransId="{61FE300A-30F0-480E-A7C8-4C56B5A5DB2A}" sibTransId="{3DEB419B-B7A0-4A88-932F-EF5FA8C293AA}"/>
    <dgm:cxn modelId="{F641C572-57BE-4CAD-B1D9-2607E3EFB7BA}" type="presOf" srcId="{2B9797F4-B240-41A8-BCB3-3F739FEA02C4}" destId="{44C29FEB-D720-4FFC-8950-692EFE2CAE54}" srcOrd="0" destOrd="0" presId="urn:microsoft.com/office/officeart/2005/8/layout/hProcess9"/>
    <dgm:cxn modelId="{C303ABCD-18B1-45F8-A585-CD3CB191AEE6}" type="presOf" srcId="{6C731BAD-7357-4B0F-A3AC-B34A6C2B1EB6}" destId="{439EFA19-8B31-493C-9451-52A9DFC34845}" srcOrd="0" destOrd="0" presId="urn:microsoft.com/office/officeart/2005/8/layout/hProcess9"/>
    <dgm:cxn modelId="{94919B0C-A684-4BD1-8975-CB27DB14A65E}" type="presOf" srcId="{8D53C110-AF86-4B5C-B4DC-321BDD3FBEC9}" destId="{CD83C30B-6A2E-49D7-91DB-5531FC49AE11}" srcOrd="0" destOrd="0" presId="urn:microsoft.com/office/officeart/2005/8/layout/hProcess9"/>
    <dgm:cxn modelId="{4822A363-A1E9-4914-83F6-3A14F9FA473A}" type="presParOf" srcId="{CD83C30B-6A2E-49D7-91DB-5531FC49AE11}" destId="{897AC999-3248-4624-ADF0-419D10623E8A}" srcOrd="0" destOrd="0" presId="urn:microsoft.com/office/officeart/2005/8/layout/hProcess9"/>
    <dgm:cxn modelId="{2E08A237-20E0-4A54-8258-9AD2068F9342}" type="presParOf" srcId="{CD83C30B-6A2E-49D7-91DB-5531FC49AE11}" destId="{C1612CD5-AD93-4A35-8891-ACF7DD00E238}" srcOrd="1" destOrd="0" presId="urn:microsoft.com/office/officeart/2005/8/layout/hProcess9"/>
    <dgm:cxn modelId="{C9A66D62-D125-437F-AC4B-94BAFA5EDF58}" type="presParOf" srcId="{C1612CD5-AD93-4A35-8891-ACF7DD00E238}" destId="{44C29FEB-D720-4FFC-8950-692EFE2CAE54}" srcOrd="0" destOrd="0" presId="urn:microsoft.com/office/officeart/2005/8/layout/hProcess9"/>
    <dgm:cxn modelId="{521975A8-F8EA-431E-91C2-277A7BD3F9DE}" type="presParOf" srcId="{C1612CD5-AD93-4A35-8891-ACF7DD00E238}" destId="{BBF4DC71-A18F-4FC7-ACC6-64DB192AEC70}" srcOrd="1" destOrd="0" presId="urn:microsoft.com/office/officeart/2005/8/layout/hProcess9"/>
    <dgm:cxn modelId="{ACBAFF0D-2DB1-40A5-979A-56B394B46D0A}" type="presParOf" srcId="{C1612CD5-AD93-4A35-8891-ACF7DD00E238}" destId="{439EFA19-8B31-493C-9451-52A9DFC34845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CD739-175A-4D8F-B1DD-8A5C3D23F96E}">
      <dsp:nvSpPr>
        <dsp:cNvPr id="0" name=""/>
        <dsp:cNvSpPr/>
      </dsp:nvSpPr>
      <dsp:spPr>
        <a:xfrm>
          <a:off x="501396" y="2350"/>
          <a:ext cx="2706983" cy="16241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JEDINEČNOST</a:t>
          </a:r>
          <a:endParaRPr lang="cs-CZ" sz="3000" kern="1200" dirty="0"/>
        </a:p>
      </dsp:txBody>
      <dsp:txXfrm>
        <a:off x="501396" y="2350"/>
        <a:ext cx="2706983" cy="1624189"/>
      </dsp:txXfrm>
    </dsp:sp>
    <dsp:sp modelId="{C9AA88DB-4D08-486D-B01B-8C295614B55C}">
      <dsp:nvSpPr>
        <dsp:cNvPr id="0" name=""/>
        <dsp:cNvSpPr/>
      </dsp:nvSpPr>
      <dsp:spPr>
        <a:xfrm>
          <a:off x="3479077" y="2350"/>
          <a:ext cx="2706983" cy="1624189"/>
        </a:xfrm>
        <a:prstGeom prst="rect">
          <a:avLst/>
        </a:prstGeom>
        <a:solidFill>
          <a:schemeClr val="accent4">
            <a:hueOff val="-1407315"/>
            <a:satOff val="8448"/>
            <a:lumOff val="-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TROJMIPERATIV</a:t>
          </a:r>
          <a:endParaRPr lang="cs-CZ" sz="3000" kern="1200" dirty="0"/>
        </a:p>
      </dsp:txBody>
      <dsp:txXfrm>
        <a:off x="3479077" y="2350"/>
        <a:ext cx="2706983" cy="1624189"/>
      </dsp:txXfrm>
    </dsp:sp>
    <dsp:sp modelId="{B5A12E03-39DE-4063-988A-343851EF7B28}">
      <dsp:nvSpPr>
        <dsp:cNvPr id="0" name=""/>
        <dsp:cNvSpPr/>
      </dsp:nvSpPr>
      <dsp:spPr>
        <a:xfrm>
          <a:off x="501396" y="1897238"/>
          <a:ext cx="2706983" cy="1624189"/>
        </a:xfrm>
        <a:prstGeom prst="rect">
          <a:avLst/>
        </a:prstGeom>
        <a:solidFill>
          <a:schemeClr val="accent4">
            <a:hueOff val="-2814630"/>
            <a:satOff val="16895"/>
            <a:lumOff val="-1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RIZIKA</a:t>
          </a:r>
          <a:endParaRPr lang="cs-CZ" sz="3000" b="1" kern="1200" dirty="0"/>
        </a:p>
      </dsp:txBody>
      <dsp:txXfrm>
        <a:off x="501396" y="1897238"/>
        <a:ext cx="2706983" cy="1624189"/>
      </dsp:txXfrm>
    </dsp:sp>
    <dsp:sp modelId="{84B612AB-BEF3-4281-9224-72D9C1FD7A4D}">
      <dsp:nvSpPr>
        <dsp:cNvPr id="0" name=""/>
        <dsp:cNvSpPr/>
      </dsp:nvSpPr>
      <dsp:spPr>
        <a:xfrm>
          <a:off x="3479077" y="1897238"/>
          <a:ext cx="2706983" cy="1624189"/>
        </a:xfrm>
        <a:prstGeom prst="rect">
          <a:avLst/>
        </a:prstGeom>
        <a:solidFill>
          <a:schemeClr val="accent4">
            <a:hueOff val="-4221945"/>
            <a:satOff val="25343"/>
            <a:lumOff val="-2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PROJEKTOVÝ TÝM</a:t>
          </a:r>
          <a:endParaRPr lang="cs-CZ" sz="3000" kern="1200" dirty="0"/>
        </a:p>
      </dsp:txBody>
      <dsp:txXfrm>
        <a:off x="3479077" y="1897238"/>
        <a:ext cx="2706983" cy="1624189"/>
      </dsp:txXfrm>
    </dsp:sp>
    <dsp:sp modelId="{53EDFC4A-1C40-419A-A371-C7819506DB6E}">
      <dsp:nvSpPr>
        <dsp:cNvPr id="0" name=""/>
        <dsp:cNvSpPr/>
      </dsp:nvSpPr>
      <dsp:spPr>
        <a:xfrm>
          <a:off x="501396" y="3792126"/>
          <a:ext cx="2706983" cy="1624189"/>
        </a:xfrm>
        <a:prstGeom prst="rect">
          <a:avLst/>
        </a:prstGeom>
        <a:solidFill>
          <a:schemeClr val="accent4">
            <a:hueOff val="-5629260"/>
            <a:satOff val="33790"/>
            <a:lumOff val="-2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KOMPLEXNÍ TÉMA</a:t>
          </a:r>
          <a:endParaRPr lang="cs-CZ" sz="3000" kern="1200" dirty="0"/>
        </a:p>
      </dsp:txBody>
      <dsp:txXfrm>
        <a:off x="501396" y="3792126"/>
        <a:ext cx="2706983" cy="1624189"/>
      </dsp:txXfrm>
    </dsp:sp>
    <dsp:sp modelId="{96F5E4BC-BFA3-4EBF-B2AE-68414EC5DB0F}">
      <dsp:nvSpPr>
        <dsp:cNvPr id="0" name=""/>
        <dsp:cNvSpPr/>
      </dsp:nvSpPr>
      <dsp:spPr>
        <a:xfrm>
          <a:off x="3479077" y="3792126"/>
          <a:ext cx="2706983" cy="1624189"/>
        </a:xfrm>
        <a:prstGeom prst="rect">
          <a:avLst/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ORGANIZACE</a:t>
          </a:r>
          <a:endParaRPr lang="cs-CZ" sz="3000" kern="1200" dirty="0"/>
        </a:p>
      </dsp:txBody>
      <dsp:txXfrm>
        <a:off x="3479077" y="3792126"/>
        <a:ext cx="2706983" cy="162418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54F519-DB67-40D3-AE5C-4696E0552B44}">
      <dsp:nvSpPr>
        <dsp:cNvPr id="0" name=""/>
        <dsp:cNvSpPr/>
      </dsp:nvSpPr>
      <dsp:spPr>
        <a:xfrm>
          <a:off x="926424" y="0"/>
          <a:ext cx="4069823" cy="4069823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C47CE-BA00-4A91-B589-A565BDFE70CE}">
      <dsp:nvSpPr>
        <dsp:cNvPr id="0" name=""/>
        <dsp:cNvSpPr/>
      </dsp:nvSpPr>
      <dsp:spPr>
        <a:xfrm>
          <a:off x="1533098" y="448512"/>
          <a:ext cx="2645384" cy="963403"/>
        </a:xfrm>
        <a:prstGeom prst="roundRect">
          <a:avLst/>
        </a:prstGeom>
        <a:solidFill>
          <a:schemeClr val="accent6"/>
        </a:solidFill>
        <a:ln w="15875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/>
            <a:t>kvalita (rozsah)</a:t>
          </a:r>
        </a:p>
      </dsp:txBody>
      <dsp:txXfrm>
        <a:off x="1580127" y="495541"/>
        <a:ext cx="2551326" cy="869345"/>
      </dsp:txXfrm>
    </dsp:sp>
    <dsp:sp modelId="{B6C6273F-5DF4-4B85-B136-E8E6BA1BBE9E}">
      <dsp:nvSpPr>
        <dsp:cNvPr id="0" name=""/>
        <dsp:cNvSpPr/>
      </dsp:nvSpPr>
      <dsp:spPr>
        <a:xfrm>
          <a:off x="102421" y="2940308"/>
          <a:ext cx="2645384" cy="963403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zdroje (náklady)</a:t>
          </a:r>
        </a:p>
      </dsp:txBody>
      <dsp:txXfrm>
        <a:off x="149450" y="2987337"/>
        <a:ext cx="2551326" cy="869345"/>
      </dsp:txXfrm>
    </dsp:sp>
    <dsp:sp modelId="{B8F2A54C-0C86-4287-B277-0AC575CF772F}">
      <dsp:nvSpPr>
        <dsp:cNvPr id="0" name=""/>
        <dsp:cNvSpPr/>
      </dsp:nvSpPr>
      <dsp:spPr>
        <a:xfrm>
          <a:off x="3493249" y="2890471"/>
          <a:ext cx="2645384" cy="963403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čas (harmonogram)</a:t>
          </a:r>
        </a:p>
      </dsp:txBody>
      <dsp:txXfrm>
        <a:off x="3540278" y="2937500"/>
        <a:ext cx="2551326" cy="86934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B69259-C07A-4223-B07A-B287C7A74A65}">
      <dsp:nvSpPr>
        <dsp:cNvPr id="0" name=""/>
        <dsp:cNvSpPr/>
      </dsp:nvSpPr>
      <dsp:spPr>
        <a:xfrm>
          <a:off x="2372499" y="2053"/>
          <a:ext cx="1375328" cy="7640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inicializace</a:t>
          </a:r>
          <a:endParaRPr lang="cs-CZ" sz="2100" kern="1200" dirty="0"/>
        </a:p>
      </dsp:txBody>
      <dsp:txXfrm>
        <a:off x="2394878" y="24432"/>
        <a:ext cx="1330570" cy="719313"/>
      </dsp:txXfrm>
    </dsp:sp>
    <dsp:sp modelId="{FE093DAE-E4CA-4CA5-83DD-7CB969B8E16F}">
      <dsp:nvSpPr>
        <dsp:cNvPr id="0" name=""/>
        <dsp:cNvSpPr/>
      </dsp:nvSpPr>
      <dsp:spPr>
        <a:xfrm rot="5400000">
          <a:off x="2916900" y="785227"/>
          <a:ext cx="286526" cy="3438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-5400000">
        <a:off x="2957013" y="813880"/>
        <a:ext cx="206300" cy="200568"/>
      </dsp:txXfrm>
    </dsp:sp>
    <dsp:sp modelId="{80A48AEB-36AD-414A-8DBD-EB7B57DE65FA}">
      <dsp:nvSpPr>
        <dsp:cNvPr id="0" name=""/>
        <dsp:cNvSpPr/>
      </dsp:nvSpPr>
      <dsp:spPr>
        <a:xfrm>
          <a:off x="2372499" y="1148161"/>
          <a:ext cx="1375328" cy="764071"/>
        </a:xfrm>
        <a:prstGeom prst="roundRect">
          <a:avLst>
            <a:gd name="adj" fmla="val 10000"/>
          </a:avLst>
        </a:prstGeom>
        <a:solidFill>
          <a:schemeClr val="accent3">
            <a:hueOff val="1968062"/>
            <a:satOff val="-15351"/>
            <a:lumOff val="-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plánování</a:t>
          </a:r>
          <a:endParaRPr lang="cs-CZ" sz="2100" kern="1200" dirty="0"/>
        </a:p>
      </dsp:txBody>
      <dsp:txXfrm>
        <a:off x="2394878" y="1170540"/>
        <a:ext cx="1330570" cy="719313"/>
      </dsp:txXfrm>
    </dsp:sp>
    <dsp:sp modelId="{88D1821C-4931-4183-9122-48E6A9BAAADE}">
      <dsp:nvSpPr>
        <dsp:cNvPr id="0" name=""/>
        <dsp:cNvSpPr/>
      </dsp:nvSpPr>
      <dsp:spPr>
        <a:xfrm rot="5400000">
          <a:off x="2916900" y="1931334"/>
          <a:ext cx="286526" cy="3438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952094"/>
            <a:satOff val="-23027"/>
            <a:lumOff val="-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-5400000">
        <a:off x="2957013" y="1959987"/>
        <a:ext cx="206300" cy="200568"/>
      </dsp:txXfrm>
    </dsp:sp>
    <dsp:sp modelId="{8C0729F8-5E67-4EFC-ACE9-339075526D5F}">
      <dsp:nvSpPr>
        <dsp:cNvPr id="0" name=""/>
        <dsp:cNvSpPr/>
      </dsp:nvSpPr>
      <dsp:spPr>
        <a:xfrm>
          <a:off x="2372499" y="2294268"/>
          <a:ext cx="1375328" cy="764071"/>
        </a:xfrm>
        <a:prstGeom prst="roundRect">
          <a:avLst>
            <a:gd name="adj" fmla="val 10000"/>
          </a:avLst>
        </a:prstGeom>
        <a:solidFill>
          <a:schemeClr val="accent3">
            <a:hueOff val="3936125"/>
            <a:satOff val="-30703"/>
            <a:lumOff val="-78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Realizace</a:t>
          </a:r>
          <a:endParaRPr lang="cs-CZ" sz="2100" kern="1200" dirty="0"/>
        </a:p>
      </dsp:txBody>
      <dsp:txXfrm>
        <a:off x="2394878" y="2316647"/>
        <a:ext cx="1330570" cy="719313"/>
      </dsp:txXfrm>
    </dsp:sp>
    <dsp:sp modelId="{7060017F-D5AF-4F83-BD67-7C55FE794BD1}">
      <dsp:nvSpPr>
        <dsp:cNvPr id="0" name=""/>
        <dsp:cNvSpPr/>
      </dsp:nvSpPr>
      <dsp:spPr>
        <a:xfrm rot="5400000">
          <a:off x="2916900" y="3077442"/>
          <a:ext cx="286526" cy="3438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-5400000">
        <a:off x="2957013" y="3106095"/>
        <a:ext cx="206300" cy="200568"/>
      </dsp:txXfrm>
    </dsp:sp>
    <dsp:sp modelId="{6152BB2F-F05F-4B1B-9E79-03805CD39DCB}">
      <dsp:nvSpPr>
        <dsp:cNvPr id="0" name=""/>
        <dsp:cNvSpPr/>
      </dsp:nvSpPr>
      <dsp:spPr>
        <a:xfrm>
          <a:off x="2372499" y="3440376"/>
          <a:ext cx="1375328" cy="764071"/>
        </a:xfrm>
        <a:prstGeom prst="roundRect">
          <a:avLst>
            <a:gd name="adj" fmla="val 1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ukončení</a:t>
          </a:r>
          <a:endParaRPr lang="cs-CZ" sz="2100" kern="1200" dirty="0"/>
        </a:p>
      </dsp:txBody>
      <dsp:txXfrm>
        <a:off x="2394878" y="3462755"/>
        <a:ext cx="1330570" cy="71931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18743-BF6D-4A3D-BC91-B6D6413F7420}">
      <dsp:nvSpPr>
        <dsp:cNvPr id="0" name=""/>
        <dsp:cNvSpPr/>
      </dsp:nvSpPr>
      <dsp:spPr>
        <a:xfrm>
          <a:off x="5907" y="417672"/>
          <a:ext cx="1765664" cy="1059398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předprojektová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fáze</a:t>
          </a:r>
          <a:endParaRPr lang="cs-CZ" sz="1900" kern="1200" dirty="0"/>
        </a:p>
      </dsp:txBody>
      <dsp:txXfrm>
        <a:off x="36936" y="448701"/>
        <a:ext cx="1703606" cy="997340"/>
      </dsp:txXfrm>
    </dsp:sp>
    <dsp:sp modelId="{4F741C51-7313-4B5E-988F-DBE0892A4458}">
      <dsp:nvSpPr>
        <dsp:cNvPr id="0" name=""/>
        <dsp:cNvSpPr/>
      </dsp:nvSpPr>
      <dsp:spPr>
        <a:xfrm>
          <a:off x="1948138" y="728429"/>
          <a:ext cx="374320" cy="437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1948138" y="816006"/>
        <a:ext cx="262024" cy="262730"/>
      </dsp:txXfrm>
    </dsp:sp>
    <dsp:sp modelId="{491261A5-9CD7-4C34-AEF3-CEE67E1CDA7E}">
      <dsp:nvSpPr>
        <dsp:cNvPr id="0" name=""/>
        <dsp:cNvSpPr/>
      </dsp:nvSpPr>
      <dsp:spPr>
        <a:xfrm>
          <a:off x="2477838" y="417672"/>
          <a:ext cx="1765664" cy="1059398"/>
        </a:xfrm>
        <a:prstGeom prst="roundRect">
          <a:avLst>
            <a:gd name="adj" fmla="val 10000"/>
          </a:avLst>
        </a:prstGeom>
        <a:solidFill>
          <a:schemeClr val="accent4">
            <a:hueOff val="-3518287"/>
            <a:satOff val="21119"/>
            <a:lumOff val="-1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projektová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fáze</a:t>
          </a:r>
          <a:endParaRPr lang="cs-CZ" sz="1900" kern="1200" dirty="0"/>
        </a:p>
      </dsp:txBody>
      <dsp:txXfrm>
        <a:off x="2508867" y="448701"/>
        <a:ext cx="1703606" cy="997340"/>
      </dsp:txXfrm>
    </dsp:sp>
    <dsp:sp modelId="{81C2535C-AA92-41EC-ACA8-B5C839A41262}">
      <dsp:nvSpPr>
        <dsp:cNvPr id="0" name=""/>
        <dsp:cNvSpPr/>
      </dsp:nvSpPr>
      <dsp:spPr>
        <a:xfrm>
          <a:off x="4492253" y="728429"/>
          <a:ext cx="374320" cy="437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4492253" y="816006"/>
        <a:ext cx="262024" cy="262730"/>
      </dsp:txXfrm>
    </dsp:sp>
    <dsp:sp modelId="{2B5C6B9F-47A9-4827-956B-9FAEFDBE6688}">
      <dsp:nvSpPr>
        <dsp:cNvPr id="0" name=""/>
        <dsp:cNvSpPr/>
      </dsp:nvSpPr>
      <dsp:spPr>
        <a:xfrm>
          <a:off x="4949768" y="417672"/>
          <a:ext cx="1765664" cy="1059398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 smtClean="0"/>
            <a:t>poprojektová</a:t>
          </a:r>
          <a:r>
            <a:rPr lang="cs-CZ" sz="1900" kern="1200" dirty="0" smtClean="0"/>
            <a:t> fáze</a:t>
          </a:r>
          <a:endParaRPr lang="cs-CZ" sz="1900" kern="1200" dirty="0"/>
        </a:p>
      </dsp:txBody>
      <dsp:txXfrm>
        <a:off x="4980797" y="448701"/>
        <a:ext cx="1703606" cy="99734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E0750B-6AA8-4B5B-A972-15931EA5CD8E}">
      <dsp:nvSpPr>
        <dsp:cNvPr id="0" name=""/>
        <dsp:cNvSpPr/>
      </dsp:nvSpPr>
      <dsp:spPr>
        <a:xfrm>
          <a:off x="0" y="641988"/>
          <a:ext cx="2924984" cy="81506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29391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předprojektová</a:t>
          </a:r>
          <a:endParaRPr lang="cs-CZ" sz="2000" kern="1200" dirty="0"/>
        </a:p>
      </dsp:txBody>
      <dsp:txXfrm>
        <a:off x="0" y="845753"/>
        <a:ext cx="2721219" cy="407530"/>
      </dsp:txXfrm>
    </dsp:sp>
    <dsp:sp modelId="{2F3B2080-1BD6-4232-8AE5-720F2ACA9A29}">
      <dsp:nvSpPr>
        <dsp:cNvPr id="0" name=""/>
        <dsp:cNvSpPr/>
      </dsp:nvSpPr>
      <dsp:spPr>
        <a:xfrm>
          <a:off x="10289" y="1306913"/>
          <a:ext cx="2585362" cy="18192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Co budeme dělat.</a:t>
          </a:r>
          <a:endParaRPr lang="cs-CZ" sz="2500" kern="1200" dirty="0"/>
        </a:p>
      </dsp:txBody>
      <dsp:txXfrm>
        <a:off x="10289" y="1306913"/>
        <a:ext cx="2585362" cy="1819258"/>
      </dsp:txXfrm>
    </dsp:sp>
    <dsp:sp modelId="{97208DB3-AC2C-4B80-9323-A6DDEA099331}">
      <dsp:nvSpPr>
        <dsp:cNvPr id="0" name=""/>
        <dsp:cNvSpPr/>
      </dsp:nvSpPr>
      <dsp:spPr>
        <a:xfrm>
          <a:off x="2585362" y="913584"/>
          <a:ext cx="3010659" cy="81506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29391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projektová fáze</a:t>
          </a:r>
          <a:endParaRPr lang="cs-CZ" sz="2000" kern="1200" dirty="0"/>
        </a:p>
      </dsp:txBody>
      <dsp:txXfrm>
        <a:off x="2585362" y="1117349"/>
        <a:ext cx="2806894" cy="407530"/>
      </dsp:txXfrm>
    </dsp:sp>
    <dsp:sp modelId="{8AAC76E9-5020-4F5F-A6C5-344327EB8244}">
      <dsp:nvSpPr>
        <dsp:cNvPr id="0" name=""/>
        <dsp:cNvSpPr/>
      </dsp:nvSpPr>
      <dsp:spPr>
        <a:xfrm>
          <a:off x="2585362" y="1568194"/>
          <a:ext cx="2585362" cy="18192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7341125"/>
              <a:satOff val="32393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Jak? </a:t>
          </a:r>
          <a:endParaRPr lang="cs-CZ" sz="2500" kern="120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S kým?</a:t>
          </a:r>
          <a:endParaRPr lang="cs-CZ" sz="2500" kern="120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Realizace.</a:t>
          </a:r>
          <a:endParaRPr lang="cs-CZ" sz="2500" kern="120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Předání</a:t>
          </a:r>
          <a:endParaRPr lang="cs-CZ" sz="2500" kern="1200" dirty="0"/>
        </a:p>
      </dsp:txBody>
      <dsp:txXfrm>
        <a:off x="2585362" y="1568194"/>
        <a:ext cx="2585362" cy="181925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ED51A-FD07-437A-B836-BED1E38A42DB}">
      <dsp:nvSpPr>
        <dsp:cNvPr id="0" name=""/>
        <dsp:cNvSpPr/>
      </dsp:nvSpPr>
      <dsp:spPr>
        <a:xfrm>
          <a:off x="0" y="0"/>
          <a:ext cx="995145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E5B0EC-B5A5-484C-A8B1-4A0AB74EFB96}">
      <dsp:nvSpPr>
        <dsp:cNvPr id="0" name=""/>
        <dsp:cNvSpPr/>
      </dsp:nvSpPr>
      <dsp:spPr>
        <a:xfrm>
          <a:off x="0" y="0"/>
          <a:ext cx="1990290" cy="5041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/>
            <a:t>OBSAH</a:t>
          </a:r>
          <a:endParaRPr lang="cs-CZ" sz="4300" kern="1200" dirty="0"/>
        </a:p>
      </dsp:txBody>
      <dsp:txXfrm>
        <a:off x="0" y="0"/>
        <a:ext cx="1990290" cy="5041231"/>
      </dsp:txXfrm>
    </dsp:sp>
    <dsp:sp modelId="{09D0F1DC-5DB7-404F-80CB-EF63B1C027FD}">
      <dsp:nvSpPr>
        <dsp:cNvPr id="0" name=""/>
        <dsp:cNvSpPr/>
      </dsp:nvSpPr>
      <dsp:spPr>
        <a:xfrm>
          <a:off x="2139562" y="26523"/>
          <a:ext cx="7811890" cy="530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název projektu, organizace</a:t>
          </a:r>
          <a:endParaRPr lang="cs-CZ" sz="1600" kern="1200" dirty="0"/>
        </a:p>
      </dsp:txBody>
      <dsp:txXfrm>
        <a:off x="2139562" y="26523"/>
        <a:ext cx="7811890" cy="530461"/>
      </dsp:txXfrm>
    </dsp:sp>
    <dsp:sp modelId="{A3882A47-A661-4AC3-923C-4E133E6CA39A}">
      <dsp:nvSpPr>
        <dsp:cNvPr id="0" name=""/>
        <dsp:cNvSpPr/>
      </dsp:nvSpPr>
      <dsp:spPr>
        <a:xfrm>
          <a:off x="1990290" y="556984"/>
          <a:ext cx="79611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40F02-1813-4CF6-867C-3853479D1BCD}">
      <dsp:nvSpPr>
        <dsp:cNvPr id="0" name=""/>
        <dsp:cNvSpPr/>
      </dsp:nvSpPr>
      <dsp:spPr>
        <a:xfrm>
          <a:off x="2139562" y="583507"/>
          <a:ext cx="7811890" cy="530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datum vyhotovení zprávy, </a:t>
          </a:r>
          <a:endParaRPr lang="cs-CZ" sz="1600" kern="1200" dirty="0"/>
        </a:p>
      </dsp:txBody>
      <dsp:txXfrm>
        <a:off x="2139562" y="583507"/>
        <a:ext cx="7811890" cy="530461"/>
      </dsp:txXfrm>
    </dsp:sp>
    <dsp:sp modelId="{2B623B53-EB29-4D18-89B4-B3B4CAC5D173}">
      <dsp:nvSpPr>
        <dsp:cNvPr id="0" name=""/>
        <dsp:cNvSpPr/>
      </dsp:nvSpPr>
      <dsp:spPr>
        <a:xfrm>
          <a:off x="1990290" y="1113969"/>
          <a:ext cx="79611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9EB1C-89D1-4920-B5B1-ACADDCBC31FB}">
      <dsp:nvSpPr>
        <dsp:cNvPr id="0" name=""/>
        <dsp:cNvSpPr/>
      </dsp:nvSpPr>
      <dsp:spPr>
        <a:xfrm>
          <a:off x="2139562" y="1140492"/>
          <a:ext cx="7811890" cy="530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popis projektu,</a:t>
          </a:r>
          <a:endParaRPr lang="cs-CZ" sz="1600" kern="1200"/>
        </a:p>
      </dsp:txBody>
      <dsp:txXfrm>
        <a:off x="2139562" y="1140492"/>
        <a:ext cx="7811890" cy="530461"/>
      </dsp:txXfrm>
    </dsp:sp>
    <dsp:sp modelId="{AF626A9F-E719-4163-B129-29669B2954DD}">
      <dsp:nvSpPr>
        <dsp:cNvPr id="0" name=""/>
        <dsp:cNvSpPr/>
      </dsp:nvSpPr>
      <dsp:spPr>
        <a:xfrm>
          <a:off x="1990290" y="1670953"/>
          <a:ext cx="79611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7BFF8-D9B6-4D18-8493-997DC89968DD}">
      <dsp:nvSpPr>
        <dsp:cNvPr id="0" name=""/>
        <dsp:cNvSpPr/>
      </dsp:nvSpPr>
      <dsp:spPr>
        <a:xfrm>
          <a:off x="2139562" y="1697477"/>
          <a:ext cx="7811890" cy="530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cíl projektu, účel projektu, </a:t>
          </a:r>
          <a:endParaRPr lang="cs-CZ" sz="1600" kern="1200" dirty="0"/>
        </a:p>
      </dsp:txBody>
      <dsp:txXfrm>
        <a:off x="2139562" y="1697477"/>
        <a:ext cx="7811890" cy="530461"/>
      </dsp:txXfrm>
    </dsp:sp>
    <dsp:sp modelId="{86F320D2-2D3F-4EF7-B1C4-214DFAF7E714}">
      <dsp:nvSpPr>
        <dsp:cNvPr id="0" name=""/>
        <dsp:cNvSpPr/>
      </dsp:nvSpPr>
      <dsp:spPr>
        <a:xfrm>
          <a:off x="1990290" y="2227938"/>
          <a:ext cx="79611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157CD-1751-4EA0-822A-94133430A25A}">
      <dsp:nvSpPr>
        <dsp:cNvPr id="0" name=""/>
        <dsp:cNvSpPr/>
      </dsp:nvSpPr>
      <dsp:spPr>
        <a:xfrm>
          <a:off x="2139562" y="2254461"/>
          <a:ext cx="7811890" cy="530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sponzor projektu, rozpočet</a:t>
          </a:r>
          <a:endParaRPr lang="cs-CZ" sz="1600" kern="1200" dirty="0"/>
        </a:p>
      </dsp:txBody>
      <dsp:txXfrm>
        <a:off x="2139562" y="2254461"/>
        <a:ext cx="7811890" cy="530461"/>
      </dsp:txXfrm>
    </dsp:sp>
    <dsp:sp modelId="{D0175695-40DF-44D9-8977-77266C71E4C5}">
      <dsp:nvSpPr>
        <dsp:cNvPr id="0" name=""/>
        <dsp:cNvSpPr/>
      </dsp:nvSpPr>
      <dsp:spPr>
        <a:xfrm>
          <a:off x="1990290" y="2784923"/>
          <a:ext cx="79611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F2205-A9CF-4D0E-8573-846E511870B2}">
      <dsp:nvSpPr>
        <dsp:cNvPr id="0" name=""/>
        <dsp:cNvSpPr/>
      </dsp:nvSpPr>
      <dsp:spPr>
        <a:xfrm>
          <a:off x="2139562" y="2811446"/>
          <a:ext cx="7811890" cy="530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projektový manažer a vymezení jeho kompetencí,</a:t>
          </a:r>
          <a:endParaRPr lang="cs-CZ" sz="1600" kern="1200" dirty="0"/>
        </a:p>
      </dsp:txBody>
      <dsp:txXfrm>
        <a:off x="2139562" y="2811446"/>
        <a:ext cx="7811890" cy="530461"/>
      </dsp:txXfrm>
    </dsp:sp>
    <dsp:sp modelId="{FF3B70A9-D603-4D63-B9AF-228A1D4E12AA}">
      <dsp:nvSpPr>
        <dsp:cNvPr id="0" name=""/>
        <dsp:cNvSpPr/>
      </dsp:nvSpPr>
      <dsp:spPr>
        <a:xfrm>
          <a:off x="1990290" y="3341907"/>
          <a:ext cx="79611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579FB8-8F29-4183-9DD0-3E41F4BF5746}">
      <dsp:nvSpPr>
        <dsp:cNvPr id="0" name=""/>
        <dsp:cNvSpPr/>
      </dsp:nvSpPr>
      <dsp:spPr>
        <a:xfrm>
          <a:off x="2139562" y="3368430"/>
          <a:ext cx="7811890" cy="530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seznam členů projektového týmu včetně organizační struktury týmu a kontaktů,</a:t>
          </a:r>
          <a:endParaRPr lang="cs-CZ" sz="1600" kern="1200" dirty="0"/>
        </a:p>
      </dsp:txBody>
      <dsp:txXfrm>
        <a:off x="2139562" y="3368430"/>
        <a:ext cx="7811890" cy="530461"/>
      </dsp:txXfrm>
    </dsp:sp>
    <dsp:sp modelId="{16BD964B-A5D0-457E-B029-970952240400}">
      <dsp:nvSpPr>
        <dsp:cNvPr id="0" name=""/>
        <dsp:cNvSpPr/>
      </dsp:nvSpPr>
      <dsp:spPr>
        <a:xfrm>
          <a:off x="1990290" y="3898892"/>
          <a:ext cx="79611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A067B2-A931-4388-B74B-4EB4D055159E}">
      <dsp:nvSpPr>
        <dsp:cNvPr id="0" name=""/>
        <dsp:cNvSpPr/>
      </dsp:nvSpPr>
      <dsp:spPr>
        <a:xfrm>
          <a:off x="2139562" y="3925415"/>
          <a:ext cx="7811890" cy="530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datum zahájení a předpokládaného ukončení projektu včetně zásadních milníků projektu.</a:t>
          </a:r>
          <a:endParaRPr lang="cs-CZ" sz="1600" kern="1200" dirty="0"/>
        </a:p>
      </dsp:txBody>
      <dsp:txXfrm>
        <a:off x="2139562" y="3925415"/>
        <a:ext cx="7811890" cy="530461"/>
      </dsp:txXfrm>
    </dsp:sp>
    <dsp:sp modelId="{97944D06-DA14-4362-8D30-2EFD7C6E0D80}">
      <dsp:nvSpPr>
        <dsp:cNvPr id="0" name=""/>
        <dsp:cNvSpPr/>
      </dsp:nvSpPr>
      <dsp:spPr>
        <a:xfrm>
          <a:off x="1990290" y="4455877"/>
          <a:ext cx="79611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E9E6D1-77D9-479F-BEE8-E35524791A26}">
      <dsp:nvSpPr>
        <dsp:cNvPr id="0" name=""/>
        <dsp:cNvSpPr/>
      </dsp:nvSpPr>
      <dsp:spPr>
        <a:xfrm>
          <a:off x="2139562" y="4482400"/>
          <a:ext cx="7811890" cy="530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ve velkých organizacích to bývá většinou vedoucí oddělení, pro které je projekt řešen, a které ze svého rozpočtu hradí náklady.</a:t>
          </a:r>
          <a:endParaRPr lang="cs-CZ" sz="1600" kern="1200" dirty="0"/>
        </a:p>
      </dsp:txBody>
      <dsp:txXfrm>
        <a:off x="2139562" y="4482400"/>
        <a:ext cx="7811890" cy="530461"/>
      </dsp:txXfrm>
    </dsp:sp>
    <dsp:sp modelId="{8E179C40-CB5C-4C6C-B6F5-98BA133B1943}">
      <dsp:nvSpPr>
        <dsp:cNvPr id="0" name=""/>
        <dsp:cNvSpPr/>
      </dsp:nvSpPr>
      <dsp:spPr>
        <a:xfrm>
          <a:off x="1990290" y="5012861"/>
          <a:ext cx="79611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4884F-276D-4E41-A1E1-1EE37E4C83A1}">
      <dsp:nvSpPr>
        <dsp:cNvPr id="0" name=""/>
        <dsp:cNvSpPr/>
      </dsp:nvSpPr>
      <dsp:spPr>
        <a:xfrm rot="5400000">
          <a:off x="3521848" y="103224"/>
          <a:ext cx="1538105" cy="133815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Tým</a:t>
          </a:r>
          <a:endParaRPr lang="cs-CZ" sz="1700" kern="1200" dirty="0"/>
        </a:p>
      </dsp:txBody>
      <dsp:txXfrm rot="-5400000">
        <a:off x="3830354" y="242935"/>
        <a:ext cx="921093" cy="1058729"/>
      </dsp:txXfrm>
    </dsp:sp>
    <dsp:sp modelId="{56560984-B35F-4382-AFA4-8655D656445F}">
      <dsp:nvSpPr>
        <dsp:cNvPr id="0" name=""/>
        <dsp:cNvSpPr/>
      </dsp:nvSpPr>
      <dsp:spPr>
        <a:xfrm>
          <a:off x="5000582" y="310868"/>
          <a:ext cx="1716525" cy="922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životní fáze</a:t>
          </a:r>
          <a:endParaRPr lang="cs-CZ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odměňování</a:t>
          </a:r>
          <a:endParaRPr lang="cs-CZ" sz="1600" kern="1200" dirty="0"/>
        </a:p>
      </dsp:txBody>
      <dsp:txXfrm>
        <a:off x="5000582" y="310868"/>
        <a:ext cx="1716525" cy="922863"/>
      </dsp:txXfrm>
    </dsp:sp>
    <dsp:sp modelId="{54BD45FC-E2D5-45FF-A71A-712BC4C1995E}">
      <dsp:nvSpPr>
        <dsp:cNvPr id="0" name=""/>
        <dsp:cNvSpPr/>
      </dsp:nvSpPr>
      <dsp:spPr>
        <a:xfrm rot="5400000">
          <a:off x="2076643" y="103224"/>
          <a:ext cx="1538105" cy="133815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1005225"/>
            <a:satOff val="6034"/>
            <a:lumOff val="-53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2385149" y="242935"/>
        <a:ext cx="921093" cy="1058729"/>
      </dsp:txXfrm>
    </dsp:sp>
    <dsp:sp modelId="{7267DA27-C163-4929-9EEA-FA3C7A976C66}">
      <dsp:nvSpPr>
        <dsp:cNvPr id="0" name=""/>
        <dsp:cNvSpPr/>
      </dsp:nvSpPr>
      <dsp:spPr>
        <a:xfrm rot="5400000">
          <a:off x="2796477" y="1408768"/>
          <a:ext cx="1538105" cy="133815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2010450"/>
            <a:satOff val="12068"/>
            <a:lumOff val="-106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motivace</a:t>
          </a:r>
          <a:endParaRPr lang="cs-CZ" sz="1700" kern="1200" dirty="0"/>
        </a:p>
      </dsp:txBody>
      <dsp:txXfrm rot="-5400000">
        <a:off x="3104983" y="1548479"/>
        <a:ext cx="921093" cy="1058729"/>
      </dsp:txXfrm>
    </dsp:sp>
    <dsp:sp modelId="{BBF11E01-8789-4927-9893-FE3F0408EEFC}">
      <dsp:nvSpPr>
        <dsp:cNvPr id="0" name=""/>
        <dsp:cNvSpPr/>
      </dsp:nvSpPr>
      <dsp:spPr>
        <a:xfrm>
          <a:off x="1179928" y="1616412"/>
          <a:ext cx="1661154" cy="922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typy lidí</a:t>
          </a:r>
          <a:endParaRPr lang="cs-CZ" sz="1600" kern="1200" dirty="0"/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motivační faktory</a:t>
          </a:r>
          <a:endParaRPr lang="cs-CZ" sz="1600" kern="1200" dirty="0"/>
        </a:p>
      </dsp:txBody>
      <dsp:txXfrm>
        <a:off x="1179928" y="1616412"/>
        <a:ext cx="1661154" cy="922863"/>
      </dsp:txXfrm>
    </dsp:sp>
    <dsp:sp modelId="{E39BE09F-6CD5-4F8F-B2B6-7BA548F8AFCE}">
      <dsp:nvSpPr>
        <dsp:cNvPr id="0" name=""/>
        <dsp:cNvSpPr/>
      </dsp:nvSpPr>
      <dsp:spPr>
        <a:xfrm rot="5400000">
          <a:off x="4241681" y="1408768"/>
          <a:ext cx="1538105" cy="133815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3015675"/>
            <a:satOff val="18102"/>
            <a:lumOff val="-15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4550187" y="1548479"/>
        <a:ext cx="921093" cy="1058729"/>
      </dsp:txXfrm>
    </dsp:sp>
    <dsp:sp modelId="{54EB2600-B6F0-4B13-97A4-2C15C1482171}">
      <dsp:nvSpPr>
        <dsp:cNvPr id="0" name=""/>
        <dsp:cNvSpPr/>
      </dsp:nvSpPr>
      <dsp:spPr>
        <a:xfrm rot="5400000">
          <a:off x="3521848" y="2714312"/>
          <a:ext cx="1538105" cy="133815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4020900"/>
            <a:satOff val="24136"/>
            <a:lumOff val="-212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týmové role</a:t>
          </a:r>
          <a:endParaRPr lang="cs-CZ" sz="1700" kern="1200" dirty="0"/>
        </a:p>
      </dsp:txBody>
      <dsp:txXfrm rot="-5400000">
        <a:off x="3830354" y="2854023"/>
        <a:ext cx="921093" cy="1058729"/>
      </dsp:txXfrm>
    </dsp:sp>
    <dsp:sp modelId="{0F0FE53A-2AF5-4D30-B792-28F14412AA1D}">
      <dsp:nvSpPr>
        <dsp:cNvPr id="0" name=""/>
        <dsp:cNvSpPr/>
      </dsp:nvSpPr>
      <dsp:spPr>
        <a:xfrm>
          <a:off x="5000582" y="2921956"/>
          <a:ext cx="1716525" cy="922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MBTI</a:t>
          </a:r>
          <a:endParaRPr lang="cs-CZ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Belbín</a:t>
          </a:r>
          <a:endParaRPr lang="cs-CZ" sz="1600" kern="1200" dirty="0"/>
        </a:p>
      </dsp:txBody>
      <dsp:txXfrm>
        <a:off x="5000582" y="2921956"/>
        <a:ext cx="1716525" cy="922863"/>
      </dsp:txXfrm>
    </dsp:sp>
    <dsp:sp modelId="{8DEB17EF-EE75-46D3-B37F-A0FB75062A85}">
      <dsp:nvSpPr>
        <dsp:cNvPr id="0" name=""/>
        <dsp:cNvSpPr/>
      </dsp:nvSpPr>
      <dsp:spPr>
        <a:xfrm rot="5400000">
          <a:off x="2076643" y="2714312"/>
          <a:ext cx="1538105" cy="133815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5026125"/>
            <a:satOff val="30170"/>
            <a:lumOff val="-26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2385149" y="2854023"/>
        <a:ext cx="921093" cy="1058729"/>
      </dsp:txXfrm>
    </dsp:sp>
    <dsp:sp modelId="{B5023DED-0701-4CCA-A45D-A22896DF483A}">
      <dsp:nvSpPr>
        <dsp:cNvPr id="0" name=""/>
        <dsp:cNvSpPr/>
      </dsp:nvSpPr>
      <dsp:spPr>
        <a:xfrm rot="5400000">
          <a:off x="2796477" y="4019856"/>
          <a:ext cx="1538105" cy="133815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6031350"/>
            <a:satOff val="36204"/>
            <a:lumOff val="-319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vedení</a:t>
          </a:r>
          <a:endParaRPr lang="cs-CZ" sz="1700" kern="1200" dirty="0"/>
        </a:p>
      </dsp:txBody>
      <dsp:txXfrm rot="-5400000">
        <a:off x="3104983" y="4159567"/>
        <a:ext cx="921093" cy="1058729"/>
      </dsp:txXfrm>
    </dsp:sp>
    <dsp:sp modelId="{E6228BA0-21D3-4437-AFE0-D72EB5A0A1C8}">
      <dsp:nvSpPr>
        <dsp:cNvPr id="0" name=""/>
        <dsp:cNvSpPr/>
      </dsp:nvSpPr>
      <dsp:spPr>
        <a:xfrm>
          <a:off x="1179928" y="4227500"/>
          <a:ext cx="1661154" cy="922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delegování</a:t>
          </a:r>
          <a:endParaRPr lang="cs-CZ" sz="1600" kern="1200" dirty="0"/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kritika / chvála</a:t>
          </a:r>
          <a:endParaRPr lang="cs-CZ" sz="1600" kern="1200" dirty="0"/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respekt</a:t>
          </a:r>
          <a:endParaRPr lang="cs-CZ" sz="1600" kern="1200" dirty="0"/>
        </a:p>
      </dsp:txBody>
      <dsp:txXfrm>
        <a:off x="1179928" y="4227500"/>
        <a:ext cx="1661154" cy="922863"/>
      </dsp:txXfrm>
    </dsp:sp>
    <dsp:sp modelId="{7EFA91B1-67F8-4A1A-AA2F-A4672E9B3188}">
      <dsp:nvSpPr>
        <dsp:cNvPr id="0" name=""/>
        <dsp:cNvSpPr/>
      </dsp:nvSpPr>
      <dsp:spPr>
        <a:xfrm rot="5400000">
          <a:off x="4241681" y="4019856"/>
          <a:ext cx="1538105" cy="133815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4550187" y="4159567"/>
        <a:ext cx="921093" cy="105872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54F519-DB67-40D3-AE5C-4696E0552B44}">
      <dsp:nvSpPr>
        <dsp:cNvPr id="0" name=""/>
        <dsp:cNvSpPr/>
      </dsp:nvSpPr>
      <dsp:spPr>
        <a:xfrm>
          <a:off x="498159" y="0"/>
          <a:ext cx="2855816" cy="2855816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C47CE-BA00-4A91-B589-A565BDFE70CE}">
      <dsp:nvSpPr>
        <dsp:cNvPr id="0" name=""/>
        <dsp:cNvSpPr/>
      </dsp:nvSpPr>
      <dsp:spPr>
        <a:xfrm>
          <a:off x="923865" y="314723"/>
          <a:ext cx="1856280" cy="676025"/>
        </a:xfrm>
        <a:prstGeom prst="roundRect">
          <a:avLst/>
        </a:prstGeom>
        <a:solidFill>
          <a:schemeClr val="accent6"/>
        </a:solidFill>
        <a:ln w="15875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kvalita (rozsah)</a:t>
          </a:r>
        </a:p>
      </dsp:txBody>
      <dsp:txXfrm>
        <a:off x="956866" y="347724"/>
        <a:ext cx="1790278" cy="610023"/>
      </dsp:txXfrm>
    </dsp:sp>
    <dsp:sp modelId="{B6C6273F-5DF4-4B85-B136-E8E6BA1BBE9E}">
      <dsp:nvSpPr>
        <dsp:cNvPr id="0" name=""/>
        <dsp:cNvSpPr/>
      </dsp:nvSpPr>
      <dsp:spPr>
        <a:xfrm>
          <a:off x="0" y="2063229"/>
          <a:ext cx="1856280" cy="676025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zdroje (náklady)</a:t>
          </a:r>
        </a:p>
      </dsp:txBody>
      <dsp:txXfrm>
        <a:off x="33001" y="2096230"/>
        <a:ext cx="1790278" cy="610023"/>
      </dsp:txXfrm>
    </dsp:sp>
    <dsp:sp modelId="{B8F2A54C-0C86-4287-B277-0AC575CF772F}">
      <dsp:nvSpPr>
        <dsp:cNvPr id="0" name=""/>
        <dsp:cNvSpPr/>
      </dsp:nvSpPr>
      <dsp:spPr>
        <a:xfrm>
          <a:off x="2299313" y="2028258"/>
          <a:ext cx="1856280" cy="676025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čas (harmonogram)</a:t>
          </a:r>
        </a:p>
      </dsp:txBody>
      <dsp:txXfrm>
        <a:off x="2332314" y="2061259"/>
        <a:ext cx="1790278" cy="61002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2F9B6F-0199-4CCE-942D-9BC6FBCC2D45}">
      <dsp:nvSpPr>
        <dsp:cNvPr id="0" name=""/>
        <dsp:cNvSpPr/>
      </dsp:nvSpPr>
      <dsp:spPr>
        <a:xfrm>
          <a:off x="703707" y="2036430"/>
          <a:ext cx="2359592" cy="11797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</a:rPr>
            <a:t>Nová pobočka knihovny</a:t>
          </a:r>
        </a:p>
      </dsp:txBody>
      <dsp:txXfrm>
        <a:off x="738262" y="2070985"/>
        <a:ext cx="2290482" cy="1110686"/>
      </dsp:txXfrm>
    </dsp:sp>
    <dsp:sp modelId="{6943A9D7-89BB-4B3E-B7B8-BA447D2E6FE3}">
      <dsp:nvSpPr>
        <dsp:cNvPr id="0" name=""/>
        <dsp:cNvSpPr/>
      </dsp:nvSpPr>
      <dsp:spPr>
        <a:xfrm rot="17692822">
          <a:off x="2413539" y="1588539"/>
          <a:ext cx="224335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243358" y="2021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3479134" y="1552670"/>
        <a:ext cx="112167" cy="112167"/>
      </dsp:txXfrm>
    </dsp:sp>
    <dsp:sp modelId="{4B2136B0-7713-4834-BE38-AAB0A87EE684}">
      <dsp:nvSpPr>
        <dsp:cNvPr id="0" name=""/>
        <dsp:cNvSpPr/>
      </dsp:nvSpPr>
      <dsp:spPr>
        <a:xfrm>
          <a:off x="4007136" y="1282"/>
          <a:ext cx="2359592" cy="11797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</a:rPr>
            <a:t>1.  zajištění prostor</a:t>
          </a:r>
        </a:p>
      </dsp:txBody>
      <dsp:txXfrm>
        <a:off x="4041691" y="35837"/>
        <a:ext cx="2290482" cy="1110686"/>
      </dsp:txXfrm>
    </dsp:sp>
    <dsp:sp modelId="{1E005010-55AE-4621-B2C5-D3EABAA5DB4E}">
      <dsp:nvSpPr>
        <dsp:cNvPr id="0" name=""/>
        <dsp:cNvSpPr/>
      </dsp:nvSpPr>
      <dsp:spPr>
        <a:xfrm rot="19457599">
          <a:off x="2954048" y="2266922"/>
          <a:ext cx="116233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62338" y="2021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506159" y="2258078"/>
        <a:ext cx="58116" cy="58116"/>
      </dsp:txXfrm>
    </dsp:sp>
    <dsp:sp modelId="{B7AB5D0E-BE04-41D3-8F98-533301A185D1}">
      <dsp:nvSpPr>
        <dsp:cNvPr id="0" name=""/>
        <dsp:cNvSpPr/>
      </dsp:nvSpPr>
      <dsp:spPr>
        <a:xfrm>
          <a:off x="4007136" y="1358047"/>
          <a:ext cx="2359592" cy="11797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</a:rPr>
            <a:t>2. vybavení</a:t>
          </a:r>
        </a:p>
      </dsp:txBody>
      <dsp:txXfrm>
        <a:off x="4041691" y="1392602"/>
        <a:ext cx="2290482" cy="1110686"/>
      </dsp:txXfrm>
    </dsp:sp>
    <dsp:sp modelId="{B9BE9949-30F1-4881-AAC8-BA7E9E435FC2}">
      <dsp:nvSpPr>
        <dsp:cNvPr id="0" name=""/>
        <dsp:cNvSpPr/>
      </dsp:nvSpPr>
      <dsp:spPr>
        <a:xfrm rot="18289469">
          <a:off x="6012263" y="1249348"/>
          <a:ext cx="1652767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652767" y="20214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6797327" y="1228243"/>
        <a:ext cx="82638" cy="82638"/>
      </dsp:txXfrm>
    </dsp:sp>
    <dsp:sp modelId="{614FB85F-3822-4A5E-BAEB-0C4104EE8D02}">
      <dsp:nvSpPr>
        <dsp:cNvPr id="0" name=""/>
        <dsp:cNvSpPr/>
      </dsp:nvSpPr>
      <dsp:spPr>
        <a:xfrm>
          <a:off x="7310565" y="1282"/>
          <a:ext cx="2359592" cy="11797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</a:rPr>
            <a:t>2.1. nový nábytek zakoupen</a:t>
          </a:r>
        </a:p>
      </dsp:txBody>
      <dsp:txXfrm>
        <a:off x="7345120" y="35837"/>
        <a:ext cx="2290482" cy="1110686"/>
      </dsp:txXfrm>
    </dsp:sp>
    <dsp:sp modelId="{36B505D6-5FB0-43EA-978C-0E3C5E72940F}">
      <dsp:nvSpPr>
        <dsp:cNvPr id="0" name=""/>
        <dsp:cNvSpPr/>
      </dsp:nvSpPr>
      <dsp:spPr>
        <a:xfrm>
          <a:off x="6366728" y="1927730"/>
          <a:ext cx="94383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43836" y="20214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815050" y="1924349"/>
        <a:ext cx="47191" cy="47191"/>
      </dsp:txXfrm>
    </dsp:sp>
    <dsp:sp modelId="{37909236-E76A-4908-969C-0A653F00C12B}">
      <dsp:nvSpPr>
        <dsp:cNvPr id="0" name=""/>
        <dsp:cNvSpPr/>
      </dsp:nvSpPr>
      <dsp:spPr>
        <a:xfrm>
          <a:off x="7310565" y="1358047"/>
          <a:ext cx="2359592" cy="11797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</a:rPr>
            <a:t>2.2.  přestěhováno stávající vybavení</a:t>
          </a:r>
        </a:p>
      </dsp:txBody>
      <dsp:txXfrm>
        <a:off x="7345120" y="1392602"/>
        <a:ext cx="2290482" cy="1110686"/>
      </dsp:txXfrm>
    </dsp:sp>
    <dsp:sp modelId="{E0E03FD5-5B50-4C24-A279-CCF2CEA32AC0}">
      <dsp:nvSpPr>
        <dsp:cNvPr id="0" name=""/>
        <dsp:cNvSpPr/>
      </dsp:nvSpPr>
      <dsp:spPr>
        <a:xfrm rot="3310531">
          <a:off x="6012263" y="2606113"/>
          <a:ext cx="1652767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652767" y="20214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6797327" y="2585009"/>
        <a:ext cx="82638" cy="82638"/>
      </dsp:txXfrm>
    </dsp:sp>
    <dsp:sp modelId="{2054BB91-E1C2-49E1-B349-7DDF80B9DC70}">
      <dsp:nvSpPr>
        <dsp:cNvPr id="0" name=""/>
        <dsp:cNvSpPr/>
      </dsp:nvSpPr>
      <dsp:spPr>
        <a:xfrm>
          <a:off x="7310565" y="2714813"/>
          <a:ext cx="2359592" cy="11797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</a:rPr>
            <a:t>2.3 bezpečnostní prvky instalovány</a:t>
          </a:r>
        </a:p>
      </dsp:txBody>
      <dsp:txXfrm>
        <a:off x="7345120" y="2749368"/>
        <a:ext cx="2290482" cy="1110686"/>
      </dsp:txXfrm>
    </dsp:sp>
    <dsp:sp modelId="{42110519-C077-4B98-8F29-852BF2F76F1E}">
      <dsp:nvSpPr>
        <dsp:cNvPr id="0" name=""/>
        <dsp:cNvSpPr/>
      </dsp:nvSpPr>
      <dsp:spPr>
        <a:xfrm rot="2142401">
          <a:off x="2954048" y="2945305"/>
          <a:ext cx="116233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62338" y="2021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506159" y="2936461"/>
        <a:ext cx="58116" cy="58116"/>
      </dsp:txXfrm>
    </dsp:sp>
    <dsp:sp modelId="{06415CEC-4DBD-4A1F-AB6C-850CDDA9D960}">
      <dsp:nvSpPr>
        <dsp:cNvPr id="0" name=""/>
        <dsp:cNvSpPr/>
      </dsp:nvSpPr>
      <dsp:spPr>
        <a:xfrm>
          <a:off x="4007136" y="2714813"/>
          <a:ext cx="2359592" cy="11797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</a:rPr>
            <a:t>3. fond</a:t>
          </a:r>
        </a:p>
      </dsp:txBody>
      <dsp:txXfrm>
        <a:off x="4041691" y="2749368"/>
        <a:ext cx="2290482" cy="1110686"/>
      </dsp:txXfrm>
    </dsp:sp>
    <dsp:sp modelId="{EF56B6A9-82FA-431D-8A47-33A93E082B02}">
      <dsp:nvSpPr>
        <dsp:cNvPr id="0" name=""/>
        <dsp:cNvSpPr/>
      </dsp:nvSpPr>
      <dsp:spPr>
        <a:xfrm rot="3907178">
          <a:off x="2413539" y="3623687"/>
          <a:ext cx="224335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243358" y="2021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3479134" y="3587818"/>
        <a:ext cx="112167" cy="112167"/>
      </dsp:txXfrm>
    </dsp:sp>
    <dsp:sp modelId="{9B9A3F34-FC63-4ACD-B159-C2291A021DA3}">
      <dsp:nvSpPr>
        <dsp:cNvPr id="0" name=""/>
        <dsp:cNvSpPr/>
      </dsp:nvSpPr>
      <dsp:spPr>
        <a:xfrm>
          <a:off x="4007136" y="4071578"/>
          <a:ext cx="2359592" cy="11797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</a:rPr>
            <a:t>4. zaměstnanci</a:t>
          </a:r>
        </a:p>
      </dsp:txBody>
      <dsp:txXfrm>
        <a:off x="4041691" y="4106133"/>
        <a:ext cx="2290482" cy="111068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8BD26-408E-4C4C-B532-85F4ABA60299}">
      <dsp:nvSpPr>
        <dsp:cNvPr id="0" name=""/>
        <dsp:cNvSpPr/>
      </dsp:nvSpPr>
      <dsp:spPr>
        <a:xfrm>
          <a:off x="5154735" y="2096556"/>
          <a:ext cx="4037220" cy="467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558"/>
              </a:lnTo>
              <a:lnTo>
                <a:pt x="4037220" y="233558"/>
              </a:lnTo>
              <a:lnTo>
                <a:pt x="4037220" y="467116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13943-CC1F-4D7E-BE77-5A523E36F4B6}">
      <dsp:nvSpPr>
        <dsp:cNvPr id="0" name=""/>
        <dsp:cNvSpPr/>
      </dsp:nvSpPr>
      <dsp:spPr>
        <a:xfrm>
          <a:off x="5154735" y="2096556"/>
          <a:ext cx="1345740" cy="467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558"/>
              </a:lnTo>
              <a:lnTo>
                <a:pt x="1345740" y="233558"/>
              </a:lnTo>
              <a:lnTo>
                <a:pt x="1345740" y="467116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FEBB7-D5DD-4A7F-A210-4B392B40C0BB}">
      <dsp:nvSpPr>
        <dsp:cNvPr id="0" name=""/>
        <dsp:cNvSpPr/>
      </dsp:nvSpPr>
      <dsp:spPr>
        <a:xfrm>
          <a:off x="3808994" y="2096556"/>
          <a:ext cx="1345740" cy="467116"/>
        </a:xfrm>
        <a:custGeom>
          <a:avLst/>
          <a:gdLst/>
          <a:ahLst/>
          <a:cxnLst/>
          <a:rect l="0" t="0" r="0" b="0"/>
          <a:pathLst>
            <a:path>
              <a:moveTo>
                <a:pt x="1345740" y="0"/>
              </a:moveTo>
              <a:lnTo>
                <a:pt x="1345740" y="233558"/>
              </a:lnTo>
              <a:lnTo>
                <a:pt x="0" y="233558"/>
              </a:lnTo>
              <a:lnTo>
                <a:pt x="0" y="467116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5D298-D8B1-4113-9662-D2F04797D8F8}">
      <dsp:nvSpPr>
        <dsp:cNvPr id="0" name=""/>
        <dsp:cNvSpPr/>
      </dsp:nvSpPr>
      <dsp:spPr>
        <a:xfrm>
          <a:off x="1117514" y="2096556"/>
          <a:ext cx="4037220" cy="467116"/>
        </a:xfrm>
        <a:custGeom>
          <a:avLst/>
          <a:gdLst/>
          <a:ahLst/>
          <a:cxnLst/>
          <a:rect l="0" t="0" r="0" b="0"/>
          <a:pathLst>
            <a:path>
              <a:moveTo>
                <a:pt x="4037220" y="0"/>
              </a:moveTo>
              <a:lnTo>
                <a:pt x="4037220" y="233558"/>
              </a:lnTo>
              <a:lnTo>
                <a:pt x="0" y="233558"/>
              </a:lnTo>
              <a:lnTo>
                <a:pt x="0" y="467116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0E13D8-5F8A-4411-BEF0-52562EF69B3E}">
      <dsp:nvSpPr>
        <dsp:cNvPr id="0" name=""/>
        <dsp:cNvSpPr/>
      </dsp:nvSpPr>
      <dsp:spPr>
        <a:xfrm>
          <a:off x="4042553" y="984374"/>
          <a:ext cx="2224363" cy="11121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+mn-lt"/>
            </a:rPr>
            <a:t>manažer projektu</a:t>
          </a:r>
        </a:p>
      </dsp:txBody>
      <dsp:txXfrm>
        <a:off x="4042553" y="984374"/>
        <a:ext cx="2224363" cy="1112181"/>
      </dsp:txXfrm>
    </dsp:sp>
    <dsp:sp modelId="{D38C59DD-B68F-418A-B17F-0F0957D30C82}">
      <dsp:nvSpPr>
        <dsp:cNvPr id="0" name=""/>
        <dsp:cNvSpPr/>
      </dsp:nvSpPr>
      <dsp:spPr>
        <a:xfrm>
          <a:off x="5332" y="2563672"/>
          <a:ext cx="2224363" cy="111218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+mn-lt"/>
            </a:rPr>
            <a:t>garant služeb a fondu</a:t>
          </a:r>
        </a:p>
      </dsp:txBody>
      <dsp:txXfrm>
        <a:off x="5332" y="2563672"/>
        <a:ext cx="2224363" cy="1112181"/>
      </dsp:txXfrm>
    </dsp:sp>
    <dsp:sp modelId="{2D159FFD-EA7C-4F63-B8DA-BCDD829BD91D}">
      <dsp:nvSpPr>
        <dsp:cNvPr id="0" name=""/>
        <dsp:cNvSpPr/>
      </dsp:nvSpPr>
      <dsp:spPr>
        <a:xfrm>
          <a:off x="2696813" y="2563672"/>
          <a:ext cx="2224363" cy="111218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i="0" kern="1200" dirty="0">
              <a:latin typeface="+mn-lt"/>
            </a:rPr>
            <a:t>právník</a:t>
          </a:r>
        </a:p>
      </dsp:txBody>
      <dsp:txXfrm>
        <a:off x="2696813" y="2563672"/>
        <a:ext cx="2224363" cy="1112181"/>
      </dsp:txXfrm>
    </dsp:sp>
    <dsp:sp modelId="{323998E7-BF18-4C16-8D99-2D67B1FBB515}">
      <dsp:nvSpPr>
        <dsp:cNvPr id="0" name=""/>
        <dsp:cNvSpPr/>
      </dsp:nvSpPr>
      <dsp:spPr>
        <a:xfrm>
          <a:off x="5388293" y="2563672"/>
          <a:ext cx="2224363" cy="111218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+mn-lt"/>
            </a:rPr>
            <a:t>architekt, designer</a:t>
          </a:r>
        </a:p>
      </dsp:txBody>
      <dsp:txXfrm>
        <a:off x="5388293" y="2563672"/>
        <a:ext cx="2224363" cy="1112181"/>
      </dsp:txXfrm>
    </dsp:sp>
    <dsp:sp modelId="{F06D2A24-0EA6-4680-AFB0-4C0CB2ADDF93}">
      <dsp:nvSpPr>
        <dsp:cNvPr id="0" name=""/>
        <dsp:cNvSpPr/>
      </dsp:nvSpPr>
      <dsp:spPr>
        <a:xfrm>
          <a:off x="8079773" y="2563672"/>
          <a:ext cx="2224363" cy="111218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latin typeface="+mn-lt"/>
            </a:rPr>
            <a:t>administrativní </a:t>
          </a:r>
          <a:r>
            <a:rPr lang="cs-CZ" sz="1800" kern="1200" dirty="0">
              <a:latin typeface="+mn-lt"/>
            </a:rPr>
            <a:t>pracovník</a:t>
          </a:r>
        </a:p>
      </dsp:txBody>
      <dsp:txXfrm>
        <a:off x="8079773" y="2563672"/>
        <a:ext cx="2224363" cy="111218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FC9CC4-4BF8-4CD8-99FB-8B11B0F8B71E}">
      <dsp:nvSpPr>
        <dsp:cNvPr id="0" name=""/>
        <dsp:cNvSpPr/>
      </dsp:nvSpPr>
      <dsp:spPr>
        <a:xfrm>
          <a:off x="3308" y="1926994"/>
          <a:ext cx="1252931" cy="75175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seznam  činností</a:t>
          </a:r>
          <a:endParaRPr lang="cs-CZ" sz="1600" kern="1200" dirty="0"/>
        </a:p>
      </dsp:txBody>
      <dsp:txXfrm>
        <a:off x="25326" y="1949012"/>
        <a:ext cx="1208895" cy="707722"/>
      </dsp:txXfrm>
    </dsp:sp>
    <dsp:sp modelId="{7D6FEB24-B082-49DC-A8E9-791513A492A4}">
      <dsp:nvSpPr>
        <dsp:cNvPr id="0" name=""/>
        <dsp:cNvSpPr/>
      </dsp:nvSpPr>
      <dsp:spPr>
        <a:xfrm>
          <a:off x="1381532" y="2147510"/>
          <a:ext cx="265621" cy="310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1381532" y="2209655"/>
        <a:ext cx="185935" cy="186436"/>
      </dsp:txXfrm>
    </dsp:sp>
    <dsp:sp modelId="{9832F7EF-23F7-4336-BBA4-01CC8B4DECD9}">
      <dsp:nvSpPr>
        <dsp:cNvPr id="0" name=""/>
        <dsp:cNvSpPr/>
      </dsp:nvSpPr>
      <dsp:spPr>
        <a:xfrm>
          <a:off x="1757412" y="1926994"/>
          <a:ext cx="1252931" cy="751758"/>
        </a:xfrm>
        <a:prstGeom prst="roundRect">
          <a:avLst>
            <a:gd name="adj" fmla="val 10000"/>
          </a:avLst>
        </a:prstGeom>
        <a:solidFill>
          <a:schemeClr val="accent3">
            <a:hueOff val="984031"/>
            <a:satOff val="-7676"/>
            <a:lumOff val="-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Ohodnocení </a:t>
          </a:r>
          <a:endParaRPr lang="cs-CZ" sz="1600" kern="1200" dirty="0"/>
        </a:p>
      </dsp:txBody>
      <dsp:txXfrm>
        <a:off x="1779430" y="1949012"/>
        <a:ext cx="1208895" cy="707722"/>
      </dsp:txXfrm>
    </dsp:sp>
    <dsp:sp modelId="{A5BA002F-76EE-4412-A59C-9B22C5B91F31}">
      <dsp:nvSpPr>
        <dsp:cNvPr id="0" name=""/>
        <dsp:cNvSpPr/>
      </dsp:nvSpPr>
      <dsp:spPr>
        <a:xfrm>
          <a:off x="3135636" y="2147510"/>
          <a:ext cx="265621" cy="310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80837"/>
            <a:satOff val="-9211"/>
            <a:lumOff val="-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3135636" y="2209655"/>
        <a:ext cx="185935" cy="186436"/>
      </dsp:txXfrm>
    </dsp:sp>
    <dsp:sp modelId="{868D44BB-AF74-4C63-BA94-46E45A5F46D5}">
      <dsp:nvSpPr>
        <dsp:cNvPr id="0" name=""/>
        <dsp:cNvSpPr/>
      </dsp:nvSpPr>
      <dsp:spPr>
        <a:xfrm>
          <a:off x="3511515" y="1926994"/>
          <a:ext cx="1252931" cy="751758"/>
        </a:xfrm>
        <a:prstGeom prst="roundRect">
          <a:avLst>
            <a:gd name="adj" fmla="val 10000"/>
          </a:avLst>
        </a:prstGeom>
        <a:solidFill>
          <a:schemeClr val="accent3">
            <a:hueOff val="1968062"/>
            <a:satOff val="-15351"/>
            <a:lumOff val="-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Síťový graf</a:t>
          </a:r>
          <a:endParaRPr lang="cs-CZ" sz="1600" kern="1200" dirty="0"/>
        </a:p>
      </dsp:txBody>
      <dsp:txXfrm>
        <a:off x="3533533" y="1949012"/>
        <a:ext cx="1208895" cy="707722"/>
      </dsp:txXfrm>
    </dsp:sp>
    <dsp:sp modelId="{4A819D6C-B355-4B87-AB54-2207F33B228B}">
      <dsp:nvSpPr>
        <dsp:cNvPr id="0" name=""/>
        <dsp:cNvSpPr/>
      </dsp:nvSpPr>
      <dsp:spPr>
        <a:xfrm>
          <a:off x="4889739" y="2147510"/>
          <a:ext cx="265621" cy="310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361675"/>
            <a:satOff val="-18422"/>
            <a:lumOff val="-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4889739" y="2209655"/>
        <a:ext cx="185935" cy="186436"/>
      </dsp:txXfrm>
    </dsp:sp>
    <dsp:sp modelId="{78120845-9869-42FF-A689-CE5304C1BF6C}">
      <dsp:nvSpPr>
        <dsp:cNvPr id="0" name=""/>
        <dsp:cNvSpPr/>
      </dsp:nvSpPr>
      <dsp:spPr>
        <a:xfrm>
          <a:off x="5265618" y="1926994"/>
          <a:ext cx="1252931" cy="751758"/>
        </a:xfrm>
        <a:prstGeom prst="roundRect">
          <a:avLst>
            <a:gd name="adj" fmla="val 10000"/>
          </a:avLst>
        </a:prstGeom>
        <a:solidFill>
          <a:schemeClr val="accent3">
            <a:hueOff val="2952094"/>
            <a:satOff val="-23027"/>
            <a:lumOff val="-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Kritická cesta</a:t>
          </a:r>
          <a:endParaRPr lang="cs-CZ" sz="1600" kern="1200" dirty="0"/>
        </a:p>
      </dsp:txBody>
      <dsp:txXfrm>
        <a:off x="5287636" y="1949012"/>
        <a:ext cx="1208895" cy="707722"/>
      </dsp:txXfrm>
    </dsp:sp>
    <dsp:sp modelId="{75D56B2A-5C7F-476B-B20E-852F2D9818B7}">
      <dsp:nvSpPr>
        <dsp:cNvPr id="0" name=""/>
        <dsp:cNvSpPr/>
      </dsp:nvSpPr>
      <dsp:spPr>
        <a:xfrm>
          <a:off x="6643843" y="2147510"/>
          <a:ext cx="265621" cy="310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542512"/>
            <a:satOff val="-27632"/>
            <a:lumOff val="-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6643843" y="2209655"/>
        <a:ext cx="185935" cy="186436"/>
      </dsp:txXfrm>
    </dsp:sp>
    <dsp:sp modelId="{83A2BE4D-88F8-43ED-98E2-81A150187F15}">
      <dsp:nvSpPr>
        <dsp:cNvPr id="0" name=""/>
        <dsp:cNvSpPr/>
      </dsp:nvSpPr>
      <dsp:spPr>
        <a:xfrm>
          <a:off x="7019722" y="1926994"/>
          <a:ext cx="1252931" cy="751758"/>
        </a:xfrm>
        <a:prstGeom prst="roundRect">
          <a:avLst>
            <a:gd name="adj" fmla="val 10000"/>
          </a:avLst>
        </a:prstGeom>
        <a:solidFill>
          <a:schemeClr val="accent3">
            <a:hueOff val="3936125"/>
            <a:satOff val="-30703"/>
            <a:lumOff val="-78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Ganttův</a:t>
          </a:r>
          <a:r>
            <a:rPr lang="cs-CZ" sz="1600" kern="1200" dirty="0" smtClean="0"/>
            <a:t> diagram</a:t>
          </a:r>
          <a:endParaRPr lang="cs-CZ" sz="1600" kern="1200" dirty="0"/>
        </a:p>
      </dsp:txBody>
      <dsp:txXfrm>
        <a:off x="7041740" y="1949012"/>
        <a:ext cx="1208895" cy="707722"/>
      </dsp:txXfrm>
    </dsp:sp>
    <dsp:sp modelId="{BA826CDD-3292-4FB8-894C-13E896A8D18D}">
      <dsp:nvSpPr>
        <dsp:cNvPr id="0" name=""/>
        <dsp:cNvSpPr/>
      </dsp:nvSpPr>
      <dsp:spPr>
        <a:xfrm>
          <a:off x="8397946" y="2147510"/>
          <a:ext cx="265621" cy="310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723350"/>
            <a:satOff val="-36843"/>
            <a:lumOff val="-94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8397946" y="2209655"/>
        <a:ext cx="185935" cy="186436"/>
      </dsp:txXfrm>
    </dsp:sp>
    <dsp:sp modelId="{53C1D9D5-E471-413B-A036-AA0A7EA9DD25}">
      <dsp:nvSpPr>
        <dsp:cNvPr id="0" name=""/>
        <dsp:cNvSpPr/>
      </dsp:nvSpPr>
      <dsp:spPr>
        <a:xfrm>
          <a:off x="8773825" y="1926994"/>
          <a:ext cx="1252931" cy="751758"/>
        </a:xfrm>
        <a:prstGeom prst="roundRect">
          <a:avLst>
            <a:gd name="adj" fmla="val 10000"/>
          </a:avLst>
        </a:prstGeom>
        <a:solidFill>
          <a:schemeClr val="accent3">
            <a:hueOff val="4920156"/>
            <a:satOff val="-38378"/>
            <a:lumOff val="-98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Histogram zdrojů</a:t>
          </a:r>
          <a:endParaRPr lang="cs-CZ" sz="1600" kern="1200" dirty="0"/>
        </a:p>
      </dsp:txBody>
      <dsp:txXfrm>
        <a:off x="8795843" y="1949012"/>
        <a:ext cx="1208895" cy="707722"/>
      </dsp:txXfrm>
    </dsp:sp>
    <dsp:sp modelId="{18A8841B-D395-4122-925B-F9ACA0BE0046}">
      <dsp:nvSpPr>
        <dsp:cNvPr id="0" name=""/>
        <dsp:cNvSpPr/>
      </dsp:nvSpPr>
      <dsp:spPr>
        <a:xfrm>
          <a:off x="10152050" y="2147510"/>
          <a:ext cx="265621" cy="310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10152050" y="2209655"/>
        <a:ext cx="185935" cy="186436"/>
      </dsp:txXfrm>
    </dsp:sp>
    <dsp:sp modelId="{618BDA67-D7B5-4E6F-BB3B-304B5A5D1EF0}">
      <dsp:nvSpPr>
        <dsp:cNvPr id="0" name=""/>
        <dsp:cNvSpPr/>
      </dsp:nvSpPr>
      <dsp:spPr>
        <a:xfrm>
          <a:off x="10527929" y="1926994"/>
          <a:ext cx="1252931" cy="751758"/>
        </a:xfrm>
        <a:prstGeom prst="roundRect">
          <a:avLst>
            <a:gd name="adj" fmla="val 1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Přeplánování zdrojů</a:t>
          </a:r>
          <a:endParaRPr lang="cs-CZ" sz="1600" kern="1200" dirty="0"/>
        </a:p>
      </dsp:txBody>
      <dsp:txXfrm>
        <a:off x="10549947" y="1949012"/>
        <a:ext cx="1208895" cy="7077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54F519-DB67-40D3-AE5C-4696E0552B44}">
      <dsp:nvSpPr>
        <dsp:cNvPr id="0" name=""/>
        <dsp:cNvSpPr/>
      </dsp:nvSpPr>
      <dsp:spPr>
        <a:xfrm>
          <a:off x="610878" y="0"/>
          <a:ext cx="2960914" cy="2960914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C47CE-BA00-4A91-B589-A565BDFE70CE}">
      <dsp:nvSpPr>
        <dsp:cNvPr id="0" name=""/>
        <dsp:cNvSpPr/>
      </dsp:nvSpPr>
      <dsp:spPr>
        <a:xfrm>
          <a:off x="1137051" y="326305"/>
          <a:ext cx="1924594" cy="700903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kvalita (rozsah)</a:t>
          </a:r>
        </a:p>
      </dsp:txBody>
      <dsp:txXfrm>
        <a:off x="1171266" y="360520"/>
        <a:ext cx="1856164" cy="632473"/>
      </dsp:txXfrm>
    </dsp:sp>
    <dsp:sp modelId="{B6C6273F-5DF4-4B85-B136-E8E6BA1BBE9E}">
      <dsp:nvSpPr>
        <dsp:cNvPr id="0" name=""/>
        <dsp:cNvSpPr/>
      </dsp:nvSpPr>
      <dsp:spPr>
        <a:xfrm>
          <a:off x="96192" y="2139159"/>
          <a:ext cx="1924594" cy="700903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zdroje (náklady)</a:t>
          </a:r>
        </a:p>
      </dsp:txBody>
      <dsp:txXfrm>
        <a:off x="130407" y="2173374"/>
        <a:ext cx="1856164" cy="632473"/>
      </dsp:txXfrm>
    </dsp:sp>
    <dsp:sp modelId="{B8F2A54C-0C86-4287-B277-0AC575CF772F}">
      <dsp:nvSpPr>
        <dsp:cNvPr id="0" name=""/>
        <dsp:cNvSpPr/>
      </dsp:nvSpPr>
      <dsp:spPr>
        <a:xfrm>
          <a:off x="2563118" y="2102901"/>
          <a:ext cx="1924594" cy="700903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čas (harmonogram)</a:t>
          </a:r>
        </a:p>
      </dsp:txBody>
      <dsp:txXfrm>
        <a:off x="2597333" y="2137116"/>
        <a:ext cx="1856164" cy="63247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3B5A1-2101-4109-8D74-12D5BC7D19C7}">
      <dsp:nvSpPr>
        <dsp:cNvPr id="0" name=""/>
        <dsp:cNvSpPr/>
      </dsp:nvSpPr>
      <dsp:spPr>
        <a:xfrm>
          <a:off x="1186" y="623092"/>
          <a:ext cx="4627566" cy="27765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HROZBY</a:t>
          </a:r>
          <a:endParaRPr lang="cs-CZ" sz="6500" kern="1200" dirty="0"/>
        </a:p>
      </dsp:txBody>
      <dsp:txXfrm>
        <a:off x="1186" y="623092"/>
        <a:ext cx="4627566" cy="2776539"/>
      </dsp:txXfrm>
    </dsp:sp>
    <dsp:sp modelId="{80CE8518-6D71-47AF-A8D2-D2F43C64C11E}">
      <dsp:nvSpPr>
        <dsp:cNvPr id="0" name=""/>
        <dsp:cNvSpPr/>
      </dsp:nvSpPr>
      <dsp:spPr>
        <a:xfrm>
          <a:off x="5091509" y="623092"/>
          <a:ext cx="4627566" cy="2776539"/>
        </a:xfrm>
        <a:prstGeom prst="rect">
          <a:avLst/>
        </a:prstGeom>
        <a:solidFill>
          <a:schemeClr val="accent5">
            <a:hueOff val="-150635"/>
            <a:satOff val="-28901"/>
            <a:lumOff val="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RIZIKA</a:t>
          </a:r>
          <a:endParaRPr lang="cs-CZ" sz="6500" kern="1200" dirty="0"/>
        </a:p>
      </dsp:txBody>
      <dsp:txXfrm>
        <a:off x="5091509" y="623092"/>
        <a:ext cx="4627566" cy="277653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22DF1-EC96-4AA7-81A2-51EC87464A25}">
      <dsp:nvSpPr>
        <dsp:cNvPr id="0" name=""/>
        <dsp:cNvSpPr/>
      </dsp:nvSpPr>
      <dsp:spPr>
        <a:xfrm rot="5400000">
          <a:off x="2762290" y="1306631"/>
          <a:ext cx="806015" cy="91762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F618D3-6C99-450A-B872-3B2F09656570}">
      <dsp:nvSpPr>
        <dsp:cNvPr id="0" name=""/>
        <dsp:cNvSpPr/>
      </dsp:nvSpPr>
      <dsp:spPr>
        <a:xfrm>
          <a:off x="2115470" y="346836"/>
          <a:ext cx="1356856" cy="1163212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identifikace</a:t>
          </a:r>
          <a:endParaRPr lang="cs-CZ" sz="1600" kern="1200" dirty="0"/>
        </a:p>
      </dsp:txBody>
      <dsp:txXfrm>
        <a:off x="2172264" y="403630"/>
        <a:ext cx="1243268" cy="1049624"/>
      </dsp:txXfrm>
    </dsp:sp>
    <dsp:sp modelId="{6B738072-1181-458F-9C70-B46D28277B12}">
      <dsp:nvSpPr>
        <dsp:cNvPr id="0" name=""/>
        <dsp:cNvSpPr/>
      </dsp:nvSpPr>
      <dsp:spPr>
        <a:xfrm>
          <a:off x="3548152" y="555965"/>
          <a:ext cx="5577664" cy="76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seznamy, pohovory, zkušenosti – zdroje rizik, potenciální hrozby</a:t>
          </a:r>
          <a:endParaRPr lang="cs-CZ" sz="1600" kern="1200" dirty="0"/>
        </a:p>
      </dsp:txBody>
      <dsp:txXfrm>
        <a:off x="3548152" y="555965"/>
        <a:ext cx="5577664" cy="767634"/>
      </dsp:txXfrm>
    </dsp:sp>
    <dsp:sp modelId="{D5C81CE3-0AB4-4728-AB41-C48549AC7CCD}">
      <dsp:nvSpPr>
        <dsp:cNvPr id="0" name=""/>
        <dsp:cNvSpPr/>
      </dsp:nvSpPr>
      <dsp:spPr>
        <a:xfrm rot="5400000">
          <a:off x="4300768" y="2355630"/>
          <a:ext cx="806015" cy="91762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-3709669"/>
            <a:satOff val="12417"/>
            <a:lumOff val="42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A1F54A-E240-476B-BBCB-08595A7D2B74}">
      <dsp:nvSpPr>
        <dsp:cNvPr id="0" name=""/>
        <dsp:cNvSpPr/>
      </dsp:nvSpPr>
      <dsp:spPr>
        <a:xfrm>
          <a:off x="3663405" y="1406938"/>
          <a:ext cx="1356856" cy="1163212"/>
        </a:xfrm>
        <a:prstGeom prst="roundRect">
          <a:avLst>
            <a:gd name="adj" fmla="val 16670"/>
          </a:avLst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kvantifikace</a:t>
          </a:r>
          <a:endParaRPr lang="cs-CZ" sz="1600" kern="1200" dirty="0"/>
        </a:p>
      </dsp:txBody>
      <dsp:txXfrm>
        <a:off x="3720199" y="1463732"/>
        <a:ext cx="1243268" cy="1049624"/>
      </dsp:txXfrm>
    </dsp:sp>
    <dsp:sp modelId="{6BC99CD3-8BE2-4F50-89C6-785AC076D46E}">
      <dsp:nvSpPr>
        <dsp:cNvPr id="0" name=""/>
        <dsp:cNvSpPr/>
      </dsp:nvSpPr>
      <dsp:spPr>
        <a:xfrm>
          <a:off x="5131322" y="1605655"/>
          <a:ext cx="4131813" cy="76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odhad nákladů – očekáváné finanční náklady</a:t>
          </a:r>
          <a:endParaRPr lang="cs-CZ" sz="1600" kern="1200" dirty="0"/>
        </a:p>
      </dsp:txBody>
      <dsp:txXfrm>
        <a:off x="5131322" y="1605655"/>
        <a:ext cx="4131813" cy="767634"/>
      </dsp:txXfrm>
    </dsp:sp>
    <dsp:sp modelId="{28FF5619-6866-476B-B696-796C80E8FEC0}">
      <dsp:nvSpPr>
        <dsp:cNvPr id="0" name=""/>
        <dsp:cNvSpPr/>
      </dsp:nvSpPr>
      <dsp:spPr>
        <a:xfrm rot="5400000">
          <a:off x="5828399" y="3428834"/>
          <a:ext cx="806015" cy="91762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-7419339"/>
            <a:satOff val="24835"/>
            <a:lumOff val="844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8786CC-15E9-4C8C-AF3F-32F48526C27D}">
      <dsp:nvSpPr>
        <dsp:cNvPr id="0" name=""/>
        <dsp:cNvSpPr/>
      </dsp:nvSpPr>
      <dsp:spPr>
        <a:xfrm>
          <a:off x="5213405" y="2446726"/>
          <a:ext cx="1356856" cy="1163212"/>
        </a:xfrm>
        <a:prstGeom prst="roundRect">
          <a:avLst>
            <a:gd name="adj" fmla="val 16670"/>
          </a:avLst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reakce</a:t>
          </a:r>
          <a:endParaRPr lang="cs-CZ" sz="1600" kern="1200" dirty="0"/>
        </a:p>
      </dsp:txBody>
      <dsp:txXfrm>
        <a:off x="5270199" y="2503520"/>
        <a:ext cx="1243268" cy="1049624"/>
      </dsp:txXfrm>
    </dsp:sp>
    <dsp:sp modelId="{41F7A25A-ACCD-4679-A518-EE31F8B9A45C}">
      <dsp:nvSpPr>
        <dsp:cNvPr id="0" name=""/>
        <dsp:cNvSpPr/>
      </dsp:nvSpPr>
      <dsp:spPr>
        <a:xfrm>
          <a:off x="6643124" y="2637069"/>
          <a:ext cx="4996913" cy="76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krizové plánování, alternativní strategie, pojištění</a:t>
          </a:r>
          <a:endParaRPr lang="cs-CZ" sz="1600" kern="1200" dirty="0"/>
        </a:p>
      </dsp:txBody>
      <dsp:txXfrm>
        <a:off x="6643124" y="2637069"/>
        <a:ext cx="4996913" cy="767634"/>
      </dsp:txXfrm>
    </dsp:sp>
    <dsp:sp modelId="{5CE9AA79-B20A-4B31-B59E-9F573F050757}">
      <dsp:nvSpPr>
        <dsp:cNvPr id="0" name=""/>
        <dsp:cNvSpPr/>
      </dsp:nvSpPr>
      <dsp:spPr>
        <a:xfrm>
          <a:off x="6772346" y="3501861"/>
          <a:ext cx="1356856" cy="1163212"/>
        </a:xfrm>
        <a:prstGeom prst="roundRect">
          <a:avLst>
            <a:gd name="adj" fmla="val 1667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kontrola</a:t>
          </a:r>
          <a:endParaRPr lang="cs-CZ" sz="1600" kern="1200" dirty="0"/>
        </a:p>
      </dsp:txBody>
      <dsp:txXfrm>
        <a:off x="6829140" y="3558655"/>
        <a:ext cx="1243268" cy="1049624"/>
      </dsp:txXfrm>
    </dsp:sp>
    <dsp:sp modelId="{E891331E-A998-4218-9E86-42F21DF7367C}">
      <dsp:nvSpPr>
        <dsp:cNvPr id="0" name=""/>
        <dsp:cNvSpPr/>
      </dsp:nvSpPr>
      <dsp:spPr>
        <a:xfrm>
          <a:off x="8299982" y="3755969"/>
          <a:ext cx="4983364" cy="76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náhradní řešení, aktuální reakce na rizika, aktualizace plánu rizik</a:t>
          </a:r>
          <a:endParaRPr lang="cs-CZ" sz="1600" kern="1200" dirty="0"/>
        </a:p>
      </dsp:txBody>
      <dsp:txXfrm>
        <a:off x="8299982" y="3755969"/>
        <a:ext cx="4983364" cy="76763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9A1B5F-597C-462D-AD78-DF354310F631}">
      <dsp:nvSpPr>
        <dsp:cNvPr id="0" name=""/>
        <dsp:cNvSpPr/>
      </dsp:nvSpPr>
      <dsp:spPr>
        <a:xfrm>
          <a:off x="0" y="371956"/>
          <a:ext cx="9916205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608" tIns="499872" rIns="76960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/>
            <a:t>vyžaduje zásadní přehodnocení projektu. Jeho cíle  a plánu.  </a:t>
          </a:r>
        </a:p>
      </dsp:txBody>
      <dsp:txXfrm>
        <a:off x="0" y="371956"/>
        <a:ext cx="9916205" cy="982800"/>
      </dsp:txXfrm>
    </dsp:sp>
    <dsp:sp modelId="{86995510-317D-4988-9646-D698D52EFCF2}">
      <dsp:nvSpPr>
        <dsp:cNvPr id="0" name=""/>
        <dsp:cNvSpPr/>
      </dsp:nvSpPr>
      <dsp:spPr>
        <a:xfrm>
          <a:off x="495810" y="17716"/>
          <a:ext cx="6941343" cy="708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366" tIns="0" rIns="2623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zásadní</a:t>
          </a:r>
        </a:p>
      </dsp:txBody>
      <dsp:txXfrm>
        <a:off x="530395" y="52301"/>
        <a:ext cx="6872173" cy="639310"/>
      </dsp:txXfrm>
    </dsp:sp>
    <dsp:sp modelId="{DB924BFC-0ECE-4618-9358-55B7D73D6671}">
      <dsp:nvSpPr>
        <dsp:cNvPr id="0" name=""/>
        <dsp:cNvSpPr/>
      </dsp:nvSpPr>
      <dsp:spPr>
        <a:xfrm>
          <a:off x="0" y="1838596"/>
          <a:ext cx="9916205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3670562"/>
              <a:satOff val="16196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608" tIns="499872" rIns="76960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/>
            <a:t>výzmanmně ovlivňuje předmět projektu nebo jeho realizaci. </a:t>
          </a:r>
        </a:p>
      </dsp:txBody>
      <dsp:txXfrm>
        <a:off x="0" y="1838596"/>
        <a:ext cx="9916205" cy="982800"/>
      </dsp:txXfrm>
    </dsp:sp>
    <dsp:sp modelId="{9D15D2EC-F361-46B6-90FB-20CCF2E4A4C9}">
      <dsp:nvSpPr>
        <dsp:cNvPr id="0" name=""/>
        <dsp:cNvSpPr/>
      </dsp:nvSpPr>
      <dsp:spPr>
        <a:xfrm>
          <a:off x="495810" y="1484356"/>
          <a:ext cx="6941343" cy="708480"/>
        </a:xfrm>
        <a:prstGeom prst="roundRect">
          <a:avLst/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366" tIns="0" rIns="2623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významné / podstatné</a:t>
          </a:r>
        </a:p>
      </dsp:txBody>
      <dsp:txXfrm>
        <a:off x="530395" y="1518941"/>
        <a:ext cx="6872173" cy="639310"/>
      </dsp:txXfrm>
    </dsp:sp>
    <dsp:sp modelId="{45F2EEFA-1335-4B4F-B368-A43A3F36DB91}">
      <dsp:nvSpPr>
        <dsp:cNvPr id="0" name=""/>
        <dsp:cNvSpPr/>
      </dsp:nvSpPr>
      <dsp:spPr>
        <a:xfrm>
          <a:off x="0" y="3305236"/>
          <a:ext cx="9916205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7341125"/>
              <a:satOff val="32393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608" tIns="499872" rIns="76960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/>
            <a:t>na projekt májí minimální dopad</a:t>
          </a:r>
        </a:p>
      </dsp:txBody>
      <dsp:txXfrm>
        <a:off x="0" y="3305236"/>
        <a:ext cx="9916205" cy="982800"/>
      </dsp:txXfrm>
    </dsp:sp>
    <dsp:sp modelId="{BD3FBFB1-31A9-455A-9150-FE224C710E8B}">
      <dsp:nvSpPr>
        <dsp:cNvPr id="0" name=""/>
        <dsp:cNvSpPr/>
      </dsp:nvSpPr>
      <dsp:spPr>
        <a:xfrm>
          <a:off x="495810" y="2950996"/>
          <a:ext cx="6941343" cy="708480"/>
        </a:xfrm>
        <a:prstGeom prst="round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366" tIns="0" rIns="2623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nepodstatné</a:t>
          </a:r>
        </a:p>
      </dsp:txBody>
      <dsp:txXfrm>
        <a:off x="530395" y="2985581"/>
        <a:ext cx="6872173" cy="63931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5A15C-44B9-466B-B8DD-EBF6C7DA9619}">
      <dsp:nvSpPr>
        <dsp:cNvPr id="0" name=""/>
        <dsp:cNvSpPr/>
      </dsp:nvSpPr>
      <dsp:spPr>
        <a:xfrm>
          <a:off x="394062" y="1088"/>
          <a:ext cx="1992085" cy="11952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  <a:ea typeface="PT Sans" panose="020B0503020203020204" pitchFamily="34" charset="-18"/>
            </a:rPr>
            <a:t>1. Rozhodněte o politice, pravidlech a zásadách řízení změn a stanovte proces, který bude používán.</a:t>
          </a:r>
        </a:p>
      </dsp:txBody>
      <dsp:txXfrm>
        <a:off x="429070" y="36096"/>
        <a:ext cx="1922069" cy="1125235"/>
      </dsp:txXfrm>
    </dsp:sp>
    <dsp:sp modelId="{B23619BE-D11C-48F6-9D1B-45A55C50E726}">
      <dsp:nvSpPr>
        <dsp:cNvPr id="0" name=""/>
        <dsp:cNvSpPr/>
      </dsp:nvSpPr>
      <dsp:spPr>
        <a:xfrm>
          <a:off x="2561452" y="351695"/>
          <a:ext cx="422322" cy="49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>
        <a:off x="2561452" y="450502"/>
        <a:ext cx="295625" cy="296423"/>
      </dsp:txXfrm>
    </dsp:sp>
    <dsp:sp modelId="{21F1DB07-7C68-4D22-BE84-6765D82F968B}">
      <dsp:nvSpPr>
        <dsp:cNvPr id="0" name=""/>
        <dsp:cNvSpPr/>
      </dsp:nvSpPr>
      <dsp:spPr>
        <a:xfrm>
          <a:off x="3182982" y="1088"/>
          <a:ext cx="1992085" cy="1195251"/>
        </a:xfrm>
        <a:prstGeom prst="roundRect">
          <a:avLst>
            <a:gd name="adj" fmla="val 10000"/>
          </a:avLst>
        </a:prstGeom>
        <a:solidFill>
          <a:schemeClr val="accent3">
            <a:hueOff val="738023"/>
            <a:satOff val="-5757"/>
            <a:lumOff val="-1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  <a:ea typeface="PT Sans" panose="020B0503020203020204" pitchFamily="34" charset="-18"/>
            </a:rPr>
            <a:t>2. Identifikujte každou zamýšlenou změnu.</a:t>
          </a:r>
        </a:p>
      </dsp:txBody>
      <dsp:txXfrm>
        <a:off x="3217990" y="36096"/>
        <a:ext cx="1922069" cy="1125235"/>
      </dsp:txXfrm>
    </dsp:sp>
    <dsp:sp modelId="{66E005F2-A4E2-4FDF-9DC7-262340FCE4D4}">
      <dsp:nvSpPr>
        <dsp:cNvPr id="0" name=""/>
        <dsp:cNvSpPr/>
      </dsp:nvSpPr>
      <dsp:spPr>
        <a:xfrm>
          <a:off x="5350371" y="351695"/>
          <a:ext cx="422322" cy="49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43455"/>
            <a:satOff val="-6579"/>
            <a:lumOff val="-16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>
        <a:off x="5350371" y="450502"/>
        <a:ext cx="295625" cy="296423"/>
      </dsp:txXfrm>
    </dsp:sp>
    <dsp:sp modelId="{1ECAB95C-9DE1-406A-A15F-6097D98B870D}">
      <dsp:nvSpPr>
        <dsp:cNvPr id="0" name=""/>
        <dsp:cNvSpPr/>
      </dsp:nvSpPr>
      <dsp:spPr>
        <a:xfrm>
          <a:off x="5971902" y="1088"/>
          <a:ext cx="1992085" cy="1195251"/>
        </a:xfrm>
        <a:prstGeom prst="roundRect">
          <a:avLst>
            <a:gd name="adj" fmla="val 10000"/>
          </a:avLst>
        </a:prstGeom>
        <a:solidFill>
          <a:schemeClr val="accent3">
            <a:hueOff val="1476047"/>
            <a:satOff val="-11513"/>
            <a:lumOff val="-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  <a:ea typeface="PT Sans" panose="020B0503020203020204" pitchFamily="34" charset="-18"/>
            </a:rPr>
            <a:t>3. Analyzujte její dopad na projekt.</a:t>
          </a:r>
        </a:p>
      </dsp:txBody>
      <dsp:txXfrm>
        <a:off x="6006910" y="36096"/>
        <a:ext cx="1922069" cy="1125235"/>
      </dsp:txXfrm>
    </dsp:sp>
    <dsp:sp modelId="{2819594A-5E0A-45D2-A121-4DCE6F44A763}">
      <dsp:nvSpPr>
        <dsp:cNvPr id="0" name=""/>
        <dsp:cNvSpPr/>
      </dsp:nvSpPr>
      <dsp:spPr>
        <a:xfrm>
          <a:off x="8139291" y="351695"/>
          <a:ext cx="422322" cy="49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686911"/>
            <a:satOff val="-13158"/>
            <a:lumOff val="-3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>
        <a:off x="8139291" y="450502"/>
        <a:ext cx="295625" cy="296423"/>
      </dsp:txXfrm>
    </dsp:sp>
    <dsp:sp modelId="{09CE1F95-E25F-4C73-965E-A711BC7B40BA}">
      <dsp:nvSpPr>
        <dsp:cNvPr id="0" name=""/>
        <dsp:cNvSpPr/>
      </dsp:nvSpPr>
      <dsp:spPr>
        <a:xfrm>
          <a:off x="8760822" y="1088"/>
          <a:ext cx="1992085" cy="1195251"/>
        </a:xfrm>
        <a:prstGeom prst="roundRect">
          <a:avLst>
            <a:gd name="adj" fmla="val 10000"/>
          </a:avLst>
        </a:prstGeom>
        <a:solidFill>
          <a:schemeClr val="accent3">
            <a:hueOff val="2214070"/>
            <a:satOff val="-17270"/>
            <a:lumOff val="-4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  <a:ea typeface="PT Sans" panose="020B0503020203020204" pitchFamily="34" charset="-18"/>
            </a:rPr>
            <a:t>4. Získejte oprávnění pro změnu, kdykoliv je to potřeba.</a:t>
          </a:r>
        </a:p>
      </dsp:txBody>
      <dsp:txXfrm>
        <a:off x="8795830" y="36096"/>
        <a:ext cx="1922069" cy="1125235"/>
      </dsp:txXfrm>
    </dsp:sp>
    <dsp:sp modelId="{95ACE445-F470-4C42-98C3-2905F0B244DF}">
      <dsp:nvSpPr>
        <dsp:cNvPr id="0" name=""/>
        <dsp:cNvSpPr/>
      </dsp:nvSpPr>
      <dsp:spPr>
        <a:xfrm rot="5400000">
          <a:off x="9545704" y="1335786"/>
          <a:ext cx="422322" cy="49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530366"/>
            <a:satOff val="-19737"/>
            <a:lumOff val="-5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-5400000">
        <a:off x="9608654" y="1371644"/>
        <a:ext cx="296423" cy="295625"/>
      </dsp:txXfrm>
    </dsp:sp>
    <dsp:sp modelId="{3942345A-68FA-4CAC-849E-5E7AED00BA20}">
      <dsp:nvSpPr>
        <dsp:cNvPr id="0" name=""/>
        <dsp:cNvSpPr/>
      </dsp:nvSpPr>
      <dsp:spPr>
        <a:xfrm>
          <a:off x="8760822" y="1993174"/>
          <a:ext cx="1992085" cy="1195251"/>
        </a:xfrm>
        <a:prstGeom prst="roundRect">
          <a:avLst>
            <a:gd name="adj" fmla="val 10000"/>
          </a:avLst>
        </a:prstGeom>
        <a:solidFill>
          <a:schemeClr val="accent3">
            <a:hueOff val="2952094"/>
            <a:satOff val="-23027"/>
            <a:lumOff val="-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  <a:ea typeface="PT Sans" panose="020B0503020203020204" pitchFamily="34" charset="-18"/>
            </a:rPr>
            <a:t>5. Dejte změny schválit nebo zamítnout.</a:t>
          </a:r>
        </a:p>
      </dsp:txBody>
      <dsp:txXfrm>
        <a:off x="8795830" y="2028182"/>
        <a:ext cx="1922069" cy="1125235"/>
      </dsp:txXfrm>
    </dsp:sp>
    <dsp:sp modelId="{711FB72A-351A-4640-A757-CECCD3A76D98}">
      <dsp:nvSpPr>
        <dsp:cNvPr id="0" name=""/>
        <dsp:cNvSpPr/>
      </dsp:nvSpPr>
      <dsp:spPr>
        <a:xfrm rot="10800000">
          <a:off x="8163196" y="2343781"/>
          <a:ext cx="422322" cy="49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373821"/>
            <a:satOff val="-26317"/>
            <a:lumOff val="-6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10800000">
        <a:off x="8289893" y="2442588"/>
        <a:ext cx="295625" cy="296423"/>
      </dsp:txXfrm>
    </dsp:sp>
    <dsp:sp modelId="{F05D12BD-3C5D-427E-9D6E-A3BB870C3907}">
      <dsp:nvSpPr>
        <dsp:cNvPr id="0" name=""/>
        <dsp:cNvSpPr/>
      </dsp:nvSpPr>
      <dsp:spPr>
        <a:xfrm>
          <a:off x="5971902" y="1993174"/>
          <a:ext cx="1992085" cy="1195251"/>
        </a:xfrm>
        <a:prstGeom prst="roundRect">
          <a:avLst>
            <a:gd name="adj" fmla="val 10000"/>
          </a:avLst>
        </a:prstGeom>
        <a:solidFill>
          <a:schemeClr val="accent3">
            <a:hueOff val="3690117"/>
            <a:satOff val="-28784"/>
            <a:lumOff val="-73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  <a:ea typeface="PT Sans" panose="020B0503020203020204" pitchFamily="34" charset="-18"/>
            </a:rPr>
            <a:t>6. Schválené změny naplánujte, realizujte, kontrolujte a řiďte a jednoznačně uzavřete.</a:t>
          </a:r>
        </a:p>
      </dsp:txBody>
      <dsp:txXfrm>
        <a:off x="6006910" y="2028182"/>
        <a:ext cx="1922069" cy="1125235"/>
      </dsp:txXfrm>
    </dsp:sp>
    <dsp:sp modelId="{4BE283E1-2CCB-4BCD-A9A1-0CE2EFA0639B}">
      <dsp:nvSpPr>
        <dsp:cNvPr id="0" name=""/>
        <dsp:cNvSpPr/>
      </dsp:nvSpPr>
      <dsp:spPr>
        <a:xfrm rot="10800000">
          <a:off x="5374276" y="2343781"/>
          <a:ext cx="422322" cy="49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217277"/>
            <a:satOff val="-32896"/>
            <a:lumOff val="-8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10800000">
        <a:off x="5500973" y="2442588"/>
        <a:ext cx="295625" cy="296423"/>
      </dsp:txXfrm>
    </dsp:sp>
    <dsp:sp modelId="{48C88DA2-1EAB-4A9E-A507-962CAC8D5B0E}">
      <dsp:nvSpPr>
        <dsp:cNvPr id="0" name=""/>
        <dsp:cNvSpPr/>
      </dsp:nvSpPr>
      <dsp:spPr>
        <a:xfrm>
          <a:off x="3182982" y="1993174"/>
          <a:ext cx="1992085" cy="1195251"/>
        </a:xfrm>
        <a:prstGeom prst="roundRect">
          <a:avLst>
            <a:gd name="adj" fmla="val 10000"/>
          </a:avLst>
        </a:prstGeom>
        <a:solidFill>
          <a:schemeClr val="accent3">
            <a:hueOff val="4428140"/>
            <a:satOff val="-34540"/>
            <a:lumOff val="-8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  <a:ea typeface="PT Sans" panose="020B0503020203020204" pitchFamily="34" charset="-18"/>
            </a:rPr>
            <a:t>7. Reportujte stav změn po jejich uzavření.</a:t>
          </a:r>
        </a:p>
      </dsp:txBody>
      <dsp:txXfrm>
        <a:off x="3217990" y="2028182"/>
        <a:ext cx="1922069" cy="1125235"/>
      </dsp:txXfrm>
    </dsp:sp>
    <dsp:sp modelId="{AA599679-2693-4E36-A49A-461A728BE920}">
      <dsp:nvSpPr>
        <dsp:cNvPr id="0" name=""/>
        <dsp:cNvSpPr/>
      </dsp:nvSpPr>
      <dsp:spPr>
        <a:xfrm rot="10800000">
          <a:off x="2585357" y="2343781"/>
          <a:ext cx="422322" cy="49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060732"/>
            <a:satOff val="-39475"/>
            <a:lumOff val="-10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10800000">
        <a:off x="2712054" y="2442588"/>
        <a:ext cx="295625" cy="296423"/>
      </dsp:txXfrm>
    </dsp:sp>
    <dsp:sp modelId="{D91BCC15-F53C-4EF2-BFE0-B151068A2D73}">
      <dsp:nvSpPr>
        <dsp:cNvPr id="0" name=""/>
        <dsp:cNvSpPr/>
      </dsp:nvSpPr>
      <dsp:spPr>
        <a:xfrm>
          <a:off x="394062" y="1993174"/>
          <a:ext cx="1992085" cy="1195251"/>
        </a:xfrm>
        <a:prstGeom prst="roundRect">
          <a:avLst>
            <a:gd name="adj" fmla="val 10000"/>
          </a:avLst>
        </a:prstGeom>
        <a:solidFill>
          <a:schemeClr val="accent3">
            <a:hueOff val="5166164"/>
            <a:satOff val="-40297"/>
            <a:lumOff val="-10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  <a:ea typeface="PT Sans" panose="020B0503020203020204" pitchFamily="34" charset="-18"/>
            </a:rPr>
            <a:t>8. Sledujte dopad změn oproti směrnému plánu (</a:t>
          </a:r>
          <a:r>
            <a:rPr lang="cs-CZ" sz="1600" kern="1200" dirty="0" err="1">
              <a:latin typeface="+mn-lt"/>
              <a:ea typeface="PT Sans" panose="020B0503020203020204" pitchFamily="34" charset="-18"/>
            </a:rPr>
            <a:t>project</a:t>
          </a:r>
          <a:r>
            <a:rPr lang="cs-CZ" sz="1600" kern="1200" dirty="0">
              <a:latin typeface="+mn-lt"/>
              <a:ea typeface="PT Sans" panose="020B0503020203020204" pitchFamily="34" charset="-18"/>
            </a:rPr>
            <a:t> </a:t>
          </a:r>
          <a:r>
            <a:rPr lang="cs-CZ" sz="1600" kern="1200" dirty="0" err="1">
              <a:latin typeface="+mn-lt"/>
              <a:ea typeface="PT Sans" panose="020B0503020203020204" pitchFamily="34" charset="-18"/>
            </a:rPr>
            <a:t>baseline</a:t>
          </a:r>
          <a:r>
            <a:rPr lang="cs-CZ" sz="1600" kern="1200" dirty="0">
              <a:latin typeface="+mn-lt"/>
              <a:ea typeface="PT Sans" panose="020B0503020203020204" pitchFamily="34" charset="-18"/>
            </a:rPr>
            <a:t>).</a:t>
          </a:r>
        </a:p>
      </dsp:txBody>
      <dsp:txXfrm>
        <a:off x="429070" y="2028182"/>
        <a:ext cx="1922069" cy="1125235"/>
      </dsp:txXfrm>
    </dsp:sp>
    <dsp:sp modelId="{C07E672A-727B-4AB4-8676-39702C0A2768}">
      <dsp:nvSpPr>
        <dsp:cNvPr id="0" name=""/>
        <dsp:cNvSpPr/>
      </dsp:nvSpPr>
      <dsp:spPr>
        <a:xfrm rot="5400000">
          <a:off x="1178944" y="3290151"/>
          <a:ext cx="422322" cy="49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-5400000">
        <a:off x="1241894" y="3326009"/>
        <a:ext cx="296423" cy="295625"/>
      </dsp:txXfrm>
    </dsp:sp>
    <dsp:sp modelId="{C1DA4CB1-A6F0-40E1-B92C-7642977F718E}">
      <dsp:nvSpPr>
        <dsp:cNvPr id="0" name=""/>
        <dsp:cNvSpPr/>
      </dsp:nvSpPr>
      <dsp:spPr>
        <a:xfrm>
          <a:off x="394062" y="3985259"/>
          <a:ext cx="1992085" cy="1195251"/>
        </a:xfrm>
        <a:prstGeom prst="roundRect">
          <a:avLst>
            <a:gd name="adj" fmla="val 1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>
              <a:latin typeface="+mn-lt"/>
              <a:ea typeface="PT Sans" panose="020B0503020203020204" pitchFamily="34" charset="-18"/>
            </a:rPr>
            <a:t>9. Dokumentujte získané poznatky a tyto poznatky užijte v budoucích projektech</a:t>
          </a:r>
        </a:p>
      </dsp:txBody>
      <dsp:txXfrm>
        <a:off x="429070" y="4020267"/>
        <a:ext cx="1922069" cy="112523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95461-1345-4CA2-91A0-8C491B8D6B77}">
      <dsp:nvSpPr>
        <dsp:cNvPr id="0" name=""/>
        <dsp:cNvSpPr/>
      </dsp:nvSpPr>
      <dsp:spPr>
        <a:xfrm>
          <a:off x="0" y="530150"/>
          <a:ext cx="1963850" cy="11783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začněte s využívání výstupu projektu</a:t>
          </a:r>
        </a:p>
      </dsp:txBody>
      <dsp:txXfrm>
        <a:off x="34512" y="564662"/>
        <a:ext cx="1894826" cy="1109286"/>
      </dsp:txXfrm>
    </dsp:sp>
    <dsp:sp modelId="{6B71DCB9-2212-49C5-A72C-C4A5DA437070}">
      <dsp:nvSpPr>
        <dsp:cNvPr id="0" name=""/>
        <dsp:cNvSpPr/>
      </dsp:nvSpPr>
      <dsp:spPr>
        <a:xfrm rot="71256">
          <a:off x="2137612" y="904086"/>
          <a:ext cx="418806" cy="4870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2137625" y="1000191"/>
        <a:ext cx="293164" cy="292220"/>
      </dsp:txXfrm>
    </dsp:sp>
    <dsp:sp modelId="{0B7421E0-4BA0-4076-8B2B-C7055C52114E}">
      <dsp:nvSpPr>
        <dsp:cNvPr id="0" name=""/>
        <dsp:cNvSpPr/>
      </dsp:nvSpPr>
      <dsp:spPr>
        <a:xfrm>
          <a:off x="2753882" y="587239"/>
          <a:ext cx="1963850" cy="1178310"/>
        </a:xfrm>
        <a:prstGeom prst="roundRect">
          <a:avLst>
            <a:gd name="adj" fmla="val 10000"/>
          </a:avLst>
        </a:prstGeom>
        <a:solidFill>
          <a:schemeClr val="accent4">
            <a:hueOff val="-1005225"/>
            <a:satOff val="6034"/>
            <a:lumOff val="-53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předejte provozní dokumentaci</a:t>
          </a:r>
        </a:p>
      </dsp:txBody>
      <dsp:txXfrm>
        <a:off x="2788394" y="621751"/>
        <a:ext cx="1894826" cy="1109286"/>
      </dsp:txXfrm>
    </dsp:sp>
    <dsp:sp modelId="{2CB72902-BAF2-4305-8DF4-051AEE3551F5}">
      <dsp:nvSpPr>
        <dsp:cNvPr id="0" name=""/>
        <dsp:cNvSpPr/>
      </dsp:nvSpPr>
      <dsp:spPr>
        <a:xfrm>
          <a:off x="4890551" y="932876"/>
          <a:ext cx="416336" cy="4870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172762"/>
            <a:satOff val="7040"/>
            <a:lumOff val="-6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4890551" y="1030283"/>
        <a:ext cx="291435" cy="292220"/>
      </dsp:txXfrm>
    </dsp:sp>
    <dsp:sp modelId="{4BBE87F0-CB2C-405B-8115-DA523CA7F412}">
      <dsp:nvSpPr>
        <dsp:cNvPr id="0" name=""/>
        <dsp:cNvSpPr/>
      </dsp:nvSpPr>
      <dsp:spPr>
        <a:xfrm>
          <a:off x="5503272" y="587239"/>
          <a:ext cx="1963850" cy="1178310"/>
        </a:xfrm>
        <a:prstGeom prst="roundRect">
          <a:avLst>
            <a:gd name="adj" fmla="val 10000"/>
          </a:avLst>
        </a:prstGeom>
        <a:solidFill>
          <a:schemeClr val="accent4">
            <a:hueOff val="-2010450"/>
            <a:satOff val="12068"/>
            <a:lumOff val="-106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získejte od zákazníka zpětnou vazbu</a:t>
          </a:r>
        </a:p>
      </dsp:txBody>
      <dsp:txXfrm>
        <a:off x="5537784" y="621751"/>
        <a:ext cx="1894826" cy="1109286"/>
      </dsp:txXfrm>
    </dsp:sp>
    <dsp:sp modelId="{949355E2-62F1-47CB-BFD0-16EA95AB2DE6}">
      <dsp:nvSpPr>
        <dsp:cNvPr id="0" name=""/>
        <dsp:cNvSpPr/>
      </dsp:nvSpPr>
      <dsp:spPr>
        <a:xfrm>
          <a:off x="7639941" y="932876"/>
          <a:ext cx="416336" cy="4870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345525"/>
            <a:satOff val="14079"/>
            <a:lumOff val="-124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7639941" y="1030283"/>
        <a:ext cx="291435" cy="292220"/>
      </dsp:txXfrm>
    </dsp:sp>
    <dsp:sp modelId="{486C4D44-6AC8-43D1-BEBD-A0DA31689C71}">
      <dsp:nvSpPr>
        <dsp:cNvPr id="0" name=""/>
        <dsp:cNvSpPr/>
      </dsp:nvSpPr>
      <dsp:spPr>
        <a:xfrm>
          <a:off x="8252663" y="587239"/>
          <a:ext cx="1963850" cy="1178310"/>
        </a:xfrm>
        <a:prstGeom prst="roundRect">
          <a:avLst>
            <a:gd name="adj" fmla="val 10000"/>
          </a:avLst>
        </a:prstGeom>
        <a:solidFill>
          <a:schemeClr val="accent4">
            <a:hueOff val="-3015675"/>
            <a:satOff val="18102"/>
            <a:lumOff val="-15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dokončete smlouvy se zhotoviteli a dodavateli</a:t>
          </a:r>
        </a:p>
      </dsp:txBody>
      <dsp:txXfrm>
        <a:off x="8287175" y="621751"/>
        <a:ext cx="1894826" cy="1109286"/>
      </dsp:txXfrm>
    </dsp:sp>
    <dsp:sp modelId="{CA42DBEF-B65A-4592-9A6A-AEB6DFCA6392}">
      <dsp:nvSpPr>
        <dsp:cNvPr id="0" name=""/>
        <dsp:cNvSpPr/>
      </dsp:nvSpPr>
      <dsp:spPr>
        <a:xfrm rot="5400000">
          <a:off x="9026420" y="1903018"/>
          <a:ext cx="416336" cy="4870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518287"/>
            <a:satOff val="21119"/>
            <a:lumOff val="-18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 rot="-5400000">
        <a:off x="9088479" y="1938367"/>
        <a:ext cx="292220" cy="291435"/>
      </dsp:txXfrm>
    </dsp:sp>
    <dsp:sp modelId="{F891D4B6-105A-42F0-B636-144515CFFFC0}">
      <dsp:nvSpPr>
        <dsp:cNvPr id="0" name=""/>
        <dsp:cNvSpPr/>
      </dsp:nvSpPr>
      <dsp:spPr>
        <a:xfrm>
          <a:off x="8252663" y="2551089"/>
          <a:ext cx="1963850" cy="1178310"/>
        </a:xfrm>
        <a:prstGeom prst="roundRect">
          <a:avLst>
            <a:gd name="adj" fmla="val 10000"/>
          </a:avLst>
        </a:prstGeom>
        <a:solidFill>
          <a:schemeClr val="accent4">
            <a:hueOff val="-4020900"/>
            <a:satOff val="24136"/>
            <a:lumOff val="-212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dokončete všechny finanční transakce</a:t>
          </a:r>
        </a:p>
      </dsp:txBody>
      <dsp:txXfrm>
        <a:off x="8287175" y="2585601"/>
        <a:ext cx="1894826" cy="1109286"/>
      </dsp:txXfrm>
    </dsp:sp>
    <dsp:sp modelId="{8DA1D140-39A5-4340-9C17-33323DBF3AA5}">
      <dsp:nvSpPr>
        <dsp:cNvPr id="0" name=""/>
        <dsp:cNvSpPr/>
      </dsp:nvSpPr>
      <dsp:spPr>
        <a:xfrm rot="10800000">
          <a:off x="7663507" y="2896727"/>
          <a:ext cx="416336" cy="4870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691050"/>
            <a:satOff val="28159"/>
            <a:lumOff val="-24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 rot="10800000">
        <a:off x="7788408" y="2994134"/>
        <a:ext cx="291435" cy="292220"/>
      </dsp:txXfrm>
    </dsp:sp>
    <dsp:sp modelId="{6F1117BE-A493-4EF8-B13F-BA4ABDEF35F8}">
      <dsp:nvSpPr>
        <dsp:cNvPr id="0" name=""/>
        <dsp:cNvSpPr/>
      </dsp:nvSpPr>
      <dsp:spPr>
        <a:xfrm>
          <a:off x="5503272" y="2551089"/>
          <a:ext cx="1963850" cy="1178310"/>
        </a:xfrm>
        <a:prstGeom prst="roundRect">
          <a:avLst>
            <a:gd name="adj" fmla="val 10000"/>
          </a:avLst>
        </a:prstGeom>
        <a:solidFill>
          <a:schemeClr val="accent4">
            <a:hueOff val="-5026125"/>
            <a:satOff val="30170"/>
            <a:lumOff val="-26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uspořádejte závěrečnou schůzku k ukončení projektu</a:t>
          </a:r>
        </a:p>
      </dsp:txBody>
      <dsp:txXfrm>
        <a:off x="5537784" y="2585601"/>
        <a:ext cx="1894826" cy="1109286"/>
      </dsp:txXfrm>
    </dsp:sp>
    <dsp:sp modelId="{6661048C-935A-4779-8C60-A9ED1E49C75F}">
      <dsp:nvSpPr>
        <dsp:cNvPr id="0" name=""/>
        <dsp:cNvSpPr/>
      </dsp:nvSpPr>
      <dsp:spPr>
        <a:xfrm rot="10800000">
          <a:off x="4914117" y="2896727"/>
          <a:ext cx="416336" cy="4870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5863812"/>
            <a:satOff val="35198"/>
            <a:lumOff val="-31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 rot="10800000">
        <a:off x="5039018" y="2994134"/>
        <a:ext cx="291435" cy="292220"/>
      </dsp:txXfrm>
    </dsp:sp>
    <dsp:sp modelId="{D39FFF1D-DB78-479D-A401-B7F24A2DB09B}">
      <dsp:nvSpPr>
        <dsp:cNvPr id="0" name=""/>
        <dsp:cNvSpPr/>
      </dsp:nvSpPr>
      <dsp:spPr>
        <a:xfrm>
          <a:off x="2753882" y="2551089"/>
          <a:ext cx="1963850" cy="1178310"/>
        </a:xfrm>
        <a:prstGeom prst="roundRect">
          <a:avLst>
            <a:gd name="adj" fmla="val 10000"/>
          </a:avLst>
        </a:prstGeom>
        <a:solidFill>
          <a:schemeClr val="accent4">
            <a:hueOff val="-6031350"/>
            <a:satOff val="36204"/>
            <a:lumOff val="-319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rozpuštění projektového týmu</a:t>
          </a:r>
        </a:p>
      </dsp:txBody>
      <dsp:txXfrm>
        <a:off x="2788394" y="2585601"/>
        <a:ext cx="1894826" cy="1109286"/>
      </dsp:txXfrm>
    </dsp:sp>
    <dsp:sp modelId="{3840F066-EEAA-4226-AC72-82022C850393}">
      <dsp:nvSpPr>
        <dsp:cNvPr id="0" name=""/>
        <dsp:cNvSpPr/>
      </dsp:nvSpPr>
      <dsp:spPr>
        <a:xfrm rot="10800000">
          <a:off x="2164727" y="2896727"/>
          <a:ext cx="416336" cy="4870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 rot="10800000">
        <a:off x="2289628" y="2994134"/>
        <a:ext cx="291435" cy="292220"/>
      </dsp:txXfrm>
    </dsp:sp>
    <dsp:sp modelId="{B9B607EC-84E4-47DA-87FC-62D0B57C4C04}">
      <dsp:nvSpPr>
        <dsp:cNvPr id="0" name=""/>
        <dsp:cNvSpPr/>
      </dsp:nvSpPr>
      <dsp:spPr>
        <a:xfrm>
          <a:off x="4491" y="2551089"/>
          <a:ext cx="1963850" cy="1178310"/>
        </a:xfrm>
        <a:prstGeom prst="roundRect">
          <a:avLst>
            <a:gd name="adj" fmla="val 10000"/>
          </a:avLst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vydejte závěrečnou zprávu</a:t>
          </a:r>
        </a:p>
      </dsp:txBody>
      <dsp:txXfrm>
        <a:off x="39003" y="2585601"/>
        <a:ext cx="1894826" cy="11092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F9967-4802-4CB3-B4F7-FC3C671765B9}">
      <dsp:nvSpPr>
        <dsp:cNvPr id="0" name=""/>
        <dsp:cNvSpPr/>
      </dsp:nvSpPr>
      <dsp:spPr>
        <a:xfrm>
          <a:off x="1832295" y="0"/>
          <a:ext cx="5985531" cy="598553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AAB0DE-314F-47E6-A07E-08E88499405F}">
      <dsp:nvSpPr>
        <dsp:cNvPr id="0" name=""/>
        <dsp:cNvSpPr/>
      </dsp:nvSpPr>
      <dsp:spPr>
        <a:xfrm>
          <a:off x="2893808" y="806720"/>
          <a:ext cx="3890595" cy="141688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300" kern="1200" dirty="0" smtClean="0"/>
            <a:t>CO</a:t>
          </a:r>
          <a:endParaRPr lang="cs-CZ" sz="6300" kern="1200" dirty="0"/>
        </a:p>
      </dsp:txBody>
      <dsp:txXfrm>
        <a:off x="2962975" y="875887"/>
        <a:ext cx="3752261" cy="1278553"/>
      </dsp:txXfrm>
    </dsp:sp>
    <dsp:sp modelId="{48D00535-6F74-4B4A-BDD7-88D0EF02AAC8}">
      <dsp:nvSpPr>
        <dsp:cNvPr id="0" name=""/>
        <dsp:cNvSpPr/>
      </dsp:nvSpPr>
      <dsp:spPr>
        <a:xfrm>
          <a:off x="5881318" y="4332164"/>
          <a:ext cx="3890595" cy="141688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300" kern="1200" dirty="0" smtClean="0"/>
            <a:t>KDY</a:t>
          </a:r>
          <a:endParaRPr lang="cs-CZ" sz="6300" kern="1200" dirty="0"/>
        </a:p>
      </dsp:txBody>
      <dsp:txXfrm>
        <a:off x="5950485" y="4401331"/>
        <a:ext cx="3752261" cy="1278553"/>
      </dsp:txXfrm>
    </dsp:sp>
    <dsp:sp modelId="{2BAAA6F4-E47D-4291-99F9-F6E745DBA1E8}">
      <dsp:nvSpPr>
        <dsp:cNvPr id="0" name=""/>
        <dsp:cNvSpPr/>
      </dsp:nvSpPr>
      <dsp:spPr>
        <a:xfrm>
          <a:off x="197897" y="4308516"/>
          <a:ext cx="3890595" cy="141688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300" kern="1200" dirty="0" smtClean="0"/>
            <a:t>ZA KOLIK</a:t>
          </a:r>
          <a:endParaRPr lang="cs-CZ" sz="6300" kern="1200" dirty="0"/>
        </a:p>
      </dsp:txBody>
      <dsp:txXfrm>
        <a:off x="267064" y="4377683"/>
        <a:ext cx="3752261" cy="12785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EA113-5667-4008-9A13-9A23D9B58BA1}">
      <dsp:nvSpPr>
        <dsp:cNvPr id="0" name=""/>
        <dsp:cNvSpPr/>
      </dsp:nvSpPr>
      <dsp:spPr>
        <a:xfrm rot="5400000">
          <a:off x="2682162" y="98399"/>
          <a:ext cx="1495397" cy="130099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zacílený</a:t>
          </a:r>
          <a:endParaRPr lang="cs-CZ" sz="1600" kern="1200" dirty="0"/>
        </a:p>
      </dsp:txBody>
      <dsp:txXfrm rot="-5400000">
        <a:off x="2982101" y="234232"/>
        <a:ext cx="895518" cy="1029331"/>
      </dsp:txXfrm>
    </dsp:sp>
    <dsp:sp modelId="{4B575B11-7614-434C-BC87-80BC1A7D838D}">
      <dsp:nvSpPr>
        <dsp:cNvPr id="0" name=""/>
        <dsp:cNvSpPr/>
      </dsp:nvSpPr>
      <dsp:spPr>
        <a:xfrm>
          <a:off x="4119838" y="300278"/>
          <a:ext cx="1668864" cy="897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169FC-F0F7-49FF-86F4-7D783E17B12F}">
      <dsp:nvSpPr>
        <dsp:cNvPr id="0" name=""/>
        <dsp:cNvSpPr/>
      </dsp:nvSpPr>
      <dsp:spPr>
        <a:xfrm rot="5400000">
          <a:off x="-97200" y="97203"/>
          <a:ext cx="1495397" cy="1300996"/>
        </a:xfrm>
        <a:prstGeom prst="hexagon">
          <a:avLst>
            <a:gd name="adj" fmla="val 25000"/>
            <a:gd name="vf" fmla="val 115470"/>
          </a:avLst>
        </a:prstGeom>
        <a:solidFill>
          <a:schemeClr val="dk1"/>
        </a:solidFill>
        <a:ln w="15875" cap="flat" cmpd="sng" algn="ctr">
          <a:noFill/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>
            <a:ln>
              <a:noFill/>
            </a:ln>
          </a:endParaRPr>
        </a:p>
      </dsp:txBody>
      <dsp:txXfrm rot="-5400000">
        <a:off x="202739" y="233036"/>
        <a:ext cx="895518" cy="1029331"/>
      </dsp:txXfrm>
    </dsp:sp>
    <dsp:sp modelId="{D5B54450-61C1-4ABE-A7A7-7BD64D11F96E}">
      <dsp:nvSpPr>
        <dsp:cNvPr id="0" name=""/>
        <dsp:cNvSpPr/>
      </dsp:nvSpPr>
      <dsp:spPr>
        <a:xfrm rot="5400000">
          <a:off x="1976932" y="1367693"/>
          <a:ext cx="1495397" cy="130099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1563683"/>
            <a:satOff val="9386"/>
            <a:lumOff val="-8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reálný</a:t>
          </a:r>
          <a:endParaRPr lang="cs-CZ" sz="1600" kern="1200" dirty="0"/>
        </a:p>
      </dsp:txBody>
      <dsp:txXfrm rot="-5400000">
        <a:off x="2276871" y="1503526"/>
        <a:ext cx="895518" cy="1029331"/>
      </dsp:txXfrm>
    </dsp:sp>
    <dsp:sp modelId="{7B49B04B-2658-45D5-80DF-9A9F0B504393}">
      <dsp:nvSpPr>
        <dsp:cNvPr id="0" name=""/>
        <dsp:cNvSpPr/>
      </dsp:nvSpPr>
      <dsp:spPr>
        <a:xfrm>
          <a:off x="405269" y="1569572"/>
          <a:ext cx="1615029" cy="897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4E719-D824-4936-ADAC-0B644CDA324E}">
      <dsp:nvSpPr>
        <dsp:cNvPr id="0" name=""/>
        <dsp:cNvSpPr/>
      </dsp:nvSpPr>
      <dsp:spPr>
        <a:xfrm rot="5400000">
          <a:off x="515055" y="169072"/>
          <a:ext cx="1495397" cy="1300996"/>
        </a:xfrm>
        <a:prstGeom prst="hexagon">
          <a:avLst>
            <a:gd name="adj" fmla="val 25000"/>
            <a:gd name="vf" fmla="val 115470"/>
          </a:avLst>
        </a:prstGeom>
        <a:solidFill>
          <a:schemeClr val="dk1"/>
        </a:solidFill>
        <a:ln w="15875" cap="flat" cmpd="sng" algn="ctr">
          <a:noFill/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>
            <a:ln>
              <a:noFill/>
            </a:ln>
          </a:endParaRPr>
        </a:p>
      </dsp:txBody>
      <dsp:txXfrm rot="-5400000">
        <a:off x="814994" y="304905"/>
        <a:ext cx="895518" cy="1029331"/>
      </dsp:txXfrm>
    </dsp:sp>
    <dsp:sp modelId="{BF20C489-2357-4792-AE81-8D6D59C2273D}">
      <dsp:nvSpPr>
        <dsp:cNvPr id="0" name=""/>
        <dsp:cNvSpPr/>
      </dsp:nvSpPr>
      <dsp:spPr>
        <a:xfrm rot="5400000">
          <a:off x="2682162" y="2636987"/>
          <a:ext cx="1495397" cy="130099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3127367"/>
            <a:satOff val="18772"/>
            <a:lumOff val="-16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účelný</a:t>
          </a:r>
          <a:endParaRPr lang="cs-CZ" sz="1600" kern="1200" dirty="0"/>
        </a:p>
      </dsp:txBody>
      <dsp:txXfrm rot="-5400000">
        <a:off x="2982101" y="2772820"/>
        <a:ext cx="895518" cy="1029331"/>
      </dsp:txXfrm>
    </dsp:sp>
    <dsp:sp modelId="{24E2B490-5D0A-4640-92C3-3359B9CA3BD0}">
      <dsp:nvSpPr>
        <dsp:cNvPr id="0" name=""/>
        <dsp:cNvSpPr/>
      </dsp:nvSpPr>
      <dsp:spPr>
        <a:xfrm>
          <a:off x="4119838" y="2838866"/>
          <a:ext cx="1668864" cy="897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1EE8D5-9610-4D64-A719-DE6E890C730D}">
      <dsp:nvSpPr>
        <dsp:cNvPr id="0" name=""/>
        <dsp:cNvSpPr/>
      </dsp:nvSpPr>
      <dsp:spPr>
        <a:xfrm rot="5400000">
          <a:off x="1251300" y="2636987"/>
          <a:ext cx="1495397" cy="1300996"/>
        </a:xfrm>
        <a:prstGeom prst="hexagon">
          <a:avLst>
            <a:gd name="adj" fmla="val 25000"/>
            <a:gd name="vf" fmla="val 115470"/>
          </a:avLst>
        </a:prstGeom>
        <a:solidFill>
          <a:schemeClr val="dk1"/>
        </a:solidFill>
        <a:ln w="15875" cap="flat" cmpd="sng" algn="ctr">
          <a:noFill/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>
            <a:ln>
              <a:noFill/>
            </a:ln>
          </a:endParaRPr>
        </a:p>
      </dsp:txBody>
      <dsp:txXfrm rot="-5400000">
        <a:off x="1551239" y="2772820"/>
        <a:ext cx="895518" cy="1029331"/>
      </dsp:txXfrm>
    </dsp:sp>
    <dsp:sp modelId="{C9AF91BF-8DD9-4529-B9CB-95864ED0FEE7}">
      <dsp:nvSpPr>
        <dsp:cNvPr id="0" name=""/>
        <dsp:cNvSpPr/>
      </dsp:nvSpPr>
      <dsp:spPr>
        <a:xfrm rot="5400000">
          <a:off x="1976932" y="3835123"/>
          <a:ext cx="1495397" cy="1443312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4691050"/>
            <a:satOff val="28159"/>
            <a:lumOff val="-24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řešen systémově</a:t>
          </a:r>
          <a:endParaRPr lang="cs-CZ" sz="1600" kern="1200" dirty="0"/>
        </a:p>
      </dsp:txBody>
      <dsp:txXfrm rot="-5400000">
        <a:off x="2239337" y="4053973"/>
        <a:ext cx="970586" cy="1005613"/>
      </dsp:txXfrm>
    </dsp:sp>
    <dsp:sp modelId="{8660B329-234E-4578-8566-4C468E376D08}">
      <dsp:nvSpPr>
        <dsp:cNvPr id="0" name=""/>
        <dsp:cNvSpPr/>
      </dsp:nvSpPr>
      <dsp:spPr>
        <a:xfrm>
          <a:off x="405269" y="4108159"/>
          <a:ext cx="1615029" cy="897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1928C6-5357-437D-9E30-BDCE5AE287AD}">
      <dsp:nvSpPr>
        <dsp:cNvPr id="0" name=""/>
        <dsp:cNvSpPr/>
      </dsp:nvSpPr>
      <dsp:spPr>
        <a:xfrm rot="5400000">
          <a:off x="395311" y="139822"/>
          <a:ext cx="1495397" cy="1300996"/>
        </a:xfrm>
        <a:prstGeom prst="hexagon">
          <a:avLst>
            <a:gd name="adj" fmla="val 25000"/>
            <a:gd name="vf" fmla="val 115470"/>
          </a:avLst>
        </a:prstGeom>
        <a:solidFill>
          <a:schemeClr val="dk1"/>
        </a:solidFill>
        <a:ln w="15875" cap="flat" cmpd="sng" algn="ctr">
          <a:noFill/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>
            <a:ln>
              <a:noFill/>
            </a:ln>
          </a:endParaRPr>
        </a:p>
      </dsp:txBody>
      <dsp:txXfrm rot="-5400000">
        <a:off x="695250" y="275655"/>
        <a:ext cx="895518" cy="1029331"/>
      </dsp:txXfrm>
    </dsp:sp>
    <dsp:sp modelId="{6C0C372D-DFB1-4FD8-B392-A22CF47AAF3D}">
      <dsp:nvSpPr>
        <dsp:cNvPr id="0" name=""/>
        <dsp:cNvSpPr/>
      </dsp:nvSpPr>
      <dsp:spPr>
        <a:xfrm rot="5400000">
          <a:off x="2682162" y="5175574"/>
          <a:ext cx="1495397" cy="130099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6254733"/>
            <a:satOff val="37545"/>
            <a:lumOff val="-331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efektivní</a:t>
          </a:r>
          <a:endParaRPr lang="cs-CZ" sz="1600" kern="1200" dirty="0"/>
        </a:p>
      </dsp:txBody>
      <dsp:txXfrm rot="-5400000">
        <a:off x="2982101" y="5311407"/>
        <a:ext cx="895518" cy="1029331"/>
      </dsp:txXfrm>
    </dsp:sp>
    <dsp:sp modelId="{B2C46C01-DD47-4E6C-B5C7-8B28A3A8AB72}">
      <dsp:nvSpPr>
        <dsp:cNvPr id="0" name=""/>
        <dsp:cNvSpPr/>
      </dsp:nvSpPr>
      <dsp:spPr>
        <a:xfrm>
          <a:off x="4119838" y="5377453"/>
          <a:ext cx="1668864" cy="897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88882-1AF0-4D8F-BD23-E76270D0AECB}">
      <dsp:nvSpPr>
        <dsp:cNvPr id="0" name=""/>
        <dsp:cNvSpPr/>
      </dsp:nvSpPr>
      <dsp:spPr>
        <a:xfrm rot="5400000">
          <a:off x="1277086" y="5175574"/>
          <a:ext cx="1495397" cy="1300996"/>
        </a:xfrm>
        <a:prstGeom prst="hexagon">
          <a:avLst>
            <a:gd name="adj" fmla="val 25000"/>
            <a:gd name="vf" fmla="val 115470"/>
          </a:avLst>
        </a:prstGeom>
        <a:solidFill>
          <a:schemeClr val="dk1"/>
        </a:solidFill>
        <a:ln w="15875" cap="flat" cmpd="sng" algn="ctr">
          <a:noFill/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>
            <a:ln>
              <a:noFill/>
            </a:ln>
          </a:endParaRPr>
        </a:p>
      </dsp:txBody>
      <dsp:txXfrm rot="-5400000">
        <a:off x="1577025" y="5311407"/>
        <a:ext cx="895518" cy="10293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CC6EA-2C46-439E-B47B-6FAB71B75B9D}">
      <dsp:nvSpPr>
        <dsp:cNvPr id="0" name=""/>
        <dsp:cNvSpPr/>
      </dsp:nvSpPr>
      <dsp:spPr>
        <a:xfrm>
          <a:off x="152880" y="480443"/>
          <a:ext cx="2273282" cy="267445"/>
        </a:xfrm>
        <a:prstGeom prst="rect">
          <a:avLst/>
        </a:prstGeom>
        <a:solidFill>
          <a:schemeClr val="dk1"/>
        </a:solidFill>
        <a:ln w="15875" cap="flat" cmpd="sng" algn="ctr">
          <a:noFill/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52AC6330-09BC-423F-BBB3-0B311E70AB89}">
      <dsp:nvSpPr>
        <dsp:cNvPr id="0" name=""/>
        <dsp:cNvSpPr/>
      </dsp:nvSpPr>
      <dsp:spPr>
        <a:xfrm>
          <a:off x="152880" y="580885"/>
          <a:ext cx="167003" cy="167003"/>
        </a:xfrm>
        <a:prstGeom prst="rect">
          <a:avLst/>
        </a:prstGeom>
        <a:solidFill>
          <a:schemeClr val="dk1"/>
        </a:solidFill>
        <a:ln w="15875" cap="flat" cmpd="sng" algn="ctr">
          <a:noFill/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92CDCAE0-02FA-4B0D-8A67-EA946B255D12}">
      <dsp:nvSpPr>
        <dsp:cNvPr id="0" name=""/>
        <dsp:cNvSpPr/>
      </dsp:nvSpPr>
      <dsp:spPr>
        <a:xfrm>
          <a:off x="158290" y="319884"/>
          <a:ext cx="2273282" cy="480443"/>
        </a:xfrm>
        <a:prstGeom prst="rect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externí</a:t>
          </a:r>
          <a:endParaRPr lang="cs-CZ" sz="2000" kern="1200" dirty="0"/>
        </a:p>
      </dsp:txBody>
      <dsp:txXfrm>
        <a:off x="158290" y="319884"/>
        <a:ext cx="2273282" cy="480443"/>
      </dsp:txXfrm>
    </dsp:sp>
    <dsp:sp modelId="{11D8AFFD-4F87-4926-BD52-25654692A877}">
      <dsp:nvSpPr>
        <dsp:cNvPr id="0" name=""/>
        <dsp:cNvSpPr/>
      </dsp:nvSpPr>
      <dsp:spPr>
        <a:xfrm>
          <a:off x="152880" y="970165"/>
          <a:ext cx="166999" cy="16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B790AD-A341-4783-ABA4-4A78B2FE4990}">
      <dsp:nvSpPr>
        <dsp:cNvPr id="0" name=""/>
        <dsp:cNvSpPr/>
      </dsp:nvSpPr>
      <dsp:spPr>
        <a:xfrm>
          <a:off x="312009" y="859027"/>
          <a:ext cx="2114153" cy="38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sociální</a:t>
          </a:r>
          <a:endParaRPr lang="cs-CZ" sz="1800" kern="1200" dirty="0"/>
        </a:p>
      </dsp:txBody>
      <dsp:txXfrm>
        <a:off x="312009" y="859027"/>
        <a:ext cx="2114153" cy="389276"/>
      </dsp:txXfrm>
    </dsp:sp>
    <dsp:sp modelId="{BBB1DBF6-4FEC-4A18-A954-A3F47556E34A}">
      <dsp:nvSpPr>
        <dsp:cNvPr id="0" name=""/>
        <dsp:cNvSpPr/>
      </dsp:nvSpPr>
      <dsp:spPr>
        <a:xfrm>
          <a:off x="152880" y="1359441"/>
          <a:ext cx="166999" cy="16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704BB5-6066-41E9-8A56-F763E69351D3}">
      <dsp:nvSpPr>
        <dsp:cNvPr id="0" name=""/>
        <dsp:cNvSpPr/>
      </dsp:nvSpPr>
      <dsp:spPr>
        <a:xfrm>
          <a:off x="312009" y="1248303"/>
          <a:ext cx="2114153" cy="38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geofyzikální</a:t>
          </a:r>
          <a:endParaRPr lang="cs-CZ" sz="1800" kern="1200" dirty="0"/>
        </a:p>
      </dsp:txBody>
      <dsp:txXfrm>
        <a:off x="312009" y="1248303"/>
        <a:ext cx="2114153" cy="389276"/>
      </dsp:txXfrm>
    </dsp:sp>
    <dsp:sp modelId="{6CCB7952-7D7F-4AD7-8B47-5183D93AF95F}">
      <dsp:nvSpPr>
        <dsp:cNvPr id="0" name=""/>
        <dsp:cNvSpPr/>
      </dsp:nvSpPr>
      <dsp:spPr>
        <a:xfrm>
          <a:off x="152880" y="1748717"/>
          <a:ext cx="166999" cy="16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E8D75E-8D3E-4D16-BC0C-E99E2A476003}">
      <dsp:nvSpPr>
        <dsp:cNvPr id="0" name=""/>
        <dsp:cNvSpPr/>
      </dsp:nvSpPr>
      <dsp:spPr>
        <a:xfrm>
          <a:off x="312009" y="1637579"/>
          <a:ext cx="2114153" cy="38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sociální</a:t>
          </a:r>
          <a:endParaRPr lang="cs-CZ" sz="1800" kern="1200" dirty="0"/>
        </a:p>
      </dsp:txBody>
      <dsp:txXfrm>
        <a:off x="312009" y="1637579"/>
        <a:ext cx="2114153" cy="389276"/>
      </dsp:txXfrm>
    </dsp:sp>
    <dsp:sp modelId="{4E4F2CD0-2565-497E-B016-F508FB4C5ACC}">
      <dsp:nvSpPr>
        <dsp:cNvPr id="0" name=""/>
        <dsp:cNvSpPr/>
      </dsp:nvSpPr>
      <dsp:spPr>
        <a:xfrm>
          <a:off x="152880" y="2137993"/>
          <a:ext cx="166999" cy="16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8E927E-126F-4A0D-9CF4-441032EC214F}">
      <dsp:nvSpPr>
        <dsp:cNvPr id="0" name=""/>
        <dsp:cNvSpPr/>
      </dsp:nvSpPr>
      <dsp:spPr>
        <a:xfrm>
          <a:off x="312009" y="2026855"/>
          <a:ext cx="2114153" cy="38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technologické</a:t>
          </a:r>
          <a:endParaRPr lang="cs-CZ" sz="1800" kern="1200" dirty="0"/>
        </a:p>
      </dsp:txBody>
      <dsp:txXfrm>
        <a:off x="312009" y="2026855"/>
        <a:ext cx="2114153" cy="389276"/>
      </dsp:txXfrm>
    </dsp:sp>
    <dsp:sp modelId="{5AA6E75A-986D-4A89-A02C-AC3B5569F138}">
      <dsp:nvSpPr>
        <dsp:cNvPr id="0" name=""/>
        <dsp:cNvSpPr/>
      </dsp:nvSpPr>
      <dsp:spPr>
        <a:xfrm>
          <a:off x="152880" y="2527270"/>
          <a:ext cx="166999" cy="16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715A0B-5B4E-4674-BE0C-60D14D475C86}">
      <dsp:nvSpPr>
        <dsp:cNvPr id="0" name=""/>
        <dsp:cNvSpPr/>
      </dsp:nvSpPr>
      <dsp:spPr>
        <a:xfrm>
          <a:off x="312009" y="2416131"/>
          <a:ext cx="2114153" cy="38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politické</a:t>
          </a:r>
          <a:endParaRPr lang="cs-CZ" sz="1800" kern="1200" dirty="0"/>
        </a:p>
      </dsp:txBody>
      <dsp:txXfrm>
        <a:off x="312009" y="2416131"/>
        <a:ext cx="2114153" cy="389276"/>
      </dsp:txXfrm>
    </dsp:sp>
    <dsp:sp modelId="{EE6FA4C1-3C20-463F-A13F-7B85AE43EF4B}">
      <dsp:nvSpPr>
        <dsp:cNvPr id="0" name=""/>
        <dsp:cNvSpPr/>
      </dsp:nvSpPr>
      <dsp:spPr>
        <a:xfrm>
          <a:off x="152880" y="2916546"/>
          <a:ext cx="166999" cy="16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C5E80-5F00-48CB-8CF3-6D38E211AB8A}">
      <dsp:nvSpPr>
        <dsp:cNvPr id="0" name=""/>
        <dsp:cNvSpPr/>
      </dsp:nvSpPr>
      <dsp:spPr>
        <a:xfrm>
          <a:off x="312009" y="2805407"/>
          <a:ext cx="2114153" cy="38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právní</a:t>
          </a:r>
          <a:endParaRPr lang="cs-CZ" sz="1800" kern="1200" dirty="0"/>
        </a:p>
      </dsp:txBody>
      <dsp:txXfrm>
        <a:off x="312009" y="2805407"/>
        <a:ext cx="2114153" cy="389276"/>
      </dsp:txXfrm>
    </dsp:sp>
    <dsp:sp modelId="{DDB29433-9466-414F-B002-B994CFF28C07}">
      <dsp:nvSpPr>
        <dsp:cNvPr id="0" name=""/>
        <dsp:cNvSpPr/>
      </dsp:nvSpPr>
      <dsp:spPr>
        <a:xfrm>
          <a:off x="152880" y="3305822"/>
          <a:ext cx="166999" cy="16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BC43EB-7DD8-47D8-B1A5-3A71FB305AAA}">
      <dsp:nvSpPr>
        <dsp:cNvPr id="0" name=""/>
        <dsp:cNvSpPr/>
      </dsp:nvSpPr>
      <dsp:spPr>
        <a:xfrm>
          <a:off x="312009" y="3194683"/>
          <a:ext cx="2114153" cy="38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ekonomické atd.</a:t>
          </a:r>
          <a:endParaRPr lang="cs-CZ" sz="1800" kern="1200" dirty="0"/>
        </a:p>
      </dsp:txBody>
      <dsp:txXfrm>
        <a:off x="312009" y="3194683"/>
        <a:ext cx="2114153" cy="3892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97391-E0C9-4D57-9143-A99E1C9D0C62}">
      <dsp:nvSpPr>
        <dsp:cNvPr id="0" name=""/>
        <dsp:cNvSpPr/>
      </dsp:nvSpPr>
      <dsp:spPr>
        <a:xfrm>
          <a:off x="0" y="2608076"/>
          <a:ext cx="10569349" cy="109615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PROGRAM</a:t>
          </a:r>
          <a:endParaRPr lang="cs-CZ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</dsp:txBody>
      <dsp:txXfrm>
        <a:off x="0" y="2608076"/>
        <a:ext cx="3170804" cy="1096157"/>
      </dsp:txXfrm>
    </dsp:sp>
    <dsp:sp modelId="{4CAE9541-68D2-4632-A493-915585678B66}">
      <dsp:nvSpPr>
        <dsp:cNvPr id="0" name=""/>
        <dsp:cNvSpPr/>
      </dsp:nvSpPr>
      <dsp:spPr>
        <a:xfrm>
          <a:off x="0" y="1329226"/>
          <a:ext cx="10569349" cy="109615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PORTFOLIO</a:t>
          </a:r>
          <a:endParaRPr lang="cs-CZ" sz="2600" kern="1200" dirty="0"/>
        </a:p>
      </dsp:txBody>
      <dsp:txXfrm>
        <a:off x="0" y="1329226"/>
        <a:ext cx="3170804" cy="1096157"/>
      </dsp:txXfrm>
    </dsp:sp>
    <dsp:sp modelId="{B07F4246-AF27-4836-8359-A65FFF9A4EEE}">
      <dsp:nvSpPr>
        <dsp:cNvPr id="0" name=""/>
        <dsp:cNvSpPr/>
      </dsp:nvSpPr>
      <dsp:spPr>
        <a:xfrm>
          <a:off x="0" y="50376"/>
          <a:ext cx="10569349" cy="109615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STRATEGICKÝ CÍL</a:t>
          </a:r>
          <a:endParaRPr lang="cs-CZ" sz="2600" kern="1200" dirty="0"/>
        </a:p>
      </dsp:txBody>
      <dsp:txXfrm>
        <a:off x="0" y="50376"/>
        <a:ext cx="3170804" cy="1096157"/>
      </dsp:txXfrm>
    </dsp:sp>
    <dsp:sp modelId="{CF00C43A-8FCB-497B-9BF9-000910F11AE1}">
      <dsp:nvSpPr>
        <dsp:cNvPr id="0" name=""/>
        <dsp:cNvSpPr/>
      </dsp:nvSpPr>
      <dsp:spPr>
        <a:xfrm>
          <a:off x="6524598" y="141722"/>
          <a:ext cx="1370196" cy="9134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VÝZKUMNÁ ORGANIZACE</a:t>
          </a:r>
          <a:endParaRPr lang="cs-CZ" sz="1400" kern="1200" dirty="0"/>
        </a:p>
      </dsp:txBody>
      <dsp:txXfrm>
        <a:off x="6551352" y="168476"/>
        <a:ext cx="1316688" cy="859956"/>
      </dsp:txXfrm>
    </dsp:sp>
    <dsp:sp modelId="{DA7A8477-ADA6-4302-AECE-E7DEF37EBD40}">
      <dsp:nvSpPr>
        <dsp:cNvPr id="0" name=""/>
        <dsp:cNvSpPr/>
      </dsp:nvSpPr>
      <dsp:spPr>
        <a:xfrm>
          <a:off x="5873755" y="1055186"/>
          <a:ext cx="1335941" cy="365385"/>
        </a:xfrm>
        <a:custGeom>
          <a:avLst/>
          <a:gdLst/>
          <a:ahLst/>
          <a:cxnLst/>
          <a:rect l="0" t="0" r="0" b="0"/>
          <a:pathLst>
            <a:path>
              <a:moveTo>
                <a:pt x="1335941" y="0"/>
              </a:moveTo>
              <a:lnTo>
                <a:pt x="1335941" y="182692"/>
              </a:lnTo>
              <a:lnTo>
                <a:pt x="0" y="182692"/>
              </a:lnTo>
              <a:lnTo>
                <a:pt x="0" y="36538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59A243-7EE0-403F-8351-2041099A9C37}">
      <dsp:nvSpPr>
        <dsp:cNvPr id="0" name=""/>
        <dsp:cNvSpPr/>
      </dsp:nvSpPr>
      <dsp:spPr>
        <a:xfrm>
          <a:off x="5188657" y="1420572"/>
          <a:ext cx="1370196" cy="9134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ROZVOJ AKADEMICKÝCH PRACOVNÍKŮ</a:t>
          </a:r>
          <a:endParaRPr lang="cs-CZ" sz="1400" kern="1200" dirty="0"/>
        </a:p>
      </dsp:txBody>
      <dsp:txXfrm>
        <a:off x="5215411" y="1447326"/>
        <a:ext cx="1316688" cy="859956"/>
      </dsp:txXfrm>
    </dsp:sp>
    <dsp:sp modelId="{5232DFCD-EF17-4CDD-A074-2588BEA6011E}">
      <dsp:nvSpPr>
        <dsp:cNvPr id="0" name=""/>
        <dsp:cNvSpPr/>
      </dsp:nvSpPr>
      <dsp:spPr>
        <a:xfrm>
          <a:off x="4983128" y="2334036"/>
          <a:ext cx="890627" cy="365385"/>
        </a:xfrm>
        <a:custGeom>
          <a:avLst/>
          <a:gdLst/>
          <a:ahLst/>
          <a:cxnLst/>
          <a:rect l="0" t="0" r="0" b="0"/>
          <a:pathLst>
            <a:path>
              <a:moveTo>
                <a:pt x="890627" y="0"/>
              </a:moveTo>
              <a:lnTo>
                <a:pt x="890627" y="182692"/>
              </a:lnTo>
              <a:lnTo>
                <a:pt x="0" y="182692"/>
              </a:lnTo>
              <a:lnTo>
                <a:pt x="0" y="36538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90BDB4-1C73-492E-BC98-DECAEB5523F7}">
      <dsp:nvSpPr>
        <dsp:cNvPr id="0" name=""/>
        <dsp:cNvSpPr/>
      </dsp:nvSpPr>
      <dsp:spPr>
        <a:xfrm>
          <a:off x="4298029" y="2699422"/>
          <a:ext cx="1370196" cy="91346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ODBORNÉ ZNALOSTI</a:t>
          </a:r>
          <a:endParaRPr lang="cs-CZ" sz="1400" kern="1200" dirty="0"/>
        </a:p>
      </dsp:txBody>
      <dsp:txXfrm>
        <a:off x="4324783" y="2726176"/>
        <a:ext cx="1316688" cy="859956"/>
      </dsp:txXfrm>
    </dsp:sp>
    <dsp:sp modelId="{F0814D00-4EDD-4081-A4F8-ACB66868D5BA}">
      <dsp:nvSpPr>
        <dsp:cNvPr id="0" name=""/>
        <dsp:cNvSpPr/>
      </dsp:nvSpPr>
      <dsp:spPr>
        <a:xfrm>
          <a:off x="4937408" y="3612886"/>
          <a:ext cx="91440" cy="3653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5385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1DFD0B-F4BC-4F4C-90A7-BCA498D02633}">
      <dsp:nvSpPr>
        <dsp:cNvPr id="0" name=""/>
        <dsp:cNvSpPr/>
      </dsp:nvSpPr>
      <dsp:spPr>
        <a:xfrm>
          <a:off x="4298029" y="3978272"/>
          <a:ext cx="1370196" cy="913464"/>
        </a:xfrm>
        <a:prstGeom prst="roundRect">
          <a:avLst>
            <a:gd name="adj" fmla="val 10000"/>
          </a:avLst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ÚČAST NA KONFERENÍCH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4324783" y="4005026"/>
        <a:ext cx="1316688" cy="859956"/>
      </dsp:txXfrm>
    </dsp:sp>
    <dsp:sp modelId="{D84072BD-CACA-4AF7-9EF2-1425372CBC17}">
      <dsp:nvSpPr>
        <dsp:cNvPr id="0" name=""/>
        <dsp:cNvSpPr/>
      </dsp:nvSpPr>
      <dsp:spPr>
        <a:xfrm>
          <a:off x="5873755" y="2334036"/>
          <a:ext cx="890627" cy="365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692"/>
              </a:lnTo>
              <a:lnTo>
                <a:pt x="890627" y="182692"/>
              </a:lnTo>
              <a:lnTo>
                <a:pt x="890627" y="36538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44917-E709-4584-A485-F7F89451DF45}">
      <dsp:nvSpPr>
        <dsp:cNvPr id="0" name=""/>
        <dsp:cNvSpPr/>
      </dsp:nvSpPr>
      <dsp:spPr>
        <a:xfrm>
          <a:off x="6079285" y="2699422"/>
          <a:ext cx="1370196" cy="91346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PEDAGOGIKA</a:t>
          </a:r>
          <a:endParaRPr lang="cs-CZ" sz="1400" kern="1200" dirty="0"/>
        </a:p>
      </dsp:txBody>
      <dsp:txXfrm>
        <a:off x="6106039" y="2726176"/>
        <a:ext cx="1316688" cy="859956"/>
      </dsp:txXfrm>
    </dsp:sp>
    <dsp:sp modelId="{E5384E65-6730-4D78-B698-89926E42B9DF}">
      <dsp:nvSpPr>
        <dsp:cNvPr id="0" name=""/>
        <dsp:cNvSpPr/>
      </dsp:nvSpPr>
      <dsp:spPr>
        <a:xfrm>
          <a:off x="7209697" y="1055186"/>
          <a:ext cx="1335941" cy="365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692"/>
              </a:lnTo>
              <a:lnTo>
                <a:pt x="1335941" y="182692"/>
              </a:lnTo>
              <a:lnTo>
                <a:pt x="1335941" y="36538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56A5FB-B613-4591-ABE0-12CC890F3219}">
      <dsp:nvSpPr>
        <dsp:cNvPr id="0" name=""/>
        <dsp:cNvSpPr/>
      </dsp:nvSpPr>
      <dsp:spPr>
        <a:xfrm>
          <a:off x="7860540" y="1420572"/>
          <a:ext cx="1370196" cy="9134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VÝZKUM</a:t>
          </a:r>
          <a:endParaRPr lang="cs-CZ" sz="1400" kern="1200" dirty="0"/>
        </a:p>
      </dsp:txBody>
      <dsp:txXfrm>
        <a:off x="7887294" y="1447326"/>
        <a:ext cx="1316688" cy="859956"/>
      </dsp:txXfrm>
    </dsp:sp>
    <dsp:sp modelId="{C8359883-A78B-4795-8DCF-CA14BFEC8EBB}">
      <dsp:nvSpPr>
        <dsp:cNvPr id="0" name=""/>
        <dsp:cNvSpPr/>
      </dsp:nvSpPr>
      <dsp:spPr>
        <a:xfrm>
          <a:off x="8499918" y="2334036"/>
          <a:ext cx="91440" cy="3653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538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D9256-DA4B-4FA9-ABBA-038F3EEA2555}">
      <dsp:nvSpPr>
        <dsp:cNvPr id="0" name=""/>
        <dsp:cNvSpPr/>
      </dsp:nvSpPr>
      <dsp:spPr>
        <a:xfrm>
          <a:off x="7860540" y="2699422"/>
          <a:ext cx="1370196" cy="91346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GEOGRAFICKÝ ÚSTAV</a:t>
          </a:r>
          <a:endParaRPr lang="cs-CZ" sz="1400" kern="1200" dirty="0"/>
        </a:p>
      </dsp:txBody>
      <dsp:txXfrm>
        <a:off x="7887294" y="2726176"/>
        <a:ext cx="1316688" cy="859956"/>
      </dsp:txXfrm>
    </dsp:sp>
    <dsp:sp modelId="{CBBB6C0E-94B1-48F3-ACB9-439C76565E58}">
      <dsp:nvSpPr>
        <dsp:cNvPr id="0" name=""/>
        <dsp:cNvSpPr/>
      </dsp:nvSpPr>
      <dsp:spPr>
        <a:xfrm>
          <a:off x="8499918" y="3612886"/>
          <a:ext cx="91440" cy="3653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5385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9FA65-6877-4127-A349-FB27293C7E45}">
      <dsp:nvSpPr>
        <dsp:cNvPr id="0" name=""/>
        <dsp:cNvSpPr/>
      </dsp:nvSpPr>
      <dsp:spPr>
        <a:xfrm>
          <a:off x="7860540" y="3978272"/>
          <a:ext cx="1370196" cy="913464"/>
        </a:xfrm>
        <a:prstGeom prst="roundRect">
          <a:avLst>
            <a:gd name="adj" fmla="val 10000"/>
          </a:avLst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CZECH POLAR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7887294" y="4005026"/>
        <a:ext cx="1316688" cy="8599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B69259-C07A-4223-B07A-B287C7A74A65}">
      <dsp:nvSpPr>
        <dsp:cNvPr id="0" name=""/>
        <dsp:cNvSpPr/>
      </dsp:nvSpPr>
      <dsp:spPr>
        <a:xfrm>
          <a:off x="2372499" y="2053"/>
          <a:ext cx="1375328" cy="7640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inicializace</a:t>
          </a:r>
          <a:endParaRPr lang="cs-CZ" sz="2100" kern="1200" dirty="0"/>
        </a:p>
      </dsp:txBody>
      <dsp:txXfrm>
        <a:off x="2394878" y="24432"/>
        <a:ext cx="1330570" cy="719313"/>
      </dsp:txXfrm>
    </dsp:sp>
    <dsp:sp modelId="{FE093DAE-E4CA-4CA5-83DD-7CB969B8E16F}">
      <dsp:nvSpPr>
        <dsp:cNvPr id="0" name=""/>
        <dsp:cNvSpPr/>
      </dsp:nvSpPr>
      <dsp:spPr>
        <a:xfrm rot="5400000">
          <a:off x="2916900" y="785227"/>
          <a:ext cx="286526" cy="3438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-5400000">
        <a:off x="2957013" y="813880"/>
        <a:ext cx="206300" cy="200568"/>
      </dsp:txXfrm>
    </dsp:sp>
    <dsp:sp modelId="{80A48AEB-36AD-414A-8DBD-EB7B57DE65FA}">
      <dsp:nvSpPr>
        <dsp:cNvPr id="0" name=""/>
        <dsp:cNvSpPr/>
      </dsp:nvSpPr>
      <dsp:spPr>
        <a:xfrm>
          <a:off x="2372499" y="1148161"/>
          <a:ext cx="1375328" cy="764071"/>
        </a:xfrm>
        <a:prstGeom prst="roundRect">
          <a:avLst>
            <a:gd name="adj" fmla="val 10000"/>
          </a:avLst>
        </a:prstGeom>
        <a:solidFill>
          <a:schemeClr val="accent3">
            <a:hueOff val="1968062"/>
            <a:satOff val="-15351"/>
            <a:lumOff val="-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plánování</a:t>
          </a:r>
          <a:endParaRPr lang="cs-CZ" sz="2100" kern="1200" dirty="0"/>
        </a:p>
      </dsp:txBody>
      <dsp:txXfrm>
        <a:off x="2394878" y="1170540"/>
        <a:ext cx="1330570" cy="719313"/>
      </dsp:txXfrm>
    </dsp:sp>
    <dsp:sp modelId="{88D1821C-4931-4183-9122-48E6A9BAAADE}">
      <dsp:nvSpPr>
        <dsp:cNvPr id="0" name=""/>
        <dsp:cNvSpPr/>
      </dsp:nvSpPr>
      <dsp:spPr>
        <a:xfrm rot="5400000">
          <a:off x="2916900" y="1931334"/>
          <a:ext cx="286526" cy="3438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952094"/>
            <a:satOff val="-23027"/>
            <a:lumOff val="-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-5400000">
        <a:off x="2957013" y="1959987"/>
        <a:ext cx="206300" cy="200568"/>
      </dsp:txXfrm>
    </dsp:sp>
    <dsp:sp modelId="{8C0729F8-5E67-4EFC-ACE9-339075526D5F}">
      <dsp:nvSpPr>
        <dsp:cNvPr id="0" name=""/>
        <dsp:cNvSpPr/>
      </dsp:nvSpPr>
      <dsp:spPr>
        <a:xfrm>
          <a:off x="2372499" y="2294268"/>
          <a:ext cx="1375328" cy="764071"/>
        </a:xfrm>
        <a:prstGeom prst="roundRect">
          <a:avLst>
            <a:gd name="adj" fmla="val 10000"/>
          </a:avLst>
        </a:prstGeom>
        <a:solidFill>
          <a:schemeClr val="accent3">
            <a:hueOff val="3936125"/>
            <a:satOff val="-30703"/>
            <a:lumOff val="-78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Realizace</a:t>
          </a:r>
          <a:endParaRPr lang="cs-CZ" sz="2100" kern="1200" dirty="0"/>
        </a:p>
      </dsp:txBody>
      <dsp:txXfrm>
        <a:off x="2394878" y="2316647"/>
        <a:ext cx="1330570" cy="719313"/>
      </dsp:txXfrm>
    </dsp:sp>
    <dsp:sp modelId="{7060017F-D5AF-4F83-BD67-7C55FE794BD1}">
      <dsp:nvSpPr>
        <dsp:cNvPr id="0" name=""/>
        <dsp:cNvSpPr/>
      </dsp:nvSpPr>
      <dsp:spPr>
        <a:xfrm rot="5400000">
          <a:off x="2916900" y="3077442"/>
          <a:ext cx="286526" cy="3438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-5400000">
        <a:off x="2957013" y="3106095"/>
        <a:ext cx="206300" cy="200568"/>
      </dsp:txXfrm>
    </dsp:sp>
    <dsp:sp modelId="{6152BB2F-F05F-4B1B-9E79-03805CD39DCB}">
      <dsp:nvSpPr>
        <dsp:cNvPr id="0" name=""/>
        <dsp:cNvSpPr/>
      </dsp:nvSpPr>
      <dsp:spPr>
        <a:xfrm>
          <a:off x="2372499" y="3440376"/>
          <a:ext cx="1375328" cy="764071"/>
        </a:xfrm>
        <a:prstGeom prst="roundRect">
          <a:avLst>
            <a:gd name="adj" fmla="val 1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ukončení</a:t>
          </a:r>
          <a:endParaRPr lang="cs-CZ" sz="2100" kern="1200" dirty="0"/>
        </a:p>
      </dsp:txBody>
      <dsp:txXfrm>
        <a:off x="2394878" y="3462755"/>
        <a:ext cx="1330570" cy="7193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18743-BF6D-4A3D-BC91-B6D6413F7420}">
      <dsp:nvSpPr>
        <dsp:cNvPr id="0" name=""/>
        <dsp:cNvSpPr/>
      </dsp:nvSpPr>
      <dsp:spPr>
        <a:xfrm>
          <a:off x="5907" y="417672"/>
          <a:ext cx="1765664" cy="105939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předprojektová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fáze</a:t>
          </a:r>
          <a:endParaRPr lang="cs-CZ" sz="1900" kern="1200" dirty="0"/>
        </a:p>
      </dsp:txBody>
      <dsp:txXfrm>
        <a:off x="36936" y="448701"/>
        <a:ext cx="1703606" cy="997340"/>
      </dsp:txXfrm>
    </dsp:sp>
    <dsp:sp modelId="{4F741C51-7313-4B5E-988F-DBE0892A4458}">
      <dsp:nvSpPr>
        <dsp:cNvPr id="0" name=""/>
        <dsp:cNvSpPr/>
      </dsp:nvSpPr>
      <dsp:spPr>
        <a:xfrm>
          <a:off x="1948138" y="728429"/>
          <a:ext cx="374320" cy="437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1948138" y="816006"/>
        <a:ext cx="262024" cy="262730"/>
      </dsp:txXfrm>
    </dsp:sp>
    <dsp:sp modelId="{491261A5-9CD7-4C34-AEF3-CEE67E1CDA7E}">
      <dsp:nvSpPr>
        <dsp:cNvPr id="0" name=""/>
        <dsp:cNvSpPr/>
      </dsp:nvSpPr>
      <dsp:spPr>
        <a:xfrm>
          <a:off x="2477838" y="417672"/>
          <a:ext cx="1765664" cy="1059398"/>
        </a:xfrm>
        <a:prstGeom prst="roundRect">
          <a:avLst>
            <a:gd name="adj" fmla="val 10000"/>
          </a:avLst>
        </a:prstGeom>
        <a:solidFill>
          <a:schemeClr val="accent4">
            <a:hueOff val="-3518287"/>
            <a:satOff val="21119"/>
            <a:lumOff val="-1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projektová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fáze</a:t>
          </a:r>
          <a:endParaRPr lang="cs-CZ" sz="1900" kern="1200" dirty="0"/>
        </a:p>
      </dsp:txBody>
      <dsp:txXfrm>
        <a:off x="2508867" y="448701"/>
        <a:ext cx="1703606" cy="997340"/>
      </dsp:txXfrm>
    </dsp:sp>
    <dsp:sp modelId="{81C2535C-AA92-41EC-ACA8-B5C839A41262}">
      <dsp:nvSpPr>
        <dsp:cNvPr id="0" name=""/>
        <dsp:cNvSpPr/>
      </dsp:nvSpPr>
      <dsp:spPr>
        <a:xfrm>
          <a:off x="4420069" y="728429"/>
          <a:ext cx="374320" cy="437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4420069" y="816006"/>
        <a:ext cx="262024" cy="262730"/>
      </dsp:txXfrm>
    </dsp:sp>
    <dsp:sp modelId="{2B5C6B9F-47A9-4827-956B-9FAEFDBE6688}">
      <dsp:nvSpPr>
        <dsp:cNvPr id="0" name=""/>
        <dsp:cNvSpPr/>
      </dsp:nvSpPr>
      <dsp:spPr>
        <a:xfrm>
          <a:off x="4949768" y="417672"/>
          <a:ext cx="1765664" cy="1059398"/>
        </a:xfrm>
        <a:prstGeom prst="roundRect">
          <a:avLst>
            <a:gd name="adj" fmla="val 10000"/>
          </a:avLst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 smtClean="0"/>
            <a:t>poprojektová</a:t>
          </a:r>
          <a:r>
            <a:rPr lang="cs-CZ" sz="1900" kern="1200" dirty="0" smtClean="0"/>
            <a:t> fáze</a:t>
          </a:r>
          <a:endParaRPr lang="cs-CZ" sz="1900" kern="1200" dirty="0"/>
        </a:p>
      </dsp:txBody>
      <dsp:txXfrm>
        <a:off x="4980797" y="448701"/>
        <a:ext cx="1703606" cy="9973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AC999-3248-4624-ADF0-419D10623E8A}">
      <dsp:nvSpPr>
        <dsp:cNvPr id="0" name=""/>
        <dsp:cNvSpPr/>
      </dsp:nvSpPr>
      <dsp:spPr>
        <a:xfrm>
          <a:off x="392157" y="0"/>
          <a:ext cx="4444455" cy="3534034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C29FEB-D720-4FFC-8950-692EFE2CAE54}">
      <dsp:nvSpPr>
        <dsp:cNvPr id="0" name=""/>
        <dsp:cNvSpPr/>
      </dsp:nvSpPr>
      <dsp:spPr>
        <a:xfrm>
          <a:off x="16914" y="1060210"/>
          <a:ext cx="2533707" cy="141361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námět na projekt</a:t>
          </a:r>
          <a:endParaRPr lang="cs-CZ" sz="3700" kern="1200" dirty="0"/>
        </a:p>
      </dsp:txBody>
      <dsp:txXfrm>
        <a:off x="85921" y="1129217"/>
        <a:ext cx="2395693" cy="1275599"/>
      </dsp:txXfrm>
    </dsp:sp>
    <dsp:sp modelId="{439EFA19-8B31-493C-9451-52A9DFC34845}">
      <dsp:nvSpPr>
        <dsp:cNvPr id="0" name=""/>
        <dsp:cNvSpPr/>
      </dsp:nvSpPr>
      <dsp:spPr>
        <a:xfrm>
          <a:off x="2678149" y="1060210"/>
          <a:ext cx="2533707" cy="1413613"/>
        </a:xfrm>
        <a:prstGeom prst="roundRect">
          <a:avLst/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doporučení k realizaci</a:t>
          </a:r>
          <a:endParaRPr lang="cs-CZ" sz="3700" kern="1200" dirty="0"/>
        </a:p>
      </dsp:txBody>
      <dsp:txXfrm>
        <a:off x="2747156" y="1129217"/>
        <a:ext cx="2395693" cy="1275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D4CC3-9D61-46EB-B09A-6999BB63EEED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B4653-F852-43AE-9BAA-B8F795C90E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2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projektového managementu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Markéta Bočková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4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 cap="none" dirty="0">
                <a:solidFill>
                  <a:schemeClr val="tx1"/>
                </a:solidFill>
                <a:ea typeface="Times New Roman" panose="02020603050405020304" pitchFamily="18" charset="0"/>
                <a:cs typeface="PT Sans" panose="020B0503020203020204" pitchFamily="34" charset="-18"/>
              </a:rPr>
              <a:t>Standard IPMA </a:t>
            </a:r>
            <a:r>
              <a:rPr lang="cs-CZ" altLang="cs-CZ" sz="5400" cap="none" dirty="0" err="1">
                <a:solidFill>
                  <a:schemeClr val="tx1"/>
                </a:solidFill>
                <a:ea typeface="Times New Roman" panose="02020603050405020304" pitchFamily="18" charset="0"/>
                <a:cs typeface="PT Sans" panose="020B0503020203020204" pitchFamily="34" charset="-18"/>
              </a:rPr>
              <a:t>Competence</a:t>
            </a:r>
            <a:r>
              <a:rPr lang="cs-CZ" altLang="cs-CZ" sz="5400" cap="none" dirty="0">
                <a:solidFill>
                  <a:schemeClr val="tx1"/>
                </a:solidFill>
                <a:ea typeface="Times New Roman" panose="02020603050405020304" pitchFamily="18" charset="0"/>
                <a:cs typeface="PT Sans" panose="020B0503020203020204" pitchFamily="34" charset="-18"/>
              </a:rPr>
              <a:t> </a:t>
            </a:r>
            <a:r>
              <a:rPr lang="cs-CZ" altLang="cs-CZ" sz="5400" cap="none" dirty="0" err="1">
                <a:solidFill>
                  <a:schemeClr val="tx1"/>
                </a:solidFill>
                <a:ea typeface="Times New Roman" panose="02020603050405020304" pitchFamily="18" charset="0"/>
                <a:cs typeface="PT Sans" panose="020B0503020203020204" pitchFamily="34" charset="-18"/>
              </a:rPr>
              <a:t>Baseline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250" y="4774067"/>
            <a:ext cx="3314700" cy="164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 rot="10800000" flipV="1">
            <a:off x="1024126" y="2359470"/>
            <a:ext cx="1043853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ICB (nyní verze 3)  - na projekt z hlediska kompetencí – schopností – dovedností  projektového manažera a členů týmu.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cs-CZ" altLang="cs-CZ" sz="2400" dirty="0">
              <a:latin typeface="+mn-lt"/>
              <a:ea typeface="Times New Roman" panose="02020603050405020304" pitchFamily="18" charset="0"/>
              <a:cs typeface="PT Sans" panose="020B0503020203020204" pitchFamily="34" charset="-1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Pro potřeby České republiky vznikl Czech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Competence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Baseline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 –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CzCB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cs-CZ" altLang="cs-CZ" sz="2400" dirty="0">
              <a:latin typeface="+mn-lt"/>
              <a:ea typeface="Times New Roman" panose="02020603050405020304" pitchFamily="18" charset="0"/>
              <a:cs typeface="PT Sans" panose="020B0503020203020204" pitchFamily="34" charset="-1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Kompetenční pohled na problematiku ICB rozděluje takto: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Tw Cen MT" panose="020B0602020104020603" pitchFamily="34" charset="-18"/>
              <a:buChar char="&gt;"/>
              <a:tabLst>
                <a:tab pos="457200" algn="l"/>
              </a:tabLst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technické kompetence 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Tw Cen MT" panose="020B0602020104020603" pitchFamily="34" charset="-18"/>
              <a:buChar char="&gt;"/>
              <a:tabLst>
                <a:tab pos="457200" algn="l"/>
              </a:tabLst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behaviorální kompetence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Tw Cen MT" panose="020B0602020104020603" pitchFamily="34" charset="-18"/>
              <a:buChar char="&gt;"/>
              <a:tabLst>
                <a:tab pos="457200" algn="l"/>
              </a:tabLst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kontextové kompetence.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98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Projektový manažer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5270" y="1872343"/>
            <a:ext cx="11102559" cy="4767943"/>
          </a:xfrm>
        </p:spPr>
        <p:txBody>
          <a:bodyPr/>
          <a:lstStyle/>
          <a:p>
            <a:r>
              <a:rPr lang="cs-CZ" dirty="0" smtClean="0"/>
              <a:t>„Osoba</a:t>
            </a:r>
            <a:r>
              <a:rPr lang="cs-CZ" dirty="0"/>
              <a:t>, která akceptovala </a:t>
            </a:r>
            <a:r>
              <a:rPr lang="cs-CZ" b="1" dirty="0">
                <a:solidFill>
                  <a:schemeClr val="accent4"/>
                </a:solidFill>
              </a:rPr>
              <a:t>pověření řízením projektu</a:t>
            </a:r>
            <a:r>
              <a:rPr lang="cs-CZ" dirty="0"/>
              <a:t>. Je odpovědná řídicím a kontrolním strukturám za dosažení cíle projektu. Manažer projektu odpovídá za </a:t>
            </a:r>
            <a:r>
              <a:rPr lang="cs-CZ" b="1" dirty="0">
                <a:solidFill>
                  <a:schemeClr val="accent4"/>
                </a:solidFill>
              </a:rPr>
              <a:t>plánování, podávání zpráv o stavu projektu a za průběžnou kvalitu dodávaných výstupů</a:t>
            </a:r>
            <a:r>
              <a:rPr lang="cs-CZ" dirty="0"/>
              <a:t>. Vedoucí </a:t>
            </a:r>
            <a:r>
              <a:rPr lang="cs-CZ" dirty="0" smtClean="0"/>
              <a:t>projektu.“</a:t>
            </a:r>
            <a:r>
              <a:rPr lang="cs-CZ" dirty="0"/>
              <a:t>	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r">
              <a:spcBef>
                <a:spcPts val="0"/>
              </a:spcBef>
              <a:spcAft>
                <a:spcPts val="0"/>
              </a:spcAft>
            </a:pPr>
            <a:endParaRPr lang="cs-CZ" sz="1000" i="1" dirty="0" smtClean="0"/>
          </a:p>
          <a:p>
            <a:pPr algn="r">
              <a:spcBef>
                <a:spcPts val="0"/>
              </a:spcBef>
              <a:spcAft>
                <a:spcPts val="0"/>
              </a:spcAft>
            </a:pPr>
            <a:endParaRPr lang="cs-CZ" sz="1000" i="1" dirty="0"/>
          </a:p>
          <a:p>
            <a:pPr algn="r">
              <a:spcBef>
                <a:spcPts val="0"/>
              </a:spcBef>
              <a:spcAft>
                <a:spcPts val="0"/>
              </a:spcAft>
            </a:pPr>
            <a:endParaRPr lang="cs-CZ" sz="1000" i="1" dirty="0" smtClean="0"/>
          </a:p>
          <a:p>
            <a:pPr algn="r">
              <a:spcBef>
                <a:spcPts val="0"/>
              </a:spcBef>
              <a:spcAft>
                <a:spcPts val="0"/>
              </a:spcAft>
            </a:pPr>
            <a:endParaRPr lang="cs-CZ" sz="1000" i="1" dirty="0"/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cs-CZ" sz="1000" i="1" dirty="0" smtClean="0"/>
              <a:t>Národní </a:t>
            </a:r>
            <a:r>
              <a:rPr lang="cs-CZ" sz="1000" i="1" dirty="0"/>
              <a:t>standard kompetencí projektového řízení (verze 3.2), příloha č. 3 </a:t>
            </a:r>
            <a:r>
              <a:rPr lang="cs-CZ" sz="1000" i="1" dirty="0" smtClean="0"/>
              <a:t>Výkladový </a:t>
            </a:r>
            <a:r>
              <a:rPr lang="cs-CZ" sz="1000" i="1" dirty="0"/>
              <a:t>slovník pojmů (verze 3.2)</a:t>
            </a:r>
            <a:r>
              <a:rPr lang="cs-CZ" sz="1000" dirty="0"/>
              <a:t> </a:t>
            </a:r>
            <a:r>
              <a:rPr lang="en-US" sz="1000" dirty="0"/>
              <a:t>[online]. </a:t>
            </a:r>
            <a:r>
              <a:rPr lang="en-US" sz="1000" dirty="0" err="1"/>
              <a:t>Společnost</a:t>
            </a:r>
            <a:r>
              <a:rPr lang="en-US" sz="1000" dirty="0"/>
              <a:t> pro </a:t>
            </a:r>
            <a:r>
              <a:rPr lang="en-US" sz="1000" dirty="0" err="1"/>
              <a:t>projektové</a:t>
            </a:r>
            <a:r>
              <a:rPr lang="en-US" sz="1000" dirty="0"/>
              <a:t> </a:t>
            </a:r>
            <a:r>
              <a:rPr lang="en-US" sz="1000" dirty="0" err="1"/>
              <a:t>řízení</a:t>
            </a:r>
            <a:r>
              <a:rPr lang="en-US" sz="1000" dirty="0" smtClean="0"/>
              <a:t>,</a:t>
            </a:r>
            <a:r>
              <a:rPr lang="cs-CZ" sz="1000" dirty="0" smtClean="0"/>
              <a:t> </a:t>
            </a:r>
            <a:r>
              <a:rPr lang="en-US" sz="1000" dirty="0" err="1" smtClean="0"/>
              <a:t>občanské</a:t>
            </a:r>
            <a:r>
              <a:rPr lang="en-US" sz="1000" dirty="0" smtClean="0"/>
              <a:t> </a:t>
            </a:r>
            <a:r>
              <a:rPr lang="en-US" sz="1000" dirty="0" err="1"/>
              <a:t>sdružení</a:t>
            </a:r>
            <a:r>
              <a:rPr lang="en-US" sz="1000" dirty="0"/>
              <a:t>, 2012</a:t>
            </a:r>
            <a:r>
              <a:rPr lang="en-US" sz="1000" dirty="0" smtClean="0"/>
              <a:t>.</a:t>
            </a:r>
            <a:r>
              <a:rPr lang="cs-CZ" sz="1000" dirty="0" smtClean="0"/>
              <a:t> </a:t>
            </a:r>
            <a:r>
              <a:rPr lang="en-US" sz="1000" dirty="0" smtClean="0"/>
              <a:t> </a:t>
            </a:r>
            <a:r>
              <a:rPr lang="en-US" sz="1000" dirty="0" err="1"/>
              <a:t>Dostupné</a:t>
            </a:r>
            <a:r>
              <a:rPr lang="en-US" sz="1000" dirty="0"/>
              <a:t> z: http://</a:t>
            </a:r>
            <a:r>
              <a:rPr lang="en-US" sz="1000" dirty="0" smtClean="0"/>
              <a:t>www.cspr.cz/images/stories/IPMA-CzNCB-slovnik-pojmu-v3.2.pdf</a:t>
            </a:r>
            <a:endParaRPr lang="cs-CZ" sz="1000" dirty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503" y="3116351"/>
            <a:ext cx="5023322" cy="24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2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091130"/>
              </p:ext>
            </p:extLst>
          </p:nvPr>
        </p:nvGraphicFramePr>
        <p:xfrm>
          <a:off x="1518989" y="696686"/>
          <a:ext cx="8931296" cy="5682344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2976797"/>
                <a:gridCol w="2976797"/>
                <a:gridCol w="2977702"/>
              </a:tblGrid>
              <a:tr h="5361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TECHNICKÉ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KOMPETENCE</a:t>
                      </a:r>
                      <a:endParaRPr lang="cs-CZ" sz="1600" dirty="0">
                        <a:effectLst/>
                        <a:latin typeface="PT Sans" panose="020B0503020203020204" pitchFamily="34" charset="-18"/>
                        <a:ea typeface="Times New Roman" panose="02020603050405020304" pitchFamily="18" charset="0"/>
                        <a:cs typeface="PT Sans" panose="020B0503020203020204" pitchFamily="34" charset="-1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BEHAVIORÁLNÍ KOMPETENCE</a:t>
                      </a:r>
                      <a:endParaRPr lang="cs-CZ" sz="1600" dirty="0">
                        <a:effectLst/>
                        <a:latin typeface="PT Sans" panose="020B0503020203020204" pitchFamily="34" charset="-18"/>
                        <a:ea typeface="Times New Roman" panose="02020603050405020304" pitchFamily="18" charset="0"/>
                        <a:cs typeface="PT Sans" panose="020B0503020203020204" pitchFamily="34" charset="-1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KONTEXTOVÉ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KOMPETENCE</a:t>
                      </a:r>
                      <a:endParaRPr lang="cs-CZ" sz="1600">
                        <a:effectLst/>
                        <a:latin typeface="PT Sans" panose="020B0503020203020204" pitchFamily="34" charset="-18"/>
                        <a:ea typeface="Times New Roman" panose="02020603050405020304" pitchFamily="18" charset="0"/>
                        <a:cs typeface="PT Sans" panose="020B0503020203020204" pitchFamily="34" charset="-18"/>
                      </a:endParaRPr>
                    </a:p>
                  </a:txBody>
                  <a:tcPr marL="68580" marR="68580" marT="0" marB="0" anchor="ctr"/>
                </a:tc>
              </a:tr>
              <a:tr h="5146213"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úspěšnost řízení projektu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zainteresované strany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požadavky a cíle projektu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rizika a příležitosti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kvalita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organizace projektu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týmová práce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řešení problémů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struktury v projektu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rozsah a výstupy (dodávky) projektu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čas a fáze projektu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zdroje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náklady a financování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obstarávání a smluvní vztahy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změny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kontrola, řízení  podávání zpráv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informace a dokumentace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komunikace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zahájení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ukončení</a:t>
                      </a:r>
                      <a:endParaRPr lang="cs-CZ" sz="1400" dirty="0">
                        <a:effectLst/>
                        <a:latin typeface="PT Sans" panose="020B0503020203020204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vůdcovství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zainteresovanost a motivace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sebekontrola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asertivita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uvolnění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otevřenost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kreativita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orientace na výsledky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výkonnost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diskuse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vyjednávání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konflikty a krize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spolehlivost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porozumění hodnotám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etika</a:t>
                      </a:r>
                      <a:endParaRPr lang="cs-CZ" sz="1400" b="1" dirty="0">
                        <a:effectLst/>
                        <a:latin typeface="PT Sans" panose="020B0503020203020204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orientace na projekt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orientace na program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orientace na </a:t>
                      </a:r>
                      <a:r>
                        <a:rPr lang="cs-CZ" sz="1400" b="1" dirty="0" err="1">
                          <a:effectLst/>
                        </a:rPr>
                        <a:t>portfólio</a:t>
                      </a:r>
                      <a:endParaRPr lang="cs-CZ" sz="14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implementace projektu, programu a portfolia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trvalá organizace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byznys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systémy, produkty a technologie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personální management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zdraví, bezpečnost, ochrana životního prostředí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finance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právo</a:t>
                      </a:r>
                      <a:endParaRPr lang="cs-CZ" sz="1400" b="1" dirty="0">
                        <a:effectLst/>
                        <a:latin typeface="PT Sans" panose="020B0503020203020204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566057" y="696686"/>
            <a:ext cx="576943" cy="133894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6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 projektu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7299040" y="1648044"/>
            <a:ext cx="3046638" cy="28520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7992836" y="2699656"/>
            <a:ext cx="1611086" cy="77288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PROJEKT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 rot="16200000">
            <a:off x="8090807" y="4371920"/>
            <a:ext cx="1415143" cy="533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0800000">
            <a:off x="9899196" y="2819399"/>
            <a:ext cx="1415143" cy="533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5400000">
            <a:off x="8098971" y="1480457"/>
            <a:ext cx="1415143" cy="533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6379028" y="2819399"/>
            <a:ext cx="1415143" cy="533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9073803">
            <a:off x="6479447" y="4022814"/>
            <a:ext cx="1480457" cy="297833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 rot="2691820">
            <a:off x="9541624" y="4253211"/>
            <a:ext cx="1480457" cy="297833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 rot="12946752">
            <a:off x="6512378" y="1989196"/>
            <a:ext cx="1480457" cy="297833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 rot="19343394">
            <a:off x="9655860" y="1990125"/>
            <a:ext cx="1090836" cy="297833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7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940487"/>
              </p:ext>
            </p:extLst>
          </p:nvPr>
        </p:nvGraphicFramePr>
        <p:xfrm>
          <a:off x="1024128" y="2672222"/>
          <a:ext cx="2579043" cy="3587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7859486" y="617981"/>
            <a:ext cx="2039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vliv okolí na projekt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22618" y="4660520"/>
            <a:ext cx="2084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vliv projektu na okolí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11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PROJEKT, PORTFOLIO, PROGRAM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76726"/>
              </p:ext>
            </p:extLst>
          </p:nvPr>
        </p:nvGraphicFramePr>
        <p:xfrm>
          <a:off x="1024128" y="1687286"/>
          <a:ext cx="10569349" cy="494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aoblený obdélník 6"/>
          <p:cNvSpPr/>
          <p:nvPr/>
        </p:nvSpPr>
        <p:spPr>
          <a:xfrm>
            <a:off x="3505200" y="4386943"/>
            <a:ext cx="1338943" cy="90351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NÁRODNÍ SÍŤ KARTOGRAFIE  NOVÉ GENERACE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4571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zainteresované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084832"/>
            <a:ext cx="10852187" cy="469696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„Zainteresovaná strana je osoba/organizace, která je aktivně zapojena do projektu nebo jejíž zájmy mohou být pozitivně / negativně ovlivněny realizací projektu nebo jeho výsledkem. Často také může ovlivnit průběh projektu či jeho výsledky.“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Nejjednodušší </a:t>
            </a:r>
            <a:r>
              <a:rPr lang="cs-CZ" dirty="0"/>
              <a:t>cesta identifikace zainteresovaných stran je pomocí otázek: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Kdo </a:t>
            </a:r>
            <a:r>
              <a:rPr lang="cs-CZ" dirty="0"/>
              <a:t>má zájem, aby projekt uspěl?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Kdo </a:t>
            </a:r>
            <a:r>
              <a:rPr lang="cs-CZ" dirty="0"/>
              <a:t>projekt podporuje</a:t>
            </a:r>
            <a:r>
              <a:rPr lang="cs-CZ" dirty="0" smtClean="0"/>
              <a:t>? </a:t>
            </a:r>
            <a:endParaRPr lang="cs-CZ" dirty="0"/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Kdo </a:t>
            </a:r>
            <a:r>
              <a:rPr lang="cs-CZ" dirty="0"/>
              <a:t>projekt financuje?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Pro </a:t>
            </a:r>
            <a:r>
              <a:rPr lang="cs-CZ" dirty="0"/>
              <a:t>koho je projekt určen?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S</a:t>
            </a:r>
            <a:r>
              <a:rPr lang="cs-CZ" dirty="0"/>
              <a:t> kým musíme během realizace projektu spolupracovat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sz="1100" dirty="0" smtClean="0"/>
          </a:p>
          <a:p>
            <a:pPr marL="0" indent="0" algn="r">
              <a:lnSpc>
                <a:spcPts val="600"/>
              </a:lnSpc>
              <a:buNone/>
            </a:pPr>
            <a:r>
              <a:rPr lang="cs-CZ" sz="1100" dirty="0" smtClean="0"/>
              <a:t>Národní </a:t>
            </a:r>
            <a:r>
              <a:rPr lang="cs-CZ" sz="1100" dirty="0"/>
              <a:t>standard kompetencí projektového řízení (verze 3.2) </a:t>
            </a:r>
            <a:r>
              <a:rPr lang="en-US" sz="1100" dirty="0"/>
              <a:t>[online]. </a:t>
            </a:r>
            <a:r>
              <a:rPr lang="en-US" sz="1100" dirty="0" err="1"/>
              <a:t>Společnost</a:t>
            </a:r>
            <a:r>
              <a:rPr lang="en-US" sz="1100" dirty="0"/>
              <a:t> pro </a:t>
            </a:r>
            <a:r>
              <a:rPr lang="en-US" sz="1100" dirty="0" err="1"/>
              <a:t>projektové</a:t>
            </a:r>
            <a:r>
              <a:rPr lang="en-US" sz="1100" dirty="0"/>
              <a:t> </a:t>
            </a:r>
            <a:r>
              <a:rPr lang="en-US" sz="1100" dirty="0" err="1"/>
              <a:t>řízení</a:t>
            </a:r>
            <a:r>
              <a:rPr lang="en-US" sz="1100" dirty="0"/>
              <a:t>, </a:t>
            </a:r>
            <a:r>
              <a:rPr lang="en-US" sz="1100" dirty="0" err="1"/>
              <a:t>občanské</a:t>
            </a:r>
            <a:r>
              <a:rPr lang="en-US" sz="1100" dirty="0"/>
              <a:t> </a:t>
            </a:r>
            <a:r>
              <a:rPr lang="en-US" sz="1100" dirty="0" err="1"/>
              <a:t>sdružení</a:t>
            </a:r>
            <a:r>
              <a:rPr lang="en-US" sz="1100" dirty="0"/>
              <a:t>, 2012. </a:t>
            </a:r>
            <a:r>
              <a:rPr lang="en-US" sz="1100" dirty="0" err="1"/>
              <a:t>Dostupné</a:t>
            </a:r>
            <a:r>
              <a:rPr lang="en-US" sz="1100" dirty="0"/>
              <a:t> z:  </a:t>
            </a:r>
            <a:endParaRPr lang="cs-CZ" sz="1100" dirty="0" smtClean="0"/>
          </a:p>
          <a:p>
            <a:pPr marL="0" indent="0" algn="r">
              <a:lnSpc>
                <a:spcPts val="600"/>
              </a:lnSpc>
              <a:buNone/>
            </a:pPr>
            <a:r>
              <a:rPr lang="cs-CZ" sz="1100" u="sng" dirty="0" smtClean="0"/>
              <a:t>http</a:t>
            </a:r>
            <a:r>
              <a:rPr lang="cs-CZ" sz="1100" u="sng" dirty="0"/>
              <a:t>://www.ipma.cz/web/files/narodni-standard-kompentenci-projektoveho-rizeni.pdf</a:t>
            </a:r>
            <a:endParaRPr lang="cs-CZ" sz="1100" dirty="0"/>
          </a:p>
          <a:p>
            <a:pPr lvl="0">
              <a:buFont typeface="Tw Cen MT" panose="020B0602020104020603" pitchFamily="34" charset="-18"/>
              <a:buChar char="&gt;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59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47236347"/>
              </p:ext>
            </p:extLst>
          </p:nvPr>
        </p:nvGraphicFramePr>
        <p:xfrm>
          <a:off x="5419144" y="2342405"/>
          <a:ext cx="6120327" cy="42065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08214954"/>
              </p:ext>
            </p:extLst>
          </p:nvPr>
        </p:nvGraphicFramePr>
        <p:xfrm>
          <a:off x="5105819" y="402549"/>
          <a:ext cx="6721341" cy="1894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581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předprojektová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774371"/>
            <a:ext cx="9720073" cy="4023360"/>
          </a:xfrm>
        </p:spPr>
        <p:txBody>
          <a:bodyPr/>
          <a:lstStyle/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jaký </a:t>
            </a:r>
            <a:r>
              <a:rPr lang="cs-CZ" dirty="0"/>
              <a:t>je návrh tématu projektu?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existuje </a:t>
            </a:r>
            <a:r>
              <a:rPr lang="cs-CZ" dirty="0"/>
              <a:t>poptávka po navrhovaném tématu?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existují </a:t>
            </a:r>
            <a:r>
              <a:rPr lang="cs-CZ" dirty="0"/>
              <a:t>příležitosti pro realizaci projektu?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je </a:t>
            </a:r>
            <a:r>
              <a:rPr lang="cs-CZ" dirty="0"/>
              <a:t>vhodné projekt </a:t>
            </a:r>
            <a:r>
              <a:rPr lang="cs-CZ" dirty="0" smtClean="0"/>
              <a:t>doporučit </a:t>
            </a:r>
            <a:r>
              <a:rPr lang="cs-CZ" dirty="0"/>
              <a:t>k realizování?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jaké </a:t>
            </a:r>
            <a:r>
              <a:rPr lang="cs-CZ" dirty="0"/>
              <a:t>jsou důvody proč projekt realizovat?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čeho </a:t>
            </a:r>
            <a:r>
              <a:rPr lang="cs-CZ" dirty="0"/>
              <a:t>máme realizací projektu dosáhnout?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zapadá </a:t>
            </a:r>
            <a:r>
              <a:rPr lang="cs-CZ" dirty="0"/>
              <a:t>téma do vize organizace?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plní </a:t>
            </a:r>
            <a:r>
              <a:rPr lang="cs-CZ" dirty="0"/>
              <a:t>některý ze strategických cílů?</a:t>
            </a:r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75269272"/>
              </p:ext>
            </p:extLst>
          </p:nvPr>
        </p:nvGraphicFramePr>
        <p:xfrm>
          <a:off x="6582229" y="3254829"/>
          <a:ext cx="5228771" cy="3534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993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předprojektová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	studie příležitostí (</a:t>
            </a:r>
            <a:r>
              <a:rPr lang="cs-CZ" dirty="0" err="1"/>
              <a:t>opportunity</a:t>
            </a:r>
            <a:r>
              <a:rPr lang="cs-CZ" dirty="0"/>
              <a:t> study) / studie proveditelnosti (</a:t>
            </a:r>
            <a:r>
              <a:rPr lang="cs-CZ" dirty="0" err="1"/>
              <a:t>feasibility</a:t>
            </a:r>
            <a:r>
              <a:rPr lang="cs-CZ" dirty="0"/>
              <a:t> study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	</a:t>
            </a:r>
            <a:r>
              <a:rPr lang="cs-CZ" b="1" dirty="0" smtClean="0">
                <a:solidFill>
                  <a:schemeClr val="accent3"/>
                </a:solidFill>
              </a:rPr>
              <a:t>SWOT</a:t>
            </a:r>
            <a:r>
              <a:rPr lang="cs-CZ" dirty="0" smtClean="0"/>
              <a:t>, SLEPT analýza</a:t>
            </a:r>
            <a:endParaRPr lang="cs-CZ" dirty="0"/>
          </a:p>
          <a:p>
            <a:r>
              <a:rPr lang="cs-CZ" dirty="0"/>
              <a:t>-	analýza zainteresovaných stran</a:t>
            </a:r>
          </a:p>
          <a:p>
            <a:r>
              <a:rPr lang="cs-CZ" dirty="0"/>
              <a:t>-	logický rámec</a:t>
            </a:r>
          </a:p>
          <a:p>
            <a:r>
              <a:rPr lang="cs-CZ" dirty="0"/>
              <a:t>-	kritéria </a:t>
            </a:r>
            <a:r>
              <a:rPr lang="cs-CZ" dirty="0" smtClean="0"/>
              <a:t>úspěšnosti</a:t>
            </a:r>
          </a:p>
          <a:p>
            <a:r>
              <a:rPr lang="cs-CZ" dirty="0" smtClean="0"/>
              <a:t>- 	SMART cíl / </a:t>
            </a:r>
            <a:r>
              <a:rPr lang="cs-CZ" dirty="0" err="1" smtClean="0"/>
              <a:t>trojimperativ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2801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swot</a:t>
            </a:r>
            <a:r>
              <a:rPr lang="cs-CZ" dirty="0" smtClean="0"/>
              <a:t> analýza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142" y="2084832"/>
            <a:ext cx="8643258" cy="4201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619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613" y="2721429"/>
            <a:ext cx="10895730" cy="402336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3"/>
                </a:solidFill>
              </a:rPr>
              <a:t>projekt</a:t>
            </a:r>
            <a:r>
              <a:rPr lang="cs-CZ" sz="2800" dirty="0" smtClean="0"/>
              <a:t> – zpracovaný návrh nebo plán (stavebnictví atd.)</a:t>
            </a:r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b="1" dirty="0" smtClean="0">
                <a:solidFill>
                  <a:schemeClr val="accent4"/>
                </a:solidFill>
              </a:rPr>
              <a:t>projekt</a:t>
            </a:r>
            <a:r>
              <a:rPr lang="cs-CZ" sz="2800" dirty="0" smtClean="0"/>
              <a:t> – časově ohraničený proces za účelem vytvoření produktu /služby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1705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slept</a:t>
            </a:r>
            <a:r>
              <a:rPr lang="cs-CZ" dirty="0" smtClean="0"/>
              <a:t>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82271" y="2536372"/>
            <a:ext cx="4571129" cy="4023360"/>
          </a:xfrm>
        </p:spPr>
        <p:txBody>
          <a:bodyPr>
            <a:normAutofit/>
          </a:bodyPr>
          <a:lstStyle/>
          <a:p>
            <a:r>
              <a:rPr lang="cs-CZ" sz="2800" b="1" dirty="0" err="1">
                <a:solidFill>
                  <a:schemeClr val="accent3"/>
                </a:solidFill>
              </a:rPr>
              <a:t>S</a:t>
            </a:r>
            <a:r>
              <a:rPr lang="cs-CZ" sz="2800" dirty="0" err="1"/>
              <a:t>ocial</a:t>
            </a:r>
            <a:r>
              <a:rPr lang="cs-CZ" sz="2800" dirty="0"/>
              <a:t> – sociální</a:t>
            </a:r>
          </a:p>
          <a:p>
            <a:r>
              <a:rPr lang="cs-CZ" sz="2800" b="1" dirty="0" err="1">
                <a:solidFill>
                  <a:schemeClr val="accent3"/>
                </a:solidFill>
              </a:rPr>
              <a:t>L</a:t>
            </a:r>
            <a:r>
              <a:rPr lang="cs-CZ" sz="2800" dirty="0" err="1"/>
              <a:t>egal</a:t>
            </a:r>
            <a:r>
              <a:rPr lang="cs-CZ" sz="2800" dirty="0"/>
              <a:t> – legislativní</a:t>
            </a:r>
          </a:p>
          <a:p>
            <a:r>
              <a:rPr lang="cs-CZ" sz="2800" b="1" dirty="0" err="1">
                <a:solidFill>
                  <a:schemeClr val="accent3"/>
                </a:solidFill>
              </a:rPr>
              <a:t>E</a:t>
            </a:r>
            <a:r>
              <a:rPr lang="cs-CZ" sz="2800" dirty="0" err="1"/>
              <a:t>conomic</a:t>
            </a:r>
            <a:r>
              <a:rPr lang="cs-CZ" sz="2800" dirty="0"/>
              <a:t> – ekonomické</a:t>
            </a:r>
          </a:p>
          <a:p>
            <a:r>
              <a:rPr lang="cs-CZ" sz="2800" b="1" dirty="0" err="1">
                <a:solidFill>
                  <a:schemeClr val="accent3"/>
                </a:solidFill>
              </a:rPr>
              <a:t>P</a:t>
            </a:r>
            <a:r>
              <a:rPr lang="cs-CZ" sz="2800" dirty="0" err="1"/>
              <a:t>olicy</a:t>
            </a:r>
            <a:r>
              <a:rPr lang="cs-CZ" sz="2800" dirty="0"/>
              <a:t> – politické</a:t>
            </a:r>
          </a:p>
          <a:p>
            <a:r>
              <a:rPr lang="cs-CZ" sz="2800" b="1" dirty="0">
                <a:solidFill>
                  <a:schemeClr val="accent3"/>
                </a:solidFill>
              </a:rPr>
              <a:t>T</a:t>
            </a:r>
            <a:r>
              <a:rPr lang="cs-CZ" sz="2800" dirty="0"/>
              <a:t>echnology – technologické</a:t>
            </a:r>
          </a:p>
        </p:txBody>
      </p:sp>
    </p:spTree>
    <p:extLst>
      <p:ext uri="{BB962C8B-B14F-4D97-AF65-F5344CB8AC3E}">
        <p14:creationId xmlns:p14="http://schemas.microsoft.com/office/powerpoint/2010/main" val="10753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smart</a:t>
            </a:r>
            <a:r>
              <a:rPr lang="cs-CZ" dirty="0" smtClean="0"/>
              <a:t> cíl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811043"/>
              </p:ext>
            </p:extLst>
          </p:nvPr>
        </p:nvGraphicFramePr>
        <p:xfrm>
          <a:off x="1528010" y="1850573"/>
          <a:ext cx="9370989" cy="44900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{8799B23B-EC83-4686-B30A-512413B5E67A}</a:tableStyleId>
              </a:tblPr>
              <a:tblGrid>
                <a:gridCol w="562955"/>
                <a:gridCol w="1700623"/>
                <a:gridCol w="7107411"/>
              </a:tblGrid>
              <a:tr h="825390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cs-CZ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>
                          <a:effectLst/>
                        </a:rPr>
                        <a:t>Specific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Cíle musí být specifické a konkrétní.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916170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cs-CZ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>
                          <a:effectLst/>
                        </a:rPr>
                        <a:t>Measurable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Cíle musí být opatřeny měřitelnými parametry, podle nichž lze rozpoznat, zda bylo cíle dosaženo.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916170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 err="1">
                          <a:effectLst/>
                        </a:rPr>
                        <a:t>Agreed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Jistota, že zainteresované osoby vědí o co jde a shodli se relevantnosti cíle.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916170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cs-CZ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>
                          <a:effectLst/>
                        </a:rPr>
                        <a:t>Realistic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Cíle musí být dosažitelné s použitím disponibilních zdrojů a realistické.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916170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cs-CZ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>
                          <a:effectLst/>
                        </a:rPr>
                        <a:t>Time-bound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Cíle musí být časově ohraničené, aby byly kontrolovatelné.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7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trojmiperativ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63808665"/>
              </p:ext>
            </p:extLst>
          </p:nvPr>
        </p:nvGraphicFramePr>
        <p:xfrm>
          <a:off x="3383601" y="1744579"/>
          <a:ext cx="6434167" cy="4069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ěticípá hvězda 4"/>
          <p:cNvSpPr/>
          <p:nvPr/>
        </p:nvSpPr>
        <p:spPr>
          <a:xfrm>
            <a:off x="6100731" y="3826042"/>
            <a:ext cx="409074" cy="421105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26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projektová fáze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86754161"/>
              </p:ext>
            </p:extLst>
          </p:nvPr>
        </p:nvGraphicFramePr>
        <p:xfrm>
          <a:off x="5467271" y="2330374"/>
          <a:ext cx="6120327" cy="42065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31899406"/>
              </p:ext>
            </p:extLst>
          </p:nvPr>
        </p:nvGraphicFramePr>
        <p:xfrm>
          <a:off x="5105819" y="402549"/>
          <a:ext cx="6721341" cy="1894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Obdélník 5"/>
          <p:cNvSpPr/>
          <p:nvPr/>
        </p:nvSpPr>
        <p:spPr>
          <a:xfrm>
            <a:off x="7459579" y="585216"/>
            <a:ext cx="2009274" cy="615246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52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projektová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0021" y="2286000"/>
            <a:ext cx="11129211" cy="4023360"/>
          </a:xfrm>
        </p:spPr>
        <p:txBody>
          <a:bodyPr/>
          <a:lstStyle/>
          <a:p>
            <a:r>
              <a:rPr lang="cs-CZ" dirty="0"/>
              <a:t>Výstupem projektové fáze je hotový cíl projektu – realizovaný produkt či služba podle zadání.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63288613"/>
              </p:ext>
            </p:extLst>
          </p:nvPr>
        </p:nvGraphicFramePr>
        <p:xfrm>
          <a:off x="2585452" y="2686410"/>
          <a:ext cx="5596022" cy="4053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184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Inicializace / zahájení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&gt;"/>
            </a:pPr>
            <a:r>
              <a:rPr lang="cs-CZ" sz="3600" dirty="0" smtClean="0"/>
              <a:t> definování základních atributů projektu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600" dirty="0"/>
              <a:t> </a:t>
            </a:r>
            <a:r>
              <a:rPr lang="cs-CZ" sz="3600" dirty="0" smtClean="0"/>
              <a:t>sestavení projektového týmu</a:t>
            </a:r>
          </a:p>
        </p:txBody>
      </p:sp>
    </p:spTree>
    <p:extLst>
      <p:ext uri="{BB962C8B-B14F-4D97-AF65-F5344CB8AC3E}">
        <p14:creationId xmlns:p14="http://schemas.microsoft.com/office/powerpoint/2010/main" val="127121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zakládací listina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81538343"/>
              </p:ext>
            </p:extLst>
          </p:nvPr>
        </p:nvGraphicFramePr>
        <p:xfrm>
          <a:off x="937126" y="1600200"/>
          <a:ext cx="9951453" cy="5041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325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499520"/>
              </p:ext>
            </p:extLst>
          </p:nvPr>
        </p:nvGraphicFramePr>
        <p:xfrm>
          <a:off x="2652017" y="869795"/>
          <a:ext cx="7897037" cy="5461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15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85488942"/>
              </p:ext>
            </p:extLst>
          </p:nvPr>
        </p:nvGraphicFramePr>
        <p:xfrm>
          <a:off x="7796463" y="585217"/>
          <a:ext cx="4211053" cy="2855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ěticípá hvězda 4"/>
          <p:cNvSpPr/>
          <p:nvPr/>
        </p:nvSpPr>
        <p:spPr>
          <a:xfrm>
            <a:off x="10190748" y="2084832"/>
            <a:ext cx="360948" cy="429768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24128" y="1836500"/>
            <a:ext cx="66399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chemeClr val="accent2"/>
              </a:buClr>
            </a:pPr>
            <a:r>
              <a:rPr lang="cs-CZ" dirty="0" smtClean="0"/>
              <a:t>Plán projektu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endParaRPr lang="cs-CZ" dirty="0"/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 smtClean="0"/>
              <a:t>souhrnné </a:t>
            </a:r>
            <a:r>
              <a:rPr lang="cs-CZ" dirty="0"/>
              <a:t>informace o projektu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požadavky projektu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milníky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hierarchickou strukturu prací (WBS)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síťový graf činností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 err="1"/>
              <a:t>Ganttův</a:t>
            </a:r>
            <a:r>
              <a:rPr lang="cs-CZ" dirty="0"/>
              <a:t> diagram či graf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rozpočet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schéma řízení a organizace projektu – hierarchická organizační strukturu (OBS)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matice zodpovědnosti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definice rozhraní – fáze řízení projektu, životní cyklus projektu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logistickou podporu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komunikační plán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standardy pro řízení a bezpečnost majetku</a:t>
            </a: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dirty="0"/>
              <a:t>způsob kontroly </a:t>
            </a:r>
            <a:r>
              <a:rPr lang="cs-CZ" dirty="0" smtClean="0"/>
              <a:t>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2496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wbs</a:t>
            </a:r>
            <a:r>
              <a:rPr lang="cs-CZ" dirty="0" smtClean="0"/>
              <a:t> –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breakdown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897074" y="2304769"/>
            <a:ext cx="997417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sz="2000" b="1" dirty="0">
                <a:ea typeface="PT Sans" panose="020B0503020203020204" pitchFamily="34" charset="-18"/>
              </a:rPr>
              <a:t>komplexní popis rozsahu dodávky projektu.</a:t>
            </a:r>
            <a:endParaRPr lang="cs-CZ" sz="2000" dirty="0">
              <a:ea typeface="PT Sans" panose="020B0503020203020204" pitchFamily="34" charset="-18"/>
            </a:endParaRP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sz="2000" b="1" dirty="0" smtClean="0">
                <a:ea typeface="PT Sans" panose="020B0503020203020204" pitchFamily="34" charset="-18"/>
              </a:rPr>
              <a:t>určuje</a:t>
            </a:r>
            <a:r>
              <a:rPr lang="cs-CZ" sz="2000" b="1" dirty="0">
                <a:ea typeface="PT Sans" panose="020B0503020203020204" pitchFamily="34" charset="-18"/>
              </a:rPr>
              <a:t>, co se bude dělat.</a:t>
            </a:r>
            <a:endParaRPr lang="cs-CZ" sz="2000" dirty="0">
              <a:ea typeface="PT Sans" panose="020B0503020203020204" pitchFamily="34" charset="-18"/>
            </a:endParaRP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sz="2000" b="1" dirty="0" smtClean="0">
                <a:ea typeface="PT Sans" panose="020B0503020203020204" pitchFamily="34" charset="-18"/>
              </a:rPr>
              <a:t>obsahuje </a:t>
            </a:r>
            <a:r>
              <a:rPr lang="cs-CZ" sz="2000" b="1" dirty="0">
                <a:ea typeface="PT Sans" panose="020B0503020203020204" pitchFamily="34" charset="-18"/>
              </a:rPr>
              <a:t>100 % definovaného cíle a zachycuje všechny dodávky - vnitřní, vnější i prozatímní - z hlediska práce která musí být vykonána.</a:t>
            </a:r>
            <a:endParaRPr lang="cs-CZ" sz="2000" dirty="0">
              <a:ea typeface="PT Sans" panose="020B0503020203020204" pitchFamily="34" charset="-18"/>
            </a:endParaRP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sz="2000" b="1" dirty="0" smtClean="0">
                <a:ea typeface="PT Sans" panose="020B0503020203020204" pitchFamily="34" charset="-18"/>
              </a:rPr>
              <a:t>pomáhá </a:t>
            </a:r>
            <a:r>
              <a:rPr lang="cs-CZ" sz="2000" b="1" dirty="0">
                <a:ea typeface="PT Sans" panose="020B0503020203020204" pitchFamily="34" charset="-18"/>
              </a:rPr>
              <a:t>stanovit předem náklady a sledovat postup naplňování dodávky.</a:t>
            </a:r>
            <a:endParaRPr lang="cs-CZ" sz="2000" dirty="0">
              <a:ea typeface="PT Sans" panose="020B0503020203020204" pitchFamily="34" charset="-18"/>
            </a:endParaRP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sz="2000" b="1" dirty="0" smtClean="0">
                <a:ea typeface="PT Sans" panose="020B0503020203020204" pitchFamily="34" charset="-18"/>
              </a:rPr>
              <a:t>je </a:t>
            </a:r>
            <a:r>
              <a:rPr lang="cs-CZ" sz="2000" b="1" dirty="0">
                <a:ea typeface="PT Sans" panose="020B0503020203020204" pitchFamily="34" charset="-18"/>
              </a:rPr>
              <a:t>unikátní, pro stejný cíl vytvoří dva různé týmy dvě různé WBS.</a:t>
            </a:r>
            <a:endParaRPr lang="cs-CZ" sz="2000" dirty="0">
              <a:ea typeface="PT Sans" panose="020B0503020203020204" pitchFamily="34" charset="-18"/>
            </a:endParaRP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sz="2000" b="1" dirty="0" smtClean="0">
                <a:ea typeface="PT Sans" panose="020B0503020203020204" pitchFamily="34" charset="-18"/>
              </a:rPr>
              <a:t>je </a:t>
            </a:r>
            <a:r>
              <a:rPr lang="cs-CZ" sz="2000" b="1" dirty="0">
                <a:ea typeface="PT Sans" panose="020B0503020203020204" pitchFamily="34" charset="-18"/>
              </a:rPr>
              <a:t>významným výstupem řízení projektu.</a:t>
            </a:r>
            <a:endParaRPr lang="cs-CZ" sz="2000" dirty="0">
              <a:ea typeface="PT Sans" panose="020B0503020203020204" pitchFamily="34" charset="-18"/>
            </a:endParaRPr>
          </a:p>
          <a:p>
            <a:pPr marL="285750" lvl="0" indent="-285750">
              <a:buClr>
                <a:schemeClr val="accent2"/>
              </a:buClr>
              <a:buFont typeface="Tw Cen MT" panose="020B0602020104020603" pitchFamily="34" charset="-18"/>
              <a:buChar char="&gt;"/>
            </a:pPr>
            <a:r>
              <a:rPr lang="cs-CZ" sz="2000" b="1" dirty="0" smtClean="0">
                <a:ea typeface="PT Sans" panose="020B0503020203020204" pitchFamily="34" charset="-18"/>
              </a:rPr>
              <a:t>představuje </a:t>
            </a:r>
            <a:r>
              <a:rPr lang="cs-CZ" sz="2000" b="1" dirty="0">
                <a:ea typeface="PT Sans" panose="020B0503020203020204" pitchFamily="34" charset="-18"/>
              </a:rPr>
              <a:t>hlavní seznam výsledků k provedení.</a:t>
            </a:r>
            <a:endParaRPr lang="cs-CZ" sz="2000" dirty="0">
              <a:ea typeface="PT Sans" panose="020B0503020203020204" pitchFamily="34" charset="-18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23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8186" y="2536371"/>
            <a:ext cx="11037243" cy="42236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ATRIBUTY PROJEKTU 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cs-CZ" sz="1000" dirty="0"/>
              <a:t>JEŽKOVÁ, Zuzana. </a:t>
            </a:r>
            <a:r>
              <a:rPr lang="cs-CZ" sz="1000" i="1" dirty="0"/>
              <a:t>Projektové řízení: jak zvládnout projekty</a:t>
            </a:r>
            <a:r>
              <a:rPr lang="cs-CZ" sz="1000" dirty="0"/>
              <a:t>. 2014. vyd. Kuřim: Akademické centrum studentských aktivit, s. 18. ISBN 978-80-905297-1-7. strana 18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45864446"/>
              </p:ext>
            </p:extLst>
          </p:nvPr>
        </p:nvGraphicFramePr>
        <p:xfrm>
          <a:off x="5684708" y="349551"/>
          <a:ext cx="668745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28186" y="3142682"/>
            <a:ext cx="5064913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4"/>
              </a:buClr>
              <a:buSzTx/>
              <a:buFont typeface="Tw Cen MT" panose="020B0602020104020603" pitchFamily="34" charset="-18"/>
              <a:buChar char="&gt;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jedinečnost, neopakovatelnost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4"/>
              </a:buClr>
              <a:buSzTx/>
              <a:buFont typeface="Tw Cen MT" panose="020B0602020104020603" pitchFamily="34" charset="-18"/>
              <a:buChar char="&gt;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vymezenost časem, náklady, kvalitou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4"/>
              </a:buClr>
              <a:buSzTx/>
              <a:buFont typeface="Tw Cen MT" panose="020B0602020104020603" pitchFamily="34" charset="-18"/>
              <a:buChar char="&gt;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projekt je rizikový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4"/>
              </a:buClr>
              <a:buSzTx/>
              <a:buFont typeface="Tw Cen MT" panose="020B0602020104020603" pitchFamily="34" charset="-18"/>
              <a:buChar char="&gt;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na jeho realizaci se podílí projektový tým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4"/>
              </a:buClr>
              <a:buSzTx/>
              <a:buFont typeface="Tw Cen MT" panose="020B0602020104020603" pitchFamily="34" charset="-18"/>
              <a:buChar char="&gt;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PT Sans" panose="020B0503020203020204" pitchFamily="34" charset="-18"/>
              </a:rPr>
              <a:t>téma, které má projekt řešit je komplexní a složité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4"/>
              </a:buClr>
              <a:buSzTx/>
              <a:buFont typeface="Tw Cen MT" panose="020B0602020104020603" pitchFamily="34" charset="-18"/>
              <a:buChar char="&gt;"/>
              <a:tabLst/>
            </a:pPr>
            <a:r>
              <a:rPr lang="cs-CZ" altLang="cs-CZ" dirty="0" smtClean="0">
                <a:latin typeface="+mn-lt"/>
              </a:rPr>
              <a:t>probíhá ve struktuře organizace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4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wbs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220132"/>
              </p:ext>
            </p:extLst>
          </p:nvPr>
        </p:nvGraphicFramePr>
        <p:xfrm>
          <a:off x="1023937" y="1056068"/>
          <a:ext cx="10373865" cy="5252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673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373675" cy="1499616"/>
          </a:xfrm>
        </p:spPr>
        <p:txBody>
          <a:bodyPr>
            <a:normAutofit/>
          </a:bodyPr>
          <a:lstStyle/>
          <a:p>
            <a:r>
              <a:rPr lang="cs-CZ" sz="4000" b="1" dirty="0" err="1" smtClean="0"/>
              <a:t>Organizational</a:t>
            </a:r>
            <a:r>
              <a:rPr lang="cs-CZ" sz="4000" b="1" dirty="0" smtClean="0"/>
              <a:t> </a:t>
            </a:r>
            <a:r>
              <a:rPr lang="cs-CZ" sz="4000" b="1" dirty="0" err="1"/>
              <a:t>Breakdown</a:t>
            </a:r>
            <a:r>
              <a:rPr lang="cs-CZ" sz="4000" b="1" dirty="0"/>
              <a:t> </a:t>
            </a:r>
            <a:r>
              <a:rPr lang="cs-CZ" sz="4000" b="1" dirty="0" err="1" smtClean="0"/>
              <a:t>Structure</a:t>
            </a:r>
            <a:r>
              <a:rPr lang="cs-CZ" sz="4000" b="1" dirty="0" smtClean="0"/>
              <a:t> - </a:t>
            </a:r>
            <a:r>
              <a:rPr lang="cs-CZ" sz="4000" b="1" dirty="0" err="1" smtClean="0"/>
              <a:t>obs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48564"/>
              </p:ext>
            </p:extLst>
          </p:nvPr>
        </p:nvGraphicFramePr>
        <p:xfrm>
          <a:off x="1139848" y="785613"/>
          <a:ext cx="10309470" cy="4660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385352"/>
              </p:ext>
            </p:extLst>
          </p:nvPr>
        </p:nvGraphicFramePr>
        <p:xfrm>
          <a:off x="2121697" y="4932608"/>
          <a:ext cx="8542012" cy="1815923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707692"/>
                <a:gridCol w="1708580"/>
                <a:gridCol w="1893141"/>
                <a:gridCol w="1524019"/>
                <a:gridCol w="1708580"/>
              </a:tblGrid>
              <a:tr h="45128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Jméno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Role v projektu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Zodpovědnost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Pravomoc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Kontakty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</a:tr>
              <a:tr h="1364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Vlastimil Odborník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garant služeb a fondu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definuje cílovou skupinu a podle ní sestaví vhodný knihovní fond a navrhne služby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nákup fondu a </a:t>
                      </a:r>
                      <a:r>
                        <a:rPr lang="cs-CZ" sz="1600" dirty="0" smtClean="0">
                          <a:effectLst/>
                        </a:rPr>
                        <a:t>databází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mail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telefon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8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zodpovědnosti - raci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52414"/>
              </p:ext>
            </p:extLst>
          </p:nvPr>
        </p:nvGraphicFramePr>
        <p:xfrm>
          <a:off x="4103868" y="2021982"/>
          <a:ext cx="7706058" cy="2949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4454"/>
                <a:gridCol w="1254454"/>
                <a:gridCol w="1254454"/>
                <a:gridCol w="1254454"/>
                <a:gridCol w="1344121"/>
                <a:gridCol w="1344121"/>
              </a:tblGrid>
              <a:tr h="667645"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prvky WBS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členové týmu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02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manažer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garant fondu a služeb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architekt, designer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právník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administrativní pracovník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/>
                </a:tc>
              </a:tr>
              <a:tr h="94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výběr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nábytku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I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 anchor="ctr"/>
                </a:tc>
              </a:tr>
              <a:tr h="83712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12124" y="2021982"/>
            <a:ext cx="316820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>
                <a:solidFill>
                  <a:schemeClr val="accent3"/>
                </a:solidFill>
              </a:rPr>
              <a:t>R</a:t>
            </a:r>
            <a:r>
              <a:rPr lang="cs-CZ" dirty="0">
                <a:solidFill>
                  <a:schemeClr val="accent3"/>
                </a:solidFill>
              </a:rPr>
              <a:t> - </a:t>
            </a:r>
            <a:r>
              <a:rPr lang="cs-CZ" b="1" i="1" dirty="0" err="1">
                <a:solidFill>
                  <a:schemeClr val="accent3"/>
                </a:solidFill>
              </a:rPr>
              <a:t>responsible</a:t>
            </a:r>
            <a:r>
              <a:rPr lang="cs-CZ" dirty="0">
                <a:solidFill>
                  <a:schemeClr val="accent3"/>
                </a:solidFill>
              </a:rPr>
              <a:t> </a:t>
            </a:r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 smtClean="0"/>
              <a:t> </a:t>
            </a:r>
            <a:r>
              <a:rPr lang="cs-CZ" dirty="0"/>
              <a:t>zodpovědnost – co má zodpovědná osoba </a:t>
            </a:r>
            <a:r>
              <a:rPr lang="cs-CZ" dirty="0" smtClean="0"/>
              <a:t>vykonat</a:t>
            </a:r>
          </a:p>
          <a:p>
            <a:endParaRPr lang="cs-CZ" dirty="0"/>
          </a:p>
          <a:p>
            <a:r>
              <a:rPr lang="cs-CZ" b="1" i="1" dirty="0">
                <a:solidFill>
                  <a:schemeClr val="accent3"/>
                </a:solidFill>
              </a:rPr>
              <a:t>A </a:t>
            </a:r>
            <a:r>
              <a:rPr lang="cs-CZ" dirty="0">
                <a:solidFill>
                  <a:schemeClr val="accent3"/>
                </a:solidFill>
              </a:rPr>
              <a:t>– </a:t>
            </a:r>
            <a:r>
              <a:rPr lang="cs-CZ" b="1" i="1" dirty="0" err="1">
                <a:solidFill>
                  <a:schemeClr val="accent3"/>
                </a:solidFill>
              </a:rPr>
              <a:t>accountable</a:t>
            </a:r>
            <a:r>
              <a:rPr lang="cs-CZ" b="1" i="1" dirty="0">
                <a:solidFill>
                  <a:schemeClr val="accent3"/>
                </a:solidFill>
              </a:rPr>
              <a:t> </a:t>
            </a:r>
            <a:endParaRPr lang="cs-CZ" dirty="0"/>
          </a:p>
          <a:p>
            <a:r>
              <a:rPr lang="cs-CZ" dirty="0" smtClean="0"/>
              <a:t>ručitel/vlastník </a:t>
            </a:r>
            <a:r>
              <a:rPr lang="cs-CZ" dirty="0"/>
              <a:t>výsledku nebo schvalovatel – nemusí se podílet na realizaci, ale zajišťuje správnou a efektivní </a:t>
            </a:r>
            <a:r>
              <a:rPr lang="cs-CZ" dirty="0" smtClean="0"/>
              <a:t>tvorbu</a:t>
            </a:r>
          </a:p>
          <a:p>
            <a:endParaRPr lang="cs-CZ" dirty="0">
              <a:solidFill>
                <a:schemeClr val="accent3"/>
              </a:solidFill>
            </a:endParaRPr>
          </a:p>
          <a:p>
            <a:r>
              <a:rPr lang="cs-CZ" b="1" i="1" dirty="0">
                <a:solidFill>
                  <a:schemeClr val="accent3"/>
                </a:solidFill>
              </a:rPr>
              <a:t>C</a:t>
            </a:r>
            <a:r>
              <a:rPr lang="cs-CZ" dirty="0">
                <a:solidFill>
                  <a:schemeClr val="accent3"/>
                </a:solidFill>
              </a:rPr>
              <a:t> – </a:t>
            </a:r>
            <a:r>
              <a:rPr lang="cs-CZ" b="1" i="1" dirty="0" err="1">
                <a:solidFill>
                  <a:schemeClr val="accent3"/>
                </a:solidFill>
              </a:rPr>
              <a:t>consulted</a:t>
            </a:r>
            <a:r>
              <a:rPr lang="cs-CZ" dirty="0">
                <a:solidFill>
                  <a:schemeClr val="accent3"/>
                </a:solidFill>
              </a:rPr>
              <a:t> </a:t>
            </a:r>
            <a:endParaRPr lang="cs-CZ" dirty="0"/>
          </a:p>
          <a:p>
            <a:r>
              <a:rPr lang="cs-CZ" dirty="0" smtClean="0"/>
              <a:t>osoba</a:t>
            </a:r>
            <a:r>
              <a:rPr lang="cs-CZ" dirty="0"/>
              <a:t>, která se dodávce vyjádří </a:t>
            </a:r>
            <a:endParaRPr lang="cs-CZ" dirty="0" smtClean="0"/>
          </a:p>
          <a:p>
            <a:endParaRPr lang="cs-CZ" dirty="0"/>
          </a:p>
          <a:p>
            <a:r>
              <a:rPr lang="cs-CZ" i="1" dirty="0">
                <a:solidFill>
                  <a:schemeClr val="accent3"/>
                </a:solidFill>
              </a:rPr>
              <a:t>I</a:t>
            </a:r>
            <a:r>
              <a:rPr lang="cs-CZ" dirty="0">
                <a:solidFill>
                  <a:schemeClr val="accent3"/>
                </a:solidFill>
              </a:rPr>
              <a:t> – </a:t>
            </a:r>
            <a:r>
              <a:rPr lang="cs-CZ" i="1" dirty="0" err="1">
                <a:solidFill>
                  <a:schemeClr val="accent3"/>
                </a:solidFill>
              </a:rPr>
              <a:t>informed</a:t>
            </a:r>
            <a:r>
              <a:rPr lang="cs-CZ" dirty="0">
                <a:solidFill>
                  <a:schemeClr val="accent3"/>
                </a:solidFill>
              </a:rPr>
              <a:t> </a:t>
            </a:r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 smtClean="0"/>
              <a:t>kdo </a:t>
            </a:r>
            <a:r>
              <a:rPr lang="cs-CZ" dirty="0"/>
              <a:t>má dostávat informace o postupu plnění.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40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Ganttův</a:t>
            </a:r>
            <a:r>
              <a:rPr lang="cs-CZ" dirty="0" smtClean="0"/>
              <a:t> diagram / graf</a:t>
            </a:r>
            <a:endParaRPr lang="cs-CZ" dirty="0"/>
          </a:p>
        </p:txBody>
      </p:sp>
      <p:pic>
        <p:nvPicPr>
          <p:cNvPr id="4" name="Zástupný symbol pro obsah 3" descr="File:GanttuvDiagramCZ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221" y="2704314"/>
            <a:ext cx="7620000" cy="2247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1232080" y="1946736"/>
            <a:ext cx="9324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Ganttův</a:t>
            </a:r>
            <a:r>
              <a:rPr lang="cs-CZ" dirty="0"/>
              <a:t> diagram je rozšíření </a:t>
            </a:r>
            <a:r>
              <a:rPr lang="cs-CZ" dirty="0" err="1"/>
              <a:t>Ganttova</a:t>
            </a:r>
            <a:r>
              <a:rPr lang="cs-CZ" dirty="0"/>
              <a:t> diagramu o logické návaznosti činností.</a:t>
            </a:r>
          </a:p>
        </p:txBody>
      </p:sp>
      <p:pic>
        <p:nvPicPr>
          <p:cNvPr id="6" name="Obráze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98" y="2844101"/>
            <a:ext cx="3362325" cy="202501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655923" y="6325554"/>
            <a:ext cx="822101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000" dirty="0"/>
              <a:t>http://lorenc.info/3MA381/graf-ganttuv-diagram.htmvytvořeno vytvořeno v  Excelu</a:t>
            </a:r>
          </a:p>
        </p:txBody>
      </p:sp>
    </p:spTree>
    <p:extLst>
      <p:ext uri="{BB962C8B-B14F-4D97-AF65-F5344CB8AC3E}">
        <p14:creationId xmlns:p14="http://schemas.microsoft.com/office/powerpoint/2010/main" val="30821464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řízení komunikace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12090"/>
              </p:ext>
            </p:extLst>
          </p:nvPr>
        </p:nvGraphicFramePr>
        <p:xfrm>
          <a:off x="1762229" y="2266679"/>
          <a:ext cx="8721173" cy="4203743"/>
        </p:xfrm>
        <a:graphic>
          <a:graphicData uri="http://schemas.openxmlformats.org/drawingml/2006/table">
            <a:tbl>
              <a:tblPr firstRow="1" firstCol="1" bandRow="1" bandCol="1">
                <a:tableStyleId>{00A15C55-8517-42AA-B614-E9B94910E393}</a:tableStyleId>
              </a:tblPr>
              <a:tblGrid>
                <a:gridCol w="1830863"/>
                <a:gridCol w="6890310"/>
              </a:tblGrid>
              <a:tr h="662125">
                <a:tc>
                  <a:txBody>
                    <a:bodyPr/>
                    <a:lstStyle/>
                    <a:p>
                      <a:pPr marR="36195"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CO 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jaké informace budou sdíleny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2125">
                <a:tc>
                  <a:txBody>
                    <a:bodyPr/>
                    <a:lstStyle/>
                    <a:p>
                      <a:pPr marR="36195"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PROČ  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popis dokumentů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2125">
                <a:tc>
                  <a:txBody>
                    <a:bodyPr/>
                    <a:lstStyle/>
                    <a:p>
                      <a:pPr marR="36195"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KDY 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jaká je periodicita a jaké jsou časové limity odezvy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2125">
                <a:tc>
                  <a:txBody>
                    <a:bodyPr/>
                    <a:lstStyle/>
                    <a:p>
                      <a:pPr marR="36195"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 KOHO 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odpovědná osoba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2125">
                <a:tc>
                  <a:txBody>
                    <a:bodyPr/>
                    <a:lstStyle/>
                    <a:p>
                      <a:pPr marR="36195"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 KOHO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kdo má informaci obdržet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93118">
                <a:tc>
                  <a:txBody>
                    <a:bodyPr/>
                    <a:lstStyle/>
                    <a:p>
                      <a:pPr marR="36195"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JAK 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jakou formou budou informace předávány členům týmu, případně mimo projekt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82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zdrojů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85664843"/>
              </p:ext>
            </p:extLst>
          </p:nvPr>
        </p:nvGraphicFramePr>
        <p:xfrm>
          <a:off x="231820" y="1596980"/>
          <a:ext cx="11784169" cy="4605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24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30447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290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682321"/>
              </p:ext>
            </p:extLst>
          </p:nvPr>
        </p:nvGraphicFramePr>
        <p:xfrm>
          <a:off x="-1091344" y="1828800"/>
          <a:ext cx="13584691" cy="4735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392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kontrola</a:t>
            </a:r>
          </a:p>
          <a:p>
            <a:r>
              <a:rPr lang="cs-CZ" dirty="0"/>
              <a:t>2. informace</a:t>
            </a:r>
          </a:p>
          <a:p>
            <a:r>
              <a:rPr lang="cs-CZ" dirty="0"/>
              <a:t>3. usměrňování</a:t>
            </a:r>
          </a:p>
          <a:p>
            <a:r>
              <a:rPr lang="cs-CZ" dirty="0"/>
              <a:t>4. rozhodování</a:t>
            </a:r>
          </a:p>
          <a:p>
            <a:r>
              <a:rPr lang="cs-CZ" dirty="0"/>
              <a:t>5. motivace</a:t>
            </a:r>
          </a:p>
          <a:p>
            <a:r>
              <a:rPr lang="cs-CZ" dirty="0"/>
              <a:t>6. administrativně-technické zabezpečení</a:t>
            </a:r>
          </a:p>
          <a:p>
            <a:endParaRPr lang="cs-CZ" dirty="0" smtClean="0"/>
          </a:p>
          <a:p>
            <a:pPr algn="r"/>
            <a:endParaRPr lang="cs-CZ" sz="1000" dirty="0" smtClean="0"/>
          </a:p>
          <a:p>
            <a:pPr algn="r"/>
            <a:r>
              <a:rPr lang="cs-CZ" sz="1000" dirty="0" smtClean="0"/>
              <a:t>NĚMEC</a:t>
            </a:r>
            <a:r>
              <a:rPr lang="cs-CZ" sz="1000" dirty="0"/>
              <a:t>, Vladimír. </a:t>
            </a:r>
            <a:r>
              <a:rPr lang="cs-CZ" sz="1000" i="1" dirty="0"/>
              <a:t>Projektový management</a:t>
            </a:r>
            <a:r>
              <a:rPr lang="cs-CZ" sz="1000" dirty="0"/>
              <a:t>. Praha : </a:t>
            </a:r>
            <a:r>
              <a:rPr lang="cs-CZ" sz="1000" dirty="0" err="1"/>
              <a:t>Grada</a:t>
            </a:r>
            <a:r>
              <a:rPr lang="cs-CZ" sz="1000" dirty="0"/>
              <a:t> </a:t>
            </a:r>
            <a:r>
              <a:rPr lang="cs-CZ" sz="1000" dirty="0" err="1"/>
              <a:t>Publishing</a:t>
            </a:r>
            <a:r>
              <a:rPr lang="cs-CZ" sz="1000" dirty="0"/>
              <a:t>, c2002. S.100-101.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17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- změny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105085"/>
              </p:ext>
            </p:extLst>
          </p:nvPr>
        </p:nvGraphicFramePr>
        <p:xfrm>
          <a:off x="1263423" y="1970314"/>
          <a:ext cx="9916205" cy="4305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148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trojimperativ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50573"/>
            <a:ext cx="10852186" cy="5007427"/>
          </a:xfrm>
        </p:spPr>
        <p:txBody>
          <a:bodyPr>
            <a:normAutofit/>
          </a:bodyPr>
          <a:lstStyle/>
          <a:p>
            <a:r>
              <a:rPr lang="cs-CZ" b="1" dirty="0" smtClean="0"/>
              <a:t>„Projekt </a:t>
            </a:r>
            <a:r>
              <a:rPr lang="cs-CZ" b="1" dirty="0"/>
              <a:t>je </a:t>
            </a:r>
            <a:r>
              <a:rPr lang="cs-CZ" b="1" dirty="0">
                <a:solidFill>
                  <a:schemeClr val="accent3"/>
                </a:solidFill>
              </a:rPr>
              <a:t>časově, nákladově a zdrojově omezený proces </a:t>
            </a:r>
            <a:r>
              <a:rPr lang="cs-CZ" b="1" dirty="0"/>
              <a:t>realizovaný za účelem vytvoření </a:t>
            </a:r>
            <a:r>
              <a:rPr lang="cs-CZ" b="1" dirty="0">
                <a:solidFill>
                  <a:schemeClr val="accent6"/>
                </a:solidFill>
              </a:rPr>
              <a:t>definovaných výstupů </a:t>
            </a:r>
            <a:r>
              <a:rPr lang="cs-CZ" b="1" dirty="0"/>
              <a:t>(rámec naplnění projektových cílů) co do kvality, standardů a požadavků</a:t>
            </a:r>
            <a:r>
              <a:rPr lang="cs-CZ" b="1" dirty="0" smtClean="0"/>
              <a:t>.“</a:t>
            </a:r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endParaRPr lang="cs-CZ" b="1" dirty="0"/>
          </a:p>
          <a:p>
            <a:pPr algn="r"/>
            <a:r>
              <a:rPr lang="cs-CZ" sz="1100" i="1" dirty="0"/>
              <a:t>Národní standard kompetencí projektového řízení (verze 3.2), příloha č. 3 Výkladový slovník pojmů (verze 3.2)</a:t>
            </a:r>
            <a:r>
              <a:rPr lang="cs-CZ" sz="1100" dirty="0"/>
              <a:t> </a:t>
            </a:r>
            <a:r>
              <a:rPr lang="en-US" sz="1100" dirty="0"/>
              <a:t>[online]. </a:t>
            </a:r>
            <a:r>
              <a:rPr lang="en-US" sz="1100" dirty="0" err="1"/>
              <a:t>Společnost</a:t>
            </a:r>
            <a:r>
              <a:rPr lang="en-US" sz="1100" dirty="0"/>
              <a:t> pro </a:t>
            </a:r>
            <a:r>
              <a:rPr lang="en-US" sz="1100" dirty="0" err="1"/>
              <a:t>projektové</a:t>
            </a:r>
            <a:r>
              <a:rPr lang="en-US" sz="1100" dirty="0"/>
              <a:t> </a:t>
            </a:r>
            <a:r>
              <a:rPr lang="en-US" sz="1100" dirty="0" err="1"/>
              <a:t>řízení</a:t>
            </a:r>
            <a:r>
              <a:rPr lang="en-US" sz="1100" dirty="0"/>
              <a:t>, </a:t>
            </a:r>
            <a:r>
              <a:rPr lang="en-US" sz="1100" dirty="0" err="1"/>
              <a:t>občanské</a:t>
            </a:r>
            <a:r>
              <a:rPr lang="en-US" sz="1100" dirty="0"/>
              <a:t> </a:t>
            </a:r>
            <a:r>
              <a:rPr lang="en-US" sz="1100" dirty="0" err="1"/>
              <a:t>sdružení</a:t>
            </a:r>
            <a:r>
              <a:rPr lang="en-US" sz="1100" dirty="0"/>
              <a:t>, 2012. </a:t>
            </a:r>
            <a:r>
              <a:rPr lang="en-US" sz="1100" dirty="0" err="1"/>
              <a:t>Dostupné</a:t>
            </a:r>
            <a:r>
              <a:rPr lang="en-US" sz="1100" dirty="0"/>
              <a:t> z: http://www.cspr.cz/images/stories/IPMA-CzNCB-slovnik-pojmu-v3.2.pdf</a:t>
            </a:r>
            <a:endParaRPr lang="cs-CZ" sz="1100" dirty="0"/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02823076"/>
              </p:ext>
            </p:extLst>
          </p:nvPr>
        </p:nvGraphicFramePr>
        <p:xfrm>
          <a:off x="5910943" y="2906487"/>
          <a:ext cx="4724399" cy="2960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4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3242" y="367501"/>
            <a:ext cx="9720072" cy="1499616"/>
          </a:xfrm>
        </p:spPr>
        <p:txBody>
          <a:bodyPr/>
          <a:lstStyle/>
          <a:p>
            <a:r>
              <a:rPr lang="cs-CZ" dirty="0" smtClean="0"/>
              <a:t>realizace - změny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457781"/>
              </p:ext>
            </p:extLst>
          </p:nvPr>
        </p:nvGraphicFramePr>
        <p:xfrm>
          <a:off x="576943" y="1589315"/>
          <a:ext cx="11146971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16328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297939"/>
              </p:ext>
            </p:extLst>
          </p:nvPr>
        </p:nvGraphicFramePr>
        <p:xfrm>
          <a:off x="1023937" y="1992086"/>
          <a:ext cx="10221005" cy="4316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27839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poprojektová</a:t>
            </a:r>
            <a:r>
              <a:rPr lang="cs-CZ" dirty="0" smtClean="0"/>
              <a:t>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373215" cy="4023360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&gt;"/>
            </a:pPr>
            <a:r>
              <a:rPr lang="cs-CZ" sz="3200" dirty="0" smtClean="0"/>
              <a:t> analýza ukončeného projektu / </a:t>
            </a:r>
            <a:r>
              <a:rPr lang="cs-CZ" sz="3200" dirty="0" err="1" smtClean="0"/>
              <a:t>postimplementační</a:t>
            </a:r>
            <a:r>
              <a:rPr lang="cs-CZ" sz="3200" dirty="0" smtClean="0"/>
              <a:t> analýza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200" dirty="0" smtClean="0"/>
              <a:t> zpracování návrhů pro zlepšení dalších projektů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200" dirty="0" smtClean="0"/>
              <a:t> udržovací fáze výsledků projektu</a:t>
            </a:r>
          </a:p>
          <a:p>
            <a:pPr>
              <a:buFont typeface="Tw Cen MT" panose="020B0602020104020603" pitchFamily="34" charset="-18"/>
              <a:buChar char="&gt;"/>
            </a:pPr>
            <a:endParaRPr lang="cs-CZ" sz="3200" dirty="0"/>
          </a:p>
          <a:p>
            <a:pPr>
              <a:buFont typeface="Tw Cen MT" panose="020B0602020104020603" pitchFamily="34" charset="-18"/>
              <a:buChar char="&gt;"/>
            </a:pPr>
            <a:endParaRPr lang="cs-CZ" sz="3200" dirty="0" smtClean="0"/>
          </a:p>
          <a:p>
            <a:pPr marL="0" indent="0" algn="r">
              <a:buNone/>
            </a:pPr>
            <a:endParaRPr lang="cs-CZ" sz="1100" dirty="0" smtClean="0"/>
          </a:p>
          <a:p>
            <a:pPr marL="0" indent="0" algn="r">
              <a:buNone/>
            </a:pPr>
            <a:r>
              <a:rPr lang="cs-CZ" sz="1100" dirty="0" smtClean="0"/>
              <a:t>JEŽKOVÁ</a:t>
            </a:r>
            <a:r>
              <a:rPr lang="cs-CZ" sz="1100" dirty="0"/>
              <a:t>, Zuzana. </a:t>
            </a:r>
            <a:r>
              <a:rPr lang="cs-CZ" sz="1100" i="1" dirty="0"/>
              <a:t>Projektové řízení: jak zvládnout projekty</a:t>
            </a:r>
            <a:r>
              <a:rPr lang="cs-CZ" sz="1100" dirty="0"/>
              <a:t>. 2014. vyd. Kuřim: Akademické centrum studentských aktivit, s. 18. ISBN 978-80-905297-1-7. strana </a:t>
            </a:r>
            <a:r>
              <a:rPr lang="cs-CZ" sz="1100" dirty="0" smtClean="0"/>
              <a:t>257</a:t>
            </a:r>
            <a:endParaRPr lang="cs-CZ" sz="1100" dirty="0"/>
          </a:p>
          <a:p>
            <a:pPr>
              <a:buFont typeface="Tw Cen MT" panose="020B0602020104020603" pitchFamily="34" charset="-18"/>
              <a:buChar char="&gt;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248452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postimplementační</a:t>
            </a:r>
            <a:r>
              <a:rPr lang="cs-CZ" dirty="0" smtClean="0"/>
              <a:t>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Tw Cen MT" panose="020B0602020104020603" pitchFamily="34" charset="-18"/>
              <a:buChar char="&gt;"/>
            </a:pPr>
            <a:r>
              <a:rPr lang="cs-CZ" sz="2400" dirty="0" smtClean="0"/>
              <a:t> údaje o analyzovaném projektu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2400" dirty="0" smtClean="0"/>
              <a:t> rozbor odchylek a změn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2400" dirty="0" smtClean="0"/>
              <a:t> vyhodnocení správnosti odhadů času, nákladů a zdrojů (</a:t>
            </a:r>
            <a:r>
              <a:rPr lang="cs-CZ" sz="2400" dirty="0" err="1" smtClean="0"/>
              <a:t>trojimperativ</a:t>
            </a:r>
            <a:r>
              <a:rPr lang="cs-CZ" sz="2400" dirty="0" smtClean="0"/>
              <a:t>)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2400" dirty="0" smtClean="0"/>
              <a:t> vyhodnocení práce projektového týmu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2400" dirty="0" smtClean="0"/>
              <a:t> rozbor způsobu provedení analýzy rizik a jejich monitorování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2400" dirty="0" smtClean="0"/>
              <a:t> vyhodnocení jednotlivých subdodavatelů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sz="1100" dirty="0"/>
              <a:t>JEŽKOVÁ, Zuzana. </a:t>
            </a:r>
            <a:r>
              <a:rPr lang="cs-CZ" sz="1100" i="1" dirty="0"/>
              <a:t>Projektové řízení: jak zvládnout projekty</a:t>
            </a:r>
            <a:r>
              <a:rPr lang="cs-CZ" sz="1100" dirty="0"/>
              <a:t>. 2014. vyd. Kuřim: Akademické centrum studentských aktivit, s. 18. ISBN 978-80-905297-1-7. strana 257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849145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Markéta Bočková</a:t>
            </a:r>
          </a:p>
          <a:p>
            <a:r>
              <a:rPr lang="cs-CZ" dirty="0" smtClean="0"/>
              <a:t>mbockova@phil.muni.cz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31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283924"/>
              </p:ext>
            </p:extLst>
          </p:nvPr>
        </p:nvGraphicFramePr>
        <p:xfrm>
          <a:off x="1023938" y="323194"/>
          <a:ext cx="10547952" cy="5985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733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85005102"/>
              </p:ext>
            </p:extLst>
          </p:nvPr>
        </p:nvGraphicFramePr>
        <p:xfrm>
          <a:off x="7489371" y="148046"/>
          <a:ext cx="6193972" cy="6574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699" y="2002971"/>
            <a:ext cx="8936301" cy="4720046"/>
          </a:xfrm>
        </p:spPr>
        <p:txBody>
          <a:bodyPr>
            <a:normAutofit lnSpcReduction="10000"/>
          </a:bodyPr>
          <a:lstStyle/>
          <a:p>
            <a:pPr marL="470916" lvl="1" indent="-342900">
              <a:buFont typeface="+mj-lt"/>
              <a:buAutoNum type="arabicPeriod"/>
            </a:pPr>
            <a:r>
              <a:rPr lang="cs-CZ" b="1" dirty="0">
                <a:solidFill>
                  <a:schemeClr val="accent4"/>
                </a:solidFill>
              </a:rPr>
              <a:t>Projekt musí být zacílený.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/>
              <a:t>Měl by mít svoji cílovou skupinu, pro kterou je určen a pro kterou je nějakým způsobem přínosný. V oblasti nám známé – knihovnictví – jsou cílovou skupinou především uživatelé knihoven a specifické skupiny – menšiny, handicapovaní, studenti, děti, nebo důchodci.  Avšak cílovou skupinou mohou být také zaměstnanci knihoven a další. </a:t>
            </a:r>
            <a:endParaRPr lang="cs-CZ" dirty="0" smtClean="0"/>
          </a:p>
          <a:p>
            <a:pPr marL="470916" lvl="1" indent="-342900">
              <a:buFont typeface="+mj-lt"/>
              <a:buAutoNum type="arabicPeriod"/>
            </a:pPr>
            <a:endParaRPr lang="cs-CZ" dirty="0"/>
          </a:p>
          <a:p>
            <a:pPr marL="470916" lvl="1" indent="-342900">
              <a:buFont typeface="+mj-lt"/>
              <a:buAutoNum type="arabicPeriod"/>
            </a:pPr>
            <a:r>
              <a:rPr lang="cs-CZ" b="1" dirty="0">
                <a:solidFill>
                  <a:schemeClr val="accent4"/>
                </a:solidFill>
              </a:rPr>
              <a:t>Projekt musí být reálný</a:t>
            </a:r>
            <a:r>
              <a:rPr lang="cs-CZ" dirty="0"/>
              <a:t>. Cíl projektu musí být zvolen tak, aby byl dosažitelný. Např. není reálné postavit v českých podmínkách stopatrovou knihovnu. </a:t>
            </a:r>
            <a:endParaRPr lang="cs-CZ" dirty="0" smtClean="0"/>
          </a:p>
          <a:p>
            <a:pPr marL="470916" lvl="1" indent="-342900">
              <a:buFont typeface="+mj-lt"/>
              <a:buAutoNum type="arabicPeriod"/>
            </a:pPr>
            <a:endParaRPr lang="cs-CZ" dirty="0"/>
          </a:p>
          <a:p>
            <a:pPr marL="470916" lvl="1" indent="-342900">
              <a:buFont typeface="+mj-lt"/>
              <a:buAutoNum type="arabicPeriod"/>
            </a:pPr>
            <a:r>
              <a:rPr lang="cs-CZ" dirty="0">
                <a:solidFill>
                  <a:schemeClr val="accent4"/>
                </a:solidFill>
              </a:rPr>
              <a:t>Projekt musí být účelný. </a:t>
            </a:r>
            <a:r>
              <a:rPr lang="cs-CZ" dirty="0"/>
              <a:t>Cílová skupina by měla z projektu vždy mít nějaký prospěch. Projekt by měl změnit nějaký stav z nevýhodného na výhodný. </a:t>
            </a:r>
            <a:endParaRPr lang="cs-CZ" dirty="0" smtClean="0"/>
          </a:p>
          <a:p>
            <a:pPr marL="470916" lvl="1" indent="-342900">
              <a:buFont typeface="+mj-lt"/>
              <a:buAutoNum type="arabicPeriod"/>
            </a:pPr>
            <a:endParaRPr lang="cs-CZ" dirty="0"/>
          </a:p>
          <a:p>
            <a:pPr marL="470916" lvl="1" indent="-342900">
              <a:buFont typeface="+mj-lt"/>
              <a:buAutoNum type="arabicPeriod"/>
            </a:pPr>
            <a:r>
              <a:rPr lang="cs-CZ" b="1" dirty="0">
                <a:solidFill>
                  <a:schemeClr val="accent4"/>
                </a:solidFill>
              </a:rPr>
              <a:t>Projekt by měl být řešen systémově. </a:t>
            </a:r>
            <a:r>
              <a:rPr lang="cs-CZ" dirty="0"/>
              <a:t>Je nutné brát v potaz každou součást projektu. Jakýkoli zásah má na konečný výsledek projektu vliv. Projekt je nutné řešit postupně, je to sled na sebe navazujících aktivit, které nelze přeskakovat a měnit. </a:t>
            </a:r>
            <a:endParaRPr lang="cs-CZ" dirty="0" smtClean="0"/>
          </a:p>
          <a:p>
            <a:pPr marL="470916" lvl="1" indent="-342900">
              <a:buFont typeface="+mj-lt"/>
              <a:buAutoNum type="arabicPeriod"/>
            </a:pPr>
            <a:endParaRPr lang="cs-CZ" dirty="0"/>
          </a:p>
          <a:p>
            <a:pPr marL="470916" lvl="1" indent="-342900">
              <a:buFont typeface="+mj-lt"/>
              <a:buAutoNum type="arabicPeriod"/>
            </a:pPr>
            <a:r>
              <a:rPr lang="cs-CZ" b="1" dirty="0">
                <a:solidFill>
                  <a:schemeClr val="accent4"/>
                </a:solidFill>
              </a:rPr>
              <a:t>Efektivita. </a:t>
            </a:r>
            <a:r>
              <a:rPr lang="cs-CZ" dirty="0"/>
              <a:t>Efektivní projekt minimalizuje zdroje (finanční a lidské) a maximalizuje výsledný produkt.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63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úspěšný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2985" y="2275112"/>
            <a:ext cx="10678015" cy="43216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naplnil </a:t>
            </a:r>
            <a:r>
              <a:rPr lang="cs-CZ" dirty="0" err="1" smtClean="0"/>
              <a:t>trojimperativ</a:t>
            </a:r>
            <a:r>
              <a:rPr lang="cs-CZ" dirty="0" smtClean="0"/>
              <a:t> projektu,  dosáhl  - plánovaných cílů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- v plánované kvalitě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- v plánovaném čase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- při dodržení plánovaných nákladů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efektivně využíval požadované zdroje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nevyvolal negativní dopady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byl oceněn důležitými zainteresovanými stranami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 marL="0" indent="0" algn="r">
              <a:buNone/>
            </a:pPr>
            <a:r>
              <a:rPr lang="cs-CZ" sz="1200" dirty="0" smtClean="0"/>
              <a:t>JEŽKOVÁ</a:t>
            </a:r>
            <a:r>
              <a:rPr lang="cs-CZ" sz="1200" dirty="0"/>
              <a:t>, Zuzana. </a:t>
            </a:r>
            <a:r>
              <a:rPr lang="cs-CZ" sz="1200" i="1" dirty="0"/>
              <a:t>Projektové řízení: jak zvládnout projekty</a:t>
            </a:r>
            <a:r>
              <a:rPr lang="cs-CZ" sz="1200" dirty="0"/>
              <a:t>. 2014. vyd. Kuřim: Akademické centrum studentských aktivit, s. 18. ISBN 978-80-905297-1-7. strana </a:t>
            </a:r>
            <a:r>
              <a:rPr lang="cs-CZ" sz="1200" dirty="0" smtClean="0"/>
              <a:t>19</a:t>
            </a:r>
            <a:endParaRPr lang="cs-CZ" sz="1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25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7556" y="2318657"/>
            <a:ext cx="10525615" cy="4023360"/>
          </a:xfrm>
        </p:spPr>
        <p:txBody>
          <a:bodyPr>
            <a:normAutofit lnSpcReduction="10000"/>
          </a:bodyPr>
          <a:lstStyle/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komplexní </a:t>
            </a:r>
            <a:r>
              <a:rPr lang="cs-CZ" dirty="0"/>
              <a:t>rozsah projektů a zařazení projektu do hierarchie projektů, které jsou součástí komplexního programu, 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specifické </a:t>
            </a:r>
            <a:r>
              <a:rPr lang="cs-CZ" dirty="0"/>
              <a:t>požadavky zákazníka projektu, často se objevující až v průběhu realizace, 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organizační </a:t>
            </a:r>
            <a:r>
              <a:rPr lang="cs-CZ" dirty="0"/>
              <a:t>změny ve společnosti, které nastávají v průběhu projektu, 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rizika </a:t>
            </a:r>
            <a:r>
              <a:rPr lang="cs-CZ" dirty="0"/>
              <a:t>projektu a obtížně předvídatelné vnější vlivy, </a:t>
            </a:r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změny v technologii, </a:t>
            </a:r>
            <a:endParaRPr lang="cs-CZ" dirty="0"/>
          </a:p>
          <a:p>
            <a:pPr lvl="0">
              <a:buFont typeface="Tw Cen MT" panose="020B0602020104020603" pitchFamily="34" charset="-18"/>
              <a:buChar char="&gt;"/>
            </a:pPr>
            <a:r>
              <a:rPr lang="cs-CZ" dirty="0" smtClean="0"/>
              <a:t> plánování </a:t>
            </a:r>
            <a:r>
              <a:rPr lang="cs-CZ" dirty="0"/>
              <a:t>a oceňování v předstihu před vlastní realizací. </a:t>
            </a:r>
          </a:p>
          <a:p>
            <a:endParaRPr lang="cs-CZ" sz="1000" dirty="0" smtClean="0"/>
          </a:p>
          <a:p>
            <a:endParaRPr lang="cs-CZ" sz="1000" dirty="0"/>
          </a:p>
          <a:p>
            <a:pPr algn="r"/>
            <a:r>
              <a:rPr lang="cs-CZ" sz="1000" dirty="0" smtClean="0"/>
              <a:t>SVOZILOVÁ</a:t>
            </a:r>
            <a:r>
              <a:rPr lang="cs-CZ" sz="1000" dirty="0"/>
              <a:t>, Alena. </a:t>
            </a:r>
            <a:r>
              <a:rPr lang="cs-CZ" sz="1000" i="1" dirty="0"/>
              <a:t>Projektový management</a:t>
            </a:r>
            <a:r>
              <a:rPr lang="cs-CZ" sz="1000" dirty="0"/>
              <a:t>. 1. vyd. Praha : </a:t>
            </a:r>
            <a:r>
              <a:rPr lang="cs-CZ" sz="1000" dirty="0" err="1"/>
              <a:t>Grada</a:t>
            </a:r>
            <a:r>
              <a:rPr lang="cs-CZ" sz="1000" dirty="0"/>
              <a:t>, 2006. 353 s. ISBN 8024715015. </a:t>
            </a:r>
          </a:p>
        </p:txBody>
      </p:sp>
    </p:spTree>
    <p:extLst>
      <p:ext uri="{BB962C8B-B14F-4D97-AF65-F5344CB8AC3E}">
        <p14:creationId xmlns:p14="http://schemas.microsoft.com/office/powerpoint/2010/main" val="381026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 projektového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3"/>
            <a:ext cx="9720073" cy="458811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S</a:t>
            </a:r>
            <a:r>
              <a:rPr lang="cs-CZ" dirty="0" smtClean="0"/>
              <a:t>tandard</a:t>
            </a:r>
            <a:r>
              <a:rPr lang="cs-CZ" dirty="0" smtClean="0">
                <a:solidFill>
                  <a:schemeClr val="accent4"/>
                </a:solidFill>
              </a:rPr>
              <a:t> </a:t>
            </a:r>
            <a:r>
              <a:rPr lang="cs-CZ" b="1" dirty="0">
                <a:solidFill>
                  <a:schemeClr val="accent4"/>
                </a:solidFill>
              </a:rPr>
              <a:t>A </a:t>
            </a:r>
            <a:r>
              <a:rPr lang="cs-CZ" b="1" dirty="0" err="1">
                <a:solidFill>
                  <a:schemeClr val="accent4"/>
                </a:solidFill>
              </a:rPr>
              <a:t>Guide</a:t>
            </a:r>
            <a:r>
              <a:rPr lang="cs-CZ" b="1" dirty="0">
                <a:solidFill>
                  <a:schemeClr val="accent4"/>
                </a:solidFill>
              </a:rPr>
              <a:t> to Project Management </a:t>
            </a:r>
            <a:r>
              <a:rPr lang="cs-CZ" b="1" dirty="0" err="1">
                <a:solidFill>
                  <a:schemeClr val="accent4"/>
                </a:solidFill>
              </a:rPr>
              <a:t>Book</a:t>
            </a:r>
            <a:r>
              <a:rPr lang="cs-CZ" b="1" dirty="0">
                <a:solidFill>
                  <a:schemeClr val="accent4"/>
                </a:solidFill>
              </a:rPr>
              <a:t> </a:t>
            </a:r>
            <a:r>
              <a:rPr lang="cs-CZ" b="1" dirty="0" err="1">
                <a:solidFill>
                  <a:schemeClr val="accent4"/>
                </a:solidFill>
              </a:rPr>
              <a:t>of</a:t>
            </a:r>
            <a:r>
              <a:rPr lang="cs-CZ" b="1" dirty="0">
                <a:solidFill>
                  <a:schemeClr val="accent4"/>
                </a:solidFill>
              </a:rPr>
              <a:t> </a:t>
            </a:r>
            <a:r>
              <a:rPr lang="cs-CZ" b="1" dirty="0" err="1">
                <a:solidFill>
                  <a:schemeClr val="accent4"/>
                </a:solidFill>
              </a:rPr>
              <a:t>Knowledge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PMBoK®Guide</a:t>
            </a:r>
            <a:r>
              <a:rPr lang="cs-CZ" dirty="0"/>
              <a:t>) - vyvinutý a rozvíjený profesní organizací projektových manažerů Project Management Institute (PMI</a:t>
            </a:r>
            <a:r>
              <a:rPr lang="cs-CZ" dirty="0" smtClean="0"/>
              <a:t>),</a:t>
            </a:r>
          </a:p>
          <a:p>
            <a:pPr lvl="0"/>
            <a:endParaRPr lang="cs-CZ" dirty="0"/>
          </a:p>
          <a:p>
            <a:pPr lvl="0"/>
            <a:r>
              <a:rPr lang="cs-CZ" b="1" dirty="0">
                <a:solidFill>
                  <a:schemeClr val="accent4"/>
                </a:solidFill>
              </a:rPr>
              <a:t>ICB International </a:t>
            </a:r>
            <a:r>
              <a:rPr lang="cs-CZ" b="1" dirty="0" err="1">
                <a:solidFill>
                  <a:schemeClr val="accent4"/>
                </a:solidFill>
              </a:rPr>
              <a:t>Competence</a:t>
            </a:r>
            <a:r>
              <a:rPr lang="cs-CZ" b="1" dirty="0">
                <a:solidFill>
                  <a:schemeClr val="accent4"/>
                </a:solidFill>
              </a:rPr>
              <a:t> </a:t>
            </a:r>
            <a:r>
              <a:rPr lang="cs-CZ" b="1" dirty="0" err="1">
                <a:solidFill>
                  <a:schemeClr val="accent4"/>
                </a:solidFill>
              </a:rPr>
              <a:t>Baseline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/>
              <a:t>- spravovaný mezinárodní organizací International Project Management </a:t>
            </a:r>
            <a:r>
              <a:rPr lang="cs-CZ" dirty="0" err="1"/>
              <a:t>Association</a:t>
            </a:r>
            <a:r>
              <a:rPr lang="cs-CZ" dirty="0"/>
              <a:t> (IPMA</a:t>
            </a:r>
            <a:r>
              <a:rPr lang="cs-CZ" dirty="0" smtClean="0"/>
              <a:t>),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s</a:t>
            </a:r>
            <a:r>
              <a:rPr lang="cs-CZ" dirty="0" smtClean="0"/>
              <a:t>tandard </a:t>
            </a:r>
            <a:r>
              <a:rPr lang="cs-CZ" b="1" dirty="0">
                <a:solidFill>
                  <a:schemeClr val="accent4"/>
                </a:solidFill>
              </a:rPr>
              <a:t>PRINCE 2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Projects</a:t>
            </a:r>
            <a:r>
              <a:rPr lang="cs-CZ" dirty="0"/>
              <a:t> in </a:t>
            </a:r>
            <a:r>
              <a:rPr lang="cs-CZ" dirty="0" err="1"/>
              <a:t>Controlled</a:t>
            </a:r>
            <a:r>
              <a:rPr lang="cs-CZ" dirty="0"/>
              <a:t> </a:t>
            </a:r>
            <a:r>
              <a:rPr lang="cs-CZ" dirty="0" err="1"/>
              <a:t>Environment</a:t>
            </a:r>
            <a:r>
              <a:rPr lang="cs-CZ" dirty="0"/>
              <a:t>) - spravovaný APM Group, Ltd. - tento standard je zejména oblíbený ve Velké Británii, zemi svého původu</a:t>
            </a:r>
            <a:r>
              <a:rPr lang="cs-CZ" dirty="0" smtClean="0"/>
              <a:t>,</a:t>
            </a:r>
          </a:p>
          <a:p>
            <a:pPr lvl="0"/>
            <a:endParaRPr lang="cs-CZ" dirty="0"/>
          </a:p>
          <a:p>
            <a:pPr lvl="0"/>
            <a:r>
              <a:rPr lang="cs-CZ" b="1" dirty="0">
                <a:solidFill>
                  <a:schemeClr val="accent4"/>
                </a:solidFill>
              </a:rPr>
              <a:t>ISO 10006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/>
              <a:t>(Řízení jakosti, směrnice pro management kvality v podniku zaměřený na procesy projektového managementu).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07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3395</TotalTime>
  <Words>1613</Words>
  <Application>Microsoft Office PowerPoint</Application>
  <PresentationFormat>Vlastní</PresentationFormat>
  <Paragraphs>485</Paragraphs>
  <Slides>44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Integrál</vt:lpstr>
      <vt:lpstr>Úvod do projektového managementu</vt:lpstr>
      <vt:lpstr>projekt</vt:lpstr>
      <vt:lpstr>projekt</vt:lpstr>
      <vt:lpstr>trojimperativ</vt:lpstr>
      <vt:lpstr>Prezentace aplikace PowerPoint</vt:lpstr>
      <vt:lpstr>zásady projektu</vt:lpstr>
      <vt:lpstr>úspěšný projektu</vt:lpstr>
      <vt:lpstr>nevýhody projektu</vt:lpstr>
      <vt:lpstr>Standardy projektového řízení</vt:lpstr>
      <vt:lpstr>Standard IPMA Competence Baseline</vt:lpstr>
      <vt:lpstr>Projektový manažer</vt:lpstr>
      <vt:lpstr>Prezentace aplikace PowerPoint</vt:lpstr>
      <vt:lpstr>kontext projektu</vt:lpstr>
      <vt:lpstr>PROJEKT, PORTFOLIO, PROGRAM</vt:lpstr>
      <vt:lpstr>zainteresované strany</vt:lpstr>
      <vt:lpstr>Životní cyklus</vt:lpstr>
      <vt:lpstr>předprojektová fáze</vt:lpstr>
      <vt:lpstr>předprojektová fáze</vt:lpstr>
      <vt:lpstr>swot analýza</vt:lpstr>
      <vt:lpstr>slept analýza</vt:lpstr>
      <vt:lpstr>smart cíl</vt:lpstr>
      <vt:lpstr>trojmiperativ</vt:lpstr>
      <vt:lpstr>projektová fáze</vt:lpstr>
      <vt:lpstr>projektová fáze</vt:lpstr>
      <vt:lpstr>Inicializace / zahájení projektu</vt:lpstr>
      <vt:lpstr>zakládací listina</vt:lpstr>
      <vt:lpstr>tým</vt:lpstr>
      <vt:lpstr>plánování</vt:lpstr>
      <vt:lpstr>wbs – work breakdown structure</vt:lpstr>
      <vt:lpstr>wbs</vt:lpstr>
      <vt:lpstr>Organizational Breakdown Structure - obs</vt:lpstr>
      <vt:lpstr>Matice zodpovědnosti - raci</vt:lpstr>
      <vt:lpstr>Ganttův diagram / graf</vt:lpstr>
      <vt:lpstr>Plán řízení komunikace</vt:lpstr>
      <vt:lpstr>Plánování zdrojů</vt:lpstr>
      <vt:lpstr>rizika</vt:lpstr>
      <vt:lpstr>rizika</vt:lpstr>
      <vt:lpstr>realizace</vt:lpstr>
      <vt:lpstr>realizace - změny</vt:lpstr>
      <vt:lpstr>realizace - změny</vt:lpstr>
      <vt:lpstr>ukončení</vt:lpstr>
      <vt:lpstr>poprojektová fáze</vt:lpstr>
      <vt:lpstr>postimplementační analýza</vt:lpstr>
      <vt:lpstr>děkuji za pozornost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</dc:title>
  <dc:creator>user</dc:creator>
  <cp:lastModifiedBy>Markéta Bočková</cp:lastModifiedBy>
  <cp:revision>116</cp:revision>
  <cp:lastPrinted>2014-10-31T10:48:43Z</cp:lastPrinted>
  <dcterms:created xsi:type="dcterms:W3CDTF">2014-10-22T19:19:13Z</dcterms:created>
  <dcterms:modified xsi:type="dcterms:W3CDTF">2015-10-22T07:58:21Z</dcterms:modified>
</cp:coreProperties>
</file>