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1"/>
  </p:notesMasterIdLst>
  <p:sldIdLst>
    <p:sldId id="256" r:id="rId2"/>
    <p:sldId id="262" r:id="rId3"/>
    <p:sldId id="309" r:id="rId4"/>
    <p:sldId id="310" r:id="rId5"/>
    <p:sldId id="295" r:id="rId6"/>
    <p:sldId id="289" r:id="rId7"/>
    <p:sldId id="296" r:id="rId8"/>
    <p:sldId id="294" r:id="rId9"/>
    <p:sldId id="290" r:id="rId10"/>
    <p:sldId id="293" r:id="rId11"/>
    <p:sldId id="291" r:id="rId12"/>
    <p:sldId id="292" r:id="rId13"/>
    <p:sldId id="299" r:id="rId14"/>
    <p:sldId id="260" r:id="rId15"/>
    <p:sldId id="258" r:id="rId16"/>
    <p:sldId id="281" r:id="rId17"/>
    <p:sldId id="297" r:id="rId18"/>
    <p:sldId id="311" r:id="rId19"/>
    <p:sldId id="298" r:id="rId20"/>
    <p:sldId id="300" r:id="rId21"/>
    <p:sldId id="322" r:id="rId22"/>
    <p:sldId id="312" r:id="rId23"/>
    <p:sldId id="301" r:id="rId24"/>
    <p:sldId id="306" r:id="rId25"/>
    <p:sldId id="302" r:id="rId26"/>
    <p:sldId id="303" r:id="rId27"/>
    <p:sldId id="305" r:id="rId28"/>
    <p:sldId id="304" r:id="rId29"/>
    <p:sldId id="270" r:id="rId30"/>
    <p:sldId id="271" r:id="rId31"/>
    <p:sldId id="313" r:id="rId32"/>
    <p:sldId id="317" r:id="rId33"/>
    <p:sldId id="316" r:id="rId34"/>
    <p:sldId id="314" r:id="rId35"/>
    <p:sldId id="280" r:id="rId36"/>
    <p:sldId id="320" r:id="rId37"/>
    <p:sldId id="321" r:id="rId38"/>
    <p:sldId id="319" r:id="rId39"/>
    <p:sldId id="257" r:id="rId40"/>
    <p:sldId id="318" r:id="rId41"/>
    <p:sldId id="264" r:id="rId42"/>
    <p:sldId id="259" r:id="rId43"/>
    <p:sldId id="263" r:id="rId44"/>
    <p:sldId id="265" r:id="rId45"/>
    <p:sldId id="266" r:id="rId46"/>
    <p:sldId id="267" r:id="rId47"/>
    <p:sldId id="268" r:id="rId48"/>
    <p:sldId id="279" r:id="rId49"/>
    <p:sldId id="278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6111D5D-6010-4E89-9BCA-4ED9050B6021}">
          <p14:sldIdLst>
            <p14:sldId id="256"/>
            <p14:sldId id="262"/>
            <p14:sldId id="309"/>
            <p14:sldId id="310"/>
            <p14:sldId id="295"/>
            <p14:sldId id="289"/>
            <p14:sldId id="296"/>
            <p14:sldId id="294"/>
            <p14:sldId id="290"/>
            <p14:sldId id="293"/>
            <p14:sldId id="291"/>
            <p14:sldId id="292"/>
            <p14:sldId id="299"/>
            <p14:sldId id="260"/>
            <p14:sldId id="258"/>
            <p14:sldId id="281"/>
            <p14:sldId id="297"/>
            <p14:sldId id="311"/>
            <p14:sldId id="298"/>
            <p14:sldId id="300"/>
            <p14:sldId id="322"/>
            <p14:sldId id="312"/>
            <p14:sldId id="301"/>
            <p14:sldId id="306"/>
            <p14:sldId id="302"/>
            <p14:sldId id="303"/>
            <p14:sldId id="305"/>
            <p14:sldId id="304"/>
            <p14:sldId id="270"/>
            <p14:sldId id="271"/>
            <p14:sldId id="313"/>
            <p14:sldId id="317"/>
            <p14:sldId id="316"/>
            <p14:sldId id="314"/>
            <p14:sldId id="280"/>
            <p14:sldId id="320"/>
            <p14:sldId id="321"/>
            <p14:sldId id="319"/>
            <p14:sldId id="257"/>
            <p14:sldId id="318"/>
            <p14:sldId id="264"/>
            <p14:sldId id="259"/>
            <p14:sldId id="263"/>
            <p14:sldId id="265"/>
            <p14:sldId id="266"/>
            <p14:sldId id="267"/>
            <p14:sldId id="268"/>
            <p14:sldId id="279"/>
            <p14:sldId id="27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-108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6F3824-5027-4BDE-9805-815FD8A3B868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464E471-AEC6-43F0-A277-AE4A074B4855}">
      <dgm:prSet phldrT="[Text]"/>
      <dgm:spPr/>
      <dgm:t>
        <a:bodyPr/>
        <a:lstStyle/>
        <a:p>
          <a:r>
            <a:rPr lang="cs-CZ" dirty="0" smtClean="0"/>
            <a:t>poslání a strategie</a:t>
          </a:r>
          <a:endParaRPr lang="cs-CZ" dirty="0"/>
        </a:p>
      </dgm:t>
    </dgm:pt>
    <dgm:pt modelId="{A5233D68-5410-4817-A25C-17818ED1596C}" type="parTrans" cxnId="{87C77BBE-BFEB-45DE-987C-AD138CA7FFFB}">
      <dgm:prSet/>
      <dgm:spPr/>
      <dgm:t>
        <a:bodyPr/>
        <a:lstStyle/>
        <a:p>
          <a:endParaRPr lang="cs-CZ"/>
        </a:p>
      </dgm:t>
    </dgm:pt>
    <dgm:pt modelId="{0A6E83EE-2DDA-4D84-A80A-1A54DFC8F078}" type="sibTrans" cxnId="{87C77BBE-BFEB-45DE-987C-AD138CA7FFFB}">
      <dgm:prSet/>
      <dgm:spPr/>
      <dgm:t>
        <a:bodyPr/>
        <a:lstStyle/>
        <a:p>
          <a:endParaRPr lang="cs-CZ"/>
        </a:p>
      </dgm:t>
    </dgm:pt>
    <dgm:pt modelId="{D0D69BB1-1920-4F04-9A94-11C1F48414ED}">
      <dgm:prSet phldrT="[Text]"/>
      <dgm:spPr/>
      <dgm:t>
        <a:bodyPr/>
        <a:lstStyle/>
        <a:p>
          <a:r>
            <a:rPr lang="cs-CZ" dirty="0" smtClean="0"/>
            <a:t>organizační struktura</a:t>
          </a:r>
          <a:endParaRPr lang="cs-CZ" dirty="0"/>
        </a:p>
      </dgm:t>
    </dgm:pt>
    <dgm:pt modelId="{614A311B-28A4-479C-B9A5-A1BD2F1F2143}" type="parTrans" cxnId="{37951441-A44C-4029-A10B-7FDAE98C64F7}">
      <dgm:prSet/>
      <dgm:spPr/>
      <dgm:t>
        <a:bodyPr/>
        <a:lstStyle/>
        <a:p>
          <a:endParaRPr lang="cs-CZ"/>
        </a:p>
      </dgm:t>
    </dgm:pt>
    <dgm:pt modelId="{8734EBD1-98CD-4F69-A67F-2CED06FE430C}" type="sibTrans" cxnId="{37951441-A44C-4029-A10B-7FDAE98C64F7}">
      <dgm:prSet/>
      <dgm:spPr/>
      <dgm:t>
        <a:bodyPr/>
        <a:lstStyle/>
        <a:p>
          <a:endParaRPr lang="cs-CZ"/>
        </a:p>
      </dgm:t>
    </dgm:pt>
    <dgm:pt modelId="{06FD65F9-E3EB-452D-882D-5D5854E77114}">
      <dgm:prSet phldrT="[Text]"/>
      <dgm:spPr/>
      <dgm:t>
        <a:bodyPr/>
        <a:lstStyle/>
        <a:p>
          <a:r>
            <a:rPr lang="cs-CZ" dirty="0" smtClean="0"/>
            <a:t>řízení lidských zdrojů</a:t>
          </a:r>
          <a:endParaRPr lang="cs-CZ" dirty="0"/>
        </a:p>
      </dgm:t>
    </dgm:pt>
    <dgm:pt modelId="{1A59BA4C-C1A4-4548-B75B-0B0CC81260D5}" type="parTrans" cxnId="{01DBF14D-73DD-48C2-A05C-F64E14132C2B}">
      <dgm:prSet/>
      <dgm:spPr/>
      <dgm:t>
        <a:bodyPr/>
        <a:lstStyle/>
        <a:p>
          <a:endParaRPr lang="cs-CZ"/>
        </a:p>
      </dgm:t>
    </dgm:pt>
    <dgm:pt modelId="{4D440822-B885-47CE-837C-88D0C734FEF6}" type="sibTrans" cxnId="{01DBF14D-73DD-48C2-A05C-F64E14132C2B}">
      <dgm:prSet/>
      <dgm:spPr/>
      <dgm:t>
        <a:bodyPr/>
        <a:lstStyle/>
        <a:p>
          <a:endParaRPr lang="cs-CZ"/>
        </a:p>
      </dgm:t>
    </dgm:pt>
    <dgm:pt modelId="{B6F9081C-5F7F-4E6D-948D-51BFFFE367C2}" type="pres">
      <dgm:prSet presAssocID="{286F3824-5027-4BDE-9805-815FD8A3B868}" presName="compositeShape" presStyleCnt="0">
        <dgm:presLayoutVars>
          <dgm:chMax val="7"/>
          <dgm:dir/>
          <dgm:resizeHandles val="exact"/>
        </dgm:presLayoutVars>
      </dgm:prSet>
      <dgm:spPr/>
    </dgm:pt>
    <dgm:pt modelId="{D00F2911-34B9-4AF0-A7BE-5F3775E67168}" type="pres">
      <dgm:prSet presAssocID="{286F3824-5027-4BDE-9805-815FD8A3B868}" presName="wedge1" presStyleLbl="node1" presStyleIdx="0" presStyleCnt="3"/>
      <dgm:spPr/>
      <dgm:t>
        <a:bodyPr/>
        <a:lstStyle/>
        <a:p>
          <a:endParaRPr lang="cs-CZ"/>
        </a:p>
      </dgm:t>
    </dgm:pt>
    <dgm:pt modelId="{BF3CE54C-9DB1-4051-A44E-A778EC05C4F0}" type="pres">
      <dgm:prSet presAssocID="{286F3824-5027-4BDE-9805-815FD8A3B868}" presName="dummy1a" presStyleCnt="0"/>
      <dgm:spPr/>
    </dgm:pt>
    <dgm:pt modelId="{BA399249-4D8C-465D-9B2D-9FF7FE9BFFE3}" type="pres">
      <dgm:prSet presAssocID="{286F3824-5027-4BDE-9805-815FD8A3B868}" presName="dummy1b" presStyleCnt="0"/>
      <dgm:spPr/>
    </dgm:pt>
    <dgm:pt modelId="{FB398716-91EE-42BB-B2F9-6111DB69005B}" type="pres">
      <dgm:prSet presAssocID="{286F3824-5027-4BDE-9805-815FD8A3B86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8B481E-117B-4667-A074-EC4263FF4137}" type="pres">
      <dgm:prSet presAssocID="{286F3824-5027-4BDE-9805-815FD8A3B868}" presName="wedge2" presStyleLbl="node1" presStyleIdx="1" presStyleCnt="3"/>
      <dgm:spPr/>
      <dgm:t>
        <a:bodyPr/>
        <a:lstStyle/>
        <a:p>
          <a:endParaRPr lang="cs-CZ"/>
        </a:p>
      </dgm:t>
    </dgm:pt>
    <dgm:pt modelId="{86B6B188-71B1-4DBA-BB09-E128B9A10B8B}" type="pres">
      <dgm:prSet presAssocID="{286F3824-5027-4BDE-9805-815FD8A3B868}" presName="dummy2a" presStyleCnt="0"/>
      <dgm:spPr/>
    </dgm:pt>
    <dgm:pt modelId="{04AE49E3-3558-4337-810B-DDD8CED9FDC3}" type="pres">
      <dgm:prSet presAssocID="{286F3824-5027-4BDE-9805-815FD8A3B868}" presName="dummy2b" presStyleCnt="0"/>
      <dgm:spPr/>
    </dgm:pt>
    <dgm:pt modelId="{7A5829F0-5B13-40EE-A5F5-2BE14D605DE0}" type="pres">
      <dgm:prSet presAssocID="{286F3824-5027-4BDE-9805-815FD8A3B86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35E415-B24E-40E0-B6B1-D6B2C3DACD6D}" type="pres">
      <dgm:prSet presAssocID="{286F3824-5027-4BDE-9805-815FD8A3B868}" presName="wedge3" presStyleLbl="node1" presStyleIdx="2" presStyleCnt="3"/>
      <dgm:spPr/>
      <dgm:t>
        <a:bodyPr/>
        <a:lstStyle/>
        <a:p>
          <a:endParaRPr lang="cs-CZ"/>
        </a:p>
      </dgm:t>
    </dgm:pt>
    <dgm:pt modelId="{CB9ECCF2-1CAC-4E4A-BDCF-DC716012CBDB}" type="pres">
      <dgm:prSet presAssocID="{286F3824-5027-4BDE-9805-815FD8A3B868}" presName="dummy3a" presStyleCnt="0"/>
      <dgm:spPr/>
    </dgm:pt>
    <dgm:pt modelId="{56F5F8B0-8026-4438-937E-B0F665C6CEC1}" type="pres">
      <dgm:prSet presAssocID="{286F3824-5027-4BDE-9805-815FD8A3B868}" presName="dummy3b" presStyleCnt="0"/>
      <dgm:spPr/>
    </dgm:pt>
    <dgm:pt modelId="{F7A38A21-0781-4319-99D2-3E6B9CF8BD37}" type="pres">
      <dgm:prSet presAssocID="{286F3824-5027-4BDE-9805-815FD8A3B86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468751-3BA9-4343-A2B4-2A6D21B2774C}" type="pres">
      <dgm:prSet presAssocID="{0A6E83EE-2DDA-4D84-A80A-1A54DFC8F078}" presName="arrowWedge1" presStyleLbl="fgSibTrans2D1" presStyleIdx="0" presStyleCnt="3"/>
      <dgm:spPr/>
    </dgm:pt>
    <dgm:pt modelId="{C5CF073D-FE18-43E1-907D-86D20DC4DDB0}" type="pres">
      <dgm:prSet presAssocID="{8734EBD1-98CD-4F69-A67F-2CED06FE430C}" presName="arrowWedge2" presStyleLbl="fgSibTrans2D1" presStyleIdx="1" presStyleCnt="3"/>
      <dgm:spPr/>
    </dgm:pt>
    <dgm:pt modelId="{A12230AD-FD75-4A0E-80A6-DB530E55C2FF}" type="pres">
      <dgm:prSet presAssocID="{4D440822-B885-47CE-837C-88D0C734FEF6}" presName="arrowWedge3" presStyleLbl="fgSibTrans2D1" presStyleIdx="2" presStyleCnt="3"/>
      <dgm:spPr/>
    </dgm:pt>
  </dgm:ptLst>
  <dgm:cxnLst>
    <dgm:cxn modelId="{4E9B12D6-3305-40B0-8161-9895F46BEAD8}" type="presOf" srcId="{06FD65F9-E3EB-452D-882D-5D5854E77114}" destId="{F7A38A21-0781-4319-99D2-3E6B9CF8BD37}" srcOrd="1" destOrd="0" presId="urn:microsoft.com/office/officeart/2005/8/layout/cycle8"/>
    <dgm:cxn modelId="{A64A180E-AD28-49F3-B6F3-6E759B0173DD}" type="presOf" srcId="{D0D69BB1-1920-4F04-9A94-11C1F48414ED}" destId="{BF8B481E-117B-4667-A074-EC4263FF4137}" srcOrd="0" destOrd="0" presId="urn:microsoft.com/office/officeart/2005/8/layout/cycle8"/>
    <dgm:cxn modelId="{37951441-A44C-4029-A10B-7FDAE98C64F7}" srcId="{286F3824-5027-4BDE-9805-815FD8A3B868}" destId="{D0D69BB1-1920-4F04-9A94-11C1F48414ED}" srcOrd="1" destOrd="0" parTransId="{614A311B-28A4-479C-B9A5-A1BD2F1F2143}" sibTransId="{8734EBD1-98CD-4F69-A67F-2CED06FE430C}"/>
    <dgm:cxn modelId="{17E4671A-3DD8-44D6-9AF6-B64229AAB0A0}" type="presOf" srcId="{2464E471-AEC6-43F0-A277-AE4A074B4855}" destId="{D00F2911-34B9-4AF0-A7BE-5F3775E67168}" srcOrd="0" destOrd="0" presId="urn:microsoft.com/office/officeart/2005/8/layout/cycle8"/>
    <dgm:cxn modelId="{33B5EA38-72A5-49BC-9C89-F79845372763}" type="presOf" srcId="{06FD65F9-E3EB-452D-882D-5D5854E77114}" destId="{B435E415-B24E-40E0-B6B1-D6B2C3DACD6D}" srcOrd="0" destOrd="0" presId="urn:microsoft.com/office/officeart/2005/8/layout/cycle8"/>
    <dgm:cxn modelId="{01DBF14D-73DD-48C2-A05C-F64E14132C2B}" srcId="{286F3824-5027-4BDE-9805-815FD8A3B868}" destId="{06FD65F9-E3EB-452D-882D-5D5854E77114}" srcOrd="2" destOrd="0" parTransId="{1A59BA4C-C1A4-4548-B75B-0B0CC81260D5}" sibTransId="{4D440822-B885-47CE-837C-88D0C734FEF6}"/>
    <dgm:cxn modelId="{526E5CCE-8E73-4032-ACE0-BE80B55BDE99}" type="presOf" srcId="{2464E471-AEC6-43F0-A277-AE4A074B4855}" destId="{FB398716-91EE-42BB-B2F9-6111DB69005B}" srcOrd="1" destOrd="0" presId="urn:microsoft.com/office/officeart/2005/8/layout/cycle8"/>
    <dgm:cxn modelId="{8063F4AF-679F-4950-9467-FF14647166F7}" type="presOf" srcId="{286F3824-5027-4BDE-9805-815FD8A3B868}" destId="{B6F9081C-5F7F-4E6D-948D-51BFFFE367C2}" srcOrd="0" destOrd="0" presId="urn:microsoft.com/office/officeart/2005/8/layout/cycle8"/>
    <dgm:cxn modelId="{54B8DD20-54F4-47F5-8C14-9B8A0946B849}" type="presOf" srcId="{D0D69BB1-1920-4F04-9A94-11C1F48414ED}" destId="{7A5829F0-5B13-40EE-A5F5-2BE14D605DE0}" srcOrd="1" destOrd="0" presId="urn:microsoft.com/office/officeart/2005/8/layout/cycle8"/>
    <dgm:cxn modelId="{87C77BBE-BFEB-45DE-987C-AD138CA7FFFB}" srcId="{286F3824-5027-4BDE-9805-815FD8A3B868}" destId="{2464E471-AEC6-43F0-A277-AE4A074B4855}" srcOrd="0" destOrd="0" parTransId="{A5233D68-5410-4817-A25C-17818ED1596C}" sibTransId="{0A6E83EE-2DDA-4D84-A80A-1A54DFC8F078}"/>
    <dgm:cxn modelId="{4B947538-73F5-471E-AC5D-9C292046253F}" type="presParOf" srcId="{B6F9081C-5F7F-4E6D-948D-51BFFFE367C2}" destId="{D00F2911-34B9-4AF0-A7BE-5F3775E67168}" srcOrd="0" destOrd="0" presId="urn:microsoft.com/office/officeart/2005/8/layout/cycle8"/>
    <dgm:cxn modelId="{08ED8859-DBCB-4CBE-ABFB-35CA614D772A}" type="presParOf" srcId="{B6F9081C-5F7F-4E6D-948D-51BFFFE367C2}" destId="{BF3CE54C-9DB1-4051-A44E-A778EC05C4F0}" srcOrd="1" destOrd="0" presId="urn:microsoft.com/office/officeart/2005/8/layout/cycle8"/>
    <dgm:cxn modelId="{79F36B3B-484B-4A9B-95AA-53461AFEE736}" type="presParOf" srcId="{B6F9081C-5F7F-4E6D-948D-51BFFFE367C2}" destId="{BA399249-4D8C-465D-9B2D-9FF7FE9BFFE3}" srcOrd="2" destOrd="0" presId="urn:microsoft.com/office/officeart/2005/8/layout/cycle8"/>
    <dgm:cxn modelId="{CE82E16F-907F-459A-9860-F2706B91FBEC}" type="presParOf" srcId="{B6F9081C-5F7F-4E6D-948D-51BFFFE367C2}" destId="{FB398716-91EE-42BB-B2F9-6111DB69005B}" srcOrd="3" destOrd="0" presId="urn:microsoft.com/office/officeart/2005/8/layout/cycle8"/>
    <dgm:cxn modelId="{BA21AFDC-AE1C-4253-AFFB-238EDA8C50D2}" type="presParOf" srcId="{B6F9081C-5F7F-4E6D-948D-51BFFFE367C2}" destId="{BF8B481E-117B-4667-A074-EC4263FF4137}" srcOrd="4" destOrd="0" presId="urn:microsoft.com/office/officeart/2005/8/layout/cycle8"/>
    <dgm:cxn modelId="{6C6DC091-A0F8-4366-8686-FD776A4A3C50}" type="presParOf" srcId="{B6F9081C-5F7F-4E6D-948D-51BFFFE367C2}" destId="{86B6B188-71B1-4DBA-BB09-E128B9A10B8B}" srcOrd="5" destOrd="0" presId="urn:microsoft.com/office/officeart/2005/8/layout/cycle8"/>
    <dgm:cxn modelId="{886DF6F9-BA3F-4E94-92EF-9FA7520A7D5B}" type="presParOf" srcId="{B6F9081C-5F7F-4E6D-948D-51BFFFE367C2}" destId="{04AE49E3-3558-4337-810B-DDD8CED9FDC3}" srcOrd="6" destOrd="0" presId="urn:microsoft.com/office/officeart/2005/8/layout/cycle8"/>
    <dgm:cxn modelId="{8E17DF40-CF05-422A-BAE9-9222B39E4840}" type="presParOf" srcId="{B6F9081C-5F7F-4E6D-948D-51BFFFE367C2}" destId="{7A5829F0-5B13-40EE-A5F5-2BE14D605DE0}" srcOrd="7" destOrd="0" presId="urn:microsoft.com/office/officeart/2005/8/layout/cycle8"/>
    <dgm:cxn modelId="{E2CF6BBA-B2FB-40A2-B9B6-13078F4C2400}" type="presParOf" srcId="{B6F9081C-5F7F-4E6D-948D-51BFFFE367C2}" destId="{B435E415-B24E-40E0-B6B1-D6B2C3DACD6D}" srcOrd="8" destOrd="0" presId="urn:microsoft.com/office/officeart/2005/8/layout/cycle8"/>
    <dgm:cxn modelId="{AEE53731-F13A-4776-A9CE-5487E439BC98}" type="presParOf" srcId="{B6F9081C-5F7F-4E6D-948D-51BFFFE367C2}" destId="{CB9ECCF2-1CAC-4E4A-BDCF-DC716012CBDB}" srcOrd="9" destOrd="0" presId="urn:microsoft.com/office/officeart/2005/8/layout/cycle8"/>
    <dgm:cxn modelId="{26AE474A-9D13-45F6-BF43-433F2DD03F62}" type="presParOf" srcId="{B6F9081C-5F7F-4E6D-948D-51BFFFE367C2}" destId="{56F5F8B0-8026-4438-937E-B0F665C6CEC1}" srcOrd="10" destOrd="0" presId="urn:microsoft.com/office/officeart/2005/8/layout/cycle8"/>
    <dgm:cxn modelId="{8A836691-3D40-444F-A9FC-CC3261AFCD48}" type="presParOf" srcId="{B6F9081C-5F7F-4E6D-948D-51BFFFE367C2}" destId="{F7A38A21-0781-4319-99D2-3E6B9CF8BD37}" srcOrd="11" destOrd="0" presId="urn:microsoft.com/office/officeart/2005/8/layout/cycle8"/>
    <dgm:cxn modelId="{3416C04F-2632-4BF3-9D08-2C15BDE4D3B0}" type="presParOf" srcId="{B6F9081C-5F7F-4E6D-948D-51BFFFE367C2}" destId="{06468751-3BA9-4343-A2B4-2A6D21B2774C}" srcOrd="12" destOrd="0" presId="urn:microsoft.com/office/officeart/2005/8/layout/cycle8"/>
    <dgm:cxn modelId="{C7683720-A882-45C7-817D-DA5E226FDBC8}" type="presParOf" srcId="{B6F9081C-5F7F-4E6D-948D-51BFFFE367C2}" destId="{C5CF073D-FE18-43E1-907D-86D20DC4DDB0}" srcOrd="13" destOrd="0" presId="urn:microsoft.com/office/officeart/2005/8/layout/cycle8"/>
    <dgm:cxn modelId="{6B823DB3-01BE-49BC-9FF2-698F60868929}" type="presParOf" srcId="{B6F9081C-5F7F-4E6D-948D-51BFFFE367C2}" destId="{A12230AD-FD75-4A0E-80A6-DB530E55C2FF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5E733E0-A24C-4839-A376-0122536EB8C3}" type="doc">
      <dgm:prSet loTypeId="urn:microsoft.com/office/officeart/2005/8/layout/radial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82604946-6332-4583-ADE6-1DA153AC9DD2}">
      <dgm:prSet phldrT="[Text]"/>
      <dgm:spPr/>
      <dgm:t>
        <a:bodyPr/>
        <a:lstStyle/>
        <a:p>
          <a:r>
            <a:rPr lang="cs-CZ" dirty="0" smtClean="0"/>
            <a:t>pracovník</a:t>
          </a:r>
          <a:endParaRPr lang="cs-CZ" dirty="0"/>
        </a:p>
      </dgm:t>
    </dgm:pt>
    <dgm:pt modelId="{09124BF7-5CCB-4C62-B783-77D6D37CB853}" type="parTrans" cxnId="{57FB2498-6E0A-46DA-BFD2-BD56048CFA77}">
      <dgm:prSet/>
      <dgm:spPr/>
      <dgm:t>
        <a:bodyPr/>
        <a:lstStyle/>
        <a:p>
          <a:endParaRPr lang="cs-CZ"/>
        </a:p>
      </dgm:t>
    </dgm:pt>
    <dgm:pt modelId="{9286DE3F-47D8-4B01-96C2-B240F856073F}" type="sibTrans" cxnId="{57FB2498-6E0A-46DA-BFD2-BD56048CFA77}">
      <dgm:prSet/>
      <dgm:spPr/>
      <dgm:t>
        <a:bodyPr/>
        <a:lstStyle/>
        <a:p>
          <a:endParaRPr lang="cs-CZ"/>
        </a:p>
      </dgm:t>
    </dgm:pt>
    <dgm:pt modelId="{AA1B8320-700E-453D-B361-60D9D8E3A0CF}">
      <dgm:prSet phldrT="[Text]"/>
      <dgm:spPr/>
      <dgm:t>
        <a:bodyPr/>
        <a:lstStyle/>
        <a:p>
          <a:r>
            <a:rPr lang="cs-CZ" dirty="0" smtClean="0"/>
            <a:t>manažer</a:t>
          </a:r>
          <a:endParaRPr lang="cs-CZ" dirty="0"/>
        </a:p>
      </dgm:t>
    </dgm:pt>
    <dgm:pt modelId="{ADDB7E6A-C442-45B4-BE6A-BB9ECCF2AFB2}" type="parTrans" cxnId="{6C69D6AE-CBF6-42E1-9947-4AA256FE2C62}">
      <dgm:prSet/>
      <dgm:spPr/>
      <dgm:t>
        <a:bodyPr/>
        <a:lstStyle/>
        <a:p>
          <a:endParaRPr lang="cs-CZ"/>
        </a:p>
      </dgm:t>
    </dgm:pt>
    <dgm:pt modelId="{2B65078D-95F9-4924-AB23-43969F66E398}" type="sibTrans" cxnId="{6C69D6AE-CBF6-42E1-9947-4AA256FE2C62}">
      <dgm:prSet/>
      <dgm:spPr/>
      <dgm:t>
        <a:bodyPr/>
        <a:lstStyle/>
        <a:p>
          <a:endParaRPr lang="cs-CZ"/>
        </a:p>
      </dgm:t>
    </dgm:pt>
    <dgm:pt modelId="{D23F6DF4-CBE2-4BD1-BE8A-6C79E313DA60}">
      <dgm:prSet phldrT="[Text]"/>
      <dgm:spPr/>
      <dgm:t>
        <a:bodyPr/>
        <a:lstStyle/>
        <a:p>
          <a:r>
            <a:rPr lang="cs-CZ" dirty="0" smtClean="0"/>
            <a:t>kolegové</a:t>
          </a:r>
          <a:endParaRPr lang="cs-CZ" dirty="0"/>
        </a:p>
      </dgm:t>
    </dgm:pt>
    <dgm:pt modelId="{BB4CD634-4E6C-4F15-BE86-769674772370}" type="parTrans" cxnId="{1604AD0A-B0A9-4DE1-8E38-45C676654DD4}">
      <dgm:prSet/>
      <dgm:spPr/>
      <dgm:t>
        <a:bodyPr/>
        <a:lstStyle/>
        <a:p>
          <a:endParaRPr lang="cs-CZ"/>
        </a:p>
      </dgm:t>
    </dgm:pt>
    <dgm:pt modelId="{294EB7E1-AFF0-4F30-AD98-2CD64D9A1178}" type="sibTrans" cxnId="{1604AD0A-B0A9-4DE1-8E38-45C676654DD4}">
      <dgm:prSet/>
      <dgm:spPr/>
      <dgm:t>
        <a:bodyPr/>
        <a:lstStyle/>
        <a:p>
          <a:endParaRPr lang="cs-CZ"/>
        </a:p>
      </dgm:t>
    </dgm:pt>
    <dgm:pt modelId="{D7A3F76D-F667-47FE-BA6E-5A43D65159F6}">
      <dgm:prSet phldrT="[Text]"/>
      <dgm:spPr/>
      <dgm:t>
        <a:bodyPr/>
        <a:lstStyle/>
        <a:p>
          <a:r>
            <a:rPr lang="cs-CZ" dirty="0" smtClean="0"/>
            <a:t>klient</a:t>
          </a:r>
          <a:endParaRPr lang="cs-CZ" dirty="0"/>
        </a:p>
      </dgm:t>
    </dgm:pt>
    <dgm:pt modelId="{9431B597-2A54-46E8-8471-5BF678A44556}" type="parTrans" cxnId="{1FC98A95-7A09-4FB8-BE94-6323D00AF195}">
      <dgm:prSet/>
      <dgm:spPr/>
      <dgm:t>
        <a:bodyPr/>
        <a:lstStyle/>
        <a:p>
          <a:endParaRPr lang="cs-CZ"/>
        </a:p>
      </dgm:t>
    </dgm:pt>
    <dgm:pt modelId="{BD809406-21F2-4201-B8C9-F15E3D8B98DC}" type="sibTrans" cxnId="{1FC98A95-7A09-4FB8-BE94-6323D00AF195}">
      <dgm:prSet/>
      <dgm:spPr/>
      <dgm:t>
        <a:bodyPr/>
        <a:lstStyle/>
        <a:p>
          <a:endParaRPr lang="cs-CZ"/>
        </a:p>
      </dgm:t>
    </dgm:pt>
    <dgm:pt modelId="{9F973781-094F-47AE-834F-0A64D9052717}">
      <dgm:prSet phldrT="[Text]"/>
      <dgm:spPr/>
      <dgm:t>
        <a:bodyPr/>
        <a:lstStyle/>
        <a:p>
          <a:r>
            <a:rPr lang="cs-CZ" dirty="0" smtClean="0"/>
            <a:t>dodavatel</a:t>
          </a:r>
          <a:endParaRPr lang="cs-CZ" dirty="0"/>
        </a:p>
      </dgm:t>
    </dgm:pt>
    <dgm:pt modelId="{D0590C1F-0B77-4583-9EC2-B6479374A90A}" type="parTrans" cxnId="{20EA51A7-02FC-4B8A-A524-6916DAF633BE}">
      <dgm:prSet/>
      <dgm:spPr/>
      <dgm:t>
        <a:bodyPr/>
        <a:lstStyle/>
        <a:p>
          <a:endParaRPr lang="cs-CZ"/>
        </a:p>
      </dgm:t>
    </dgm:pt>
    <dgm:pt modelId="{CE5A2C9D-04CC-434F-B779-AC0803A668D3}" type="sibTrans" cxnId="{20EA51A7-02FC-4B8A-A524-6916DAF633BE}">
      <dgm:prSet/>
      <dgm:spPr/>
      <dgm:t>
        <a:bodyPr/>
        <a:lstStyle/>
        <a:p>
          <a:endParaRPr lang="cs-CZ"/>
        </a:p>
      </dgm:t>
    </dgm:pt>
    <dgm:pt modelId="{1DC616BE-D06C-4F55-9167-9259000481A5}" type="pres">
      <dgm:prSet presAssocID="{E5E733E0-A24C-4839-A376-0122536EB8C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E39C908-7C79-433D-B1A0-B9E812DB8FB1}" type="pres">
      <dgm:prSet presAssocID="{82604946-6332-4583-ADE6-1DA153AC9DD2}" presName="centerShape" presStyleLbl="node0" presStyleIdx="0" presStyleCnt="1"/>
      <dgm:spPr/>
      <dgm:t>
        <a:bodyPr/>
        <a:lstStyle/>
        <a:p>
          <a:endParaRPr lang="cs-CZ"/>
        </a:p>
      </dgm:t>
    </dgm:pt>
    <dgm:pt modelId="{5A585C10-4DD0-474E-B859-3E9729AED5EF}" type="pres">
      <dgm:prSet presAssocID="{ADDB7E6A-C442-45B4-BE6A-BB9ECCF2AFB2}" presName="parTrans" presStyleLbl="sibTrans2D1" presStyleIdx="0" presStyleCnt="4" custAng="10800000"/>
      <dgm:spPr/>
      <dgm:t>
        <a:bodyPr/>
        <a:lstStyle/>
        <a:p>
          <a:endParaRPr lang="cs-CZ"/>
        </a:p>
      </dgm:t>
    </dgm:pt>
    <dgm:pt modelId="{8E9D78A9-4F7A-4A1C-B947-FC165FF98A63}" type="pres">
      <dgm:prSet presAssocID="{ADDB7E6A-C442-45B4-BE6A-BB9ECCF2AFB2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4C348195-03DD-4075-A318-5193D11F7A7F}" type="pres">
      <dgm:prSet presAssocID="{AA1B8320-700E-453D-B361-60D9D8E3A0C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01CE60-8E89-4188-B99C-F705B8E5EFC7}" type="pres">
      <dgm:prSet presAssocID="{BB4CD634-4E6C-4F15-BE86-769674772370}" presName="parTrans" presStyleLbl="sibTrans2D1" presStyleIdx="1" presStyleCnt="4" custAng="10800000"/>
      <dgm:spPr/>
      <dgm:t>
        <a:bodyPr/>
        <a:lstStyle/>
        <a:p>
          <a:endParaRPr lang="cs-CZ"/>
        </a:p>
      </dgm:t>
    </dgm:pt>
    <dgm:pt modelId="{4EA244F2-09A8-473B-8730-397DF8CEF6D1}" type="pres">
      <dgm:prSet presAssocID="{BB4CD634-4E6C-4F15-BE86-769674772370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35BAF3D3-316E-4700-8B49-0113668108AF}" type="pres">
      <dgm:prSet presAssocID="{D23F6DF4-CBE2-4BD1-BE8A-6C79E313DA6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EF52E2-1F03-40CE-BEF9-72D4093DD204}" type="pres">
      <dgm:prSet presAssocID="{9431B597-2A54-46E8-8471-5BF678A44556}" presName="parTrans" presStyleLbl="sibTrans2D1" presStyleIdx="2" presStyleCnt="4" custAng="10800000"/>
      <dgm:spPr/>
      <dgm:t>
        <a:bodyPr/>
        <a:lstStyle/>
        <a:p>
          <a:endParaRPr lang="cs-CZ"/>
        </a:p>
      </dgm:t>
    </dgm:pt>
    <dgm:pt modelId="{B52BC3A9-FCF2-40D6-A9DB-1D9491EA69D2}" type="pres">
      <dgm:prSet presAssocID="{9431B597-2A54-46E8-8471-5BF678A44556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8CEF9C67-426D-4EFF-8522-92D41BCA9EF9}" type="pres">
      <dgm:prSet presAssocID="{D7A3F76D-F667-47FE-BA6E-5A43D65159F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6B4336-FBD6-416E-9814-6177FC120F19}" type="pres">
      <dgm:prSet presAssocID="{D0590C1F-0B77-4583-9EC2-B6479374A90A}" presName="parTrans" presStyleLbl="sibTrans2D1" presStyleIdx="3" presStyleCnt="4" custAng="10800000"/>
      <dgm:spPr/>
      <dgm:t>
        <a:bodyPr/>
        <a:lstStyle/>
        <a:p>
          <a:endParaRPr lang="cs-CZ"/>
        </a:p>
      </dgm:t>
    </dgm:pt>
    <dgm:pt modelId="{60A51814-997B-4FE5-8BCF-8EED2D6F230C}" type="pres">
      <dgm:prSet presAssocID="{D0590C1F-0B77-4583-9EC2-B6479374A90A}" presName="connectorText" presStyleLbl="sibTrans2D1" presStyleIdx="3" presStyleCnt="4"/>
      <dgm:spPr/>
      <dgm:t>
        <a:bodyPr/>
        <a:lstStyle/>
        <a:p>
          <a:endParaRPr lang="cs-CZ"/>
        </a:p>
      </dgm:t>
    </dgm:pt>
    <dgm:pt modelId="{54DB351D-773F-4A55-989C-2BAAB3223157}" type="pres">
      <dgm:prSet presAssocID="{9F973781-094F-47AE-834F-0A64D905271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7FB2498-6E0A-46DA-BFD2-BD56048CFA77}" srcId="{E5E733E0-A24C-4839-A376-0122536EB8C3}" destId="{82604946-6332-4583-ADE6-1DA153AC9DD2}" srcOrd="0" destOrd="0" parTransId="{09124BF7-5CCB-4C62-B783-77D6D37CB853}" sibTransId="{9286DE3F-47D8-4B01-96C2-B240F856073F}"/>
    <dgm:cxn modelId="{8EF28D1A-9572-494D-B202-E1E602127CAC}" type="presOf" srcId="{D0590C1F-0B77-4583-9EC2-B6479374A90A}" destId="{7D6B4336-FBD6-416E-9814-6177FC120F19}" srcOrd="0" destOrd="0" presId="urn:microsoft.com/office/officeart/2005/8/layout/radial5"/>
    <dgm:cxn modelId="{27831891-101B-4751-AD7B-A6FD8CD64982}" type="presOf" srcId="{9431B597-2A54-46E8-8471-5BF678A44556}" destId="{B52BC3A9-FCF2-40D6-A9DB-1D9491EA69D2}" srcOrd="1" destOrd="0" presId="urn:microsoft.com/office/officeart/2005/8/layout/radial5"/>
    <dgm:cxn modelId="{7B7511DD-8F71-43FB-9D78-038AC58A602F}" type="presOf" srcId="{9431B597-2A54-46E8-8471-5BF678A44556}" destId="{12EF52E2-1F03-40CE-BEF9-72D4093DD204}" srcOrd="0" destOrd="0" presId="urn:microsoft.com/office/officeart/2005/8/layout/radial5"/>
    <dgm:cxn modelId="{AAD47724-8AE3-471F-A895-FD95F77249D9}" type="presOf" srcId="{ADDB7E6A-C442-45B4-BE6A-BB9ECCF2AFB2}" destId="{5A585C10-4DD0-474E-B859-3E9729AED5EF}" srcOrd="0" destOrd="0" presId="urn:microsoft.com/office/officeart/2005/8/layout/radial5"/>
    <dgm:cxn modelId="{C664287B-E228-4D0D-9872-45A1AAD852EB}" type="presOf" srcId="{D23F6DF4-CBE2-4BD1-BE8A-6C79E313DA60}" destId="{35BAF3D3-316E-4700-8B49-0113668108AF}" srcOrd="0" destOrd="0" presId="urn:microsoft.com/office/officeart/2005/8/layout/radial5"/>
    <dgm:cxn modelId="{1604AD0A-B0A9-4DE1-8E38-45C676654DD4}" srcId="{82604946-6332-4583-ADE6-1DA153AC9DD2}" destId="{D23F6DF4-CBE2-4BD1-BE8A-6C79E313DA60}" srcOrd="1" destOrd="0" parTransId="{BB4CD634-4E6C-4F15-BE86-769674772370}" sibTransId="{294EB7E1-AFF0-4F30-AD98-2CD64D9A1178}"/>
    <dgm:cxn modelId="{753C6A45-07E5-445E-A0FD-E51003DDA9A7}" type="presOf" srcId="{9F973781-094F-47AE-834F-0A64D9052717}" destId="{54DB351D-773F-4A55-989C-2BAAB3223157}" srcOrd="0" destOrd="0" presId="urn:microsoft.com/office/officeart/2005/8/layout/radial5"/>
    <dgm:cxn modelId="{284AD608-0244-4FD8-8E3A-078183E1DFE3}" type="presOf" srcId="{ADDB7E6A-C442-45B4-BE6A-BB9ECCF2AFB2}" destId="{8E9D78A9-4F7A-4A1C-B947-FC165FF98A63}" srcOrd="1" destOrd="0" presId="urn:microsoft.com/office/officeart/2005/8/layout/radial5"/>
    <dgm:cxn modelId="{561E5071-E66B-4FCB-AA9E-04B9D7A34C6A}" type="presOf" srcId="{82604946-6332-4583-ADE6-1DA153AC9DD2}" destId="{CE39C908-7C79-433D-B1A0-B9E812DB8FB1}" srcOrd="0" destOrd="0" presId="urn:microsoft.com/office/officeart/2005/8/layout/radial5"/>
    <dgm:cxn modelId="{46A025F1-0D61-43EE-B660-9353B85B6E9F}" type="presOf" srcId="{E5E733E0-A24C-4839-A376-0122536EB8C3}" destId="{1DC616BE-D06C-4F55-9167-9259000481A5}" srcOrd="0" destOrd="0" presId="urn:microsoft.com/office/officeart/2005/8/layout/radial5"/>
    <dgm:cxn modelId="{6C69D6AE-CBF6-42E1-9947-4AA256FE2C62}" srcId="{82604946-6332-4583-ADE6-1DA153AC9DD2}" destId="{AA1B8320-700E-453D-B361-60D9D8E3A0CF}" srcOrd="0" destOrd="0" parTransId="{ADDB7E6A-C442-45B4-BE6A-BB9ECCF2AFB2}" sibTransId="{2B65078D-95F9-4924-AB23-43969F66E398}"/>
    <dgm:cxn modelId="{4F1C97D3-B4CA-4987-9CAF-B59AFFD709C3}" type="presOf" srcId="{BB4CD634-4E6C-4F15-BE86-769674772370}" destId="{4EA244F2-09A8-473B-8730-397DF8CEF6D1}" srcOrd="1" destOrd="0" presId="urn:microsoft.com/office/officeart/2005/8/layout/radial5"/>
    <dgm:cxn modelId="{1201D42C-3494-4FBC-A084-41B7BE99A01E}" type="presOf" srcId="{BB4CD634-4E6C-4F15-BE86-769674772370}" destId="{9901CE60-8E89-4188-B99C-F705B8E5EFC7}" srcOrd="0" destOrd="0" presId="urn:microsoft.com/office/officeart/2005/8/layout/radial5"/>
    <dgm:cxn modelId="{20B5EC56-3395-4A15-983D-DEC6CF667ABD}" type="presOf" srcId="{AA1B8320-700E-453D-B361-60D9D8E3A0CF}" destId="{4C348195-03DD-4075-A318-5193D11F7A7F}" srcOrd="0" destOrd="0" presId="urn:microsoft.com/office/officeart/2005/8/layout/radial5"/>
    <dgm:cxn modelId="{F1BF124E-72A1-4C20-8AD6-65EA893DA45D}" type="presOf" srcId="{D0590C1F-0B77-4583-9EC2-B6479374A90A}" destId="{60A51814-997B-4FE5-8BCF-8EED2D6F230C}" srcOrd="1" destOrd="0" presId="urn:microsoft.com/office/officeart/2005/8/layout/radial5"/>
    <dgm:cxn modelId="{20EA51A7-02FC-4B8A-A524-6916DAF633BE}" srcId="{82604946-6332-4583-ADE6-1DA153AC9DD2}" destId="{9F973781-094F-47AE-834F-0A64D9052717}" srcOrd="3" destOrd="0" parTransId="{D0590C1F-0B77-4583-9EC2-B6479374A90A}" sibTransId="{CE5A2C9D-04CC-434F-B779-AC0803A668D3}"/>
    <dgm:cxn modelId="{D3B0521C-9539-4E30-BF1A-062EFBE4581C}" type="presOf" srcId="{D7A3F76D-F667-47FE-BA6E-5A43D65159F6}" destId="{8CEF9C67-426D-4EFF-8522-92D41BCA9EF9}" srcOrd="0" destOrd="0" presId="urn:microsoft.com/office/officeart/2005/8/layout/radial5"/>
    <dgm:cxn modelId="{1FC98A95-7A09-4FB8-BE94-6323D00AF195}" srcId="{82604946-6332-4583-ADE6-1DA153AC9DD2}" destId="{D7A3F76D-F667-47FE-BA6E-5A43D65159F6}" srcOrd="2" destOrd="0" parTransId="{9431B597-2A54-46E8-8471-5BF678A44556}" sibTransId="{BD809406-21F2-4201-B8C9-F15E3D8B98DC}"/>
    <dgm:cxn modelId="{711F2DE7-1ACE-43B8-AA8F-0EC74D1F1963}" type="presParOf" srcId="{1DC616BE-D06C-4F55-9167-9259000481A5}" destId="{CE39C908-7C79-433D-B1A0-B9E812DB8FB1}" srcOrd="0" destOrd="0" presId="urn:microsoft.com/office/officeart/2005/8/layout/radial5"/>
    <dgm:cxn modelId="{F3E9E1FA-B83F-45AE-9EBA-5F77E1AECD2D}" type="presParOf" srcId="{1DC616BE-D06C-4F55-9167-9259000481A5}" destId="{5A585C10-4DD0-474E-B859-3E9729AED5EF}" srcOrd="1" destOrd="0" presId="urn:microsoft.com/office/officeart/2005/8/layout/radial5"/>
    <dgm:cxn modelId="{8A8E88F8-3932-45E0-ABC9-55197CD3D2BC}" type="presParOf" srcId="{5A585C10-4DD0-474E-B859-3E9729AED5EF}" destId="{8E9D78A9-4F7A-4A1C-B947-FC165FF98A63}" srcOrd="0" destOrd="0" presId="urn:microsoft.com/office/officeart/2005/8/layout/radial5"/>
    <dgm:cxn modelId="{072692A2-7850-4B70-A7E0-0FA91EB77FCF}" type="presParOf" srcId="{1DC616BE-D06C-4F55-9167-9259000481A5}" destId="{4C348195-03DD-4075-A318-5193D11F7A7F}" srcOrd="2" destOrd="0" presId="urn:microsoft.com/office/officeart/2005/8/layout/radial5"/>
    <dgm:cxn modelId="{117B7F60-68C1-4CB0-8B55-B0B26A386940}" type="presParOf" srcId="{1DC616BE-D06C-4F55-9167-9259000481A5}" destId="{9901CE60-8E89-4188-B99C-F705B8E5EFC7}" srcOrd="3" destOrd="0" presId="urn:microsoft.com/office/officeart/2005/8/layout/radial5"/>
    <dgm:cxn modelId="{17FA2FD7-42EF-49DD-9D1D-37D848ED4557}" type="presParOf" srcId="{9901CE60-8E89-4188-B99C-F705B8E5EFC7}" destId="{4EA244F2-09A8-473B-8730-397DF8CEF6D1}" srcOrd="0" destOrd="0" presId="urn:microsoft.com/office/officeart/2005/8/layout/radial5"/>
    <dgm:cxn modelId="{0DDFBD5C-D0AF-446B-9FCC-F4E3F0882154}" type="presParOf" srcId="{1DC616BE-D06C-4F55-9167-9259000481A5}" destId="{35BAF3D3-316E-4700-8B49-0113668108AF}" srcOrd="4" destOrd="0" presId="urn:microsoft.com/office/officeart/2005/8/layout/radial5"/>
    <dgm:cxn modelId="{35CB84A4-9131-4715-8CD2-FF6D4C5E5CA0}" type="presParOf" srcId="{1DC616BE-D06C-4F55-9167-9259000481A5}" destId="{12EF52E2-1F03-40CE-BEF9-72D4093DD204}" srcOrd="5" destOrd="0" presId="urn:microsoft.com/office/officeart/2005/8/layout/radial5"/>
    <dgm:cxn modelId="{4A20D394-5841-4880-BA46-74A33F0965FE}" type="presParOf" srcId="{12EF52E2-1F03-40CE-BEF9-72D4093DD204}" destId="{B52BC3A9-FCF2-40D6-A9DB-1D9491EA69D2}" srcOrd="0" destOrd="0" presId="urn:microsoft.com/office/officeart/2005/8/layout/radial5"/>
    <dgm:cxn modelId="{CF960FA1-5FC2-4249-8EE0-24D0E0C8CD39}" type="presParOf" srcId="{1DC616BE-D06C-4F55-9167-9259000481A5}" destId="{8CEF9C67-426D-4EFF-8522-92D41BCA9EF9}" srcOrd="6" destOrd="0" presId="urn:microsoft.com/office/officeart/2005/8/layout/radial5"/>
    <dgm:cxn modelId="{F2DE2A7E-D851-4739-87AF-A2BF72973182}" type="presParOf" srcId="{1DC616BE-D06C-4F55-9167-9259000481A5}" destId="{7D6B4336-FBD6-416E-9814-6177FC120F19}" srcOrd="7" destOrd="0" presId="urn:microsoft.com/office/officeart/2005/8/layout/radial5"/>
    <dgm:cxn modelId="{2D02A299-7ED3-429C-8B40-8C5459D8F0C3}" type="presParOf" srcId="{7D6B4336-FBD6-416E-9814-6177FC120F19}" destId="{60A51814-997B-4FE5-8BCF-8EED2D6F230C}" srcOrd="0" destOrd="0" presId="urn:microsoft.com/office/officeart/2005/8/layout/radial5"/>
    <dgm:cxn modelId="{282DB716-B47B-4254-B79E-1BD46DD281C2}" type="presParOf" srcId="{1DC616BE-D06C-4F55-9167-9259000481A5}" destId="{54DB351D-773F-4A55-989C-2BAAB3223157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2252347-9C1E-4525-A3EA-63ABDF0D9021}" type="doc">
      <dgm:prSet loTypeId="urn:microsoft.com/office/officeart/2005/8/layout/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6787300E-4C04-4BAB-84E0-19AC1731E9F0}">
      <dgm:prSet phldrT="[Text]" custT="1"/>
      <dgm:spPr/>
      <dgm:t>
        <a:bodyPr/>
        <a:lstStyle/>
        <a:p>
          <a:r>
            <a:rPr lang="cs-CZ" sz="1800" dirty="0" smtClean="0"/>
            <a:t>1. definovat cíle, tzn. co očekávám od tohoto typu zpětné vazby </a:t>
          </a:r>
          <a:endParaRPr lang="cs-CZ" sz="1800" dirty="0"/>
        </a:p>
      </dgm:t>
    </dgm:pt>
    <dgm:pt modelId="{D3688F3E-4606-466F-BF12-31A791226AEB}" type="parTrans" cxnId="{A5FD3912-D0EB-47C8-AE77-814B148CDF76}">
      <dgm:prSet/>
      <dgm:spPr/>
      <dgm:t>
        <a:bodyPr/>
        <a:lstStyle/>
        <a:p>
          <a:endParaRPr lang="cs-CZ"/>
        </a:p>
      </dgm:t>
    </dgm:pt>
    <dgm:pt modelId="{4299285D-693D-404A-B094-346F3BB0C86C}" type="sibTrans" cxnId="{A5FD3912-D0EB-47C8-AE77-814B148CDF76}">
      <dgm:prSet/>
      <dgm:spPr/>
      <dgm:t>
        <a:bodyPr/>
        <a:lstStyle/>
        <a:p>
          <a:endParaRPr lang="cs-CZ"/>
        </a:p>
      </dgm:t>
    </dgm:pt>
    <dgm:pt modelId="{C38D4132-8332-4FD8-A2F9-21CE52A046EB}">
      <dgm:prSet phldrT="[Text]" custT="1"/>
      <dgm:spPr/>
      <dgm:t>
        <a:bodyPr/>
        <a:lstStyle/>
        <a:p>
          <a:r>
            <a:rPr lang="cs-CZ" sz="1800" dirty="0" smtClean="0"/>
            <a:t>3. rozhodnout, kdo bude zpětnou vazbu poskytovat </a:t>
          </a:r>
          <a:endParaRPr lang="cs-CZ" sz="1800" dirty="0"/>
        </a:p>
      </dgm:t>
    </dgm:pt>
    <dgm:pt modelId="{711902DC-467B-40ED-9FDA-EF81FC291D93}" type="parTrans" cxnId="{051BB417-031A-44B2-9FC3-8E3BDD5B1B25}">
      <dgm:prSet/>
      <dgm:spPr/>
      <dgm:t>
        <a:bodyPr/>
        <a:lstStyle/>
        <a:p>
          <a:endParaRPr lang="cs-CZ"/>
        </a:p>
      </dgm:t>
    </dgm:pt>
    <dgm:pt modelId="{038B3C08-5B27-487E-A1F8-439783B26FD4}" type="sibTrans" cxnId="{051BB417-031A-44B2-9FC3-8E3BDD5B1B25}">
      <dgm:prSet/>
      <dgm:spPr/>
      <dgm:t>
        <a:bodyPr/>
        <a:lstStyle/>
        <a:p>
          <a:endParaRPr lang="cs-CZ"/>
        </a:p>
      </dgm:t>
    </dgm:pt>
    <dgm:pt modelId="{8016195E-EF39-46CE-B89C-597703371037}">
      <dgm:prSet phldrT="[Text]" custT="1"/>
      <dgm:spPr/>
      <dgm:t>
        <a:bodyPr/>
        <a:lstStyle/>
        <a:p>
          <a:r>
            <a:rPr lang="cs-CZ" sz="1800" dirty="0" smtClean="0"/>
            <a:t>4. rozhodnout o oblastech práce nebo chování, jichž se bude zpětná vazba týkat </a:t>
          </a:r>
          <a:endParaRPr lang="cs-CZ" sz="1800" dirty="0"/>
        </a:p>
      </dgm:t>
    </dgm:pt>
    <dgm:pt modelId="{BF62198E-FFB1-4B86-8CF9-4EAF9D426B17}" type="parTrans" cxnId="{0A0D725D-505A-43B6-A853-DF8B73962542}">
      <dgm:prSet/>
      <dgm:spPr/>
      <dgm:t>
        <a:bodyPr/>
        <a:lstStyle/>
        <a:p>
          <a:endParaRPr lang="cs-CZ"/>
        </a:p>
      </dgm:t>
    </dgm:pt>
    <dgm:pt modelId="{F92F5C32-4EFC-40B9-9B2F-721256F9391D}" type="sibTrans" cxnId="{0A0D725D-505A-43B6-A853-DF8B73962542}">
      <dgm:prSet/>
      <dgm:spPr/>
      <dgm:t>
        <a:bodyPr/>
        <a:lstStyle/>
        <a:p>
          <a:endParaRPr lang="cs-CZ"/>
        </a:p>
      </dgm:t>
    </dgm:pt>
    <dgm:pt modelId="{B0803274-018B-4517-84FA-D8D35A26BCB5}">
      <dgm:prSet custT="1"/>
      <dgm:spPr/>
      <dgm:t>
        <a:bodyPr/>
        <a:lstStyle/>
        <a:p>
          <a:r>
            <a:rPr lang="cs-CZ" sz="1800" dirty="0" smtClean="0"/>
            <a:t>2. rozhodnout o příjemci </a:t>
          </a:r>
          <a:endParaRPr lang="cs-CZ" sz="1800" dirty="0"/>
        </a:p>
      </dgm:t>
    </dgm:pt>
    <dgm:pt modelId="{33400DD2-070E-4CD7-A7EF-9EC987632B33}" type="parTrans" cxnId="{C6C20351-220B-4C3C-A409-57E1E41719E3}">
      <dgm:prSet/>
      <dgm:spPr/>
      <dgm:t>
        <a:bodyPr/>
        <a:lstStyle/>
        <a:p>
          <a:endParaRPr lang="cs-CZ"/>
        </a:p>
      </dgm:t>
    </dgm:pt>
    <dgm:pt modelId="{AB329952-FE9E-4425-8400-F3866779BE45}" type="sibTrans" cxnId="{C6C20351-220B-4C3C-A409-57E1E41719E3}">
      <dgm:prSet/>
      <dgm:spPr/>
      <dgm:t>
        <a:bodyPr/>
        <a:lstStyle/>
        <a:p>
          <a:endParaRPr lang="cs-CZ"/>
        </a:p>
      </dgm:t>
    </dgm:pt>
    <dgm:pt modelId="{49215557-B8A4-4292-8179-776A9755C2B7}">
      <dgm:prSet custT="1"/>
      <dgm:spPr/>
      <dgm:t>
        <a:bodyPr/>
        <a:lstStyle/>
        <a:p>
          <a:r>
            <a:rPr lang="cs-CZ" sz="1800" dirty="0" smtClean="0"/>
            <a:t>5. rozhodnout o metodě shromažďování (sběru) údajů.</a:t>
          </a:r>
          <a:endParaRPr lang="cs-CZ" sz="1800" dirty="0"/>
        </a:p>
      </dgm:t>
    </dgm:pt>
    <dgm:pt modelId="{0ED45C43-EC2E-4B2C-ADC7-98FD8D1EC9E4}" type="parTrans" cxnId="{EE431132-EDD4-4F0B-B6D4-FB8633BBFF11}">
      <dgm:prSet/>
      <dgm:spPr/>
      <dgm:t>
        <a:bodyPr/>
        <a:lstStyle/>
        <a:p>
          <a:endParaRPr lang="cs-CZ"/>
        </a:p>
      </dgm:t>
    </dgm:pt>
    <dgm:pt modelId="{E55D57E4-F581-4AB9-B149-8812ABF4479A}" type="sibTrans" cxnId="{EE431132-EDD4-4F0B-B6D4-FB8633BBFF11}">
      <dgm:prSet/>
      <dgm:spPr/>
      <dgm:t>
        <a:bodyPr/>
        <a:lstStyle/>
        <a:p>
          <a:endParaRPr lang="cs-CZ"/>
        </a:p>
      </dgm:t>
    </dgm:pt>
    <dgm:pt modelId="{08FFFEC6-10D5-4C15-BB37-D2A088EB038F}">
      <dgm:prSet custT="1"/>
      <dgm:spPr/>
      <dgm:t>
        <a:bodyPr/>
        <a:lstStyle/>
        <a:p>
          <a:r>
            <a:rPr lang="cs-CZ" sz="1800" dirty="0" smtClean="0"/>
            <a:t>6. rozhodnout o analýze dat a jejich prezentaci </a:t>
          </a:r>
          <a:endParaRPr lang="cs-CZ" sz="1800" dirty="0"/>
        </a:p>
      </dgm:t>
    </dgm:pt>
    <dgm:pt modelId="{38E86C3A-A977-4F90-8823-EFE27E869CB8}" type="parTrans" cxnId="{2CBB9FFA-0319-4509-820B-EDED7C3A9752}">
      <dgm:prSet/>
      <dgm:spPr/>
      <dgm:t>
        <a:bodyPr/>
        <a:lstStyle/>
        <a:p>
          <a:endParaRPr lang="cs-CZ"/>
        </a:p>
      </dgm:t>
    </dgm:pt>
    <dgm:pt modelId="{0182A55A-CEB5-420F-B6BE-73740E8264C1}" type="sibTrans" cxnId="{2CBB9FFA-0319-4509-820B-EDED7C3A9752}">
      <dgm:prSet/>
      <dgm:spPr/>
      <dgm:t>
        <a:bodyPr/>
        <a:lstStyle/>
        <a:p>
          <a:endParaRPr lang="cs-CZ"/>
        </a:p>
      </dgm:t>
    </dgm:pt>
    <dgm:pt modelId="{3FFF5FA3-FE77-453C-83E5-C4A4B9EC7C1F}">
      <dgm:prSet custT="1"/>
      <dgm:spPr/>
      <dgm:t>
        <a:bodyPr/>
        <a:lstStyle/>
        <a:p>
          <a:r>
            <a:rPr lang="cs-CZ" sz="1800" dirty="0" smtClean="0"/>
            <a:t>7. plánovat první program realizace – pilotní proces, který ověří funkčnost </a:t>
          </a:r>
          <a:endParaRPr lang="cs-CZ" sz="1800" dirty="0"/>
        </a:p>
      </dgm:t>
    </dgm:pt>
    <dgm:pt modelId="{C42073D9-A86D-4A36-BD56-9A724B1064CD}" type="parTrans" cxnId="{35398389-8DF4-454E-BBAA-52580BEF06B1}">
      <dgm:prSet/>
      <dgm:spPr/>
      <dgm:t>
        <a:bodyPr/>
        <a:lstStyle/>
        <a:p>
          <a:endParaRPr lang="cs-CZ"/>
        </a:p>
      </dgm:t>
    </dgm:pt>
    <dgm:pt modelId="{E471EC61-AE6D-4901-A550-1DD5E7894439}" type="sibTrans" cxnId="{35398389-8DF4-454E-BBAA-52580BEF06B1}">
      <dgm:prSet/>
      <dgm:spPr/>
      <dgm:t>
        <a:bodyPr/>
        <a:lstStyle/>
        <a:p>
          <a:endParaRPr lang="cs-CZ"/>
        </a:p>
      </dgm:t>
    </dgm:pt>
    <dgm:pt modelId="{40BCB3B6-9A67-41D3-A4EB-D784383AA849}">
      <dgm:prSet custT="1"/>
      <dgm:spPr/>
      <dgm:t>
        <a:bodyPr/>
        <a:lstStyle/>
        <a:p>
          <a:r>
            <a:rPr lang="cs-CZ" sz="1800" dirty="0" smtClean="0"/>
            <a:t>8. analyzovat výsledky pilotního ověření </a:t>
          </a:r>
          <a:endParaRPr lang="cs-CZ" sz="1800" dirty="0"/>
        </a:p>
      </dgm:t>
    </dgm:pt>
    <dgm:pt modelId="{0D8E6011-C795-4AE2-9A6F-D2832B11F5A6}" type="parTrans" cxnId="{87224849-1B4A-4697-A233-B5106B82C629}">
      <dgm:prSet/>
      <dgm:spPr/>
      <dgm:t>
        <a:bodyPr/>
        <a:lstStyle/>
        <a:p>
          <a:endParaRPr lang="cs-CZ"/>
        </a:p>
      </dgm:t>
    </dgm:pt>
    <dgm:pt modelId="{5D3314AA-43A1-4894-A21A-9B698D3821F0}" type="sibTrans" cxnId="{87224849-1B4A-4697-A233-B5106B82C629}">
      <dgm:prSet/>
      <dgm:spPr/>
      <dgm:t>
        <a:bodyPr/>
        <a:lstStyle/>
        <a:p>
          <a:endParaRPr lang="cs-CZ"/>
        </a:p>
      </dgm:t>
    </dgm:pt>
    <dgm:pt modelId="{FE8B4795-4AD9-4CDB-B497-0AEDC48C90FE}">
      <dgm:prSet custT="1"/>
      <dgm:spPr/>
      <dgm:t>
        <a:bodyPr/>
        <a:lstStyle/>
        <a:p>
          <a:r>
            <a:rPr lang="cs-CZ" sz="1800" dirty="0" smtClean="0"/>
            <a:t>9. plánovat a realizovat celý program </a:t>
          </a:r>
          <a:endParaRPr lang="cs-CZ" sz="1800" dirty="0"/>
        </a:p>
      </dgm:t>
    </dgm:pt>
    <dgm:pt modelId="{2DAF56A6-0802-4B77-8DD0-22CF6D8E2F5D}" type="parTrans" cxnId="{20CEE3E3-8D98-4FCF-8BF5-F1CBE12BFB2E}">
      <dgm:prSet/>
      <dgm:spPr/>
      <dgm:t>
        <a:bodyPr/>
        <a:lstStyle/>
        <a:p>
          <a:endParaRPr lang="cs-CZ"/>
        </a:p>
      </dgm:t>
    </dgm:pt>
    <dgm:pt modelId="{B850A45F-5B3D-494A-AE2A-105F90DACC1F}" type="sibTrans" cxnId="{20CEE3E3-8D98-4FCF-8BF5-F1CBE12BFB2E}">
      <dgm:prSet/>
      <dgm:spPr/>
      <dgm:t>
        <a:bodyPr/>
        <a:lstStyle/>
        <a:p>
          <a:endParaRPr lang="cs-CZ"/>
        </a:p>
      </dgm:t>
    </dgm:pt>
    <dgm:pt modelId="{755F23BA-5A61-4712-84F3-B83E62A53C9D}">
      <dgm:prSet custT="1"/>
      <dgm:spPr/>
      <dgm:t>
        <a:bodyPr/>
        <a:lstStyle/>
        <a:p>
          <a:r>
            <a:rPr lang="cs-CZ" sz="1800" dirty="0" smtClean="0"/>
            <a:t>10. monitorovat a vyhodnocovat </a:t>
          </a:r>
          <a:endParaRPr lang="cs-CZ" sz="1800" dirty="0"/>
        </a:p>
      </dgm:t>
    </dgm:pt>
    <dgm:pt modelId="{19B2135C-AAAC-48B7-AB70-F84AD326EDE5}" type="parTrans" cxnId="{0F68B08A-3DB5-4756-977D-B0BAE0CBB986}">
      <dgm:prSet/>
      <dgm:spPr/>
      <dgm:t>
        <a:bodyPr/>
        <a:lstStyle/>
        <a:p>
          <a:endParaRPr lang="cs-CZ"/>
        </a:p>
      </dgm:t>
    </dgm:pt>
    <dgm:pt modelId="{207156DC-06F6-429C-B7D9-725B90BC33B7}" type="sibTrans" cxnId="{0F68B08A-3DB5-4756-977D-B0BAE0CBB986}">
      <dgm:prSet/>
      <dgm:spPr/>
      <dgm:t>
        <a:bodyPr/>
        <a:lstStyle/>
        <a:p>
          <a:endParaRPr lang="cs-CZ"/>
        </a:p>
      </dgm:t>
    </dgm:pt>
    <dgm:pt modelId="{50DFB4EB-CB2C-4D94-BA9C-BE6065708F63}" type="pres">
      <dgm:prSet presAssocID="{72252347-9C1E-4525-A3EA-63ABDF0D902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5DD4452-1B33-4F4D-9B63-A9F55DC8A7A2}" type="pres">
      <dgm:prSet presAssocID="{6787300E-4C04-4BAB-84E0-19AC1731E9F0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37129B-EA44-4D0D-A2EB-9B5E8FE4AD41}" type="pres">
      <dgm:prSet presAssocID="{4299285D-693D-404A-B094-346F3BB0C86C}" presName="sibTrans" presStyleLbl="sibTrans2D1" presStyleIdx="0" presStyleCnt="9"/>
      <dgm:spPr/>
      <dgm:t>
        <a:bodyPr/>
        <a:lstStyle/>
        <a:p>
          <a:endParaRPr lang="cs-CZ"/>
        </a:p>
      </dgm:t>
    </dgm:pt>
    <dgm:pt modelId="{BC9F08D3-38B4-495A-A8A3-D29F746961A8}" type="pres">
      <dgm:prSet presAssocID="{4299285D-693D-404A-B094-346F3BB0C86C}" presName="connectorText" presStyleLbl="sibTrans2D1" presStyleIdx="0" presStyleCnt="9"/>
      <dgm:spPr/>
      <dgm:t>
        <a:bodyPr/>
        <a:lstStyle/>
        <a:p>
          <a:endParaRPr lang="cs-CZ"/>
        </a:p>
      </dgm:t>
    </dgm:pt>
    <dgm:pt modelId="{70503EC7-0EA9-4EF6-858B-61237ADEED54}" type="pres">
      <dgm:prSet presAssocID="{B0803274-018B-4517-84FA-D8D35A26BCB5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CA9B65-95A5-4175-B29D-67E4745E5B3E}" type="pres">
      <dgm:prSet presAssocID="{AB329952-FE9E-4425-8400-F3866779BE45}" presName="sibTrans" presStyleLbl="sibTrans2D1" presStyleIdx="1" presStyleCnt="9"/>
      <dgm:spPr/>
      <dgm:t>
        <a:bodyPr/>
        <a:lstStyle/>
        <a:p>
          <a:endParaRPr lang="cs-CZ"/>
        </a:p>
      </dgm:t>
    </dgm:pt>
    <dgm:pt modelId="{A8B3CB75-AFB6-4EA2-9B15-0E856A36108F}" type="pres">
      <dgm:prSet presAssocID="{AB329952-FE9E-4425-8400-F3866779BE45}" presName="connectorText" presStyleLbl="sibTrans2D1" presStyleIdx="1" presStyleCnt="9"/>
      <dgm:spPr/>
      <dgm:t>
        <a:bodyPr/>
        <a:lstStyle/>
        <a:p>
          <a:endParaRPr lang="cs-CZ"/>
        </a:p>
      </dgm:t>
    </dgm:pt>
    <dgm:pt modelId="{245C06A9-8062-4564-A0CA-620BF405ECE2}" type="pres">
      <dgm:prSet presAssocID="{C38D4132-8332-4FD8-A2F9-21CE52A046EB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DA2CBE5-C693-4BE0-989B-F4088EC87E44}" type="pres">
      <dgm:prSet presAssocID="{038B3C08-5B27-487E-A1F8-439783B26FD4}" presName="sibTrans" presStyleLbl="sibTrans2D1" presStyleIdx="2" presStyleCnt="9"/>
      <dgm:spPr/>
      <dgm:t>
        <a:bodyPr/>
        <a:lstStyle/>
        <a:p>
          <a:endParaRPr lang="cs-CZ"/>
        </a:p>
      </dgm:t>
    </dgm:pt>
    <dgm:pt modelId="{EEF8F46C-0EB8-4BB0-B338-67C82B7E3AFD}" type="pres">
      <dgm:prSet presAssocID="{038B3C08-5B27-487E-A1F8-439783B26FD4}" presName="connectorText" presStyleLbl="sibTrans2D1" presStyleIdx="2" presStyleCnt="9"/>
      <dgm:spPr/>
      <dgm:t>
        <a:bodyPr/>
        <a:lstStyle/>
        <a:p>
          <a:endParaRPr lang="cs-CZ"/>
        </a:p>
      </dgm:t>
    </dgm:pt>
    <dgm:pt modelId="{FE1E2D8E-4C03-4C14-8C91-C85243E6A3EF}" type="pres">
      <dgm:prSet presAssocID="{8016195E-EF39-46CE-B89C-597703371037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28A6C9-57AC-453E-A953-4C51AE4D0E6E}" type="pres">
      <dgm:prSet presAssocID="{F92F5C32-4EFC-40B9-9B2F-721256F9391D}" presName="sibTrans" presStyleLbl="sibTrans2D1" presStyleIdx="3" presStyleCnt="9"/>
      <dgm:spPr/>
      <dgm:t>
        <a:bodyPr/>
        <a:lstStyle/>
        <a:p>
          <a:endParaRPr lang="cs-CZ"/>
        </a:p>
      </dgm:t>
    </dgm:pt>
    <dgm:pt modelId="{74A8EDB6-4F62-4659-8291-8DBA2524921A}" type="pres">
      <dgm:prSet presAssocID="{F92F5C32-4EFC-40B9-9B2F-721256F9391D}" presName="connectorText" presStyleLbl="sibTrans2D1" presStyleIdx="3" presStyleCnt="9"/>
      <dgm:spPr/>
      <dgm:t>
        <a:bodyPr/>
        <a:lstStyle/>
        <a:p>
          <a:endParaRPr lang="cs-CZ"/>
        </a:p>
      </dgm:t>
    </dgm:pt>
    <dgm:pt modelId="{600C5664-D784-4544-A3A0-5B69973C3B6B}" type="pres">
      <dgm:prSet presAssocID="{49215557-B8A4-4292-8179-776A9755C2B7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617CDB-EFFA-4B5A-AA9B-4121441C09E0}" type="pres">
      <dgm:prSet presAssocID="{E55D57E4-F581-4AB9-B149-8812ABF4479A}" presName="sibTrans" presStyleLbl="sibTrans2D1" presStyleIdx="4" presStyleCnt="9"/>
      <dgm:spPr/>
      <dgm:t>
        <a:bodyPr/>
        <a:lstStyle/>
        <a:p>
          <a:endParaRPr lang="cs-CZ"/>
        </a:p>
      </dgm:t>
    </dgm:pt>
    <dgm:pt modelId="{B4556B1C-2D15-4DE8-B1C1-59F50F586644}" type="pres">
      <dgm:prSet presAssocID="{E55D57E4-F581-4AB9-B149-8812ABF4479A}" presName="connectorText" presStyleLbl="sibTrans2D1" presStyleIdx="4" presStyleCnt="9"/>
      <dgm:spPr/>
      <dgm:t>
        <a:bodyPr/>
        <a:lstStyle/>
        <a:p>
          <a:endParaRPr lang="cs-CZ"/>
        </a:p>
      </dgm:t>
    </dgm:pt>
    <dgm:pt modelId="{B82E2EF2-081A-4024-B441-9C0F2E30C000}" type="pres">
      <dgm:prSet presAssocID="{08FFFEC6-10D5-4C15-BB37-D2A088EB038F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E42B20-B177-4F0D-A9CD-E5F0A4577A93}" type="pres">
      <dgm:prSet presAssocID="{0182A55A-CEB5-420F-B6BE-73740E8264C1}" presName="sibTrans" presStyleLbl="sibTrans2D1" presStyleIdx="5" presStyleCnt="9"/>
      <dgm:spPr/>
      <dgm:t>
        <a:bodyPr/>
        <a:lstStyle/>
        <a:p>
          <a:endParaRPr lang="cs-CZ"/>
        </a:p>
      </dgm:t>
    </dgm:pt>
    <dgm:pt modelId="{62E7F9BB-C7AC-43E6-9B80-8D5805138C91}" type="pres">
      <dgm:prSet presAssocID="{0182A55A-CEB5-420F-B6BE-73740E8264C1}" presName="connectorText" presStyleLbl="sibTrans2D1" presStyleIdx="5" presStyleCnt="9"/>
      <dgm:spPr/>
      <dgm:t>
        <a:bodyPr/>
        <a:lstStyle/>
        <a:p>
          <a:endParaRPr lang="cs-CZ"/>
        </a:p>
      </dgm:t>
    </dgm:pt>
    <dgm:pt modelId="{363A04BD-8AAE-47A8-9D3B-F7E2C787570B}" type="pres">
      <dgm:prSet presAssocID="{3FFF5FA3-FE77-453C-83E5-C4A4B9EC7C1F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1AD7CF-ED57-432E-BF39-916AC65B3672}" type="pres">
      <dgm:prSet presAssocID="{E471EC61-AE6D-4901-A550-1DD5E7894439}" presName="sibTrans" presStyleLbl="sibTrans2D1" presStyleIdx="6" presStyleCnt="9"/>
      <dgm:spPr/>
      <dgm:t>
        <a:bodyPr/>
        <a:lstStyle/>
        <a:p>
          <a:endParaRPr lang="cs-CZ"/>
        </a:p>
      </dgm:t>
    </dgm:pt>
    <dgm:pt modelId="{CD290FDE-F4E2-4306-90FB-2521AA2C1502}" type="pres">
      <dgm:prSet presAssocID="{E471EC61-AE6D-4901-A550-1DD5E7894439}" presName="connectorText" presStyleLbl="sibTrans2D1" presStyleIdx="6" presStyleCnt="9"/>
      <dgm:spPr/>
      <dgm:t>
        <a:bodyPr/>
        <a:lstStyle/>
        <a:p>
          <a:endParaRPr lang="cs-CZ"/>
        </a:p>
      </dgm:t>
    </dgm:pt>
    <dgm:pt modelId="{16F216DE-B3CF-4D6E-B8A2-96347828223D}" type="pres">
      <dgm:prSet presAssocID="{40BCB3B6-9A67-41D3-A4EB-D784383AA849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24E83C-0BC2-4EA3-AC9F-396FF57516A8}" type="pres">
      <dgm:prSet presAssocID="{5D3314AA-43A1-4894-A21A-9B698D3821F0}" presName="sibTrans" presStyleLbl="sibTrans2D1" presStyleIdx="7" presStyleCnt="9"/>
      <dgm:spPr/>
      <dgm:t>
        <a:bodyPr/>
        <a:lstStyle/>
        <a:p>
          <a:endParaRPr lang="cs-CZ"/>
        </a:p>
      </dgm:t>
    </dgm:pt>
    <dgm:pt modelId="{41A5552D-A804-4AA1-8406-6C0E28DE1E56}" type="pres">
      <dgm:prSet presAssocID="{5D3314AA-43A1-4894-A21A-9B698D3821F0}" presName="connectorText" presStyleLbl="sibTrans2D1" presStyleIdx="7" presStyleCnt="9"/>
      <dgm:spPr/>
      <dgm:t>
        <a:bodyPr/>
        <a:lstStyle/>
        <a:p>
          <a:endParaRPr lang="cs-CZ"/>
        </a:p>
      </dgm:t>
    </dgm:pt>
    <dgm:pt modelId="{D6E453F1-AABE-4DEE-9297-72FA8820BE57}" type="pres">
      <dgm:prSet presAssocID="{FE8B4795-4AD9-4CDB-B497-0AEDC48C90FE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55AF44-3A5B-492B-A6ED-7E6DD757F321}" type="pres">
      <dgm:prSet presAssocID="{B850A45F-5B3D-494A-AE2A-105F90DACC1F}" presName="sibTrans" presStyleLbl="sibTrans2D1" presStyleIdx="8" presStyleCnt="9"/>
      <dgm:spPr/>
      <dgm:t>
        <a:bodyPr/>
        <a:lstStyle/>
        <a:p>
          <a:endParaRPr lang="cs-CZ"/>
        </a:p>
      </dgm:t>
    </dgm:pt>
    <dgm:pt modelId="{CC64B27A-9C06-41DA-B0BE-156E05D6696B}" type="pres">
      <dgm:prSet presAssocID="{B850A45F-5B3D-494A-AE2A-105F90DACC1F}" presName="connectorText" presStyleLbl="sibTrans2D1" presStyleIdx="8" presStyleCnt="9"/>
      <dgm:spPr/>
      <dgm:t>
        <a:bodyPr/>
        <a:lstStyle/>
        <a:p>
          <a:endParaRPr lang="cs-CZ"/>
        </a:p>
      </dgm:t>
    </dgm:pt>
    <dgm:pt modelId="{593A0726-4ADE-4159-B2CB-228090BB4AD2}" type="pres">
      <dgm:prSet presAssocID="{755F23BA-5A61-4712-84F3-B83E62A53C9D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667AA93-BFE1-4764-87F6-0B6573BDE46C}" type="presOf" srcId="{AB329952-FE9E-4425-8400-F3866779BE45}" destId="{73CA9B65-95A5-4175-B29D-67E4745E5B3E}" srcOrd="0" destOrd="0" presId="urn:microsoft.com/office/officeart/2005/8/layout/process5"/>
    <dgm:cxn modelId="{56DB0EBB-4167-4EE0-8C4F-0906822F182C}" type="presOf" srcId="{E471EC61-AE6D-4901-A550-1DD5E7894439}" destId="{EE1AD7CF-ED57-432E-BF39-916AC65B3672}" srcOrd="0" destOrd="0" presId="urn:microsoft.com/office/officeart/2005/8/layout/process5"/>
    <dgm:cxn modelId="{0A0D725D-505A-43B6-A853-DF8B73962542}" srcId="{72252347-9C1E-4525-A3EA-63ABDF0D9021}" destId="{8016195E-EF39-46CE-B89C-597703371037}" srcOrd="3" destOrd="0" parTransId="{BF62198E-FFB1-4B86-8CF9-4EAF9D426B17}" sibTransId="{F92F5C32-4EFC-40B9-9B2F-721256F9391D}"/>
    <dgm:cxn modelId="{051BB417-031A-44B2-9FC3-8E3BDD5B1B25}" srcId="{72252347-9C1E-4525-A3EA-63ABDF0D9021}" destId="{C38D4132-8332-4FD8-A2F9-21CE52A046EB}" srcOrd="2" destOrd="0" parTransId="{711902DC-467B-40ED-9FDA-EF81FC291D93}" sibTransId="{038B3C08-5B27-487E-A1F8-439783B26FD4}"/>
    <dgm:cxn modelId="{0F68B08A-3DB5-4756-977D-B0BAE0CBB986}" srcId="{72252347-9C1E-4525-A3EA-63ABDF0D9021}" destId="{755F23BA-5A61-4712-84F3-B83E62A53C9D}" srcOrd="9" destOrd="0" parTransId="{19B2135C-AAAC-48B7-AB70-F84AD326EDE5}" sibTransId="{207156DC-06F6-429C-B7D9-725B90BC33B7}"/>
    <dgm:cxn modelId="{3FBA24B7-E7EE-43B8-8E7B-C5D52CA87359}" type="presOf" srcId="{B0803274-018B-4517-84FA-D8D35A26BCB5}" destId="{70503EC7-0EA9-4EF6-858B-61237ADEED54}" srcOrd="0" destOrd="0" presId="urn:microsoft.com/office/officeart/2005/8/layout/process5"/>
    <dgm:cxn modelId="{2DE953C7-5EDD-4687-A5A0-97011A3002AA}" type="presOf" srcId="{C38D4132-8332-4FD8-A2F9-21CE52A046EB}" destId="{245C06A9-8062-4564-A0CA-620BF405ECE2}" srcOrd="0" destOrd="0" presId="urn:microsoft.com/office/officeart/2005/8/layout/process5"/>
    <dgm:cxn modelId="{35398389-8DF4-454E-BBAA-52580BEF06B1}" srcId="{72252347-9C1E-4525-A3EA-63ABDF0D9021}" destId="{3FFF5FA3-FE77-453C-83E5-C4A4B9EC7C1F}" srcOrd="6" destOrd="0" parTransId="{C42073D9-A86D-4A36-BD56-9A724B1064CD}" sibTransId="{E471EC61-AE6D-4901-A550-1DD5E7894439}"/>
    <dgm:cxn modelId="{454FC1BA-545B-4303-A390-4E970E488A50}" type="presOf" srcId="{6787300E-4C04-4BAB-84E0-19AC1731E9F0}" destId="{E5DD4452-1B33-4F4D-9B63-A9F55DC8A7A2}" srcOrd="0" destOrd="0" presId="urn:microsoft.com/office/officeart/2005/8/layout/process5"/>
    <dgm:cxn modelId="{A5FD3912-D0EB-47C8-AE77-814B148CDF76}" srcId="{72252347-9C1E-4525-A3EA-63ABDF0D9021}" destId="{6787300E-4C04-4BAB-84E0-19AC1731E9F0}" srcOrd="0" destOrd="0" parTransId="{D3688F3E-4606-466F-BF12-31A791226AEB}" sibTransId="{4299285D-693D-404A-B094-346F3BB0C86C}"/>
    <dgm:cxn modelId="{CB065118-9988-4E38-B185-AFD8697B9C35}" type="presOf" srcId="{755F23BA-5A61-4712-84F3-B83E62A53C9D}" destId="{593A0726-4ADE-4159-B2CB-228090BB4AD2}" srcOrd="0" destOrd="0" presId="urn:microsoft.com/office/officeart/2005/8/layout/process5"/>
    <dgm:cxn modelId="{E5907D17-C521-4F5F-96D1-E75678859B68}" type="presOf" srcId="{038B3C08-5B27-487E-A1F8-439783B26FD4}" destId="{1DA2CBE5-C693-4BE0-989B-F4088EC87E44}" srcOrd="0" destOrd="0" presId="urn:microsoft.com/office/officeart/2005/8/layout/process5"/>
    <dgm:cxn modelId="{D0848CC0-D431-4D2A-B9BB-6D9AF4434B0F}" type="presOf" srcId="{4299285D-693D-404A-B094-346F3BB0C86C}" destId="{BC9F08D3-38B4-495A-A8A3-D29F746961A8}" srcOrd="1" destOrd="0" presId="urn:microsoft.com/office/officeart/2005/8/layout/process5"/>
    <dgm:cxn modelId="{74546018-8DF4-4FE5-9B71-45D6F8164DFA}" type="presOf" srcId="{0182A55A-CEB5-420F-B6BE-73740E8264C1}" destId="{62E7F9BB-C7AC-43E6-9B80-8D5805138C91}" srcOrd="1" destOrd="0" presId="urn:microsoft.com/office/officeart/2005/8/layout/process5"/>
    <dgm:cxn modelId="{20CEE3E3-8D98-4FCF-8BF5-F1CBE12BFB2E}" srcId="{72252347-9C1E-4525-A3EA-63ABDF0D9021}" destId="{FE8B4795-4AD9-4CDB-B497-0AEDC48C90FE}" srcOrd="8" destOrd="0" parTransId="{2DAF56A6-0802-4B77-8DD0-22CF6D8E2F5D}" sibTransId="{B850A45F-5B3D-494A-AE2A-105F90DACC1F}"/>
    <dgm:cxn modelId="{EE431132-EDD4-4F0B-B6D4-FB8633BBFF11}" srcId="{72252347-9C1E-4525-A3EA-63ABDF0D9021}" destId="{49215557-B8A4-4292-8179-776A9755C2B7}" srcOrd="4" destOrd="0" parTransId="{0ED45C43-EC2E-4B2C-ADC7-98FD8D1EC9E4}" sibTransId="{E55D57E4-F581-4AB9-B149-8812ABF4479A}"/>
    <dgm:cxn modelId="{B187450B-4FE7-4952-BAE2-14ACE7B0DD95}" type="presOf" srcId="{72252347-9C1E-4525-A3EA-63ABDF0D9021}" destId="{50DFB4EB-CB2C-4D94-BA9C-BE6065708F63}" srcOrd="0" destOrd="0" presId="urn:microsoft.com/office/officeart/2005/8/layout/process5"/>
    <dgm:cxn modelId="{52DCF192-7772-4662-A4BF-AC613C93EA2B}" type="presOf" srcId="{5D3314AA-43A1-4894-A21A-9B698D3821F0}" destId="{5B24E83C-0BC2-4EA3-AC9F-396FF57516A8}" srcOrd="0" destOrd="0" presId="urn:microsoft.com/office/officeart/2005/8/layout/process5"/>
    <dgm:cxn modelId="{C6C20351-220B-4C3C-A409-57E1E41719E3}" srcId="{72252347-9C1E-4525-A3EA-63ABDF0D9021}" destId="{B0803274-018B-4517-84FA-D8D35A26BCB5}" srcOrd="1" destOrd="0" parTransId="{33400DD2-070E-4CD7-A7EF-9EC987632B33}" sibTransId="{AB329952-FE9E-4425-8400-F3866779BE45}"/>
    <dgm:cxn modelId="{22436AA2-65F5-4FE9-BB2E-563BCEC2F797}" type="presOf" srcId="{49215557-B8A4-4292-8179-776A9755C2B7}" destId="{600C5664-D784-4544-A3A0-5B69973C3B6B}" srcOrd="0" destOrd="0" presId="urn:microsoft.com/office/officeart/2005/8/layout/process5"/>
    <dgm:cxn modelId="{36EA951B-77F9-4A4A-A9FE-DCE130CDF797}" type="presOf" srcId="{E55D57E4-F581-4AB9-B149-8812ABF4479A}" destId="{5B617CDB-EFFA-4B5A-AA9B-4121441C09E0}" srcOrd="0" destOrd="0" presId="urn:microsoft.com/office/officeart/2005/8/layout/process5"/>
    <dgm:cxn modelId="{D9F77A36-02C4-4C87-980B-020AD62FDD5F}" type="presOf" srcId="{038B3C08-5B27-487E-A1F8-439783B26FD4}" destId="{EEF8F46C-0EB8-4BB0-B338-67C82B7E3AFD}" srcOrd="1" destOrd="0" presId="urn:microsoft.com/office/officeart/2005/8/layout/process5"/>
    <dgm:cxn modelId="{AFEA2E69-F4C6-414A-A7FB-FA743B1F988D}" type="presOf" srcId="{F92F5C32-4EFC-40B9-9B2F-721256F9391D}" destId="{C628A6C9-57AC-453E-A953-4C51AE4D0E6E}" srcOrd="0" destOrd="0" presId="urn:microsoft.com/office/officeart/2005/8/layout/process5"/>
    <dgm:cxn modelId="{2CBB9FFA-0319-4509-820B-EDED7C3A9752}" srcId="{72252347-9C1E-4525-A3EA-63ABDF0D9021}" destId="{08FFFEC6-10D5-4C15-BB37-D2A088EB038F}" srcOrd="5" destOrd="0" parTransId="{38E86C3A-A977-4F90-8823-EFE27E869CB8}" sibTransId="{0182A55A-CEB5-420F-B6BE-73740E8264C1}"/>
    <dgm:cxn modelId="{CBE2ADA3-5F09-4EF5-BED4-9F596489560A}" type="presOf" srcId="{B850A45F-5B3D-494A-AE2A-105F90DACC1F}" destId="{5755AF44-3A5B-492B-A6ED-7E6DD757F321}" srcOrd="0" destOrd="0" presId="urn:microsoft.com/office/officeart/2005/8/layout/process5"/>
    <dgm:cxn modelId="{05066C2B-BDB6-41D4-A411-E560D20E09E3}" type="presOf" srcId="{08FFFEC6-10D5-4C15-BB37-D2A088EB038F}" destId="{B82E2EF2-081A-4024-B441-9C0F2E30C000}" srcOrd="0" destOrd="0" presId="urn:microsoft.com/office/officeart/2005/8/layout/process5"/>
    <dgm:cxn modelId="{6A21344E-E877-499B-AC22-E2D5F97564C9}" type="presOf" srcId="{0182A55A-CEB5-420F-B6BE-73740E8264C1}" destId="{B1E42B20-B177-4F0D-A9CD-E5F0A4577A93}" srcOrd="0" destOrd="0" presId="urn:microsoft.com/office/officeart/2005/8/layout/process5"/>
    <dgm:cxn modelId="{8F58E9BB-1E91-40BE-8842-2606D0569638}" type="presOf" srcId="{AB329952-FE9E-4425-8400-F3866779BE45}" destId="{A8B3CB75-AFB6-4EA2-9B15-0E856A36108F}" srcOrd="1" destOrd="0" presId="urn:microsoft.com/office/officeart/2005/8/layout/process5"/>
    <dgm:cxn modelId="{2BFDB791-4DC8-48DA-ABA9-D41ADE10F262}" type="presOf" srcId="{8016195E-EF39-46CE-B89C-597703371037}" destId="{FE1E2D8E-4C03-4C14-8C91-C85243E6A3EF}" srcOrd="0" destOrd="0" presId="urn:microsoft.com/office/officeart/2005/8/layout/process5"/>
    <dgm:cxn modelId="{1B94CF3C-4F22-4776-91B4-4DCC98C320AD}" type="presOf" srcId="{4299285D-693D-404A-B094-346F3BB0C86C}" destId="{E237129B-EA44-4D0D-A2EB-9B5E8FE4AD41}" srcOrd="0" destOrd="0" presId="urn:microsoft.com/office/officeart/2005/8/layout/process5"/>
    <dgm:cxn modelId="{659B6D1C-548B-4774-924C-3A729A075441}" type="presOf" srcId="{F92F5C32-4EFC-40B9-9B2F-721256F9391D}" destId="{74A8EDB6-4F62-4659-8291-8DBA2524921A}" srcOrd="1" destOrd="0" presId="urn:microsoft.com/office/officeart/2005/8/layout/process5"/>
    <dgm:cxn modelId="{E389608C-B810-421F-82C4-3FF46FBDFC78}" type="presOf" srcId="{FE8B4795-4AD9-4CDB-B497-0AEDC48C90FE}" destId="{D6E453F1-AABE-4DEE-9297-72FA8820BE57}" srcOrd="0" destOrd="0" presId="urn:microsoft.com/office/officeart/2005/8/layout/process5"/>
    <dgm:cxn modelId="{A28C1000-1874-4F84-8BC7-32F8DBD7721C}" type="presOf" srcId="{B850A45F-5B3D-494A-AE2A-105F90DACC1F}" destId="{CC64B27A-9C06-41DA-B0BE-156E05D6696B}" srcOrd="1" destOrd="0" presId="urn:microsoft.com/office/officeart/2005/8/layout/process5"/>
    <dgm:cxn modelId="{38E9C5FC-4014-49A5-8CCF-1E96E2849030}" type="presOf" srcId="{E55D57E4-F581-4AB9-B149-8812ABF4479A}" destId="{B4556B1C-2D15-4DE8-B1C1-59F50F586644}" srcOrd="1" destOrd="0" presId="urn:microsoft.com/office/officeart/2005/8/layout/process5"/>
    <dgm:cxn modelId="{4528E370-7ACB-4640-9479-EAD730BA3214}" type="presOf" srcId="{3FFF5FA3-FE77-453C-83E5-C4A4B9EC7C1F}" destId="{363A04BD-8AAE-47A8-9D3B-F7E2C787570B}" srcOrd="0" destOrd="0" presId="urn:microsoft.com/office/officeart/2005/8/layout/process5"/>
    <dgm:cxn modelId="{AC1BF5D1-F7C5-41BD-B1F3-208741777185}" type="presOf" srcId="{5D3314AA-43A1-4894-A21A-9B698D3821F0}" destId="{41A5552D-A804-4AA1-8406-6C0E28DE1E56}" srcOrd="1" destOrd="0" presId="urn:microsoft.com/office/officeart/2005/8/layout/process5"/>
    <dgm:cxn modelId="{87224849-1B4A-4697-A233-B5106B82C629}" srcId="{72252347-9C1E-4525-A3EA-63ABDF0D9021}" destId="{40BCB3B6-9A67-41D3-A4EB-D784383AA849}" srcOrd="7" destOrd="0" parTransId="{0D8E6011-C795-4AE2-9A6F-D2832B11F5A6}" sibTransId="{5D3314AA-43A1-4894-A21A-9B698D3821F0}"/>
    <dgm:cxn modelId="{0480DB12-2CBA-4594-B509-313FD18B71DF}" type="presOf" srcId="{40BCB3B6-9A67-41D3-A4EB-D784383AA849}" destId="{16F216DE-B3CF-4D6E-B8A2-96347828223D}" srcOrd="0" destOrd="0" presId="urn:microsoft.com/office/officeart/2005/8/layout/process5"/>
    <dgm:cxn modelId="{80CA1278-C257-4AFE-A140-11242D8DD3B5}" type="presOf" srcId="{E471EC61-AE6D-4901-A550-1DD5E7894439}" destId="{CD290FDE-F4E2-4306-90FB-2521AA2C1502}" srcOrd="1" destOrd="0" presId="urn:microsoft.com/office/officeart/2005/8/layout/process5"/>
    <dgm:cxn modelId="{EB7CFB9B-63EF-4BAB-914A-B71DC4C9375D}" type="presParOf" srcId="{50DFB4EB-CB2C-4D94-BA9C-BE6065708F63}" destId="{E5DD4452-1B33-4F4D-9B63-A9F55DC8A7A2}" srcOrd="0" destOrd="0" presId="urn:microsoft.com/office/officeart/2005/8/layout/process5"/>
    <dgm:cxn modelId="{06DCF773-B2DE-44A3-82E5-2544DCF202BF}" type="presParOf" srcId="{50DFB4EB-CB2C-4D94-BA9C-BE6065708F63}" destId="{E237129B-EA44-4D0D-A2EB-9B5E8FE4AD41}" srcOrd="1" destOrd="0" presId="urn:microsoft.com/office/officeart/2005/8/layout/process5"/>
    <dgm:cxn modelId="{9179D402-79D0-406B-9C78-72D4C8C32FEA}" type="presParOf" srcId="{E237129B-EA44-4D0D-A2EB-9B5E8FE4AD41}" destId="{BC9F08D3-38B4-495A-A8A3-D29F746961A8}" srcOrd="0" destOrd="0" presId="urn:microsoft.com/office/officeart/2005/8/layout/process5"/>
    <dgm:cxn modelId="{1BB6C78B-475F-4B5E-8460-5A2B33E77C09}" type="presParOf" srcId="{50DFB4EB-CB2C-4D94-BA9C-BE6065708F63}" destId="{70503EC7-0EA9-4EF6-858B-61237ADEED54}" srcOrd="2" destOrd="0" presId="urn:microsoft.com/office/officeart/2005/8/layout/process5"/>
    <dgm:cxn modelId="{DB62784F-6DE1-4A27-9D69-6C536BD685B6}" type="presParOf" srcId="{50DFB4EB-CB2C-4D94-BA9C-BE6065708F63}" destId="{73CA9B65-95A5-4175-B29D-67E4745E5B3E}" srcOrd="3" destOrd="0" presId="urn:microsoft.com/office/officeart/2005/8/layout/process5"/>
    <dgm:cxn modelId="{EDCD064D-E53A-496C-A71E-EC8A2C529B82}" type="presParOf" srcId="{73CA9B65-95A5-4175-B29D-67E4745E5B3E}" destId="{A8B3CB75-AFB6-4EA2-9B15-0E856A36108F}" srcOrd="0" destOrd="0" presId="urn:microsoft.com/office/officeart/2005/8/layout/process5"/>
    <dgm:cxn modelId="{AC4B31F4-F59E-45B3-8D48-CF73D476417C}" type="presParOf" srcId="{50DFB4EB-CB2C-4D94-BA9C-BE6065708F63}" destId="{245C06A9-8062-4564-A0CA-620BF405ECE2}" srcOrd="4" destOrd="0" presId="urn:microsoft.com/office/officeart/2005/8/layout/process5"/>
    <dgm:cxn modelId="{38DC2374-A81C-47C9-8760-1A4DAA309CDB}" type="presParOf" srcId="{50DFB4EB-CB2C-4D94-BA9C-BE6065708F63}" destId="{1DA2CBE5-C693-4BE0-989B-F4088EC87E44}" srcOrd="5" destOrd="0" presId="urn:microsoft.com/office/officeart/2005/8/layout/process5"/>
    <dgm:cxn modelId="{CA3679C1-8EBD-42DA-BC19-E3E01E0C3649}" type="presParOf" srcId="{1DA2CBE5-C693-4BE0-989B-F4088EC87E44}" destId="{EEF8F46C-0EB8-4BB0-B338-67C82B7E3AFD}" srcOrd="0" destOrd="0" presId="urn:microsoft.com/office/officeart/2005/8/layout/process5"/>
    <dgm:cxn modelId="{F976C771-F274-405E-ACE9-4D143C61B164}" type="presParOf" srcId="{50DFB4EB-CB2C-4D94-BA9C-BE6065708F63}" destId="{FE1E2D8E-4C03-4C14-8C91-C85243E6A3EF}" srcOrd="6" destOrd="0" presId="urn:microsoft.com/office/officeart/2005/8/layout/process5"/>
    <dgm:cxn modelId="{842037B2-90F7-4BBC-AF3D-ECD5C78DAE72}" type="presParOf" srcId="{50DFB4EB-CB2C-4D94-BA9C-BE6065708F63}" destId="{C628A6C9-57AC-453E-A953-4C51AE4D0E6E}" srcOrd="7" destOrd="0" presId="urn:microsoft.com/office/officeart/2005/8/layout/process5"/>
    <dgm:cxn modelId="{D8C2C848-C3A6-4139-8253-24BFD1C6EB52}" type="presParOf" srcId="{C628A6C9-57AC-453E-A953-4C51AE4D0E6E}" destId="{74A8EDB6-4F62-4659-8291-8DBA2524921A}" srcOrd="0" destOrd="0" presId="urn:microsoft.com/office/officeart/2005/8/layout/process5"/>
    <dgm:cxn modelId="{C577BEE7-57B6-4577-9677-3FC55B43A538}" type="presParOf" srcId="{50DFB4EB-CB2C-4D94-BA9C-BE6065708F63}" destId="{600C5664-D784-4544-A3A0-5B69973C3B6B}" srcOrd="8" destOrd="0" presId="urn:microsoft.com/office/officeart/2005/8/layout/process5"/>
    <dgm:cxn modelId="{F922E770-8B1B-4972-9AC1-2A0A5BA61758}" type="presParOf" srcId="{50DFB4EB-CB2C-4D94-BA9C-BE6065708F63}" destId="{5B617CDB-EFFA-4B5A-AA9B-4121441C09E0}" srcOrd="9" destOrd="0" presId="urn:microsoft.com/office/officeart/2005/8/layout/process5"/>
    <dgm:cxn modelId="{5A7CA15D-5AE1-4B18-8878-1DCAF04C3E57}" type="presParOf" srcId="{5B617CDB-EFFA-4B5A-AA9B-4121441C09E0}" destId="{B4556B1C-2D15-4DE8-B1C1-59F50F586644}" srcOrd="0" destOrd="0" presId="urn:microsoft.com/office/officeart/2005/8/layout/process5"/>
    <dgm:cxn modelId="{D0231E89-A561-4700-A5FF-37A9DB060ACE}" type="presParOf" srcId="{50DFB4EB-CB2C-4D94-BA9C-BE6065708F63}" destId="{B82E2EF2-081A-4024-B441-9C0F2E30C000}" srcOrd="10" destOrd="0" presId="urn:microsoft.com/office/officeart/2005/8/layout/process5"/>
    <dgm:cxn modelId="{EE234A64-DCA3-4F1D-BCC5-08AB1BF3E831}" type="presParOf" srcId="{50DFB4EB-CB2C-4D94-BA9C-BE6065708F63}" destId="{B1E42B20-B177-4F0D-A9CD-E5F0A4577A93}" srcOrd="11" destOrd="0" presId="urn:microsoft.com/office/officeart/2005/8/layout/process5"/>
    <dgm:cxn modelId="{DCFF88A1-DF5E-4832-BA53-762F368B187D}" type="presParOf" srcId="{B1E42B20-B177-4F0D-A9CD-E5F0A4577A93}" destId="{62E7F9BB-C7AC-43E6-9B80-8D5805138C91}" srcOrd="0" destOrd="0" presId="urn:microsoft.com/office/officeart/2005/8/layout/process5"/>
    <dgm:cxn modelId="{3B29D73D-ABEC-4E0E-B381-4C8EFCCCD4C1}" type="presParOf" srcId="{50DFB4EB-CB2C-4D94-BA9C-BE6065708F63}" destId="{363A04BD-8AAE-47A8-9D3B-F7E2C787570B}" srcOrd="12" destOrd="0" presId="urn:microsoft.com/office/officeart/2005/8/layout/process5"/>
    <dgm:cxn modelId="{7E43B34F-8F99-46C4-8428-D478C69FDC5E}" type="presParOf" srcId="{50DFB4EB-CB2C-4D94-BA9C-BE6065708F63}" destId="{EE1AD7CF-ED57-432E-BF39-916AC65B3672}" srcOrd="13" destOrd="0" presId="urn:microsoft.com/office/officeart/2005/8/layout/process5"/>
    <dgm:cxn modelId="{CCF9B42E-EA44-401B-8062-97015FBA01C4}" type="presParOf" srcId="{EE1AD7CF-ED57-432E-BF39-916AC65B3672}" destId="{CD290FDE-F4E2-4306-90FB-2521AA2C1502}" srcOrd="0" destOrd="0" presId="urn:microsoft.com/office/officeart/2005/8/layout/process5"/>
    <dgm:cxn modelId="{36396DBF-7A6B-4ECA-BE4C-F56D4311596C}" type="presParOf" srcId="{50DFB4EB-CB2C-4D94-BA9C-BE6065708F63}" destId="{16F216DE-B3CF-4D6E-B8A2-96347828223D}" srcOrd="14" destOrd="0" presId="urn:microsoft.com/office/officeart/2005/8/layout/process5"/>
    <dgm:cxn modelId="{B0C5178E-CF37-4185-8850-73B2BBC336F3}" type="presParOf" srcId="{50DFB4EB-CB2C-4D94-BA9C-BE6065708F63}" destId="{5B24E83C-0BC2-4EA3-AC9F-396FF57516A8}" srcOrd="15" destOrd="0" presId="urn:microsoft.com/office/officeart/2005/8/layout/process5"/>
    <dgm:cxn modelId="{180FC03C-446E-4EC1-B3E8-26BE585D5605}" type="presParOf" srcId="{5B24E83C-0BC2-4EA3-AC9F-396FF57516A8}" destId="{41A5552D-A804-4AA1-8406-6C0E28DE1E56}" srcOrd="0" destOrd="0" presId="urn:microsoft.com/office/officeart/2005/8/layout/process5"/>
    <dgm:cxn modelId="{F58D9056-1039-4073-96F0-6F024E43A803}" type="presParOf" srcId="{50DFB4EB-CB2C-4D94-BA9C-BE6065708F63}" destId="{D6E453F1-AABE-4DEE-9297-72FA8820BE57}" srcOrd="16" destOrd="0" presId="urn:microsoft.com/office/officeart/2005/8/layout/process5"/>
    <dgm:cxn modelId="{4D0CAA17-2E31-442C-B5A0-A392762817D9}" type="presParOf" srcId="{50DFB4EB-CB2C-4D94-BA9C-BE6065708F63}" destId="{5755AF44-3A5B-492B-A6ED-7E6DD757F321}" srcOrd="17" destOrd="0" presId="urn:microsoft.com/office/officeart/2005/8/layout/process5"/>
    <dgm:cxn modelId="{60D28502-165F-43E1-ABCA-B9A51FF12AFE}" type="presParOf" srcId="{5755AF44-3A5B-492B-A6ED-7E6DD757F321}" destId="{CC64B27A-9C06-41DA-B0BE-156E05D6696B}" srcOrd="0" destOrd="0" presId="urn:microsoft.com/office/officeart/2005/8/layout/process5"/>
    <dgm:cxn modelId="{6AE6B543-0F0C-47FC-9000-D7889DE11760}" type="presParOf" srcId="{50DFB4EB-CB2C-4D94-BA9C-BE6065708F63}" destId="{593A0726-4ADE-4159-B2CB-228090BB4AD2}" srcOrd="1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C7D132-77A1-403D-A288-EA6ACFFCCE3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6F85071-5DAD-40B0-993C-7ABD6594311B}">
      <dgm:prSet phldrT="[Text]"/>
      <dgm:spPr/>
      <dgm:t>
        <a:bodyPr/>
        <a:lstStyle/>
        <a:p>
          <a:r>
            <a:rPr lang="cs-CZ" dirty="0" smtClean="0"/>
            <a:t>externí</a:t>
          </a:r>
          <a:endParaRPr lang="cs-CZ" dirty="0"/>
        </a:p>
      </dgm:t>
    </dgm:pt>
    <dgm:pt modelId="{101DCE8E-ABA4-4DD7-A454-33648A284044}" type="parTrans" cxnId="{2032CAB2-C121-4CB7-B4F2-550728AFDD03}">
      <dgm:prSet/>
      <dgm:spPr/>
      <dgm:t>
        <a:bodyPr/>
        <a:lstStyle/>
        <a:p>
          <a:endParaRPr lang="cs-CZ"/>
        </a:p>
      </dgm:t>
    </dgm:pt>
    <dgm:pt modelId="{6E8632D7-8F74-4F9F-BEEF-F94AFB564650}" type="sibTrans" cxnId="{2032CAB2-C121-4CB7-B4F2-550728AFDD03}">
      <dgm:prSet/>
      <dgm:spPr/>
      <dgm:t>
        <a:bodyPr/>
        <a:lstStyle/>
        <a:p>
          <a:endParaRPr lang="cs-CZ"/>
        </a:p>
      </dgm:t>
    </dgm:pt>
    <dgm:pt modelId="{AA49A45C-1AA7-4022-92A1-EB1913C5F596}">
      <dgm:prSet phldrT="[Text]"/>
      <dgm:spPr/>
      <dgm:t>
        <a:bodyPr/>
        <a:lstStyle/>
        <a:p>
          <a:r>
            <a:rPr lang="cs-CZ" dirty="0" smtClean="0"/>
            <a:t>sociální</a:t>
          </a:r>
          <a:endParaRPr lang="cs-CZ" dirty="0"/>
        </a:p>
      </dgm:t>
    </dgm:pt>
    <dgm:pt modelId="{2952010F-2227-4A55-AAB8-36364620948D}" type="parTrans" cxnId="{543A0767-37A2-4B94-87F3-817788EE7CD0}">
      <dgm:prSet/>
      <dgm:spPr/>
      <dgm:t>
        <a:bodyPr/>
        <a:lstStyle/>
        <a:p>
          <a:endParaRPr lang="cs-CZ"/>
        </a:p>
      </dgm:t>
    </dgm:pt>
    <dgm:pt modelId="{1102AB9E-31C1-4ACC-A9F5-D95AFE4AFBC5}" type="sibTrans" cxnId="{543A0767-37A2-4B94-87F3-817788EE7CD0}">
      <dgm:prSet/>
      <dgm:spPr/>
      <dgm:t>
        <a:bodyPr/>
        <a:lstStyle/>
        <a:p>
          <a:endParaRPr lang="cs-CZ"/>
        </a:p>
      </dgm:t>
    </dgm:pt>
    <dgm:pt modelId="{A0370B40-8ED9-41ED-A6F6-7E74402D04D4}">
      <dgm:prSet phldrT="[Text]"/>
      <dgm:spPr/>
      <dgm:t>
        <a:bodyPr/>
        <a:lstStyle/>
        <a:p>
          <a:r>
            <a:rPr lang="cs-CZ" dirty="0" smtClean="0"/>
            <a:t>politické</a:t>
          </a:r>
          <a:endParaRPr lang="cs-CZ" dirty="0"/>
        </a:p>
      </dgm:t>
    </dgm:pt>
    <dgm:pt modelId="{702F68DF-3262-4A7D-8207-63D80BA91A8F}" type="parTrans" cxnId="{FB194B6D-3788-4F86-BA72-737904BCE924}">
      <dgm:prSet/>
      <dgm:spPr/>
      <dgm:t>
        <a:bodyPr/>
        <a:lstStyle/>
        <a:p>
          <a:endParaRPr lang="cs-CZ"/>
        </a:p>
      </dgm:t>
    </dgm:pt>
    <dgm:pt modelId="{6083DA2D-D626-4057-AC1E-BEC1884D2122}" type="sibTrans" cxnId="{FB194B6D-3788-4F86-BA72-737904BCE924}">
      <dgm:prSet/>
      <dgm:spPr/>
      <dgm:t>
        <a:bodyPr/>
        <a:lstStyle/>
        <a:p>
          <a:endParaRPr lang="cs-CZ"/>
        </a:p>
      </dgm:t>
    </dgm:pt>
    <dgm:pt modelId="{75614186-B109-4635-93C3-685E67DC8685}">
      <dgm:prSet phldrT="[Text]"/>
      <dgm:spPr/>
      <dgm:t>
        <a:bodyPr/>
        <a:lstStyle/>
        <a:p>
          <a:r>
            <a:rPr lang="cs-CZ" dirty="0" smtClean="0"/>
            <a:t>interní</a:t>
          </a:r>
          <a:endParaRPr lang="cs-CZ" dirty="0"/>
        </a:p>
      </dgm:t>
    </dgm:pt>
    <dgm:pt modelId="{EF060A07-3DEC-4651-A820-55AB4EDADE34}" type="parTrans" cxnId="{1BB8555A-C40B-4CF6-A27A-909856B5B083}">
      <dgm:prSet/>
      <dgm:spPr/>
      <dgm:t>
        <a:bodyPr/>
        <a:lstStyle/>
        <a:p>
          <a:endParaRPr lang="cs-CZ"/>
        </a:p>
      </dgm:t>
    </dgm:pt>
    <dgm:pt modelId="{16AC0072-2D47-4AA5-8F80-1150D3423737}" type="sibTrans" cxnId="{1BB8555A-C40B-4CF6-A27A-909856B5B083}">
      <dgm:prSet/>
      <dgm:spPr/>
      <dgm:t>
        <a:bodyPr/>
        <a:lstStyle/>
        <a:p>
          <a:endParaRPr lang="cs-CZ"/>
        </a:p>
      </dgm:t>
    </dgm:pt>
    <dgm:pt modelId="{89B3ED19-B8C9-4636-B25E-3F5B88F4AE5A}">
      <dgm:prSet phldrT="[Text]"/>
      <dgm:spPr/>
      <dgm:t>
        <a:bodyPr/>
        <a:lstStyle/>
        <a:p>
          <a:r>
            <a:rPr lang="cs-CZ" dirty="0" smtClean="0"/>
            <a:t>typ organizace</a:t>
          </a:r>
          <a:endParaRPr lang="cs-CZ" dirty="0"/>
        </a:p>
      </dgm:t>
    </dgm:pt>
    <dgm:pt modelId="{A128B550-1226-4CD7-9A79-C096320F93A1}" type="parTrans" cxnId="{4CBA4BC7-67FA-4F64-A0C5-91D66C601C71}">
      <dgm:prSet/>
      <dgm:spPr/>
      <dgm:t>
        <a:bodyPr/>
        <a:lstStyle/>
        <a:p>
          <a:endParaRPr lang="cs-CZ"/>
        </a:p>
      </dgm:t>
    </dgm:pt>
    <dgm:pt modelId="{E9DC633C-428A-4E1C-93A6-C44A6E02874A}" type="sibTrans" cxnId="{4CBA4BC7-67FA-4F64-A0C5-91D66C601C71}">
      <dgm:prSet/>
      <dgm:spPr/>
      <dgm:t>
        <a:bodyPr/>
        <a:lstStyle/>
        <a:p>
          <a:endParaRPr lang="cs-CZ"/>
        </a:p>
      </dgm:t>
    </dgm:pt>
    <dgm:pt modelId="{451F7821-A8CE-44DA-866B-3A73C869D218}">
      <dgm:prSet phldrT="[Text]"/>
      <dgm:spPr/>
      <dgm:t>
        <a:bodyPr/>
        <a:lstStyle/>
        <a:p>
          <a:r>
            <a:rPr lang="cs-CZ" dirty="0" smtClean="0"/>
            <a:t>velikost</a:t>
          </a:r>
          <a:endParaRPr lang="cs-CZ" dirty="0"/>
        </a:p>
      </dgm:t>
    </dgm:pt>
    <dgm:pt modelId="{353C930F-0AA9-4E81-9578-8F18AC83C0D2}" type="parTrans" cxnId="{59BAC597-5D82-4B92-B96E-C6C02734167F}">
      <dgm:prSet/>
      <dgm:spPr/>
      <dgm:t>
        <a:bodyPr/>
        <a:lstStyle/>
        <a:p>
          <a:endParaRPr lang="cs-CZ"/>
        </a:p>
      </dgm:t>
    </dgm:pt>
    <dgm:pt modelId="{8ED2841E-BD1C-48D7-A867-F2E9EF47E279}" type="sibTrans" cxnId="{59BAC597-5D82-4B92-B96E-C6C02734167F}">
      <dgm:prSet/>
      <dgm:spPr/>
      <dgm:t>
        <a:bodyPr/>
        <a:lstStyle/>
        <a:p>
          <a:endParaRPr lang="cs-CZ"/>
        </a:p>
      </dgm:t>
    </dgm:pt>
    <dgm:pt modelId="{923BE633-33C4-4050-B8F7-8C2EF43CECC3}">
      <dgm:prSet phldrT="[Text]"/>
      <dgm:spPr/>
      <dgm:t>
        <a:bodyPr/>
        <a:lstStyle/>
        <a:p>
          <a:r>
            <a:rPr lang="cs-CZ" dirty="0" smtClean="0"/>
            <a:t>právní</a:t>
          </a:r>
          <a:endParaRPr lang="cs-CZ" dirty="0"/>
        </a:p>
      </dgm:t>
    </dgm:pt>
    <dgm:pt modelId="{1650EDD4-1A18-43E3-9A31-CFBEEFE07466}" type="parTrans" cxnId="{BC4CF97E-5D4E-4A2C-A3BB-3382D24DCD76}">
      <dgm:prSet/>
      <dgm:spPr/>
    </dgm:pt>
    <dgm:pt modelId="{B13DD560-1359-4DA0-ABD6-02919E6E26DB}" type="sibTrans" cxnId="{BC4CF97E-5D4E-4A2C-A3BB-3382D24DCD76}">
      <dgm:prSet/>
      <dgm:spPr/>
    </dgm:pt>
    <dgm:pt modelId="{DFEDED54-77F3-43B7-83E4-64617E431CEF}">
      <dgm:prSet phldrT="[Text]"/>
      <dgm:spPr/>
      <dgm:t>
        <a:bodyPr/>
        <a:lstStyle/>
        <a:p>
          <a:r>
            <a:rPr lang="cs-CZ" dirty="0" smtClean="0"/>
            <a:t>ekonomické atd.</a:t>
          </a:r>
          <a:endParaRPr lang="cs-CZ" dirty="0"/>
        </a:p>
      </dgm:t>
    </dgm:pt>
    <dgm:pt modelId="{59116386-AE8C-42CA-AB9A-495C7531C2F1}" type="parTrans" cxnId="{1DEA980A-6B72-4118-9BDE-855ED00D6742}">
      <dgm:prSet/>
      <dgm:spPr/>
    </dgm:pt>
    <dgm:pt modelId="{E06D89B9-1D81-41F3-B12B-58034DD90D25}" type="sibTrans" cxnId="{1DEA980A-6B72-4118-9BDE-855ED00D6742}">
      <dgm:prSet/>
      <dgm:spPr/>
    </dgm:pt>
    <dgm:pt modelId="{6F60DBEF-79F5-47CC-AA99-089FA23437A4}">
      <dgm:prSet phldrT="[Text]"/>
      <dgm:spPr/>
      <dgm:t>
        <a:bodyPr/>
        <a:lstStyle/>
        <a:p>
          <a:r>
            <a:rPr lang="cs-CZ" dirty="0" smtClean="0"/>
            <a:t>technologie klíčových aktivit</a:t>
          </a:r>
          <a:endParaRPr lang="cs-CZ" dirty="0"/>
        </a:p>
      </dgm:t>
    </dgm:pt>
    <dgm:pt modelId="{20B696C0-3E95-41E3-8927-F140B00F5587}" type="parTrans" cxnId="{C1C186A4-421C-43F6-AF38-A4793AB0C054}">
      <dgm:prSet/>
      <dgm:spPr/>
    </dgm:pt>
    <dgm:pt modelId="{91B3CFB4-D3A2-4FEF-8B87-EC0BDFF46E3C}" type="sibTrans" cxnId="{C1C186A4-421C-43F6-AF38-A4793AB0C054}">
      <dgm:prSet/>
      <dgm:spPr/>
    </dgm:pt>
    <dgm:pt modelId="{C4CF679C-E922-42C3-83B7-07D277363964}">
      <dgm:prSet phldrT="[Text]"/>
      <dgm:spPr/>
      <dgm:t>
        <a:bodyPr/>
        <a:lstStyle/>
        <a:p>
          <a:r>
            <a:rPr lang="cs-CZ" dirty="0" smtClean="0"/>
            <a:t>typ zaměstnanců (věk, pohlaví, vzdělání, náplň práce)</a:t>
          </a:r>
          <a:endParaRPr lang="cs-CZ" dirty="0"/>
        </a:p>
      </dgm:t>
    </dgm:pt>
    <dgm:pt modelId="{43C922DA-064C-48B8-8AE0-9927B68E1C70}" type="parTrans" cxnId="{5373827A-D410-4971-9360-CBDC1BC8D196}">
      <dgm:prSet/>
      <dgm:spPr/>
    </dgm:pt>
    <dgm:pt modelId="{04370B5D-1BE5-440E-8420-F31A7555B064}" type="sibTrans" cxnId="{5373827A-D410-4971-9360-CBDC1BC8D196}">
      <dgm:prSet/>
      <dgm:spPr/>
    </dgm:pt>
    <dgm:pt modelId="{4AF998BC-EA68-487C-A022-9E9F987A0ED8}">
      <dgm:prSet phldrT="[Text]"/>
      <dgm:spPr/>
      <dgm:t>
        <a:bodyPr/>
        <a:lstStyle/>
        <a:p>
          <a:r>
            <a:rPr lang="cs-CZ" dirty="0" smtClean="0"/>
            <a:t>organizační kultura</a:t>
          </a:r>
          <a:endParaRPr lang="cs-CZ" dirty="0"/>
        </a:p>
      </dgm:t>
    </dgm:pt>
    <dgm:pt modelId="{FD3A2152-345D-44E7-B1EA-C354E2B5E0F9}" type="parTrans" cxnId="{D37AB46F-39A7-4397-A685-884B708C292A}">
      <dgm:prSet/>
      <dgm:spPr/>
    </dgm:pt>
    <dgm:pt modelId="{467ECA74-2025-4B84-A25B-8E44F30BB29B}" type="sibTrans" cxnId="{D37AB46F-39A7-4397-A685-884B708C292A}">
      <dgm:prSet/>
      <dgm:spPr/>
    </dgm:pt>
    <dgm:pt modelId="{7BB40994-6B81-483E-B926-6701CC4DEDEF}" type="pres">
      <dgm:prSet presAssocID="{C5C7D132-77A1-403D-A288-EA6ACFFCCE3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05241D2-0D4C-4E8E-8C41-F9B19BD68BC1}" type="pres">
      <dgm:prSet presAssocID="{36F85071-5DAD-40B0-993C-7ABD6594311B}" presName="composite" presStyleCnt="0"/>
      <dgm:spPr/>
    </dgm:pt>
    <dgm:pt modelId="{3540BBC0-837A-44FB-BA7A-CBA781D3EFBF}" type="pres">
      <dgm:prSet presAssocID="{36F85071-5DAD-40B0-993C-7ABD6594311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465218-9FFB-496E-8B5D-3453E718E973}" type="pres">
      <dgm:prSet presAssocID="{36F85071-5DAD-40B0-993C-7ABD6594311B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8E6C65-9F62-4C71-AD0A-49BC279D54F0}" type="pres">
      <dgm:prSet presAssocID="{6E8632D7-8F74-4F9F-BEEF-F94AFB564650}" presName="space" presStyleCnt="0"/>
      <dgm:spPr/>
    </dgm:pt>
    <dgm:pt modelId="{2E4A864A-44AD-45DF-B3EF-CCE4277ECEEC}" type="pres">
      <dgm:prSet presAssocID="{75614186-B109-4635-93C3-685E67DC8685}" presName="composite" presStyleCnt="0"/>
      <dgm:spPr/>
    </dgm:pt>
    <dgm:pt modelId="{7D0907EE-E40E-42A9-B165-77BB6286BA0A}" type="pres">
      <dgm:prSet presAssocID="{75614186-B109-4635-93C3-685E67DC868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76AFE2-EB6F-487E-AC41-682B83A23D52}" type="pres">
      <dgm:prSet presAssocID="{75614186-B109-4635-93C3-685E67DC868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3040323-687F-476A-AFB0-35C9551C5C35}" type="presOf" srcId="{C5C7D132-77A1-403D-A288-EA6ACFFCCE3F}" destId="{7BB40994-6B81-483E-B926-6701CC4DEDEF}" srcOrd="0" destOrd="0" presId="urn:microsoft.com/office/officeart/2005/8/layout/hList1"/>
    <dgm:cxn modelId="{543A0767-37A2-4B94-87F3-817788EE7CD0}" srcId="{36F85071-5DAD-40B0-993C-7ABD6594311B}" destId="{AA49A45C-1AA7-4022-92A1-EB1913C5F596}" srcOrd="0" destOrd="0" parTransId="{2952010F-2227-4A55-AAB8-36364620948D}" sibTransId="{1102AB9E-31C1-4ACC-A9F5-D95AFE4AFBC5}"/>
    <dgm:cxn modelId="{DD7C83F2-2A2D-42BD-B5B0-B278FF5547CA}" type="presOf" srcId="{89B3ED19-B8C9-4636-B25E-3F5B88F4AE5A}" destId="{9076AFE2-EB6F-487E-AC41-682B83A23D52}" srcOrd="0" destOrd="0" presId="urn:microsoft.com/office/officeart/2005/8/layout/hList1"/>
    <dgm:cxn modelId="{60C1E444-0591-451D-B4E2-0098289FBAC1}" type="presOf" srcId="{923BE633-33C4-4050-B8F7-8C2EF43CECC3}" destId="{3C465218-9FFB-496E-8B5D-3453E718E973}" srcOrd="0" destOrd="2" presId="urn:microsoft.com/office/officeart/2005/8/layout/hList1"/>
    <dgm:cxn modelId="{1BB8555A-C40B-4CF6-A27A-909856B5B083}" srcId="{C5C7D132-77A1-403D-A288-EA6ACFFCCE3F}" destId="{75614186-B109-4635-93C3-685E67DC8685}" srcOrd="1" destOrd="0" parTransId="{EF060A07-3DEC-4651-A820-55AB4EDADE34}" sibTransId="{16AC0072-2D47-4AA5-8F80-1150D3423737}"/>
    <dgm:cxn modelId="{FB194B6D-3788-4F86-BA72-737904BCE924}" srcId="{36F85071-5DAD-40B0-993C-7ABD6594311B}" destId="{A0370B40-8ED9-41ED-A6F6-7E74402D04D4}" srcOrd="1" destOrd="0" parTransId="{702F68DF-3262-4A7D-8207-63D80BA91A8F}" sibTransId="{6083DA2D-D626-4057-AC1E-BEC1884D2122}"/>
    <dgm:cxn modelId="{1DEA980A-6B72-4118-9BDE-855ED00D6742}" srcId="{36F85071-5DAD-40B0-993C-7ABD6594311B}" destId="{DFEDED54-77F3-43B7-83E4-64617E431CEF}" srcOrd="3" destOrd="0" parTransId="{59116386-AE8C-42CA-AB9A-495C7531C2F1}" sibTransId="{E06D89B9-1D81-41F3-B12B-58034DD90D25}"/>
    <dgm:cxn modelId="{1FAD4AC9-02E3-406D-ACFE-778B449E3734}" type="presOf" srcId="{AA49A45C-1AA7-4022-92A1-EB1913C5F596}" destId="{3C465218-9FFB-496E-8B5D-3453E718E973}" srcOrd="0" destOrd="0" presId="urn:microsoft.com/office/officeart/2005/8/layout/hList1"/>
    <dgm:cxn modelId="{2032CAB2-C121-4CB7-B4F2-550728AFDD03}" srcId="{C5C7D132-77A1-403D-A288-EA6ACFFCCE3F}" destId="{36F85071-5DAD-40B0-993C-7ABD6594311B}" srcOrd="0" destOrd="0" parTransId="{101DCE8E-ABA4-4DD7-A454-33648A284044}" sibTransId="{6E8632D7-8F74-4F9F-BEEF-F94AFB564650}"/>
    <dgm:cxn modelId="{5373827A-D410-4971-9360-CBDC1BC8D196}" srcId="{75614186-B109-4635-93C3-685E67DC8685}" destId="{C4CF679C-E922-42C3-83B7-07D277363964}" srcOrd="3" destOrd="0" parTransId="{43C922DA-064C-48B8-8AE0-9927B68E1C70}" sibTransId="{04370B5D-1BE5-440E-8420-F31A7555B064}"/>
    <dgm:cxn modelId="{BC4CF97E-5D4E-4A2C-A3BB-3382D24DCD76}" srcId="{36F85071-5DAD-40B0-993C-7ABD6594311B}" destId="{923BE633-33C4-4050-B8F7-8C2EF43CECC3}" srcOrd="2" destOrd="0" parTransId="{1650EDD4-1A18-43E3-9A31-CFBEEFE07466}" sibTransId="{B13DD560-1359-4DA0-ABD6-02919E6E26DB}"/>
    <dgm:cxn modelId="{C96D973D-4281-4F82-B094-2753F0CCA773}" type="presOf" srcId="{6F60DBEF-79F5-47CC-AA99-089FA23437A4}" destId="{9076AFE2-EB6F-487E-AC41-682B83A23D52}" srcOrd="0" destOrd="2" presId="urn:microsoft.com/office/officeart/2005/8/layout/hList1"/>
    <dgm:cxn modelId="{F8A48239-FA09-4F29-B68E-366F5B203F4E}" type="presOf" srcId="{A0370B40-8ED9-41ED-A6F6-7E74402D04D4}" destId="{3C465218-9FFB-496E-8B5D-3453E718E973}" srcOrd="0" destOrd="1" presId="urn:microsoft.com/office/officeart/2005/8/layout/hList1"/>
    <dgm:cxn modelId="{59BAC597-5D82-4B92-B96E-C6C02734167F}" srcId="{75614186-B109-4635-93C3-685E67DC8685}" destId="{451F7821-A8CE-44DA-866B-3A73C869D218}" srcOrd="1" destOrd="0" parTransId="{353C930F-0AA9-4E81-9578-8F18AC83C0D2}" sibTransId="{8ED2841E-BD1C-48D7-A867-F2E9EF47E279}"/>
    <dgm:cxn modelId="{A94C094D-972C-429A-A8D1-3C506F8B404C}" type="presOf" srcId="{4AF998BC-EA68-487C-A022-9E9F987A0ED8}" destId="{9076AFE2-EB6F-487E-AC41-682B83A23D52}" srcOrd="0" destOrd="4" presId="urn:microsoft.com/office/officeart/2005/8/layout/hList1"/>
    <dgm:cxn modelId="{7BE65159-F202-4015-B7BD-CBE4BAC3968D}" type="presOf" srcId="{C4CF679C-E922-42C3-83B7-07D277363964}" destId="{9076AFE2-EB6F-487E-AC41-682B83A23D52}" srcOrd="0" destOrd="3" presId="urn:microsoft.com/office/officeart/2005/8/layout/hList1"/>
    <dgm:cxn modelId="{C1C186A4-421C-43F6-AF38-A4793AB0C054}" srcId="{75614186-B109-4635-93C3-685E67DC8685}" destId="{6F60DBEF-79F5-47CC-AA99-089FA23437A4}" srcOrd="2" destOrd="0" parTransId="{20B696C0-3E95-41E3-8927-F140B00F5587}" sibTransId="{91B3CFB4-D3A2-4FEF-8B87-EC0BDFF46E3C}"/>
    <dgm:cxn modelId="{C208E80C-2E3B-4978-9954-A304BC074CD8}" type="presOf" srcId="{36F85071-5DAD-40B0-993C-7ABD6594311B}" destId="{3540BBC0-837A-44FB-BA7A-CBA781D3EFBF}" srcOrd="0" destOrd="0" presId="urn:microsoft.com/office/officeart/2005/8/layout/hList1"/>
    <dgm:cxn modelId="{4023BFD1-14D9-49C3-9709-9118A9306077}" type="presOf" srcId="{75614186-B109-4635-93C3-685E67DC8685}" destId="{7D0907EE-E40E-42A9-B165-77BB6286BA0A}" srcOrd="0" destOrd="0" presId="urn:microsoft.com/office/officeart/2005/8/layout/hList1"/>
    <dgm:cxn modelId="{D37AB46F-39A7-4397-A685-884B708C292A}" srcId="{75614186-B109-4635-93C3-685E67DC8685}" destId="{4AF998BC-EA68-487C-A022-9E9F987A0ED8}" srcOrd="4" destOrd="0" parTransId="{FD3A2152-345D-44E7-B1EA-C354E2B5E0F9}" sibTransId="{467ECA74-2025-4B84-A25B-8E44F30BB29B}"/>
    <dgm:cxn modelId="{70EF529F-D04F-486A-9D75-F1D216E23433}" type="presOf" srcId="{451F7821-A8CE-44DA-866B-3A73C869D218}" destId="{9076AFE2-EB6F-487E-AC41-682B83A23D52}" srcOrd="0" destOrd="1" presId="urn:microsoft.com/office/officeart/2005/8/layout/hList1"/>
    <dgm:cxn modelId="{4CBA4BC7-67FA-4F64-A0C5-91D66C601C71}" srcId="{75614186-B109-4635-93C3-685E67DC8685}" destId="{89B3ED19-B8C9-4636-B25E-3F5B88F4AE5A}" srcOrd="0" destOrd="0" parTransId="{A128B550-1226-4CD7-9A79-C096320F93A1}" sibTransId="{E9DC633C-428A-4E1C-93A6-C44A6E02874A}"/>
    <dgm:cxn modelId="{2EE01A28-B822-434A-8C28-7909DA8C4E95}" type="presOf" srcId="{DFEDED54-77F3-43B7-83E4-64617E431CEF}" destId="{3C465218-9FFB-496E-8B5D-3453E718E973}" srcOrd="0" destOrd="3" presId="urn:microsoft.com/office/officeart/2005/8/layout/hList1"/>
    <dgm:cxn modelId="{102FEE30-D5BF-4CFF-AA91-0F0FF6E78038}" type="presParOf" srcId="{7BB40994-6B81-483E-B926-6701CC4DEDEF}" destId="{505241D2-0D4C-4E8E-8C41-F9B19BD68BC1}" srcOrd="0" destOrd="0" presId="urn:microsoft.com/office/officeart/2005/8/layout/hList1"/>
    <dgm:cxn modelId="{325352EF-24D8-47E5-B27F-7729A490FF9E}" type="presParOf" srcId="{505241D2-0D4C-4E8E-8C41-F9B19BD68BC1}" destId="{3540BBC0-837A-44FB-BA7A-CBA781D3EFBF}" srcOrd="0" destOrd="0" presId="urn:microsoft.com/office/officeart/2005/8/layout/hList1"/>
    <dgm:cxn modelId="{58410C73-2667-4EF9-8CCE-D00F355A45B0}" type="presParOf" srcId="{505241D2-0D4C-4E8E-8C41-F9B19BD68BC1}" destId="{3C465218-9FFB-496E-8B5D-3453E718E973}" srcOrd="1" destOrd="0" presId="urn:microsoft.com/office/officeart/2005/8/layout/hList1"/>
    <dgm:cxn modelId="{8C87FE66-5D7B-4022-8D9C-713AF33FF839}" type="presParOf" srcId="{7BB40994-6B81-483E-B926-6701CC4DEDEF}" destId="{818E6C65-9F62-4C71-AD0A-49BC279D54F0}" srcOrd="1" destOrd="0" presId="urn:microsoft.com/office/officeart/2005/8/layout/hList1"/>
    <dgm:cxn modelId="{E4AFE88E-236B-4BAB-B487-E2CFCAFBABDF}" type="presParOf" srcId="{7BB40994-6B81-483E-B926-6701CC4DEDEF}" destId="{2E4A864A-44AD-45DF-B3EF-CCE4277ECEEC}" srcOrd="2" destOrd="0" presId="urn:microsoft.com/office/officeart/2005/8/layout/hList1"/>
    <dgm:cxn modelId="{C28DB47A-019C-4673-B9ED-1A2ACACC229A}" type="presParOf" srcId="{2E4A864A-44AD-45DF-B3EF-CCE4277ECEEC}" destId="{7D0907EE-E40E-42A9-B165-77BB6286BA0A}" srcOrd="0" destOrd="0" presId="urn:microsoft.com/office/officeart/2005/8/layout/hList1"/>
    <dgm:cxn modelId="{D438EAE1-044F-407E-A5E8-94EDEF7BCE80}" type="presParOf" srcId="{2E4A864A-44AD-45DF-B3EF-CCE4277ECEEC}" destId="{9076AFE2-EB6F-487E-AC41-682B83A23D5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DAE7AD-9901-433A-86B5-E0A192138BDE}" type="doc">
      <dgm:prSet loTypeId="urn:microsoft.com/office/officeart/2005/8/layout/radial5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0A540E4E-F39E-4F11-893D-20BAAE91342B}">
      <dgm:prSet phldrT="[Text]"/>
      <dgm:spPr/>
      <dgm:t>
        <a:bodyPr/>
        <a:lstStyle/>
        <a:p>
          <a:r>
            <a:rPr lang="cs-CZ" dirty="0" smtClean="0"/>
            <a:t>role manažera – podpora rozvoje zaměstnanců ve všech krocích</a:t>
          </a:r>
          <a:endParaRPr lang="cs-CZ" dirty="0"/>
        </a:p>
      </dgm:t>
    </dgm:pt>
    <dgm:pt modelId="{E78AFB88-3F92-424F-B2A2-8C92BB146613}" type="parTrans" cxnId="{08A4EBF4-03E9-4A17-9554-14033BD0C34A}">
      <dgm:prSet/>
      <dgm:spPr/>
      <dgm:t>
        <a:bodyPr/>
        <a:lstStyle/>
        <a:p>
          <a:endParaRPr lang="cs-CZ"/>
        </a:p>
      </dgm:t>
    </dgm:pt>
    <dgm:pt modelId="{6C329DBE-FCD4-421E-95A1-2EA1019CC4C3}" type="sibTrans" cxnId="{08A4EBF4-03E9-4A17-9554-14033BD0C34A}">
      <dgm:prSet/>
      <dgm:spPr/>
      <dgm:t>
        <a:bodyPr/>
        <a:lstStyle/>
        <a:p>
          <a:endParaRPr lang="cs-CZ"/>
        </a:p>
      </dgm:t>
    </dgm:pt>
    <dgm:pt modelId="{387A4236-6D9E-4605-99FC-44F2BEC0D2A5}">
      <dgm:prSet phldrT="[Text]"/>
      <dgm:spPr/>
      <dgm:t>
        <a:bodyPr/>
        <a:lstStyle/>
        <a:p>
          <a:r>
            <a:rPr lang="cs-CZ" dirty="0" smtClean="0"/>
            <a:t>I. krok - určit kam chceme jít</a:t>
          </a:r>
          <a:endParaRPr lang="cs-CZ" dirty="0"/>
        </a:p>
      </dgm:t>
    </dgm:pt>
    <dgm:pt modelId="{40A698B8-2650-44A8-B2CC-B16A908DD177}" type="parTrans" cxnId="{6FFD7261-A86A-4E81-A7B9-316608000AD3}">
      <dgm:prSet/>
      <dgm:spPr/>
      <dgm:t>
        <a:bodyPr/>
        <a:lstStyle/>
        <a:p>
          <a:endParaRPr lang="cs-CZ"/>
        </a:p>
      </dgm:t>
    </dgm:pt>
    <dgm:pt modelId="{6E9C0126-A545-4E36-A104-E5B0A65C09D6}" type="sibTrans" cxnId="{6FFD7261-A86A-4E81-A7B9-316608000AD3}">
      <dgm:prSet/>
      <dgm:spPr/>
      <dgm:t>
        <a:bodyPr/>
        <a:lstStyle/>
        <a:p>
          <a:endParaRPr lang="cs-CZ"/>
        </a:p>
      </dgm:t>
    </dgm:pt>
    <dgm:pt modelId="{FC1776D1-DA4A-461E-90AE-83B7BDD2F46C}">
      <dgm:prSet phldrT="[Text]"/>
      <dgm:spPr/>
      <dgm:t>
        <a:bodyPr/>
        <a:lstStyle/>
        <a:p>
          <a:r>
            <a:rPr lang="cs-CZ" dirty="0" smtClean="0"/>
            <a:t>II. krok - identifikace silných a rozvojových oblastí</a:t>
          </a:r>
          <a:endParaRPr lang="cs-CZ" dirty="0"/>
        </a:p>
      </dgm:t>
    </dgm:pt>
    <dgm:pt modelId="{D30352D5-B1CE-48C0-936A-94A86139DACB}" type="parTrans" cxnId="{94D890EA-D35A-4F4E-9678-288515F7DACA}">
      <dgm:prSet/>
      <dgm:spPr/>
      <dgm:t>
        <a:bodyPr/>
        <a:lstStyle/>
        <a:p>
          <a:endParaRPr lang="cs-CZ"/>
        </a:p>
      </dgm:t>
    </dgm:pt>
    <dgm:pt modelId="{FF6444C1-AA6F-46E9-8086-AE64901EFB2A}" type="sibTrans" cxnId="{94D890EA-D35A-4F4E-9678-288515F7DACA}">
      <dgm:prSet/>
      <dgm:spPr/>
      <dgm:t>
        <a:bodyPr/>
        <a:lstStyle/>
        <a:p>
          <a:endParaRPr lang="cs-CZ"/>
        </a:p>
      </dgm:t>
    </dgm:pt>
    <dgm:pt modelId="{F589DAAF-E21F-472F-AA72-B6A6A617448B}">
      <dgm:prSet phldrT="[Text]"/>
      <dgm:spPr/>
      <dgm:t>
        <a:bodyPr/>
        <a:lstStyle/>
        <a:p>
          <a:r>
            <a:rPr lang="cs-CZ" dirty="0" smtClean="0"/>
            <a:t>III. krok – vytvoření kariérního rozvojového plánu</a:t>
          </a:r>
          <a:endParaRPr lang="cs-CZ" dirty="0"/>
        </a:p>
      </dgm:t>
    </dgm:pt>
    <dgm:pt modelId="{5741D6FB-B210-430B-951B-D523F52D1AA4}" type="parTrans" cxnId="{5E6962F2-CB01-45C9-B35F-670688BDAC2F}">
      <dgm:prSet/>
      <dgm:spPr/>
      <dgm:t>
        <a:bodyPr/>
        <a:lstStyle/>
        <a:p>
          <a:endParaRPr lang="cs-CZ"/>
        </a:p>
      </dgm:t>
    </dgm:pt>
    <dgm:pt modelId="{DDA0B9E4-9761-4AB8-A5D4-A05345D53A63}" type="sibTrans" cxnId="{5E6962F2-CB01-45C9-B35F-670688BDAC2F}">
      <dgm:prSet/>
      <dgm:spPr/>
      <dgm:t>
        <a:bodyPr/>
        <a:lstStyle/>
        <a:p>
          <a:endParaRPr lang="cs-CZ"/>
        </a:p>
      </dgm:t>
    </dgm:pt>
    <dgm:pt modelId="{7CEC68C7-E82D-4CAC-9842-D9B7883F06AF}">
      <dgm:prSet phldrT="[Text]"/>
      <dgm:spPr/>
      <dgm:t>
        <a:bodyPr/>
        <a:lstStyle/>
        <a:p>
          <a:r>
            <a:rPr lang="cs-CZ" dirty="0" smtClean="0"/>
            <a:t>IV. krok – naplnění cílů</a:t>
          </a:r>
          <a:endParaRPr lang="cs-CZ" dirty="0"/>
        </a:p>
      </dgm:t>
    </dgm:pt>
    <dgm:pt modelId="{C9D6C5CF-95F0-49B5-8D2D-97E0A65CDD74}" type="parTrans" cxnId="{735EDF01-CB60-4559-9B74-8CAA68295336}">
      <dgm:prSet/>
      <dgm:spPr/>
      <dgm:t>
        <a:bodyPr/>
        <a:lstStyle/>
        <a:p>
          <a:endParaRPr lang="cs-CZ"/>
        </a:p>
      </dgm:t>
    </dgm:pt>
    <dgm:pt modelId="{68802482-BEB6-4063-96E0-D0F865EDB6D3}" type="sibTrans" cxnId="{735EDF01-CB60-4559-9B74-8CAA68295336}">
      <dgm:prSet/>
      <dgm:spPr/>
      <dgm:t>
        <a:bodyPr/>
        <a:lstStyle/>
        <a:p>
          <a:endParaRPr lang="cs-CZ"/>
        </a:p>
      </dgm:t>
    </dgm:pt>
    <dgm:pt modelId="{1D66835B-67AF-4995-A6BC-A4F96C34B13C}" type="pres">
      <dgm:prSet presAssocID="{44DAE7AD-9901-433A-86B5-E0A192138BD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5FA55C3-5E1B-4FBF-8C41-3EC6DAA5E62A}" type="pres">
      <dgm:prSet presAssocID="{0A540E4E-F39E-4F11-893D-20BAAE91342B}" presName="centerShape" presStyleLbl="node0" presStyleIdx="0" presStyleCnt="1"/>
      <dgm:spPr/>
      <dgm:t>
        <a:bodyPr/>
        <a:lstStyle/>
        <a:p>
          <a:endParaRPr lang="cs-CZ"/>
        </a:p>
      </dgm:t>
    </dgm:pt>
    <dgm:pt modelId="{23387D7E-201F-42C9-B6AA-B69E62EA4B6A}" type="pres">
      <dgm:prSet presAssocID="{40A698B8-2650-44A8-B2CC-B16A908DD177}" presName="parTrans" presStyleLbl="sibTrans2D1" presStyleIdx="0" presStyleCnt="4"/>
      <dgm:spPr/>
      <dgm:t>
        <a:bodyPr/>
        <a:lstStyle/>
        <a:p>
          <a:endParaRPr lang="cs-CZ"/>
        </a:p>
      </dgm:t>
    </dgm:pt>
    <dgm:pt modelId="{7A97CFC9-21DA-4949-B88C-807E8651015C}" type="pres">
      <dgm:prSet presAssocID="{40A698B8-2650-44A8-B2CC-B16A908DD177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CFDAAB3B-A8B4-4799-B8F4-07EEEC1B35E6}" type="pres">
      <dgm:prSet presAssocID="{387A4236-6D9E-4605-99FC-44F2BEC0D2A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22EF6C-49C5-475C-B7CE-BCB0B14663EE}" type="pres">
      <dgm:prSet presAssocID="{D30352D5-B1CE-48C0-936A-94A86139DACB}" presName="parTrans" presStyleLbl="sibTrans2D1" presStyleIdx="1" presStyleCnt="4"/>
      <dgm:spPr/>
      <dgm:t>
        <a:bodyPr/>
        <a:lstStyle/>
        <a:p>
          <a:endParaRPr lang="cs-CZ"/>
        </a:p>
      </dgm:t>
    </dgm:pt>
    <dgm:pt modelId="{951CE173-4C10-424F-8DC1-F794401D67E7}" type="pres">
      <dgm:prSet presAssocID="{D30352D5-B1CE-48C0-936A-94A86139DACB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7F9BDA65-EA9C-4E94-A7F4-EFD69C55FE91}" type="pres">
      <dgm:prSet presAssocID="{FC1776D1-DA4A-461E-90AE-83B7BDD2F46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EF58E0-4DE7-432B-87F2-608638356BA8}" type="pres">
      <dgm:prSet presAssocID="{5741D6FB-B210-430B-951B-D523F52D1AA4}" presName="parTrans" presStyleLbl="sibTrans2D1" presStyleIdx="2" presStyleCnt="4"/>
      <dgm:spPr/>
      <dgm:t>
        <a:bodyPr/>
        <a:lstStyle/>
        <a:p>
          <a:endParaRPr lang="cs-CZ"/>
        </a:p>
      </dgm:t>
    </dgm:pt>
    <dgm:pt modelId="{9DE4E00A-D0B9-4869-A82D-FEC2E3853C9A}" type="pres">
      <dgm:prSet presAssocID="{5741D6FB-B210-430B-951B-D523F52D1AA4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3C91FE09-3622-4448-8D4D-103719B5D7FD}" type="pres">
      <dgm:prSet presAssocID="{F589DAAF-E21F-472F-AA72-B6A6A617448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B67385-74F8-42F8-926E-BF33F79EEEB9}" type="pres">
      <dgm:prSet presAssocID="{C9D6C5CF-95F0-49B5-8D2D-97E0A65CDD74}" presName="parTrans" presStyleLbl="sibTrans2D1" presStyleIdx="3" presStyleCnt="4"/>
      <dgm:spPr/>
      <dgm:t>
        <a:bodyPr/>
        <a:lstStyle/>
        <a:p>
          <a:endParaRPr lang="cs-CZ"/>
        </a:p>
      </dgm:t>
    </dgm:pt>
    <dgm:pt modelId="{C7AF0B36-C5BA-45A9-A4AC-405B268E75C6}" type="pres">
      <dgm:prSet presAssocID="{C9D6C5CF-95F0-49B5-8D2D-97E0A65CDD74}" presName="connectorText" presStyleLbl="sibTrans2D1" presStyleIdx="3" presStyleCnt="4"/>
      <dgm:spPr/>
      <dgm:t>
        <a:bodyPr/>
        <a:lstStyle/>
        <a:p>
          <a:endParaRPr lang="cs-CZ"/>
        </a:p>
      </dgm:t>
    </dgm:pt>
    <dgm:pt modelId="{05CF7826-E77A-49F2-9369-7DCAF8F9100E}" type="pres">
      <dgm:prSet presAssocID="{7CEC68C7-E82D-4CAC-9842-D9B7883F06A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35EDF01-CB60-4559-9B74-8CAA68295336}" srcId="{0A540E4E-F39E-4F11-893D-20BAAE91342B}" destId="{7CEC68C7-E82D-4CAC-9842-D9B7883F06AF}" srcOrd="3" destOrd="0" parTransId="{C9D6C5CF-95F0-49B5-8D2D-97E0A65CDD74}" sibTransId="{68802482-BEB6-4063-96E0-D0F865EDB6D3}"/>
    <dgm:cxn modelId="{806B206B-64A7-4D16-8E7B-3B6D069C2046}" type="presOf" srcId="{FC1776D1-DA4A-461E-90AE-83B7BDD2F46C}" destId="{7F9BDA65-EA9C-4E94-A7F4-EFD69C55FE91}" srcOrd="0" destOrd="0" presId="urn:microsoft.com/office/officeart/2005/8/layout/radial5"/>
    <dgm:cxn modelId="{825535D6-3FA7-402B-971E-D2B530F1C9FF}" type="presOf" srcId="{5741D6FB-B210-430B-951B-D523F52D1AA4}" destId="{44EF58E0-4DE7-432B-87F2-608638356BA8}" srcOrd="0" destOrd="0" presId="urn:microsoft.com/office/officeart/2005/8/layout/radial5"/>
    <dgm:cxn modelId="{7CD1CBE5-BCDE-40F3-B005-4D9CF70A36DF}" type="presOf" srcId="{387A4236-6D9E-4605-99FC-44F2BEC0D2A5}" destId="{CFDAAB3B-A8B4-4799-B8F4-07EEEC1B35E6}" srcOrd="0" destOrd="0" presId="urn:microsoft.com/office/officeart/2005/8/layout/radial5"/>
    <dgm:cxn modelId="{D8205FD4-259E-47E9-B8EA-5C52045016B4}" type="presOf" srcId="{0A540E4E-F39E-4F11-893D-20BAAE91342B}" destId="{45FA55C3-5E1B-4FBF-8C41-3EC6DAA5E62A}" srcOrd="0" destOrd="0" presId="urn:microsoft.com/office/officeart/2005/8/layout/radial5"/>
    <dgm:cxn modelId="{94D890EA-D35A-4F4E-9678-288515F7DACA}" srcId="{0A540E4E-F39E-4F11-893D-20BAAE91342B}" destId="{FC1776D1-DA4A-461E-90AE-83B7BDD2F46C}" srcOrd="1" destOrd="0" parTransId="{D30352D5-B1CE-48C0-936A-94A86139DACB}" sibTransId="{FF6444C1-AA6F-46E9-8086-AE64901EFB2A}"/>
    <dgm:cxn modelId="{5E6962F2-CB01-45C9-B35F-670688BDAC2F}" srcId="{0A540E4E-F39E-4F11-893D-20BAAE91342B}" destId="{F589DAAF-E21F-472F-AA72-B6A6A617448B}" srcOrd="2" destOrd="0" parTransId="{5741D6FB-B210-430B-951B-D523F52D1AA4}" sibTransId="{DDA0B9E4-9761-4AB8-A5D4-A05345D53A63}"/>
    <dgm:cxn modelId="{5A225C0C-739C-4A74-AE6C-6FF4950912A4}" type="presOf" srcId="{40A698B8-2650-44A8-B2CC-B16A908DD177}" destId="{23387D7E-201F-42C9-B6AA-B69E62EA4B6A}" srcOrd="0" destOrd="0" presId="urn:microsoft.com/office/officeart/2005/8/layout/radial5"/>
    <dgm:cxn modelId="{DD6F43BD-0180-49FA-B79E-8EB90E1EB009}" type="presOf" srcId="{D30352D5-B1CE-48C0-936A-94A86139DACB}" destId="{951CE173-4C10-424F-8DC1-F794401D67E7}" srcOrd="1" destOrd="0" presId="urn:microsoft.com/office/officeart/2005/8/layout/radial5"/>
    <dgm:cxn modelId="{08A4EBF4-03E9-4A17-9554-14033BD0C34A}" srcId="{44DAE7AD-9901-433A-86B5-E0A192138BDE}" destId="{0A540E4E-F39E-4F11-893D-20BAAE91342B}" srcOrd="0" destOrd="0" parTransId="{E78AFB88-3F92-424F-B2A2-8C92BB146613}" sibTransId="{6C329DBE-FCD4-421E-95A1-2EA1019CC4C3}"/>
    <dgm:cxn modelId="{A838A285-018E-4F78-A38A-6F76DA7B7B14}" type="presOf" srcId="{F589DAAF-E21F-472F-AA72-B6A6A617448B}" destId="{3C91FE09-3622-4448-8D4D-103719B5D7FD}" srcOrd="0" destOrd="0" presId="urn:microsoft.com/office/officeart/2005/8/layout/radial5"/>
    <dgm:cxn modelId="{A393B3ED-CD8B-4294-8601-A7C08CEA53F5}" type="presOf" srcId="{D30352D5-B1CE-48C0-936A-94A86139DACB}" destId="{3122EF6C-49C5-475C-B7CE-BCB0B14663EE}" srcOrd="0" destOrd="0" presId="urn:microsoft.com/office/officeart/2005/8/layout/radial5"/>
    <dgm:cxn modelId="{DBE6BAC4-FBCF-4383-B89F-38252AF5447B}" type="presOf" srcId="{C9D6C5CF-95F0-49B5-8D2D-97E0A65CDD74}" destId="{C7AF0B36-C5BA-45A9-A4AC-405B268E75C6}" srcOrd="1" destOrd="0" presId="urn:microsoft.com/office/officeart/2005/8/layout/radial5"/>
    <dgm:cxn modelId="{1C335C6B-0F17-4BEA-B966-74E156369367}" type="presOf" srcId="{5741D6FB-B210-430B-951B-D523F52D1AA4}" destId="{9DE4E00A-D0B9-4869-A82D-FEC2E3853C9A}" srcOrd="1" destOrd="0" presId="urn:microsoft.com/office/officeart/2005/8/layout/radial5"/>
    <dgm:cxn modelId="{6FFD7261-A86A-4E81-A7B9-316608000AD3}" srcId="{0A540E4E-F39E-4F11-893D-20BAAE91342B}" destId="{387A4236-6D9E-4605-99FC-44F2BEC0D2A5}" srcOrd="0" destOrd="0" parTransId="{40A698B8-2650-44A8-B2CC-B16A908DD177}" sibTransId="{6E9C0126-A545-4E36-A104-E5B0A65C09D6}"/>
    <dgm:cxn modelId="{32ACAD8C-B603-44FB-B015-97ED00267222}" type="presOf" srcId="{7CEC68C7-E82D-4CAC-9842-D9B7883F06AF}" destId="{05CF7826-E77A-49F2-9369-7DCAF8F9100E}" srcOrd="0" destOrd="0" presId="urn:microsoft.com/office/officeart/2005/8/layout/radial5"/>
    <dgm:cxn modelId="{8F902C33-8EAC-4D0B-A59B-E5396E3916CD}" type="presOf" srcId="{40A698B8-2650-44A8-B2CC-B16A908DD177}" destId="{7A97CFC9-21DA-4949-B88C-807E8651015C}" srcOrd="1" destOrd="0" presId="urn:microsoft.com/office/officeart/2005/8/layout/radial5"/>
    <dgm:cxn modelId="{3EEAF1FF-7159-4FDC-A85F-032DD4EB46CE}" type="presOf" srcId="{C9D6C5CF-95F0-49B5-8D2D-97E0A65CDD74}" destId="{04B67385-74F8-42F8-926E-BF33F79EEEB9}" srcOrd="0" destOrd="0" presId="urn:microsoft.com/office/officeart/2005/8/layout/radial5"/>
    <dgm:cxn modelId="{5C13E6AD-9EF4-4023-8B70-68376CFF08FC}" type="presOf" srcId="{44DAE7AD-9901-433A-86B5-E0A192138BDE}" destId="{1D66835B-67AF-4995-A6BC-A4F96C34B13C}" srcOrd="0" destOrd="0" presId="urn:microsoft.com/office/officeart/2005/8/layout/radial5"/>
    <dgm:cxn modelId="{0DD90518-A98C-475E-B791-3C4B38A77D28}" type="presParOf" srcId="{1D66835B-67AF-4995-A6BC-A4F96C34B13C}" destId="{45FA55C3-5E1B-4FBF-8C41-3EC6DAA5E62A}" srcOrd="0" destOrd="0" presId="urn:microsoft.com/office/officeart/2005/8/layout/radial5"/>
    <dgm:cxn modelId="{1D69ADE3-7ED1-46A0-A118-EB1092BD895C}" type="presParOf" srcId="{1D66835B-67AF-4995-A6BC-A4F96C34B13C}" destId="{23387D7E-201F-42C9-B6AA-B69E62EA4B6A}" srcOrd="1" destOrd="0" presId="urn:microsoft.com/office/officeart/2005/8/layout/radial5"/>
    <dgm:cxn modelId="{A2D3BCFB-C73D-4E23-9FD6-16C1EBB6175C}" type="presParOf" srcId="{23387D7E-201F-42C9-B6AA-B69E62EA4B6A}" destId="{7A97CFC9-21DA-4949-B88C-807E8651015C}" srcOrd="0" destOrd="0" presId="urn:microsoft.com/office/officeart/2005/8/layout/radial5"/>
    <dgm:cxn modelId="{332128B8-228E-4B7D-AE23-2D5B61E5FEE5}" type="presParOf" srcId="{1D66835B-67AF-4995-A6BC-A4F96C34B13C}" destId="{CFDAAB3B-A8B4-4799-B8F4-07EEEC1B35E6}" srcOrd="2" destOrd="0" presId="urn:microsoft.com/office/officeart/2005/8/layout/radial5"/>
    <dgm:cxn modelId="{4408340E-D305-4D34-8D88-18A773011FB0}" type="presParOf" srcId="{1D66835B-67AF-4995-A6BC-A4F96C34B13C}" destId="{3122EF6C-49C5-475C-B7CE-BCB0B14663EE}" srcOrd="3" destOrd="0" presId="urn:microsoft.com/office/officeart/2005/8/layout/radial5"/>
    <dgm:cxn modelId="{2ADDBA80-51EE-4461-9EB9-7D1ADF0C42D5}" type="presParOf" srcId="{3122EF6C-49C5-475C-B7CE-BCB0B14663EE}" destId="{951CE173-4C10-424F-8DC1-F794401D67E7}" srcOrd="0" destOrd="0" presId="urn:microsoft.com/office/officeart/2005/8/layout/radial5"/>
    <dgm:cxn modelId="{E19A42E8-3AEE-4A3F-A3A1-EF43048EAA19}" type="presParOf" srcId="{1D66835B-67AF-4995-A6BC-A4F96C34B13C}" destId="{7F9BDA65-EA9C-4E94-A7F4-EFD69C55FE91}" srcOrd="4" destOrd="0" presId="urn:microsoft.com/office/officeart/2005/8/layout/radial5"/>
    <dgm:cxn modelId="{BDCF18EC-C76C-4415-8D68-8845E28CB82D}" type="presParOf" srcId="{1D66835B-67AF-4995-A6BC-A4F96C34B13C}" destId="{44EF58E0-4DE7-432B-87F2-608638356BA8}" srcOrd="5" destOrd="0" presId="urn:microsoft.com/office/officeart/2005/8/layout/radial5"/>
    <dgm:cxn modelId="{40270BB2-4B85-409C-AC67-286D6EDB0F1B}" type="presParOf" srcId="{44EF58E0-4DE7-432B-87F2-608638356BA8}" destId="{9DE4E00A-D0B9-4869-A82D-FEC2E3853C9A}" srcOrd="0" destOrd="0" presId="urn:microsoft.com/office/officeart/2005/8/layout/radial5"/>
    <dgm:cxn modelId="{AD5D4C88-A7C7-4079-A89A-3E20CAE4FC0B}" type="presParOf" srcId="{1D66835B-67AF-4995-A6BC-A4F96C34B13C}" destId="{3C91FE09-3622-4448-8D4D-103719B5D7FD}" srcOrd="6" destOrd="0" presId="urn:microsoft.com/office/officeart/2005/8/layout/radial5"/>
    <dgm:cxn modelId="{E602E588-39A0-473E-9671-9752F102E1D8}" type="presParOf" srcId="{1D66835B-67AF-4995-A6BC-A4F96C34B13C}" destId="{04B67385-74F8-42F8-926E-BF33F79EEEB9}" srcOrd="7" destOrd="0" presId="urn:microsoft.com/office/officeart/2005/8/layout/radial5"/>
    <dgm:cxn modelId="{AD4D6802-2095-4830-8607-286C8654319B}" type="presParOf" srcId="{04B67385-74F8-42F8-926E-BF33F79EEEB9}" destId="{C7AF0B36-C5BA-45A9-A4AC-405B268E75C6}" srcOrd="0" destOrd="0" presId="urn:microsoft.com/office/officeart/2005/8/layout/radial5"/>
    <dgm:cxn modelId="{370C9620-A82B-400F-B2FF-FE1FD3DE6DCF}" type="presParOf" srcId="{1D66835B-67AF-4995-A6BC-A4F96C34B13C}" destId="{05CF7826-E77A-49F2-9369-7DCAF8F9100E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C07F17-C57E-4B94-86EA-AB67508D209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A2F3083-AA5E-49DD-BDA3-317679413093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strategie plánování lidských zdrojů </a:t>
          </a:r>
          <a:endParaRPr lang="cs-CZ" dirty="0"/>
        </a:p>
      </dgm:t>
    </dgm:pt>
    <dgm:pt modelId="{117AFF89-E211-45B0-877D-4E64CC94C6E9}" type="parTrans" cxnId="{CBF38E1C-8A7C-47C6-B0C3-E641AF412C52}">
      <dgm:prSet/>
      <dgm:spPr/>
      <dgm:t>
        <a:bodyPr/>
        <a:lstStyle/>
        <a:p>
          <a:endParaRPr lang="cs-CZ"/>
        </a:p>
      </dgm:t>
    </dgm:pt>
    <dgm:pt modelId="{9C9A9993-BC53-4BC8-AF53-00CA5A482A6E}" type="sibTrans" cxnId="{CBF38E1C-8A7C-47C6-B0C3-E641AF412C52}">
      <dgm:prSet/>
      <dgm:spPr/>
      <dgm:t>
        <a:bodyPr/>
        <a:lstStyle/>
        <a:p>
          <a:endParaRPr lang="cs-CZ"/>
        </a:p>
      </dgm:t>
    </dgm:pt>
    <dgm:pt modelId="{0A285B7F-49E2-42FD-A15B-91B111FACB8D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organizační uspořádání podniku vzhledem k řízení lidských zdrojů </a:t>
          </a:r>
          <a:endParaRPr lang="cs-CZ" dirty="0"/>
        </a:p>
      </dgm:t>
    </dgm:pt>
    <dgm:pt modelId="{CD7EB087-970E-4B4E-8C94-18D834573281}" type="parTrans" cxnId="{8E9648D9-0928-4C72-9A6B-A74F1FC68EA8}">
      <dgm:prSet/>
      <dgm:spPr/>
      <dgm:t>
        <a:bodyPr/>
        <a:lstStyle/>
        <a:p>
          <a:endParaRPr lang="cs-CZ"/>
        </a:p>
      </dgm:t>
    </dgm:pt>
    <dgm:pt modelId="{726CA786-DFE4-4BA2-8618-C72A19F84C0E}" type="sibTrans" cxnId="{8E9648D9-0928-4C72-9A6B-A74F1FC68EA8}">
      <dgm:prSet/>
      <dgm:spPr/>
      <dgm:t>
        <a:bodyPr/>
        <a:lstStyle/>
        <a:p>
          <a:endParaRPr lang="cs-CZ"/>
        </a:p>
      </dgm:t>
    </dgm:pt>
    <dgm:pt modelId="{8237B4F1-D772-455E-91EC-F882DF722344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výběr a přijímání nových zaměstnanců </a:t>
          </a:r>
          <a:endParaRPr lang="cs-CZ" dirty="0"/>
        </a:p>
      </dgm:t>
    </dgm:pt>
    <dgm:pt modelId="{D6D07B06-2F00-4405-8CEF-0C8E4B2722E7}" type="parTrans" cxnId="{6BD271AA-7E3B-4F50-BE42-FFDAD8A894BA}">
      <dgm:prSet/>
      <dgm:spPr/>
      <dgm:t>
        <a:bodyPr/>
        <a:lstStyle/>
        <a:p>
          <a:endParaRPr lang="cs-CZ"/>
        </a:p>
      </dgm:t>
    </dgm:pt>
    <dgm:pt modelId="{9114E5E0-4331-4B42-9416-16ACE0D9110B}" type="sibTrans" cxnId="{6BD271AA-7E3B-4F50-BE42-FFDAD8A894BA}">
      <dgm:prSet/>
      <dgm:spPr/>
      <dgm:t>
        <a:bodyPr/>
        <a:lstStyle/>
        <a:p>
          <a:endParaRPr lang="cs-CZ"/>
        </a:p>
      </dgm:t>
    </dgm:pt>
    <dgm:pt modelId="{BFB6824B-DF9B-43FF-9A16-5739854742E3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vzdělávání a rozvoj zaměstnanců </a:t>
          </a:r>
          <a:endParaRPr lang="cs-CZ" dirty="0"/>
        </a:p>
      </dgm:t>
    </dgm:pt>
    <dgm:pt modelId="{78976E17-275F-4D1D-AF88-571FAF44C5AF}" type="parTrans" cxnId="{BF5D4809-17AE-4BFE-BE6F-46D4ED97D974}">
      <dgm:prSet/>
      <dgm:spPr/>
      <dgm:t>
        <a:bodyPr/>
        <a:lstStyle/>
        <a:p>
          <a:endParaRPr lang="cs-CZ"/>
        </a:p>
      </dgm:t>
    </dgm:pt>
    <dgm:pt modelId="{B449D7EE-77A3-459B-B20B-8B79036F950A}" type="sibTrans" cxnId="{BF5D4809-17AE-4BFE-BE6F-46D4ED97D974}">
      <dgm:prSet/>
      <dgm:spPr/>
      <dgm:t>
        <a:bodyPr/>
        <a:lstStyle/>
        <a:p>
          <a:endParaRPr lang="cs-CZ"/>
        </a:p>
      </dgm:t>
    </dgm:pt>
    <dgm:pt modelId="{94CD43B0-1E20-4852-843E-471D2191F3BE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řízení výkonu a pracovní hodnocení zaměstnanců </a:t>
          </a:r>
          <a:endParaRPr lang="cs-CZ" dirty="0"/>
        </a:p>
      </dgm:t>
    </dgm:pt>
    <dgm:pt modelId="{79094D88-8545-42C6-BF15-C05A84478E1A}" type="parTrans" cxnId="{668D57C9-0B10-46F4-B0AC-ABED6C02E36A}">
      <dgm:prSet/>
      <dgm:spPr/>
      <dgm:t>
        <a:bodyPr/>
        <a:lstStyle/>
        <a:p>
          <a:endParaRPr lang="cs-CZ"/>
        </a:p>
      </dgm:t>
    </dgm:pt>
    <dgm:pt modelId="{E5BA2F36-734C-4FF7-952D-B5DB0058139E}" type="sibTrans" cxnId="{668D57C9-0B10-46F4-B0AC-ABED6C02E36A}">
      <dgm:prSet/>
      <dgm:spPr/>
      <dgm:t>
        <a:bodyPr/>
        <a:lstStyle/>
        <a:p>
          <a:endParaRPr lang="cs-CZ"/>
        </a:p>
      </dgm:t>
    </dgm:pt>
    <dgm:pt modelId="{A2B24A7C-AD20-48E3-BED8-8B55AF1F86E3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odměňování</a:t>
          </a:r>
          <a:endParaRPr lang="cs-CZ" dirty="0"/>
        </a:p>
      </dgm:t>
    </dgm:pt>
    <dgm:pt modelId="{8AE52840-0159-4F58-A7C6-A05391EC574D}" type="parTrans" cxnId="{A13946DB-834C-4AEE-A8D9-F4364F71EB09}">
      <dgm:prSet/>
      <dgm:spPr/>
      <dgm:t>
        <a:bodyPr/>
        <a:lstStyle/>
        <a:p>
          <a:endParaRPr lang="cs-CZ"/>
        </a:p>
      </dgm:t>
    </dgm:pt>
    <dgm:pt modelId="{EB5E6E77-58E2-4650-AAFF-249B8E3981B8}" type="sibTrans" cxnId="{A13946DB-834C-4AEE-A8D9-F4364F71EB09}">
      <dgm:prSet/>
      <dgm:spPr/>
      <dgm:t>
        <a:bodyPr/>
        <a:lstStyle/>
        <a:p>
          <a:endParaRPr lang="cs-CZ"/>
        </a:p>
      </dgm:t>
    </dgm:pt>
    <dgm:pt modelId="{B565FE06-D443-4917-9D3C-B32AF2C0B4F5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podniková kultura </a:t>
          </a:r>
          <a:endParaRPr lang="cs-CZ" dirty="0"/>
        </a:p>
      </dgm:t>
    </dgm:pt>
    <dgm:pt modelId="{19E4DF3E-15EE-4E26-9485-3BF56BEDF183}" type="parTrans" cxnId="{442F0187-589A-400C-90B7-2CBF1E5C9626}">
      <dgm:prSet/>
      <dgm:spPr/>
      <dgm:t>
        <a:bodyPr/>
        <a:lstStyle/>
        <a:p>
          <a:endParaRPr lang="cs-CZ"/>
        </a:p>
      </dgm:t>
    </dgm:pt>
    <dgm:pt modelId="{D2D9F365-8273-4014-857D-FCE9C3E857AA}" type="sibTrans" cxnId="{442F0187-589A-400C-90B7-2CBF1E5C9626}">
      <dgm:prSet/>
      <dgm:spPr/>
      <dgm:t>
        <a:bodyPr/>
        <a:lstStyle/>
        <a:p>
          <a:endParaRPr lang="cs-CZ"/>
        </a:p>
      </dgm:t>
    </dgm:pt>
    <dgm:pt modelId="{E9819DD3-139E-4F6B-AEE7-18BEBDA5F8A1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mtClean="0"/>
            <a:t>zaměstnanecké vztahy </a:t>
          </a:r>
          <a:endParaRPr lang="cs-CZ"/>
        </a:p>
      </dgm:t>
    </dgm:pt>
    <dgm:pt modelId="{A5E21E9B-F996-4B93-BCE2-DD16E10A1E4C}" type="parTrans" cxnId="{B635C935-9061-4BCF-ADC4-3E66E0E86462}">
      <dgm:prSet/>
      <dgm:spPr/>
      <dgm:t>
        <a:bodyPr/>
        <a:lstStyle/>
        <a:p>
          <a:endParaRPr lang="cs-CZ"/>
        </a:p>
      </dgm:t>
    </dgm:pt>
    <dgm:pt modelId="{873E1750-50E5-43FC-8E6E-5CA5C6B1ADDD}" type="sibTrans" cxnId="{B635C935-9061-4BCF-ADC4-3E66E0E86462}">
      <dgm:prSet/>
      <dgm:spPr/>
      <dgm:t>
        <a:bodyPr/>
        <a:lstStyle/>
        <a:p>
          <a:endParaRPr lang="cs-CZ"/>
        </a:p>
      </dgm:t>
    </dgm:pt>
    <dgm:pt modelId="{1BEDB228-8E26-4ED3-8DD9-7CB0B3C930A4}" type="pres">
      <dgm:prSet presAssocID="{A3C07F17-C57E-4B94-86EA-AB67508D209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F5F9817-9C41-4AC7-B621-D4BACC6AA363}" type="pres">
      <dgm:prSet presAssocID="{5A2F3083-AA5E-49DD-BDA3-317679413093}" presName="node" presStyleLbl="node1" presStyleIdx="0" presStyleCnt="8" custLinFactX="69332" custLinFactY="100000" custLinFactNeighborX="100000" custLinFactNeighborY="1313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1558F3-B3FB-41FE-9784-D39AAFE862A0}" type="pres">
      <dgm:prSet presAssocID="{9C9A9993-BC53-4BC8-AF53-00CA5A482A6E}" presName="sibTrans" presStyleCnt="0"/>
      <dgm:spPr/>
    </dgm:pt>
    <dgm:pt modelId="{F3DF3A7D-5258-411C-AC87-BF4C51BB4D18}" type="pres">
      <dgm:prSet presAssocID="{0A285B7F-49E2-42FD-A15B-91B111FACB8D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2D92A1-D828-41ED-AF9C-A1B2B510FE72}" type="pres">
      <dgm:prSet presAssocID="{726CA786-DFE4-4BA2-8618-C72A19F84C0E}" presName="sibTrans" presStyleCnt="0"/>
      <dgm:spPr/>
    </dgm:pt>
    <dgm:pt modelId="{D4A0691C-1954-4905-9FB0-742E529B9214}" type="pres">
      <dgm:prSet presAssocID="{8237B4F1-D772-455E-91EC-F882DF72234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942EBF-36AC-4289-8891-18A1A75C23B0}" type="pres">
      <dgm:prSet presAssocID="{9114E5E0-4331-4B42-9416-16ACE0D9110B}" presName="sibTrans" presStyleCnt="0"/>
      <dgm:spPr/>
    </dgm:pt>
    <dgm:pt modelId="{984877F0-3988-437A-AEA2-57631D5D5C12}" type="pres">
      <dgm:prSet presAssocID="{BFB6824B-DF9B-43FF-9A16-5739854742E3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234D61-F3DB-4B1B-81E4-BA2FAB0E658F}" type="pres">
      <dgm:prSet presAssocID="{B449D7EE-77A3-459B-B20B-8B79036F950A}" presName="sibTrans" presStyleCnt="0"/>
      <dgm:spPr/>
    </dgm:pt>
    <dgm:pt modelId="{AB2CDBEE-DF3F-4B29-946E-27683FB21D0E}" type="pres">
      <dgm:prSet presAssocID="{94CD43B0-1E20-4852-843E-471D2191F3BE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EAD7C5-C7EF-4F06-8BEC-62841C1064BF}" type="pres">
      <dgm:prSet presAssocID="{E5BA2F36-734C-4FF7-952D-B5DB0058139E}" presName="sibTrans" presStyleCnt="0"/>
      <dgm:spPr/>
    </dgm:pt>
    <dgm:pt modelId="{1533290E-FF67-49A5-8422-D5C775FBAB89}" type="pres">
      <dgm:prSet presAssocID="{A2B24A7C-AD20-48E3-BED8-8B55AF1F86E3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537D8D-44EB-44FB-81FE-976DF36EEE70}" type="pres">
      <dgm:prSet presAssocID="{EB5E6E77-58E2-4650-AAFF-249B8E3981B8}" presName="sibTrans" presStyleCnt="0"/>
      <dgm:spPr/>
    </dgm:pt>
    <dgm:pt modelId="{BACFD5CB-6E5A-4EA1-9232-512E8881BC64}" type="pres">
      <dgm:prSet presAssocID="{E9819DD3-139E-4F6B-AEE7-18BEBDA5F8A1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B85648-F4F3-47B2-BC35-CC304E6ECF20}" type="pres">
      <dgm:prSet presAssocID="{873E1750-50E5-43FC-8E6E-5CA5C6B1ADDD}" presName="sibTrans" presStyleCnt="0"/>
      <dgm:spPr/>
    </dgm:pt>
    <dgm:pt modelId="{3829020F-CC84-42E5-BC60-D0098C1878BB}" type="pres">
      <dgm:prSet presAssocID="{B565FE06-D443-4917-9D3C-B32AF2C0B4F5}" presName="node" presStyleLbl="node1" presStyleIdx="7" presStyleCnt="8" custLinFactX="-63422" custLinFactY="-100000" custLinFactNeighborX="-100000" custLinFactNeighborY="-1315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7957246-71A6-49C4-B874-55D1C5D072FC}" type="presOf" srcId="{5A2F3083-AA5E-49DD-BDA3-317679413093}" destId="{8F5F9817-9C41-4AC7-B621-D4BACC6AA363}" srcOrd="0" destOrd="0" presId="urn:microsoft.com/office/officeart/2005/8/layout/default"/>
    <dgm:cxn modelId="{6F7B5F72-BDE3-4B0D-BD88-9605E52995B2}" type="presOf" srcId="{BFB6824B-DF9B-43FF-9A16-5739854742E3}" destId="{984877F0-3988-437A-AEA2-57631D5D5C12}" srcOrd="0" destOrd="0" presId="urn:microsoft.com/office/officeart/2005/8/layout/default"/>
    <dgm:cxn modelId="{268DFAF5-465F-4975-A87F-DE7209C8BDFC}" type="presOf" srcId="{94CD43B0-1E20-4852-843E-471D2191F3BE}" destId="{AB2CDBEE-DF3F-4B29-946E-27683FB21D0E}" srcOrd="0" destOrd="0" presId="urn:microsoft.com/office/officeart/2005/8/layout/default"/>
    <dgm:cxn modelId="{A13946DB-834C-4AEE-A8D9-F4364F71EB09}" srcId="{A3C07F17-C57E-4B94-86EA-AB67508D2098}" destId="{A2B24A7C-AD20-48E3-BED8-8B55AF1F86E3}" srcOrd="5" destOrd="0" parTransId="{8AE52840-0159-4F58-A7C6-A05391EC574D}" sibTransId="{EB5E6E77-58E2-4650-AAFF-249B8E3981B8}"/>
    <dgm:cxn modelId="{8E9648D9-0928-4C72-9A6B-A74F1FC68EA8}" srcId="{A3C07F17-C57E-4B94-86EA-AB67508D2098}" destId="{0A285B7F-49E2-42FD-A15B-91B111FACB8D}" srcOrd="1" destOrd="0" parTransId="{CD7EB087-970E-4B4E-8C94-18D834573281}" sibTransId="{726CA786-DFE4-4BA2-8618-C72A19F84C0E}"/>
    <dgm:cxn modelId="{6F4B70B4-4DE9-4C25-B6ED-A0255AAD71BE}" type="presOf" srcId="{A3C07F17-C57E-4B94-86EA-AB67508D2098}" destId="{1BEDB228-8E26-4ED3-8DD9-7CB0B3C930A4}" srcOrd="0" destOrd="0" presId="urn:microsoft.com/office/officeart/2005/8/layout/default"/>
    <dgm:cxn modelId="{6BD271AA-7E3B-4F50-BE42-FFDAD8A894BA}" srcId="{A3C07F17-C57E-4B94-86EA-AB67508D2098}" destId="{8237B4F1-D772-455E-91EC-F882DF722344}" srcOrd="2" destOrd="0" parTransId="{D6D07B06-2F00-4405-8CEF-0C8E4B2722E7}" sibTransId="{9114E5E0-4331-4B42-9416-16ACE0D9110B}"/>
    <dgm:cxn modelId="{960BF472-B918-4B2B-BB68-FAB9CA234512}" type="presOf" srcId="{8237B4F1-D772-455E-91EC-F882DF722344}" destId="{D4A0691C-1954-4905-9FB0-742E529B9214}" srcOrd="0" destOrd="0" presId="urn:microsoft.com/office/officeart/2005/8/layout/default"/>
    <dgm:cxn modelId="{9A607CDB-09DE-4725-9E27-823A020C9E52}" type="presOf" srcId="{A2B24A7C-AD20-48E3-BED8-8B55AF1F86E3}" destId="{1533290E-FF67-49A5-8422-D5C775FBAB89}" srcOrd="0" destOrd="0" presId="urn:microsoft.com/office/officeart/2005/8/layout/default"/>
    <dgm:cxn modelId="{8BE81FEB-8A0C-40A4-8B94-951E240D1600}" type="presOf" srcId="{E9819DD3-139E-4F6B-AEE7-18BEBDA5F8A1}" destId="{BACFD5CB-6E5A-4EA1-9232-512E8881BC64}" srcOrd="0" destOrd="0" presId="urn:microsoft.com/office/officeart/2005/8/layout/default"/>
    <dgm:cxn modelId="{668D57C9-0B10-46F4-B0AC-ABED6C02E36A}" srcId="{A3C07F17-C57E-4B94-86EA-AB67508D2098}" destId="{94CD43B0-1E20-4852-843E-471D2191F3BE}" srcOrd="4" destOrd="0" parTransId="{79094D88-8545-42C6-BF15-C05A84478E1A}" sibTransId="{E5BA2F36-734C-4FF7-952D-B5DB0058139E}"/>
    <dgm:cxn modelId="{442F0187-589A-400C-90B7-2CBF1E5C9626}" srcId="{A3C07F17-C57E-4B94-86EA-AB67508D2098}" destId="{B565FE06-D443-4917-9D3C-B32AF2C0B4F5}" srcOrd="7" destOrd="0" parTransId="{19E4DF3E-15EE-4E26-9485-3BF56BEDF183}" sibTransId="{D2D9F365-8273-4014-857D-FCE9C3E857AA}"/>
    <dgm:cxn modelId="{75AB7507-DD1C-41F4-B76B-7C9351B835A7}" type="presOf" srcId="{0A285B7F-49E2-42FD-A15B-91B111FACB8D}" destId="{F3DF3A7D-5258-411C-AC87-BF4C51BB4D18}" srcOrd="0" destOrd="0" presId="urn:microsoft.com/office/officeart/2005/8/layout/default"/>
    <dgm:cxn modelId="{CBF38E1C-8A7C-47C6-B0C3-E641AF412C52}" srcId="{A3C07F17-C57E-4B94-86EA-AB67508D2098}" destId="{5A2F3083-AA5E-49DD-BDA3-317679413093}" srcOrd="0" destOrd="0" parTransId="{117AFF89-E211-45B0-877D-4E64CC94C6E9}" sibTransId="{9C9A9993-BC53-4BC8-AF53-00CA5A482A6E}"/>
    <dgm:cxn modelId="{45767DF1-1169-4084-A0BB-C51B74D50AD0}" type="presOf" srcId="{B565FE06-D443-4917-9D3C-B32AF2C0B4F5}" destId="{3829020F-CC84-42E5-BC60-D0098C1878BB}" srcOrd="0" destOrd="0" presId="urn:microsoft.com/office/officeart/2005/8/layout/default"/>
    <dgm:cxn modelId="{B635C935-9061-4BCF-ADC4-3E66E0E86462}" srcId="{A3C07F17-C57E-4B94-86EA-AB67508D2098}" destId="{E9819DD3-139E-4F6B-AEE7-18BEBDA5F8A1}" srcOrd="6" destOrd="0" parTransId="{A5E21E9B-F996-4B93-BCE2-DD16E10A1E4C}" sibTransId="{873E1750-50E5-43FC-8E6E-5CA5C6B1ADDD}"/>
    <dgm:cxn modelId="{BF5D4809-17AE-4BFE-BE6F-46D4ED97D974}" srcId="{A3C07F17-C57E-4B94-86EA-AB67508D2098}" destId="{BFB6824B-DF9B-43FF-9A16-5739854742E3}" srcOrd="3" destOrd="0" parTransId="{78976E17-275F-4D1D-AF88-571FAF44C5AF}" sibTransId="{B449D7EE-77A3-459B-B20B-8B79036F950A}"/>
    <dgm:cxn modelId="{5F3744E7-4AB2-4A87-B821-C21427334708}" type="presParOf" srcId="{1BEDB228-8E26-4ED3-8DD9-7CB0B3C930A4}" destId="{8F5F9817-9C41-4AC7-B621-D4BACC6AA363}" srcOrd="0" destOrd="0" presId="urn:microsoft.com/office/officeart/2005/8/layout/default"/>
    <dgm:cxn modelId="{02B3218A-3BBC-4DEF-8EB5-F3930084D58B}" type="presParOf" srcId="{1BEDB228-8E26-4ED3-8DD9-7CB0B3C930A4}" destId="{2C1558F3-B3FB-41FE-9784-D39AAFE862A0}" srcOrd="1" destOrd="0" presId="urn:microsoft.com/office/officeart/2005/8/layout/default"/>
    <dgm:cxn modelId="{E8B05314-3192-4223-A5AB-148D81FFB2B0}" type="presParOf" srcId="{1BEDB228-8E26-4ED3-8DD9-7CB0B3C930A4}" destId="{F3DF3A7D-5258-411C-AC87-BF4C51BB4D18}" srcOrd="2" destOrd="0" presId="urn:microsoft.com/office/officeart/2005/8/layout/default"/>
    <dgm:cxn modelId="{D7D99500-B4EB-45CF-AECC-79614836C8D4}" type="presParOf" srcId="{1BEDB228-8E26-4ED3-8DD9-7CB0B3C930A4}" destId="{AC2D92A1-D828-41ED-AF9C-A1B2B510FE72}" srcOrd="3" destOrd="0" presId="urn:microsoft.com/office/officeart/2005/8/layout/default"/>
    <dgm:cxn modelId="{CC8B0D47-B00D-4A80-BB87-83078F71EAD3}" type="presParOf" srcId="{1BEDB228-8E26-4ED3-8DD9-7CB0B3C930A4}" destId="{D4A0691C-1954-4905-9FB0-742E529B9214}" srcOrd="4" destOrd="0" presId="urn:microsoft.com/office/officeart/2005/8/layout/default"/>
    <dgm:cxn modelId="{D53A8060-0363-492F-A95C-2E9FB56FE795}" type="presParOf" srcId="{1BEDB228-8E26-4ED3-8DD9-7CB0B3C930A4}" destId="{A8942EBF-36AC-4289-8891-18A1A75C23B0}" srcOrd="5" destOrd="0" presId="urn:microsoft.com/office/officeart/2005/8/layout/default"/>
    <dgm:cxn modelId="{8E12CBFF-B064-4E8F-A4DE-CF2D046DB1C7}" type="presParOf" srcId="{1BEDB228-8E26-4ED3-8DD9-7CB0B3C930A4}" destId="{984877F0-3988-437A-AEA2-57631D5D5C12}" srcOrd="6" destOrd="0" presId="urn:microsoft.com/office/officeart/2005/8/layout/default"/>
    <dgm:cxn modelId="{F57A76C3-DD22-4FA5-B3BE-0D6C27B728A2}" type="presParOf" srcId="{1BEDB228-8E26-4ED3-8DD9-7CB0B3C930A4}" destId="{43234D61-F3DB-4B1B-81E4-BA2FAB0E658F}" srcOrd="7" destOrd="0" presId="urn:microsoft.com/office/officeart/2005/8/layout/default"/>
    <dgm:cxn modelId="{8104B447-17EF-4100-A480-E8C1F8D22A2D}" type="presParOf" srcId="{1BEDB228-8E26-4ED3-8DD9-7CB0B3C930A4}" destId="{AB2CDBEE-DF3F-4B29-946E-27683FB21D0E}" srcOrd="8" destOrd="0" presId="urn:microsoft.com/office/officeart/2005/8/layout/default"/>
    <dgm:cxn modelId="{758E5768-421D-4F9D-8806-152A703CD9C9}" type="presParOf" srcId="{1BEDB228-8E26-4ED3-8DD9-7CB0B3C930A4}" destId="{6AEAD7C5-C7EF-4F06-8BEC-62841C1064BF}" srcOrd="9" destOrd="0" presId="urn:microsoft.com/office/officeart/2005/8/layout/default"/>
    <dgm:cxn modelId="{B0663490-5512-4A95-BACA-E3D694B95067}" type="presParOf" srcId="{1BEDB228-8E26-4ED3-8DD9-7CB0B3C930A4}" destId="{1533290E-FF67-49A5-8422-D5C775FBAB89}" srcOrd="10" destOrd="0" presId="urn:microsoft.com/office/officeart/2005/8/layout/default"/>
    <dgm:cxn modelId="{5AF03A18-60BB-4D2F-B3C6-9558BEAB762C}" type="presParOf" srcId="{1BEDB228-8E26-4ED3-8DD9-7CB0B3C930A4}" destId="{01537D8D-44EB-44FB-81FE-976DF36EEE70}" srcOrd="11" destOrd="0" presId="urn:microsoft.com/office/officeart/2005/8/layout/default"/>
    <dgm:cxn modelId="{24B814A4-8DBD-4980-91CA-5BCFA35149DD}" type="presParOf" srcId="{1BEDB228-8E26-4ED3-8DD9-7CB0B3C930A4}" destId="{BACFD5CB-6E5A-4EA1-9232-512E8881BC64}" srcOrd="12" destOrd="0" presId="urn:microsoft.com/office/officeart/2005/8/layout/default"/>
    <dgm:cxn modelId="{DD1AD042-A0C2-4997-AD7B-9F49962A9600}" type="presParOf" srcId="{1BEDB228-8E26-4ED3-8DD9-7CB0B3C930A4}" destId="{36B85648-F4F3-47B2-BC35-CC304E6ECF20}" srcOrd="13" destOrd="0" presId="urn:microsoft.com/office/officeart/2005/8/layout/default"/>
    <dgm:cxn modelId="{8D0FF09B-1BF0-4C2D-8A1A-3AD6518F0E5A}" type="presParOf" srcId="{1BEDB228-8E26-4ED3-8DD9-7CB0B3C930A4}" destId="{3829020F-CC84-42E5-BC60-D0098C1878BB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20A64F7-0760-4A38-87F1-7F2167FA5600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</dgm:pt>
    <dgm:pt modelId="{44CB4966-6A3E-4603-BD78-E6175F876B14}">
      <dgm:prSet phldrT="[Text]"/>
      <dgm:spPr/>
      <dgm:t>
        <a:bodyPr/>
        <a:lstStyle/>
        <a:p>
          <a:r>
            <a:rPr lang="cs-CZ" dirty="0" smtClean="0"/>
            <a:t>výběr</a:t>
          </a:r>
          <a:endParaRPr lang="cs-CZ" dirty="0"/>
        </a:p>
      </dgm:t>
    </dgm:pt>
    <dgm:pt modelId="{F49519AB-7070-4C3B-A139-2F4B4A50C050}" type="parTrans" cxnId="{E2E21B72-A2FF-4148-8D01-5EFD3E18B54F}">
      <dgm:prSet/>
      <dgm:spPr/>
      <dgm:t>
        <a:bodyPr/>
        <a:lstStyle/>
        <a:p>
          <a:endParaRPr lang="cs-CZ"/>
        </a:p>
      </dgm:t>
    </dgm:pt>
    <dgm:pt modelId="{58C2EB62-E3DB-4292-A08C-BFF1DCD6031B}" type="sibTrans" cxnId="{E2E21B72-A2FF-4148-8D01-5EFD3E18B54F}">
      <dgm:prSet/>
      <dgm:spPr/>
      <dgm:t>
        <a:bodyPr/>
        <a:lstStyle/>
        <a:p>
          <a:endParaRPr lang="cs-CZ"/>
        </a:p>
      </dgm:t>
    </dgm:pt>
    <dgm:pt modelId="{BF8BF18E-F9F6-4F92-AF3F-A7AA67C9C620}">
      <dgm:prSet phldrT="[Text]"/>
      <dgm:spPr/>
      <dgm:t>
        <a:bodyPr/>
        <a:lstStyle/>
        <a:p>
          <a:r>
            <a:rPr lang="cs-CZ" dirty="0" smtClean="0"/>
            <a:t>adaptace</a:t>
          </a:r>
          <a:endParaRPr lang="cs-CZ" dirty="0"/>
        </a:p>
      </dgm:t>
    </dgm:pt>
    <dgm:pt modelId="{8E448829-2091-4DCC-BA61-214FBA1FC56A}" type="parTrans" cxnId="{1400E058-D788-4EBC-9159-D14FDF0FBE5D}">
      <dgm:prSet/>
      <dgm:spPr/>
      <dgm:t>
        <a:bodyPr/>
        <a:lstStyle/>
        <a:p>
          <a:endParaRPr lang="cs-CZ"/>
        </a:p>
      </dgm:t>
    </dgm:pt>
    <dgm:pt modelId="{4087F066-7FE4-4A85-A1E0-FA6E601712ED}" type="sibTrans" cxnId="{1400E058-D788-4EBC-9159-D14FDF0FBE5D}">
      <dgm:prSet/>
      <dgm:spPr/>
      <dgm:t>
        <a:bodyPr/>
        <a:lstStyle/>
        <a:p>
          <a:endParaRPr lang="cs-CZ"/>
        </a:p>
      </dgm:t>
    </dgm:pt>
    <dgm:pt modelId="{9D26DD1E-BF14-452C-B567-BB4F83805820}">
      <dgm:prSet phldrT="[Text]"/>
      <dgm:spPr/>
      <dgm:t>
        <a:bodyPr/>
        <a:lstStyle/>
        <a:p>
          <a:r>
            <a:rPr lang="cs-CZ" dirty="0" smtClean="0"/>
            <a:t>rozvoj</a:t>
          </a:r>
          <a:endParaRPr lang="cs-CZ" dirty="0"/>
        </a:p>
      </dgm:t>
    </dgm:pt>
    <dgm:pt modelId="{41FA6B1E-579D-455A-BD95-3F0CB4D71D2D}" type="parTrans" cxnId="{2F009720-0E77-4981-B1C0-CA30E81CB41B}">
      <dgm:prSet/>
      <dgm:spPr/>
      <dgm:t>
        <a:bodyPr/>
        <a:lstStyle/>
        <a:p>
          <a:endParaRPr lang="cs-CZ"/>
        </a:p>
      </dgm:t>
    </dgm:pt>
    <dgm:pt modelId="{E3250EE1-EE9E-4573-96DA-B448CC1EDF11}" type="sibTrans" cxnId="{2F009720-0E77-4981-B1C0-CA30E81CB41B}">
      <dgm:prSet/>
      <dgm:spPr/>
      <dgm:t>
        <a:bodyPr/>
        <a:lstStyle/>
        <a:p>
          <a:endParaRPr lang="cs-CZ"/>
        </a:p>
      </dgm:t>
    </dgm:pt>
    <dgm:pt modelId="{7210B9F5-2806-45E1-A125-05F2D9E0B5C3}">
      <dgm:prSet phldrT="[Text]"/>
      <dgm:spPr/>
      <dgm:t>
        <a:bodyPr/>
        <a:lstStyle/>
        <a:p>
          <a:r>
            <a:rPr lang="cs-CZ" dirty="0" smtClean="0"/>
            <a:t>sledování výkonu</a:t>
          </a:r>
          <a:endParaRPr lang="cs-CZ" dirty="0"/>
        </a:p>
      </dgm:t>
    </dgm:pt>
    <dgm:pt modelId="{AD173D13-D006-4093-8296-7D188DBB5CCE}" type="parTrans" cxnId="{AF704C80-BCCD-4B26-84EB-E09BFBC40CC5}">
      <dgm:prSet/>
      <dgm:spPr/>
      <dgm:t>
        <a:bodyPr/>
        <a:lstStyle/>
        <a:p>
          <a:endParaRPr lang="cs-CZ"/>
        </a:p>
      </dgm:t>
    </dgm:pt>
    <dgm:pt modelId="{54BD704B-49C5-4CC8-9866-93187232A4F2}" type="sibTrans" cxnId="{AF704C80-BCCD-4B26-84EB-E09BFBC40CC5}">
      <dgm:prSet/>
      <dgm:spPr/>
      <dgm:t>
        <a:bodyPr/>
        <a:lstStyle/>
        <a:p>
          <a:endParaRPr lang="cs-CZ"/>
        </a:p>
      </dgm:t>
    </dgm:pt>
    <dgm:pt modelId="{B0F93C45-F1D5-4F83-8076-386D82D2920E}">
      <dgm:prSet phldrT="[Text]"/>
      <dgm:spPr/>
      <dgm:t>
        <a:bodyPr/>
        <a:lstStyle/>
        <a:p>
          <a:r>
            <a:rPr lang="cs-CZ" dirty="0" smtClean="0"/>
            <a:t>motivace a odměňování</a:t>
          </a:r>
          <a:endParaRPr lang="cs-CZ" dirty="0"/>
        </a:p>
      </dgm:t>
    </dgm:pt>
    <dgm:pt modelId="{C44B8B39-A6CD-4640-A792-D35172D6F492}" type="parTrans" cxnId="{DB588BD6-38A5-4A71-8AE0-CBF6C7A2D9AF}">
      <dgm:prSet/>
      <dgm:spPr/>
      <dgm:t>
        <a:bodyPr/>
        <a:lstStyle/>
        <a:p>
          <a:endParaRPr lang="cs-CZ"/>
        </a:p>
      </dgm:t>
    </dgm:pt>
    <dgm:pt modelId="{4077F370-8862-4431-A686-64D4EE851D95}" type="sibTrans" cxnId="{DB588BD6-38A5-4A71-8AE0-CBF6C7A2D9AF}">
      <dgm:prSet/>
      <dgm:spPr/>
      <dgm:t>
        <a:bodyPr/>
        <a:lstStyle/>
        <a:p>
          <a:endParaRPr lang="cs-CZ"/>
        </a:p>
      </dgm:t>
    </dgm:pt>
    <dgm:pt modelId="{77759E47-AE45-4ADC-A295-85FD9A9BF8C1}">
      <dgm:prSet phldrT="[Text]"/>
      <dgm:spPr/>
      <dgm:t>
        <a:bodyPr/>
        <a:lstStyle/>
        <a:p>
          <a:r>
            <a:rPr lang="cs-CZ" dirty="0" smtClean="0"/>
            <a:t>ukončení pracovního poměru</a:t>
          </a:r>
          <a:endParaRPr lang="cs-CZ" dirty="0"/>
        </a:p>
      </dgm:t>
    </dgm:pt>
    <dgm:pt modelId="{71C9DBFF-5FEE-4C48-BC9E-E03C6E29B915}" type="parTrans" cxnId="{3B0BB918-CCE9-4F9A-BE27-E10ED3B122A8}">
      <dgm:prSet/>
      <dgm:spPr/>
      <dgm:t>
        <a:bodyPr/>
        <a:lstStyle/>
        <a:p>
          <a:endParaRPr lang="cs-CZ"/>
        </a:p>
      </dgm:t>
    </dgm:pt>
    <dgm:pt modelId="{562DADBB-E8EE-47E1-A943-3C2CA3D30E69}" type="sibTrans" cxnId="{3B0BB918-CCE9-4F9A-BE27-E10ED3B122A8}">
      <dgm:prSet/>
      <dgm:spPr/>
      <dgm:t>
        <a:bodyPr/>
        <a:lstStyle/>
        <a:p>
          <a:endParaRPr lang="cs-CZ"/>
        </a:p>
      </dgm:t>
    </dgm:pt>
    <dgm:pt modelId="{8B8035B4-A2AB-4930-BBCB-2C8DF116C1A6}" type="pres">
      <dgm:prSet presAssocID="{720A64F7-0760-4A38-87F1-7F2167FA5600}" presName="Name0" presStyleCnt="0">
        <dgm:presLayoutVars>
          <dgm:dir/>
          <dgm:resizeHandles val="exact"/>
        </dgm:presLayoutVars>
      </dgm:prSet>
      <dgm:spPr/>
    </dgm:pt>
    <dgm:pt modelId="{B33A954B-6A0F-4CC5-A507-2CF2E238DD15}" type="pres">
      <dgm:prSet presAssocID="{44CB4966-6A3E-4603-BD78-E6175F876B1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E3123C-0159-418F-81F4-FD1E64652DF2}" type="pres">
      <dgm:prSet presAssocID="{58C2EB62-E3DB-4292-A08C-BFF1DCD6031B}" presName="sibTrans" presStyleLbl="sibTrans2D1" presStyleIdx="0" presStyleCnt="5"/>
      <dgm:spPr/>
      <dgm:t>
        <a:bodyPr/>
        <a:lstStyle/>
        <a:p>
          <a:endParaRPr lang="cs-CZ"/>
        </a:p>
      </dgm:t>
    </dgm:pt>
    <dgm:pt modelId="{077CB7C9-44A5-4FDE-915D-F4A5E300C34A}" type="pres">
      <dgm:prSet presAssocID="{58C2EB62-E3DB-4292-A08C-BFF1DCD6031B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9594CB79-4E30-4FFE-A78C-F576234F14E8}" type="pres">
      <dgm:prSet presAssocID="{BF8BF18E-F9F6-4F92-AF3F-A7AA67C9C62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A4127D-5F99-4257-9A5C-1BC87291C254}" type="pres">
      <dgm:prSet presAssocID="{4087F066-7FE4-4A85-A1E0-FA6E601712ED}" presName="sibTrans" presStyleLbl="sibTrans2D1" presStyleIdx="1" presStyleCnt="5"/>
      <dgm:spPr/>
      <dgm:t>
        <a:bodyPr/>
        <a:lstStyle/>
        <a:p>
          <a:endParaRPr lang="cs-CZ"/>
        </a:p>
      </dgm:t>
    </dgm:pt>
    <dgm:pt modelId="{57E365D5-6612-4721-99D4-412CD7F96868}" type="pres">
      <dgm:prSet presAssocID="{4087F066-7FE4-4A85-A1E0-FA6E601712ED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FB0B6AF8-9690-4FAB-A70D-495B03A15B3A}" type="pres">
      <dgm:prSet presAssocID="{9D26DD1E-BF14-452C-B567-BB4F8380582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528FE2-0D10-49D2-919D-CF29842EFFB2}" type="pres">
      <dgm:prSet presAssocID="{E3250EE1-EE9E-4573-96DA-B448CC1EDF11}" presName="sibTrans" presStyleLbl="sibTrans2D1" presStyleIdx="2" presStyleCnt="5"/>
      <dgm:spPr/>
      <dgm:t>
        <a:bodyPr/>
        <a:lstStyle/>
        <a:p>
          <a:endParaRPr lang="cs-CZ"/>
        </a:p>
      </dgm:t>
    </dgm:pt>
    <dgm:pt modelId="{9178C089-96E4-46C1-AE9B-2D5896125AD7}" type="pres">
      <dgm:prSet presAssocID="{E3250EE1-EE9E-4573-96DA-B448CC1EDF11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E055A5AE-504F-4174-B54F-482E9ED735A9}" type="pres">
      <dgm:prSet presAssocID="{7210B9F5-2806-45E1-A125-05F2D9E0B5C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862C9C-4067-4BFA-B05D-CFDE8AE7923F}" type="pres">
      <dgm:prSet presAssocID="{54BD704B-49C5-4CC8-9866-93187232A4F2}" presName="sibTrans" presStyleLbl="sibTrans2D1" presStyleIdx="3" presStyleCnt="5"/>
      <dgm:spPr/>
      <dgm:t>
        <a:bodyPr/>
        <a:lstStyle/>
        <a:p>
          <a:endParaRPr lang="cs-CZ"/>
        </a:p>
      </dgm:t>
    </dgm:pt>
    <dgm:pt modelId="{B7A001B1-ECB8-43C4-BB29-09DA9DA61F8E}" type="pres">
      <dgm:prSet presAssocID="{54BD704B-49C5-4CC8-9866-93187232A4F2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BBBA8C70-7DEB-4021-8715-125AF3324A1B}" type="pres">
      <dgm:prSet presAssocID="{B0F93C45-F1D5-4F83-8076-386D82D2920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7938B4-E71F-4D5C-954F-00C4BFC634A6}" type="pres">
      <dgm:prSet presAssocID="{4077F370-8862-4431-A686-64D4EE851D95}" presName="sibTrans" presStyleLbl="sibTrans2D1" presStyleIdx="4" presStyleCnt="5"/>
      <dgm:spPr/>
      <dgm:t>
        <a:bodyPr/>
        <a:lstStyle/>
        <a:p>
          <a:endParaRPr lang="cs-CZ"/>
        </a:p>
      </dgm:t>
    </dgm:pt>
    <dgm:pt modelId="{77735D11-FA06-414B-A2D1-4C92235E541D}" type="pres">
      <dgm:prSet presAssocID="{4077F370-8862-4431-A686-64D4EE851D95}" presName="connectorText" presStyleLbl="sibTrans2D1" presStyleIdx="4" presStyleCnt="5"/>
      <dgm:spPr/>
      <dgm:t>
        <a:bodyPr/>
        <a:lstStyle/>
        <a:p>
          <a:endParaRPr lang="cs-CZ"/>
        </a:p>
      </dgm:t>
    </dgm:pt>
    <dgm:pt modelId="{41261CBD-1B03-4A41-8B23-E6F259CBB7F9}" type="pres">
      <dgm:prSet presAssocID="{77759E47-AE45-4ADC-A295-85FD9A9BF8C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B0BB918-CCE9-4F9A-BE27-E10ED3B122A8}" srcId="{720A64F7-0760-4A38-87F1-7F2167FA5600}" destId="{77759E47-AE45-4ADC-A295-85FD9A9BF8C1}" srcOrd="5" destOrd="0" parTransId="{71C9DBFF-5FEE-4C48-BC9E-E03C6E29B915}" sibTransId="{562DADBB-E8EE-47E1-A943-3C2CA3D30E69}"/>
    <dgm:cxn modelId="{5F188AD4-8869-41A5-A74E-54643DDCC0F4}" type="presOf" srcId="{E3250EE1-EE9E-4573-96DA-B448CC1EDF11}" destId="{5E528FE2-0D10-49D2-919D-CF29842EFFB2}" srcOrd="0" destOrd="0" presId="urn:microsoft.com/office/officeart/2005/8/layout/process1"/>
    <dgm:cxn modelId="{00723987-58A8-4D5F-93EB-DF40254661BF}" type="presOf" srcId="{4077F370-8862-4431-A686-64D4EE851D95}" destId="{77735D11-FA06-414B-A2D1-4C92235E541D}" srcOrd="1" destOrd="0" presId="urn:microsoft.com/office/officeart/2005/8/layout/process1"/>
    <dgm:cxn modelId="{0E6E4C01-E011-420E-9C20-F0EE17D7CD2F}" type="presOf" srcId="{B0F93C45-F1D5-4F83-8076-386D82D2920E}" destId="{BBBA8C70-7DEB-4021-8715-125AF3324A1B}" srcOrd="0" destOrd="0" presId="urn:microsoft.com/office/officeart/2005/8/layout/process1"/>
    <dgm:cxn modelId="{0D5DFB18-82C4-4CB4-A103-05F42382A45C}" type="presOf" srcId="{4077F370-8862-4431-A686-64D4EE851D95}" destId="{EE7938B4-E71F-4D5C-954F-00C4BFC634A6}" srcOrd="0" destOrd="0" presId="urn:microsoft.com/office/officeart/2005/8/layout/process1"/>
    <dgm:cxn modelId="{545C3573-B786-4021-B80D-B3EDEB92F411}" type="presOf" srcId="{58C2EB62-E3DB-4292-A08C-BFF1DCD6031B}" destId="{F0E3123C-0159-418F-81F4-FD1E64652DF2}" srcOrd="0" destOrd="0" presId="urn:microsoft.com/office/officeart/2005/8/layout/process1"/>
    <dgm:cxn modelId="{BADE7BA6-24CD-4B25-A26C-FD703A5BBB85}" type="presOf" srcId="{7210B9F5-2806-45E1-A125-05F2D9E0B5C3}" destId="{E055A5AE-504F-4174-B54F-482E9ED735A9}" srcOrd="0" destOrd="0" presId="urn:microsoft.com/office/officeart/2005/8/layout/process1"/>
    <dgm:cxn modelId="{AF704C80-BCCD-4B26-84EB-E09BFBC40CC5}" srcId="{720A64F7-0760-4A38-87F1-7F2167FA5600}" destId="{7210B9F5-2806-45E1-A125-05F2D9E0B5C3}" srcOrd="3" destOrd="0" parTransId="{AD173D13-D006-4093-8296-7D188DBB5CCE}" sibTransId="{54BD704B-49C5-4CC8-9866-93187232A4F2}"/>
    <dgm:cxn modelId="{106CB51C-BB4F-430E-BA8C-460A4C20A6E6}" type="presOf" srcId="{54BD704B-49C5-4CC8-9866-93187232A4F2}" destId="{B7A001B1-ECB8-43C4-BB29-09DA9DA61F8E}" srcOrd="1" destOrd="0" presId="urn:microsoft.com/office/officeart/2005/8/layout/process1"/>
    <dgm:cxn modelId="{8665D476-A989-48B9-9955-9FBC491BC963}" type="presOf" srcId="{54BD704B-49C5-4CC8-9866-93187232A4F2}" destId="{37862C9C-4067-4BFA-B05D-CFDE8AE7923F}" srcOrd="0" destOrd="0" presId="urn:microsoft.com/office/officeart/2005/8/layout/process1"/>
    <dgm:cxn modelId="{E2E21B72-A2FF-4148-8D01-5EFD3E18B54F}" srcId="{720A64F7-0760-4A38-87F1-7F2167FA5600}" destId="{44CB4966-6A3E-4603-BD78-E6175F876B14}" srcOrd="0" destOrd="0" parTransId="{F49519AB-7070-4C3B-A139-2F4B4A50C050}" sibTransId="{58C2EB62-E3DB-4292-A08C-BFF1DCD6031B}"/>
    <dgm:cxn modelId="{1AFDE5E6-0116-491F-90BC-F23C986D3198}" type="presOf" srcId="{BF8BF18E-F9F6-4F92-AF3F-A7AA67C9C620}" destId="{9594CB79-4E30-4FFE-A78C-F576234F14E8}" srcOrd="0" destOrd="0" presId="urn:microsoft.com/office/officeart/2005/8/layout/process1"/>
    <dgm:cxn modelId="{476E9B70-42C2-46D7-B134-DEC301F4CD63}" type="presOf" srcId="{44CB4966-6A3E-4603-BD78-E6175F876B14}" destId="{B33A954B-6A0F-4CC5-A507-2CF2E238DD15}" srcOrd="0" destOrd="0" presId="urn:microsoft.com/office/officeart/2005/8/layout/process1"/>
    <dgm:cxn modelId="{B509FEDE-BD41-4A37-9D0B-12722C482072}" type="presOf" srcId="{4087F066-7FE4-4A85-A1E0-FA6E601712ED}" destId="{57E365D5-6612-4721-99D4-412CD7F96868}" srcOrd="1" destOrd="0" presId="urn:microsoft.com/office/officeart/2005/8/layout/process1"/>
    <dgm:cxn modelId="{DCF553C3-5166-4C61-BE5F-C0ACDCCE28ED}" type="presOf" srcId="{E3250EE1-EE9E-4573-96DA-B448CC1EDF11}" destId="{9178C089-96E4-46C1-AE9B-2D5896125AD7}" srcOrd="1" destOrd="0" presId="urn:microsoft.com/office/officeart/2005/8/layout/process1"/>
    <dgm:cxn modelId="{E8C9F56E-0F7F-42CB-B6DA-74F814B6432A}" type="presOf" srcId="{4087F066-7FE4-4A85-A1E0-FA6E601712ED}" destId="{5FA4127D-5F99-4257-9A5C-1BC87291C254}" srcOrd="0" destOrd="0" presId="urn:microsoft.com/office/officeart/2005/8/layout/process1"/>
    <dgm:cxn modelId="{660EEB64-948F-40D6-9D66-2832DE60BAC6}" type="presOf" srcId="{58C2EB62-E3DB-4292-A08C-BFF1DCD6031B}" destId="{077CB7C9-44A5-4FDE-915D-F4A5E300C34A}" srcOrd="1" destOrd="0" presId="urn:microsoft.com/office/officeart/2005/8/layout/process1"/>
    <dgm:cxn modelId="{61147540-581E-466E-B1B6-E35BDD95F5B2}" type="presOf" srcId="{720A64F7-0760-4A38-87F1-7F2167FA5600}" destId="{8B8035B4-A2AB-4930-BBCB-2C8DF116C1A6}" srcOrd="0" destOrd="0" presId="urn:microsoft.com/office/officeart/2005/8/layout/process1"/>
    <dgm:cxn modelId="{1400E058-D788-4EBC-9159-D14FDF0FBE5D}" srcId="{720A64F7-0760-4A38-87F1-7F2167FA5600}" destId="{BF8BF18E-F9F6-4F92-AF3F-A7AA67C9C620}" srcOrd="1" destOrd="0" parTransId="{8E448829-2091-4DCC-BA61-214FBA1FC56A}" sibTransId="{4087F066-7FE4-4A85-A1E0-FA6E601712ED}"/>
    <dgm:cxn modelId="{DB588BD6-38A5-4A71-8AE0-CBF6C7A2D9AF}" srcId="{720A64F7-0760-4A38-87F1-7F2167FA5600}" destId="{B0F93C45-F1D5-4F83-8076-386D82D2920E}" srcOrd="4" destOrd="0" parTransId="{C44B8B39-A6CD-4640-A792-D35172D6F492}" sibTransId="{4077F370-8862-4431-A686-64D4EE851D95}"/>
    <dgm:cxn modelId="{83DCBDC8-FBC0-437E-9A20-F08AC42C505E}" type="presOf" srcId="{77759E47-AE45-4ADC-A295-85FD9A9BF8C1}" destId="{41261CBD-1B03-4A41-8B23-E6F259CBB7F9}" srcOrd="0" destOrd="0" presId="urn:microsoft.com/office/officeart/2005/8/layout/process1"/>
    <dgm:cxn modelId="{2F009720-0E77-4981-B1C0-CA30E81CB41B}" srcId="{720A64F7-0760-4A38-87F1-7F2167FA5600}" destId="{9D26DD1E-BF14-452C-B567-BB4F83805820}" srcOrd="2" destOrd="0" parTransId="{41FA6B1E-579D-455A-BD95-3F0CB4D71D2D}" sibTransId="{E3250EE1-EE9E-4573-96DA-B448CC1EDF11}"/>
    <dgm:cxn modelId="{A2DFD7BC-FE2D-44D4-9279-A2C6302402DD}" type="presOf" srcId="{9D26DD1E-BF14-452C-B567-BB4F83805820}" destId="{FB0B6AF8-9690-4FAB-A70D-495B03A15B3A}" srcOrd="0" destOrd="0" presId="urn:microsoft.com/office/officeart/2005/8/layout/process1"/>
    <dgm:cxn modelId="{2D6D1F07-E982-49DC-8EC5-6CD827FC58DE}" type="presParOf" srcId="{8B8035B4-A2AB-4930-BBCB-2C8DF116C1A6}" destId="{B33A954B-6A0F-4CC5-A507-2CF2E238DD15}" srcOrd="0" destOrd="0" presId="urn:microsoft.com/office/officeart/2005/8/layout/process1"/>
    <dgm:cxn modelId="{3569F6DA-5F21-4BCC-8C95-EA59F93A32C5}" type="presParOf" srcId="{8B8035B4-A2AB-4930-BBCB-2C8DF116C1A6}" destId="{F0E3123C-0159-418F-81F4-FD1E64652DF2}" srcOrd="1" destOrd="0" presId="urn:microsoft.com/office/officeart/2005/8/layout/process1"/>
    <dgm:cxn modelId="{1CF8FA73-0D5E-428D-A8B5-DF5E9AC7726A}" type="presParOf" srcId="{F0E3123C-0159-418F-81F4-FD1E64652DF2}" destId="{077CB7C9-44A5-4FDE-915D-F4A5E300C34A}" srcOrd="0" destOrd="0" presId="urn:microsoft.com/office/officeart/2005/8/layout/process1"/>
    <dgm:cxn modelId="{C94D1233-8C09-48F6-99CB-9C6A43A26DDA}" type="presParOf" srcId="{8B8035B4-A2AB-4930-BBCB-2C8DF116C1A6}" destId="{9594CB79-4E30-4FFE-A78C-F576234F14E8}" srcOrd="2" destOrd="0" presId="urn:microsoft.com/office/officeart/2005/8/layout/process1"/>
    <dgm:cxn modelId="{5D34C336-51FA-4775-BEF7-490F7C079ADF}" type="presParOf" srcId="{8B8035B4-A2AB-4930-BBCB-2C8DF116C1A6}" destId="{5FA4127D-5F99-4257-9A5C-1BC87291C254}" srcOrd="3" destOrd="0" presId="urn:microsoft.com/office/officeart/2005/8/layout/process1"/>
    <dgm:cxn modelId="{C7B42B6A-7120-40A8-AA91-090CD98A1375}" type="presParOf" srcId="{5FA4127D-5F99-4257-9A5C-1BC87291C254}" destId="{57E365D5-6612-4721-99D4-412CD7F96868}" srcOrd="0" destOrd="0" presId="urn:microsoft.com/office/officeart/2005/8/layout/process1"/>
    <dgm:cxn modelId="{C20DBD7D-AFE9-4EAE-81A8-B35EE87EB87F}" type="presParOf" srcId="{8B8035B4-A2AB-4930-BBCB-2C8DF116C1A6}" destId="{FB0B6AF8-9690-4FAB-A70D-495B03A15B3A}" srcOrd="4" destOrd="0" presId="urn:microsoft.com/office/officeart/2005/8/layout/process1"/>
    <dgm:cxn modelId="{ADF9056C-DBFB-4931-A6F2-D114CD7A36F7}" type="presParOf" srcId="{8B8035B4-A2AB-4930-BBCB-2C8DF116C1A6}" destId="{5E528FE2-0D10-49D2-919D-CF29842EFFB2}" srcOrd="5" destOrd="0" presId="urn:microsoft.com/office/officeart/2005/8/layout/process1"/>
    <dgm:cxn modelId="{8435ECD9-A8D5-4686-ADB4-30F4AEFDC46E}" type="presParOf" srcId="{5E528FE2-0D10-49D2-919D-CF29842EFFB2}" destId="{9178C089-96E4-46C1-AE9B-2D5896125AD7}" srcOrd="0" destOrd="0" presId="urn:microsoft.com/office/officeart/2005/8/layout/process1"/>
    <dgm:cxn modelId="{1B45C342-78E1-440A-8562-212ADE425DA0}" type="presParOf" srcId="{8B8035B4-A2AB-4930-BBCB-2C8DF116C1A6}" destId="{E055A5AE-504F-4174-B54F-482E9ED735A9}" srcOrd="6" destOrd="0" presId="urn:microsoft.com/office/officeart/2005/8/layout/process1"/>
    <dgm:cxn modelId="{26E217F8-E2E1-4DFB-8921-73542BB89352}" type="presParOf" srcId="{8B8035B4-A2AB-4930-BBCB-2C8DF116C1A6}" destId="{37862C9C-4067-4BFA-B05D-CFDE8AE7923F}" srcOrd="7" destOrd="0" presId="urn:microsoft.com/office/officeart/2005/8/layout/process1"/>
    <dgm:cxn modelId="{936F5AA9-CB38-4B3E-9BB1-517EC2464692}" type="presParOf" srcId="{37862C9C-4067-4BFA-B05D-CFDE8AE7923F}" destId="{B7A001B1-ECB8-43C4-BB29-09DA9DA61F8E}" srcOrd="0" destOrd="0" presId="urn:microsoft.com/office/officeart/2005/8/layout/process1"/>
    <dgm:cxn modelId="{6845F982-237E-44B6-A725-ACA0CE8107F8}" type="presParOf" srcId="{8B8035B4-A2AB-4930-BBCB-2C8DF116C1A6}" destId="{BBBA8C70-7DEB-4021-8715-125AF3324A1B}" srcOrd="8" destOrd="0" presId="urn:microsoft.com/office/officeart/2005/8/layout/process1"/>
    <dgm:cxn modelId="{961F6279-D8CF-42F7-8675-7E9759BC3D59}" type="presParOf" srcId="{8B8035B4-A2AB-4930-BBCB-2C8DF116C1A6}" destId="{EE7938B4-E71F-4D5C-954F-00C4BFC634A6}" srcOrd="9" destOrd="0" presId="urn:microsoft.com/office/officeart/2005/8/layout/process1"/>
    <dgm:cxn modelId="{8A57E6DF-7248-4332-A62D-0F9E126B9336}" type="presParOf" srcId="{EE7938B4-E71F-4D5C-954F-00C4BFC634A6}" destId="{77735D11-FA06-414B-A2D1-4C92235E541D}" srcOrd="0" destOrd="0" presId="urn:microsoft.com/office/officeart/2005/8/layout/process1"/>
    <dgm:cxn modelId="{E6FB7444-587B-490D-A40E-ACA8AE05ECDC}" type="presParOf" srcId="{8B8035B4-A2AB-4930-BBCB-2C8DF116C1A6}" destId="{41261CBD-1B03-4A41-8B23-E6F259CBB7F9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6A89488-8DA9-404A-8D31-911BCDF49E2B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3E94663C-BB0A-4BD4-A76D-715D1FA757F5}">
      <dgm:prSet phldrT="[Text]" custT="1"/>
      <dgm:spPr/>
      <dgm:t>
        <a:bodyPr/>
        <a:lstStyle/>
        <a:p>
          <a:r>
            <a:rPr lang="cs-CZ" sz="2000" dirty="0" smtClean="0"/>
            <a:t>řízení pracovního výkonu zaměstnance</a:t>
          </a:r>
          <a:endParaRPr lang="cs-CZ" sz="2000" dirty="0"/>
        </a:p>
      </dgm:t>
    </dgm:pt>
    <dgm:pt modelId="{A6C591E0-9822-4007-89DF-BE25ED023B8E}" type="parTrans" cxnId="{516CB462-746A-4D39-9F3A-0391849C46E6}">
      <dgm:prSet/>
      <dgm:spPr/>
      <dgm:t>
        <a:bodyPr/>
        <a:lstStyle/>
        <a:p>
          <a:endParaRPr lang="cs-CZ"/>
        </a:p>
      </dgm:t>
    </dgm:pt>
    <dgm:pt modelId="{200107E5-6DD1-43B6-9AEC-360BFB2E5E26}" type="sibTrans" cxnId="{516CB462-746A-4D39-9F3A-0391849C46E6}">
      <dgm:prSet/>
      <dgm:spPr/>
      <dgm:t>
        <a:bodyPr/>
        <a:lstStyle/>
        <a:p>
          <a:endParaRPr lang="cs-CZ"/>
        </a:p>
      </dgm:t>
    </dgm:pt>
    <dgm:pt modelId="{F50E437A-F07B-43B1-AB08-902C4E142FDC}">
      <dgm:prSet phldrT="[Text]" custT="1"/>
      <dgm:spPr/>
      <dgm:t>
        <a:bodyPr/>
        <a:lstStyle/>
        <a:p>
          <a:r>
            <a:rPr lang="cs-CZ" sz="2000" dirty="0" smtClean="0"/>
            <a:t>vyhodnocování vzdělávání a rozvoje zaměstnanců</a:t>
          </a:r>
          <a:endParaRPr lang="cs-CZ" sz="2000" dirty="0"/>
        </a:p>
      </dgm:t>
    </dgm:pt>
    <dgm:pt modelId="{C143DFC8-E2A6-4F01-BA29-664EFD29ECD1}" type="parTrans" cxnId="{A594A0BB-EB55-49E1-990E-EE3E5FFEF3E4}">
      <dgm:prSet/>
      <dgm:spPr/>
      <dgm:t>
        <a:bodyPr/>
        <a:lstStyle/>
        <a:p>
          <a:endParaRPr lang="cs-CZ"/>
        </a:p>
      </dgm:t>
    </dgm:pt>
    <dgm:pt modelId="{68C64055-72DA-4DC0-A15A-76AE905BFF76}" type="sibTrans" cxnId="{A594A0BB-EB55-49E1-990E-EE3E5FFEF3E4}">
      <dgm:prSet/>
      <dgm:spPr/>
      <dgm:t>
        <a:bodyPr/>
        <a:lstStyle/>
        <a:p>
          <a:endParaRPr lang="cs-CZ"/>
        </a:p>
      </dgm:t>
    </dgm:pt>
    <dgm:pt modelId="{E9A8809E-19A9-43A9-BFB3-8DBADB242ECC}">
      <dgm:prSet phldrT="[Text]" custT="1"/>
      <dgm:spPr/>
      <dgm:t>
        <a:bodyPr/>
        <a:lstStyle/>
        <a:p>
          <a:r>
            <a:rPr lang="cs-CZ" sz="2000" dirty="0" smtClean="0"/>
            <a:t>rozvoj interních vztahů v týmu / mezi týmy</a:t>
          </a:r>
          <a:endParaRPr lang="cs-CZ" sz="2000" dirty="0"/>
        </a:p>
      </dgm:t>
    </dgm:pt>
    <dgm:pt modelId="{BF0FA708-33DA-438E-8417-C75239A37C9B}" type="parTrans" cxnId="{29C88595-958D-4266-90D1-580037A7A0D8}">
      <dgm:prSet/>
      <dgm:spPr/>
      <dgm:t>
        <a:bodyPr/>
        <a:lstStyle/>
        <a:p>
          <a:endParaRPr lang="cs-CZ"/>
        </a:p>
      </dgm:t>
    </dgm:pt>
    <dgm:pt modelId="{6A3A5AA2-DDFB-4792-9E6B-70971C5C426C}" type="sibTrans" cxnId="{29C88595-958D-4266-90D1-580037A7A0D8}">
      <dgm:prSet/>
      <dgm:spPr/>
      <dgm:t>
        <a:bodyPr/>
        <a:lstStyle/>
        <a:p>
          <a:endParaRPr lang="cs-CZ"/>
        </a:p>
      </dgm:t>
    </dgm:pt>
    <dgm:pt modelId="{B0C71699-65C7-45E0-8C71-40C400456E2F}">
      <dgm:prSet phldrT="[Text]" custT="1"/>
      <dgm:spPr/>
      <dgm:t>
        <a:bodyPr/>
        <a:lstStyle/>
        <a:p>
          <a:r>
            <a:rPr lang="cs-CZ" sz="2000" dirty="0" smtClean="0"/>
            <a:t>organizace</a:t>
          </a:r>
          <a:endParaRPr lang="cs-CZ" sz="2000" dirty="0"/>
        </a:p>
      </dgm:t>
    </dgm:pt>
    <dgm:pt modelId="{78E53921-236C-4430-9D87-0D202A2FAA92}" type="parTrans" cxnId="{D9C83DF2-C842-4086-9CBB-C60D551A3A38}">
      <dgm:prSet/>
      <dgm:spPr/>
      <dgm:t>
        <a:bodyPr/>
        <a:lstStyle/>
        <a:p>
          <a:endParaRPr lang="cs-CZ"/>
        </a:p>
      </dgm:t>
    </dgm:pt>
    <dgm:pt modelId="{BEA8550F-0029-4CFB-972D-A9A4CDFAA928}" type="sibTrans" cxnId="{D9C83DF2-C842-4086-9CBB-C60D551A3A38}">
      <dgm:prSet/>
      <dgm:spPr/>
      <dgm:t>
        <a:bodyPr/>
        <a:lstStyle/>
        <a:p>
          <a:endParaRPr lang="cs-CZ"/>
        </a:p>
      </dgm:t>
    </dgm:pt>
    <dgm:pt modelId="{E7B2C773-2C8D-4C26-81EF-66AF4E923AD4}">
      <dgm:prSet phldrT="[Text]" custT="1"/>
      <dgm:spPr/>
      <dgm:t>
        <a:bodyPr/>
        <a:lstStyle/>
        <a:p>
          <a:r>
            <a:rPr lang="cs-CZ" sz="2000" dirty="0" smtClean="0"/>
            <a:t>podnikové průzkumy</a:t>
          </a:r>
          <a:endParaRPr lang="cs-CZ" sz="2000" dirty="0"/>
        </a:p>
      </dgm:t>
    </dgm:pt>
    <dgm:pt modelId="{2FC93DC9-9146-4F30-A66F-BE4A133C6447}" type="parTrans" cxnId="{A9F5225F-CB02-4C04-A100-3C5E28623AB0}">
      <dgm:prSet/>
      <dgm:spPr/>
    </dgm:pt>
    <dgm:pt modelId="{DFA67189-DBB8-4147-915F-74EB9D16C56C}" type="sibTrans" cxnId="{A9F5225F-CB02-4C04-A100-3C5E28623AB0}">
      <dgm:prSet/>
      <dgm:spPr/>
    </dgm:pt>
    <dgm:pt modelId="{FF2E9ED7-EA8E-4A92-80BA-90F7DCB6D556}" type="pres">
      <dgm:prSet presAssocID="{C6A89488-8DA9-404A-8D31-911BCDF49E2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FEC51D2-D88C-4D62-A833-E55E1A20EC4D}" type="pres">
      <dgm:prSet presAssocID="{B0C71699-65C7-45E0-8C71-40C400456E2F}" presName="centerShape" presStyleLbl="node0" presStyleIdx="0" presStyleCnt="1"/>
      <dgm:spPr/>
      <dgm:t>
        <a:bodyPr/>
        <a:lstStyle/>
        <a:p>
          <a:endParaRPr lang="cs-CZ"/>
        </a:p>
      </dgm:t>
    </dgm:pt>
    <dgm:pt modelId="{8739DC39-7E94-4238-A970-8D0177B12EC4}" type="pres">
      <dgm:prSet presAssocID="{A6C591E0-9822-4007-89DF-BE25ED023B8E}" presName="parTrans" presStyleLbl="bgSibTrans2D1" presStyleIdx="0" presStyleCnt="4"/>
      <dgm:spPr/>
      <dgm:t>
        <a:bodyPr/>
        <a:lstStyle/>
        <a:p>
          <a:endParaRPr lang="cs-CZ"/>
        </a:p>
      </dgm:t>
    </dgm:pt>
    <dgm:pt modelId="{442DE5C7-AFDF-48C7-9F5A-1F0FCBA6CF29}" type="pres">
      <dgm:prSet presAssocID="{3E94663C-BB0A-4BD4-A76D-715D1FA757F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0AC31E-3E7C-47C3-B924-2124CEBF9187}" type="pres">
      <dgm:prSet presAssocID="{C143DFC8-E2A6-4F01-BA29-664EFD29ECD1}" presName="parTrans" presStyleLbl="bgSibTrans2D1" presStyleIdx="1" presStyleCnt="4"/>
      <dgm:spPr/>
      <dgm:t>
        <a:bodyPr/>
        <a:lstStyle/>
        <a:p>
          <a:endParaRPr lang="cs-CZ"/>
        </a:p>
      </dgm:t>
    </dgm:pt>
    <dgm:pt modelId="{7C518210-6364-4EC1-8F4A-CFACADFDCAF1}" type="pres">
      <dgm:prSet presAssocID="{F50E437A-F07B-43B1-AB08-902C4E142FD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5C5CC3-5758-412F-9B20-84AE6EB94DD7}" type="pres">
      <dgm:prSet presAssocID="{BF0FA708-33DA-438E-8417-C75239A37C9B}" presName="parTrans" presStyleLbl="bgSibTrans2D1" presStyleIdx="2" presStyleCnt="4"/>
      <dgm:spPr/>
      <dgm:t>
        <a:bodyPr/>
        <a:lstStyle/>
        <a:p>
          <a:endParaRPr lang="cs-CZ"/>
        </a:p>
      </dgm:t>
    </dgm:pt>
    <dgm:pt modelId="{ACB1762D-2A9F-48F1-9523-04690526E0AB}" type="pres">
      <dgm:prSet presAssocID="{E9A8809E-19A9-43A9-BFB3-8DBADB242E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E2E288-24CB-48B2-BD85-A27D133A2443}" type="pres">
      <dgm:prSet presAssocID="{2FC93DC9-9146-4F30-A66F-BE4A133C6447}" presName="parTrans" presStyleLbl="bgSibTrans2D1" presStyleIdx="3" presStyleCnt="4"/>
      <dgm:spPr/>
    </dgm:pt>
    <dgm:pt modelId="{0D0EE548-17F7-4AC5-A403-4C07C06A5987}" type="pres">
      <dgm:prSet presAssocID="{E7B2C773-2C8D-4C26-81EF-66AF4E923AD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9C83DF2-C842-4086-9CBB-C60D551A3A38}" srcId="{C6A89488-8DA9-404A-8D31-911BCDF49E2B}" destId="{B0C71699-65C7-45E0-8C71-40C400456E2F}" srcOrd="0" destOrd="0" parTransId="{78E53921-236C-4430-9D87-0D202A2FAA92}" sibTransId="{BEA8550F-0029-4CFB-972D-A9A4CDFAA928}"/>
    <dgm:cxn modelId="{3F784CE3-3FF9-4AD5-8FF4-EEA7E1CBE223}" type="presOf" srcId="{BF0FA708-33DA-438E-8417-C75239A37C9B}" destId="{CE5C5CC3-5758-412F-9B20-84AE6EB94DD7}" srcOrd="0" destOrd="0" presId="urn:microsoft.com/office/officeart/2005/8/layout/radial4"/>
    <dgm:cxn modelId="{29C88595-958D-4266-90D1-580037A7A0D8}" srcId="{B0C71699-65C7-45E0-8C71-40C400456E2F}" destId="{E9A8809E-19A9-43A9-BFB3-8DBADB242ECC}" srcOrd="2" destOrd="0" parTransId="{BF0FA708-33DA-438E-8417-C75239A37C9B}" sibTransId="{6A3A5AA2-DDFB-4792-9E6B-70971C5C426C}"/>
    <dgm:cxn modelId="{24E62C9D-66FA-482D-8125-39FA02E07C93}" type="presOf" srcId="{3E94663C-BB0A-4BD4-A76D-715D1FA757F5}" destId="{442DE5C7-AFDF-48C7-9F5A-1F0FCBA6CF29}" srcOrd="0" destOrd="0" presId="urn:microsoft.com/office/officeart/2005/8/layout/radial4"/>
    <dgm:cxn modelId="{60C7503E-1830-47D3-8FF7-A56CA379AB2D}" type="presOf" srcId="{A6C591E0-9822-4007-89DF-BE25ED023B8E}" destId="{8739DC39-7E94-4238-A970-8D0177B12EC4}" srcOrd="0" destOrd="0" presId="urn:microsoft.com/office/officeart/2005/8/layout/radial4"/>
    <dgm:cxn modelId="{38336347-1658-4D0F-9B09-B37869642ED1}" type="presOf" srcId="{2FC93DC9-9146-4F30-A66F-BE4A133C6447}" destId="{C0E2E288-24CB-48B2-BD85-A27D133A2443}" srcOrd="0" destOrd="0" presId="urn:microsoft.com/office/officeart/2005/8/layout/radial4"/>
    <dgm:cxn modelId="{82D870C9-4C28-4778-92CB-68E9ECB06213}" type="presOf" srcId="{E7B2C773-2C8D-4C26-81EF-66AF4E923AD4}" destId="{0D0EE548-17F7-4AC5-A403-4C07C06A5987}" srcOrd="0" destOrd="0" presId="urn:microsoft.com/office/officeart/2005/8/layout/radial4"/>
    <dgm:cxn modelId="{F4186C9A-94D7-4DBE-8FA5-9FE07C53D66A}" type="presOf" srcId="{F50E437A-F07B-43B1-AB08-902C4E142FDC}" destId="{7C518210-6364-4EC1-8F4A-CFACADFDCAF1}" srcOrd="0" destOrd="0" presId="urn:microsoft.com/office/officeart/2005/8/layout/radial4"/>
    <dgm:cxn modelId="{EFC77321-DAD8-4B70-AB97-B3C9A9D66099}" type="presOf" srcId="{B0C71699-65C7-45E0-8C71-40C400456E2F}" destId="{EFEC51D2-D88C-4D62-A833-E55E1A20EC4D}" srcOrd="0" destOrd="0" presId="urn:microsoft.com/office/officeart/2005/8/layout/radial4"/>
    <dgm:cxn modelId="{D52EDE39-1051-43F9-A4AE-8A0CB49FABA4}" type="presOf" srcId="{E9A8809E-19A9-43A9-BFB3-8DBADB242ECC}" destId="{ACB1762D-2A9F-48F1-9523-04690526E0AB}" srcOrd="0" destOrd="0" presId="urn:microsoft.com/office/officeart/2005/8/layout/radial4"/>
    <dgm:cxn modelId="{945E1844-E39C-476D-96D0-22B1300DFD73}" type="presOf" srcId="{C143DFC8-E2A6-4F01-BA29-664EFD29ECD1}" destId="{960AC31E-3E7C-47C3-B924-2124CEBF9187}" srcOrd="0" destOrd="0" presId="urn:microsoft.com/office/officeart/2005/8/layout/radial4"/>
    <dgm:cxn modelId="{6C699D0F-8B39-4158-BD9E-F3F2BAE8776C}" type="presOf" srcId="{C6A89488-8DA9-404A-8D31-911BCDF49E2B}" destId="{FF2E9ED7-EA8E-4A92-80BA-90F7DCB6D556}" srcOrd="0" destOrd="0" presId="urn:microsoft.com/office/officeart/2005/8/layout/radial4"/>
    <dgm:cxn modelId="{516CB462-746A-4D39-9F3A-0391849C46E6}" srcId="{B0C71699-65C7-45E0-8C71-40C400456E2F}" destId="{3E94663C-BB0A-4BD4-A76D-715D1FA757F5}" srcOrd="0" destOrd="0" parTransId="{A6C591E0-9822-4007-89DF-BE25ED023B8E}" sibTransId="{200107E5-6DD1-43B6-9AEC-360BFB2E5E26}"/>
    <dgm:cxn modelId="{A9F5225F-CB02-4C04-A100-3C5E28623AB0}" srcId="{B0C71699-65C7-45E0-8C71-40C400456E2F}" destId="{E7B2C773-2C8D-4C26-81EF-66AF4E923AD4}" srcOrd="3" destOrd="0" parTransId="{2FC93DC9-9146-4F30-A66F-BE4A133C6447}" sibTransId="{DFA67189-DBB8-4147-915F-74EB9D16C56C}"/>
    <dgm:cxn modelId="{A594A0BB-EB55-49E1-990E-EE3E5FFEF3E4}" srcId="{B0C71699-65C7-45E0-8C71-40C400456E2F}" destId="{F50E437A-F07B-43B1-AB08-902C4E142FDC}" srcOrd="1" destOrd="0" parTransId="{C143DFC8-E2A6-4F01-BA29-664EFD29ECD1}" sibTransId="{68C64055-72DA-4DC0-A15A-76AE905BFF76}"/>
    <dgm:cxn modelId="{21BDD1C5-8DC5-4C21-973B-7F6AB511C20B}" type="presParOf" srcId="{FF2E9ED7-EA8E-4A92-80BA-90F7DCB6D556}" destId="{EFEC51D2-D88C-4D62-A833-E55E1A20EC4D}" srcOrd="0" destOrd="0" presId="urn:microsoft.com/office/officeart/2005/8/layout/radial4"/>
    <dgm:cxn modelId="{A3E89834-26BC-4B2A-9D22-6C81E3428EAA}" type="presParOf" srcId="{FF2E9ED7-EA8E-4A92-80BA-90F7DCB6D556}" destId="{8739DC39-7E94-4238-A970-8D0177B12EC4}" srcOrd="1" destOrd="0" presId="urn:microsoft.com/office/officeart/2005/8/layout/radial4"/>
    <dgm:cxn modelId="{04325CF5-45B4-480C-A1E9-90316DB6F71C}" type="presParOf" srcId="{FF2E9ED7-EA8E-4A92-80BA-90F7DCB6D556}" destId="{442DE5C7-AFDF-48C7-9F5A-1F0FCBA6CF29}" srcOrd="2" destOrd="0" presId="urn:microsoft.com/office/officeart/2005/8/layout/radial4"/>
    <dgm:cxn modelId="{77C95730-9DF8-468C-9676-202B16CE63FF}" type="presParOf" srcId="{FF2E9ED7-EA8E-4A92-80BA-90F7DCB6D556}" destId="{960AC31E-3E7C-47C3-B924-2124CEBF9187}" srcOrd="3" destOrd="0" presId="urn:microsoft.com/office/officeart/2005/8/layout/radial4"/>
    <dgm:cxn modelId="{D0150B35-8024-4F30-A3F3-02BADC5CAB33}" type="presParOf" srcId="{FF2E9ED7-EA8E-4A92-80BA-90F7DCB6D556}" destId="{7C518210-6364-4EC1-8F4A-CFACADFDCAF1}" srcOrd="4" destOrd="0" presId="urn:microsoft.com/office/officeart/2005/8/layout/radial4"/>
    <dgm:cxn modelId="{ED22F29E-42FA-4B6A-A366-9573855B7F2A}" type="presParOf" srcId="{FF2E9ED7-EA8E-4A92-80BA-90F7DCB6D556}" destId="{CE5C5CC3-5758-412F-9B20-84AE6EB94DD7}" srcOrd="5" destOrd="0" presId="urn:microsoft.com/office/officeart/2005/8/layout/radial4"/>
    <dgm:cxn modelId="{87454965-8065-482C-8C3C-B3CAC2C0A8B3}" type="presParOf" srcId="{FF2E9ED7-EA8E-4A92-80BA-90F7DCB6D556}" destId="{ACB1762D-2A9F-48F1-9523-04690526E0AB}" srcOrd="6" destOrd="0" presId="urn:microsoft.com/office/officeart/2005/8/layout/radial4"/>
    <dgm:cxn modelId="{E2478FBD-1846-442B-BC06-33AF0FD950B5}" type="presParOf" srcId="{FF2E9ED7-EA8E-4A92-80BA-90F7DCB6D556}" destId="{C0E2E288-24CB-48B2-BD85-A27D133A2443}" srcOrd="7" destOrd="0" presId="urn:microsoft.com/office/officeart/2005/8/layout/radial4"/>
    <dgm:cxn modelId="{8E4A2AE9-DD3A-4CE6-AF67-52B4E3F0F673}" type="presParOf" srcId="{FF2E9ED7-EA8E-4A92-80BA-90F7DCB6D556}" destId="{0D0EE548-17F7-4AC5-A403-4C07C06A5987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F03443F-404E-4BA0-91BB-5AEDB92F807C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2F07E6B0-AD96-4EE1-8946-715E99C2A938}">
      <dgm:prSet phldrT="[Text]"/>
      <dgm:spPr/>
      <dgm:t>
        <a:bodyPr/>
        <a:lstStyle/>
        <a:p>
          <a:r>
            <a:rPr lang="cs-CZ" dirty="0" smtClean="0"/>
            <a:t>Úroveň 4: Výsledky</a:t>
          </a:r>
          <a:endParaRPr lang="cs-CZ" dirty="0"/>
        </a:p>
      </dgm:t>
    </dgm:pt>
    <dgm:pt modelId="{67963C43-F3C3-4AEB-AC04-D2F448EC291E}" type="parTrans" cxnId="{4C326125-FC2C-4241-89EB-188BE70A6966}">
      <dgm:prSet/>
      <dgm:spPr/>
      <dgm:t>
        <a:bodyPr/>
        <a:lstStyle/>
        <a:p>
          <a:endParaRPr lang="cs-CZ"/>
        </a:p>
      </dgm:t>
    </dgm:pt>
    <dgm:pt modelId="{F8B6AF2A-68D3-4207-825F-05CABDAC754D}" type="sibTrans" cxnId="{4C326125-FC2C-4241-89EB-188BE70A6966}">
      <dgm:prSet/>
      <dgm:spPr/>
      <dgm:t>
        <a:bodyPr/>
        <a:lstStyle/>
        <a:p>
          <a:endParaRPr lang="cs-CZ"/>
        </a:p>
      </dgm:t>
    </dgm:pt>
    <dgm:pt modelId="{12DE5818-57B3-43CF-9172-2E6B1C30F074}">
      <dgm:prSet phldrT="[Text]"/>
      <dgm:spPr/>
      <dgm:t>
        <a:bodyPr/>
        <a:lstStyle/>
        <a:p>
          <a:r>
            <a:rPr lang="cs-CZ" dirty="0" smtClean="0"/>
            <a:t>do jaké míry jsou dosaženy plánované výsledky rozvojového projektu a následných podpůrných aktivit</a:t>
          </a:r>
          <a:endParaRPr lang="cs-CZ" dirty="0"/>
        </a:p>
      </dgm:t>
    </dgm:pt>
    <dgm:pt modelId="{8492CED7-91CA-4A35-B8AB-CF885125471B}" type="parTrans" cxnId="{831A9474-B721-4B0B-BC7B-46D412EB7F59}">
      <dgm:prSet/>
      <dgm:spPr/>
      <dgm:t>
        <a:bodyPr/>
        <a:lstStyle/>
        <a:p>
          <a:endParaRPr lang="cs-CZ"/>
        </a:p>
      </dgm:t>
    </dgm:pt>
    <dgm:pt modelId="{28AD78B9-4197-42F6-ABEE-7F4855D5231E}" type="sibTrans" cxnId="{831A9474-B721-4B0B-BC7B-46D412EB7F59}">
      <dgm:prSet/>
      <dgm:spPr/>
      <dgm:t>
        <a:bodyPr/>
        <a:lstStyle/>
        <a:p>
          <a:endParaRPr lang="cs-CZ"/>
        </a:p>
      </dgm:t>
    </dgm:pt>
    <dgm:pt modelId="{81E19CF5-6C26-4D60-9432-66907772071E}">
      <dgm:prSet phldrT="[Text]"/>
      <dgm:spPr/>
      <dgm:t>
        <a:bodyPr/>
        <a:lstStyle/>
        <a:p>
          <a:r>
            <a:rPr lang="cs-CZ" dirty="0" smtClean="0"/>
            <a:t>Úroveň 3: Chování</a:t>
          </a:r>
          <a:endParaRPr lang="cs-CZ" dirty="0"/>
        </a:p>
      </dgm:t>
    </dgm:pt>
    <dgm:pt modelId="{A23E45C0-4500-461C-9F8A-433ACD16ABD1}" type="parTrans" cxnId="{4FC60A6A-0DBD-4BE9-804E-C2584B1DBA8E}">
      <dgm:prSet/>
      <dgm:spPr/>
      <dgm:t>
        <a:bodyPr/>
        <a:lstStyle/>
        <a:p>
          <a:endParaRPr lang="cs-CZ"/>
        </a:p>
      </dgm:t>
    </dgm:pt>
    <dgm:pt modelId="{C45C7011-D51B-4C8C-876E-B1A948098CA9}" type="sibTrans" cxnId="{4FC60A6A-0DBD-4BE9-804E-C2584B1DBA8E}">
      <dgm:prSet/>
      <dgm:spPr/>
      <dgm:t>
        <a:bodyPr/>
        <a:lstStyle/>
        <a:p>
          <a:endParaRPr lang="cs-CZ"/>
        </a:p>
      </dgm:t>
    </dgm:pt>
    <dgm:pt modelId="{1ECA6A56-0FC3-4CEB-8F8A-E38646C95B29}">
      <dgm:prSet phldrT="[Text]"/>
      <dgm:spPr/>
      <dgm:t>
        <a:bodyPr/>
        <a:lstStyle/>
        <a:p>
          <a:r>
            <a:rPr lang="cs-CZ" dirty="0" smtClean="0"/>
            <a:t>do jaké míry účastníci získali očekávané znalosti, dovednosti a přístup díky své účasti na vzdělávacím projektu</a:t>
          </a:r>
          <a:endParaRPr lang="cs-CZ" dirty="0"/>
        </a:p>
      </dgm:t>
    </dgm:pt>
    <dgm:pt modelId="{3961C522-FCD6-41BE-AC0A-449C8BE96ED0}" type="parTrans" cxnId="{926C7619-0E20-4145-9CCE-1B321D5294B8}">
      <dgm:prSet/>
      <dgm:spPr/>
      <dgm:t>
        <a:bodyPr/>
        <a:lstStyle/>
        <a:p>
          <a:endParaRPr lang="cs-CZ"/>
        </a:p>
      </dgm:t>
    </dgm:pt>
    <dgm:pt modelId="{0D2D2627-3429-436D-A833-B75049E96586}" type="sibTrans" cxnId="{926C7619-0E20-4145-9CCE-1B321D5294B8}">
      <dgm:prSet/>
      <dgm:spPr/>
      <dgm:t>
        <a:bodyPr/>
        <a:lstStyle/>
        <a:p>
          <a:endParaRPr lang="cs-CZ"/>
        </a:p>
      </dgm:t>
    </dgm:pt>
    <dgm:pt modelId="{C3A36D89-7F06-4B99-85BC-5622582A8FB8}">
      <dgm:prSet phldrT="[Text]"/>
      <dgm:spPr/>
      <dgm:t>
        <a:bodyPr/>
        <a:lstStyle/>
        <a:p>
          <a:r>
            <a:rPr lang="cs-CZ" dirty="0" smtClean="0"/>
            <a:t>Úroveň 1: Reakce</a:t>
          </a:r>
          <a:endParaRPr lang="cs-CZ" dirty="0"/>
        </a:p>
      </dgm:t>
    </dgm:pt>
    <dgm:pt modelId="{6A73AE50-A7F4-4887-86F2-854ADADE3F80}" type="parTrans" cxnId="{C0B2F2C0-D2B8-4DDF-8D96-FF1B1056883D}">
      <dgm:prSet/>
      <dgm:spPr/>
      <dgm:t>
        <a:bodyPr/>
        <a:lstStyle/>
        <a:p>
          <a:endParaRPr lang="cs-CZ"/>
        </a:p>
      </dgm:t>
    </dgm:pt>
    <dgm:pt modelId="{4F9FECC2-573E-4F84-8FC5-842E9CF6DB37}" type="sibTrans" cxnId="{C0B2F2C0-D2B8-4DDF-8D96-FF1B1056883D}">
      <dgm:prSet/>
      <dgm:spPr/>
      <dgm:t>
        <a:bodyPr/>
        <a:lstStyle/>
        <a:p>
          <a:endParaRPr lang="cs-CZ"/>
        </a:p>
      </dgm:t>
    </dgm:pt>
    <dgm:pt modelId="{5D096CDA-6CA4-43E9-95B1-3EC1687607B1}">
      <dgm:prSet phldrT="[Text]"/>
      <dgm:spPr/>
      <dgm:t>
        <a:bodyPr/>
        <a:lstStyle/>
        <a:p>
          <a:r>
            <a:rPr lang="cs-CZ" dirty="0" smtClean="0"/>
            <a:t>do jaké míry byli účastníci spokojeni s tréninkovým kurzem</a:t>
          </a:r>
          <a:endParaRPr lang="cs-CZ" dirty="0"/>
        </a:p>
      </dgm:t>
    </dgm:pt>
    <dgm:pt modelId="{25EB4831-5D35-47F0-B346-AEFE99BF6CEB}" type="parTrans" cxnId="{92854810-9449-40B2-8595-5FCC092A597B}">
      <dgm:prSet/>
      <dgm:spPr/>
      <dgm:t>
        <a:bodyPr/>
        <a:lstStyle/>
        <a:p>
          <a:endParaRPr lang="cs-CZ"/>
        </a:p>
      </dgm:t>
    </dgm:pt>
    <dgm:pt modelId="{9B92780F-0421-4D5D-9425-76ABF6FBF212}" type="sibTrans" cxnId="{92854810-9449-40B2-8595-5FCC092A597B}">
      <dgm:prSet/>
      <dgm:spPr/>
      <dgm:t>
        <a:bodyPr/>
        <a:lstStyle/>
        <a:p>
          <a:endParaRPr lang="cs-CZ"/>
        </a:p>
      </dgm:t>
    </dgm:pt>
    <dgm:pt modelId="{9160986C-0295-4A1E-AB57-3C2C7C154590}">
      <dgm:prSet phldrT="[Text]"/>
      <dgm:spPr/>
      <dgm:t>
        <a:bodyPr/>
        <a:lstStyle/>
        <a:p>
          <a:r>
            <a:rPr lang="cs-CZ" dirty="0" smtClean="0"/>
            <a:t>do jaké míry účastníci využívají nové znalosti a dovednosti ve své každodenní práci</a:t>
          </a:r>
          <a:endParaRPr lang="cs-CZ" dirty="0"/>
        </a:p>
      </dgm:t>
    </dgm:pt>
    <dgm:pt modelId="{203034D2-7200-4538-97E4-33952ECB09A3}" type="parTrans" cxnId="{243FC9F8-025C-4D71-905A-7C31842D9F16}">
      <dgm:prSet/>
      <dgm:spPr/>
      <dgm:t>
        <a:bodyPr/>
        <a:lstStyle/>
        <a:p>
          <a:endParaRPr lang="cs-CZ"/>
        </a:p>
      </dgm:t>
    </dgm:pt>
    <dgm:pt modelId="{E0968349-1DFE-406C-ADEA-5A76EA406841}" type="sibTrans" cxnId="{243FC9F8-025C-4D71-905A-7C31842D9F16}">
      <dgm:prSet/>
      <dgm:spPr/>
      <dgm:t>
        <a:bodyPr/>
        <a:lstStyle/>
        <a:p>
          <a:endParaRPr lang="cs-CZ"/>
        </a:p>
      </dgm:t>
    </dgm:pt>
    <dgm:pt modelId="{2F2F7211-2C8C-42C1-BB24-28D9A8A47D20}">
      <dgm:prSet phldrT="[Text]"/>
      <dgm:spPr/>
      <dgm:t>
        <a:bodyPr/>
        <a:lstStyle/>
        <a:p>
          <a:r>
            <a:rPr lang="cs-CZ" dirty="0" smtClean="0"/>
            <a:t>Úroveň 2: Učení</a:t>
          </a:r>
          <a:endParaRPr lang="cs-CZ" dirty="0"/>
        </a:p>
      </dgm:t>
    </dgm:pt>
    <dgm:pt modelId="{EEFDBE38-22DD-4E5B-8B9E-1CC1154F1780}" type="sibTrans" cxnId="{62217F7E-933A-4C64-B9B2-B60D1DFC7D89}">
      <dgm:prSet/>
      <dgm:spPr/>
      <dgm:t>
        <a:bodyPr/>
        <a:lstStyle/>
        <a:p>
          <a:endParaRPr lang="cs-CZ"/>
        </a:p>
      </dgm:t>
    </dgm:pt>
    <dgm:pt modelId="{FCAB0671-8164-4E34-B308-83F35508B167}" type="parTrans" cxnId="{62217F7E-933A-4C64-B9B2-B60D1DFC7D89}">
      <dgm:prSet/>
      <dgm:spPr/>
      <dgm:t>
        <a:bodyPr/>
        <a:lstStyle/>
        <a:p>
          <a:endParaRPr lang="cs-CZ"/>
        </a:p>
      </dgm:t>
    </dgm:pt>
    <dgm:pt modelId="{0EAA6F73-AE9A-4F57-997D-16889BD23C8D}" type="pres">
      <dgm:prSet presAssocID="{BF03443F-404E-4BA0-91BB-5AEDB92F807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17FD504-5324-4458-9A98-89678FB9A0AD}" type="pres">
      <dgm:prSet presAssocID="{2F07E6B0-AD96-4EE1-8946-715E99C2A938}" presName="linNode" presStyleCnt="0"/>
      <dgm:spPr/>
    </dgm:pt>
    <dgm:pt modelId="{C6FA4460-E61D-4045-9CA4-3107DF38FE2C}" type="pres">
      <dgm:prSet presAssocID="{2F07E6B0-AD96-4EE1-8946-715E99C2A938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4529AC-08CE-4233-9226-7BC2343DA624}" type="pres">
      <dgm:prSet presAssocID="{2F07E6B0-AD96-4EE1-8946-715E99C2A938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02827DD-2119-4530-B56B-F41F0323D46E}" type="pres">
      <dgm:prSet presAssocID="{F8B6AF2A-68D3-4207-825F-05CABDAC754D}" presName="sp" presStyleCnt="0"/>
      <dgm:spPr/>
    </dgm:pt>
    <dgm:pt modelId="{CA76194A-9A47-4D8A-A200-83BB19777431}" type="pres">
      <dgm:prSet presAssocID="{81E19CF5-6C26-4D60-9432-66907772071E}" presName="linNode" presStyleCnt="0"/>
      <dgm:spPr/>
    </dgm:pt>
    <dgm:pt modelId="{D5D824A1-E8C7-4A2C-9E70-370CE4D8FE2B}" type="pres">
      <dgm:prSet presAssocID="{81E19CF5-6C26-4D60-9432-66907772071E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CDFCC9-3190-4E29-B3EF-EB6CA5AC8322}" type="pres">
      <dgm:prSet presAssocID="{81E19CF5-6C26-4D60-9432-66907772071E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AE0564-5079-4A6A-A180-EC0868E35CF5}" type="pres">
      <dgm:prSet presAssocID="{C45C7011-D51B-4C8C-876E-B1A948098CA9}" presName="sp" presStyleCnt="0"/>
      <dgm:spPr/>
    </dgm:pt>
    <dgm:pt modelId="{A55925D7-C43B-4AE3-BBC7-A6F7CE580EEF}" type="pres">
      <dgm:prSet presAssocID="{2F2F7211-2C8C-42C1-BB24-28D9A8A47D20}" presName="linNode" presStyleCnt="0"/>
      <dgm:spPr/>
    </dgm:pt>
    <dgm:pt modelId="{61ED7423-DEFA-404C-BA87-385C1A17801A}" type="pres">
      <dgm:prSet presAssocID="{2F2F7211-2C8C-42C1-BB24-28D9A8A47D20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C17F16-C87F-456B-8E03-E0D5182DE050}" type="pres">
      <dgm:prSet presAssocID="{2F2F7211-2C8C-42C1-BB24-28D9A8A47D20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82A268-677B-4A79-9EC3-C397D62DA0D6}" type="pres">
      <dgm:prSet presAssocID="{EEFDBE38-22DD-4E5B-8B9E-1CC1154F1780}" presName="sp" presStyleCnt="0"/>
      <dgm:spPr/>
    </dgm:pt>
    <dgm:pt modelId="{B81E3569-5074-4ADA-AB67-BBABEA05CB52}" type="pres">
      <dgm:prSet presAssocID="{C3A36D89-7F06-4B99-85BC-5622582A8FB8}" presName="linNode" presStyleCnt="0"/>
      <dgm:spPr/>
    </dgm:pt>
    <dgm:pt modelId="{5442D4F0-6F37-4A26-A1F4-473DC28974C3}" type="pres">
      <dgm:prSet presAssocID="{C3A36D89-7F06-4B99-85BC-5622582A8FB8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B8B681-CF77-450F-B346-64248600FDE5}" type="pres">
      <dgm:prSet presAssocID="{C3A36D89-7F06-4B99-85BC-5622582A8FB8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A11E829-EECA-45F8-8248-77625F16D521}" type="presOf" srcId="{1ECA6A56-0FC3-4CEB-8F8A-E38646C95B29}" destId="{DBC17F16-C87F-456B-8E03-E0D5182DE050}" srcOrd="0" destOrd="0" presId="urn:microsoft.com/office/officeart/2005/8/layout/vList5"/>
    <dgm:cxn modelId="{C0B2F2C0-D2B8-4DDF-8D96-FF1B1056883D}" srcId="{BF03443F-404E-4BA0-91BB-5AEDB92F807C}" destId="{C3A36D89-7F06-4B99-85BC-5622582A8FB8}" srcOrd="3" destOrd="0" parTransId="{6A73AE50-A7F4-4887-86F2-854ADADE3F80}" sibTransId="{4F9FECC2-573E-4F84-8FC5-842E9CF6DB37}"/>
    <dgm:cxn modelId="{9F33EEAC-491E-49D7-A3BC-294AF2B23D58}" type="presOf" srcId="{9160986C-0295-4A1E-AB57-3C2C7C154590}" destId="{22CDFCC9-3190-4E29-B3EF-EB6CA5AC8322}" srcOrd="0" destOrd="0" presId="urn:microsoft.com/office/officeart/2005/8/layout/vList5"/>
    <dgm:cxn modelId="{65F6BE52-9E66-4B68-95D1-4D3A91D3EE26}" type="presOf" srcId="{2F07E6B0-AD96-4EE1-8946-715E99C2A938}" destId="{C6FA4460-E61D-4045-9CA4-3107DF38FE2C}" srcOrd="0" destOrd="0" presId="urn:microsoft.com/office/officeart/2005/8/layout/vList5"/>
    <dgm:cxn modelId="{7181A5D3-A705-413C-B95F-601B2F116AAB}" type="presOf" srcId="{2F2F7211-2C8C-42C1-BB24-28D9A8A47D20}" destId="{61ED7423-DEFA-404C-BA87-385C1A17801A}" srcOrd="0" destOrd="0" presId="urn:microsoft.com/office/officeart/2005/8/layout/vList5"/>
    <dgm:cxn modelId="{92854810-9449-40B2-8595-5FCC092A597B}" srcId="{C3A36D89-7F06-4B99-85BC-5622582A8FB8}" destId="{5D096CDA-6CA4-43E9-95B1-3EC1687607B1}" srcOrd="0" destOrd="0" parTransId="{25EB4831-5D35-47F0-B346-AEFE99BF6CEB}" sibTransId="{9B92780F-0421-4D5D-9425-76ABF6FBF212}"/>
    <dgm:cxn modelId="{E0D172F8-6A80-46FC-8663-C0D14D8903BA}" type="presOf" srcId="{5D096CDA-6CA4-43E9-95B1-3EC1687607B1}" destId="{A7B8B681-CF77-450F-B346-64248600FDE5}" srcOrd="0" destOrd="0" presId="urn:microsoft.com/office/officeart/2005/8/layout/vList5"/>
    <dgm:cxn modelId="{07E5E5DA-7377-4548-9260-34EEC5F313AB}" type="presOf" srcId="{BF03443F-404E-4BA0-91BB-5AEDB92F807C}" destId="{0EAA6F73-AE9A-4F57-997D-16889BD23C8D}" srcOrd="0" destOrd="0" presId="urn:microsoft.com/office/officeart/2005/8/layout/vList5"/>
    <dgm:cxn modelId="{243FC9F8-025C-4D71-905A-7C31842D9F16}" srcId="{81E19CF5-6C26-4D60-9432-66907772071E}" destId="{9160986C-0295-4A1E-AB57-3C2C7C154590}" srcOrd="0" destOrd="0" parTransId="{203034D2-7200-4538-97E4-33952ECB09A3}" sibTransId="{E0968349-1DFE-406C-ADEA-5A76EA406841}"/>
    <dgm:cxn modelId="{3B623C64-E62D-4BA3-B078-B42E8C198F74}" type="presOf" srcId="{81E19CF5-6C26-4D60-9432-66907772071E}" destId="{D5D824A1-E8C7-4A2C-9E70-370CE4D8FE2B}" srcOrd="0" destOrd="0" presId="urn:microsoft.com/office/officeart/2005/8/layout/vList5"/>
    <dgm:cxn modelId="{4FC60A6A-0DBD-4BE9-804E-C2584B1DBA8E}" srcId="{BF03443F-404E-4BA0-91BB-5AEDB92F807C}" destId="{81E19CF5-6C26-4D60-9432-66907772071E}" srcOrd="1" destOrd="0" parTransId="{A23E45C0-4500-461C-9F8A-433ACD16ABD1}" sibTransId="{C45C7011-D51B-4C8C-876E-B1A948098CA9}"/>
    <dgm:cxn modelId="{83B78610-D0D2-41E0-A5E3-66D7FC474111}" type="presOf" srcId="{C3A36D89-7F06-4B99-85BC-5622582A8FB8}" destId="{5442D4F0-6F37-4A26-A1F4-473DC28974C3}" srcOrd="0" destOrd="0" presId="urn:microsoft.com/office/officeart/2005/8/layout/vList5"/>
    <dgm:cxn modelId="{4C326125-FC2C-4241-89EB-188BE70A6966}" srcId="{BF03443F-404E-4BA0-91BB-5AEDB92F807C}" destId="{2F07E6B0-AD96-4EE1-8946-715E99C2A938}" srcOrd="0" destOrd="0" parTransId="{67963C43-F3C3-4AEB-AC04-D2F448EC291E}" sibTransId="{F8B6AF2A-68D3-4207-825F-05CABDAC754D}"/>
    <dgm:cxn modelId="{62217F7E-933A-4C64-B9B2-B60D1DFC7D89}" srcId="{BF03443F-404E-4BA0-91BB-5AEDB92F807C}" destId="{2F2F7211-2C8C-42C1-BB24-28D9A8A47D20}" srcOrd="2" destOrd="0" parTransId="{FCAB0671-8164-4E34-B308-83F35508B167}" sibTransId="{EEFDBE38-22DD-4E5B-8B9E-1CC1154F1780}"/>
    <dgm:cxn modelId="{831A9474-B721-4B0B-BC7B-46D412EB7F59}" srcId="{2F07E6B0-AD96-4EE1-8946-715E99C2A938}" destId="{12DE5818-57B3-43CF-9172-2E6B1C30F074}" srcOrd="0" destOrd="0" parTransId="{8492CED7-91CA-4A35-B8AB-CF885125471B}" sibTransId="{28AD78B9-4197-42F6-ABEE-7F4855D5231E}"/>
    <dgm:cxn modelId="{8484D937-B2A0-4F69-A0BD-83646ECB36A9}" type="presOf" srcId="{12DE5818-57B3-43CF-9172-2E6B1C30F074}" destId="{0B4529AC-08CE-4233-9226-7BC2343DA624}" srcOrd="0" destOrd="0" presId="urn:microsoft.com/office/officeart/2005/8/layout/vList5"/>
    <dgm:cxn modelId="{926C7619-0E20-4145-9CCE-1B321D5294B8}" srcId="{2F2F7211-2C8C-42C1-BB24-28D9A8A47D20}" destId="{1ECA6A56-0FC3-4CEB-8F8A-E38646C95B29}" srcOrd="0" destOrd="0" parTransId="{3961C522-FCD6-41BE-AC0A-449C8BE96ED0}" sibTransId="{0D2D2627-3429-436D-A833-B75049E96586}"/>
    <dgm:cxn modelId="{E91C238D-7754-449A-8948-9C76E2DAE441}" type="presParOf" srcId="{0EAA6F73-AE9A-4F57-997D-16889BD23C8D}" destId="{A17FD504-5324-4458-9A98-89678FB9A0AD}" srcOrd="0" destOrd="0" presId="urn:microsoft.com/office/officeart/2005/8/layout/vList5"/>
    <dgm:cxn modelId="{9DB8A419-DA30-4909-BAC2-130393AC319B}" type="presParOf" srcId="{A17FD504-5324-4458-9A98-89678FB9A0AD}" destId="{C6FA4460-E61D-4045-9CA4-3107DF38FE2C}" srcOrd="0" destOrd="0" presId="urn:microsoft.com/office/officeart/2005/8/layout/vList5"/>
    <dgm:cxn modelId="{7B0AEA21-070D-48FD-93F4-4C32C5A689CA}" type="presParOf" srcId="{A17FD504-5324-4458-9A98-89678FB9A0AD}" destId="{0B4529AC-08CE-4233-9226-7BC2343DA624}" srcOrd="1" destOrd="0" presId="urn:microsoft.com/office/officeart/2005/8/layout/vList5"/>
    <dgm:cxn modelId="{23FFECC7-D93C-4FCD-BC8C-9F4381AB6752}" type="presParOf" srcId="{0EAA6F73-AE9A-4F57-997D-16889BD23C8D}" destId="{802827DD-2119-4530-B56B-F41F0323D46E}" srcOrd="1" destOrd="0" presId="urn:microsoft.com/office/officeart/2005/8/layout/vList5"/>
    <dgm:cxn modelId="{64C3C7E8-E122-40A4-B70B-458E8D6C25F5}" type="presParOf" srcId="{0EAA6F73-AE9A-4F57-997D-16889BD23C8D}" destId="{CA76194A-9A47-4D8A-A200-83BB19777431}" srcOrd="2" destOrd="0" presId="urn:microsoft.com/office/officeart/2005/8/layout/vList5"/>
    <dgm:cxn modelId="{E29948B1-4D93-4503-A18D-7B585AB41646}" type="presParOf" srcId="{CA76194A-9A47-4D8A-A200-83BB19777431}" destId="{D5D824A1-E8C7-4A2C-9E70-370CE4D8FE2B}" srcOrd="0" destOrd="0" presId="urn:microsoft.com/office/officeart/2005/8/layout/vList5"/>
    <dgm:cxn modelId="{78E31B2A-37D2-4552-BE8E-FB0DE83A0FBD}" type="presParOf" srcId="{CA76194A-9A47-4D8A-A200-83BB19777431}" destId="{22CDFCC9-3190-4E29-B3EF-EB6CA5AC8322}" srcOrd="1" destOrd="0" presId="urn:microsoft.com/office/officeart/2005/8/layout/vList5"/>
    <dgm:cxn modelId="{AB571B64-30CE-49EE-BD25-AD6DE64A32D4}" type="presParOf" srcId="{0EAA6F73-AE9A-4F57-997D-16889BD23C8D}" destId="{CFAE0564-5079-4A6A-A180-EC0868E35CF5}" srcOrd="3" destOrd="0" presId="urn:microsoft.com/office/officeart/2005/8/layout/vList5"/>
    <dgm:cxn modelId="{E2ACFF7C-5FCB-46B3-B9A7-D67224B2F9B6}" type="presParOf" srcId="{0EAA6F73-AE9A-4F57-997D-16889BD23C8D}" destId="{A55925D7-C43B-4AE3-BBC7-A6F7CE580EEF}" srcOrd="4" destOrd="0" presId="urn:microsoft.com/office/officeart/2005/8/layout/vList5"/>
    <dgm:cxn modelId="{CBC9B073-C005-4977-8192-ADC3F7D7A6A4}" type="presParOf" srcId="{A55925D7-C43B-4AE3-BBC7-A6F7CE580EEF}" destId="{61ED7423-DEFA-404C-BA87-385C1A17801A}" srcOrd="0" destOrd="0" presId="urn:microsoft.com/office/officeart/2005/8/layout/vList5"/>
    <dgm:cxn modelId="{A116F822-E976-4EF1-A8A1-BDE6203831AC}" type="presParOf" srcId="{A55925D7-C43B-4AE3-BBC7-A6F7CE580EEF}" destId="{DBC17F16-C87F-456B-8E03-E0D5182DE050}" srcOrd="1" destOrd="0" presId="urn:microsoft.com/office/officeart/2005/8/layout/vList5"/>
    <dgm:cxn modelId="{027E72FA-6E85-47AE-A683-C52EE7B2452D}" type="presParOf" srcId="{0EAA6F73-AE9A-4F57-997D-16889BD23C8D}" destId="{9482A268-677B-4A79-9EC3-C397D62DA0D6}" srcOrd="5" destOrd="0" presId="urn:microsoft.com/office/officeart/2005/8/layout/vList5"/>
    <dgm:cxn modelId="{4F3A9730-F035-40C3-9EEE-55C48AB741CD}" type="presParOf" srcId="{0EAA6F73-AE9A-4F57-997D-16889BD23C8D}" destId="{B81E3569-5074-4ADA-AB67-BBABEA05CB52}" srcOrd="6" destOrd="0" presId="urn:microsoft.com/office/officeart/2005/8/layout/vList5"/>
    <dgm:cxn modelId="{63CBDCEB-F45B-4B97-97E4-553C3FA35E29}" type="presParOf" srcId="{B81E3569-5074-4ADA-AB67-BBABEA05CB52}" destId="{5442D4F0-6F37-4A26-A1F4-473DC28974C3}" srcOrd="0" destOrd="0" presId="urn:microsoft.com/office/officeart/2005/8/layout/vList5"/>
    <dgm:cxn modelId="{07251E24-E619-4794-B333-E317FF1DB8FC}" type="presParOf" srcId="{B81E3569-5074-4ADA-AB67-BBABEA05CB52}" destId="{A7B8B681-CF77-450F-B346-64248600FDE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6A89488-8DA9-404A-8D31-911BCDF49E2B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3E94663C-BB0A-4BD4-A76D-715D1FA757F5}">
      <dgm:prSet phldrT="[Text]" custT="1"/>
      <dgm:spPr/>
      <dgm:t>
        <a:bodyPr/>
        <a:lstStyle/>
        <a:p>
          <a:r>
            <a:rPr lang="cs-CZ" sz="2000" dirty="0" smtClean="0"/>
            <a:t>řízení pracovního výkonu zaměstnance</a:t>
          </a:r>
          <a:endParaRPr lang="cs-CZ" sz="2000" dirty="0"/>
        </a:p>
      </dgm:t>
    </dgm:pt>
    <dgm:pt modelId="{A6C591E0-9822-4007-89DF-BE25ED023B8E}" type="parTrans" cxnId="{516CB462-746A-4D39-9F3A-0391849C46E6}">
      <dgm:prSet/>
      <dgm:spPr/>
      <dgm:t>
        <a:bodyPr/>
        <a:lstStyle/>
        <a:p>
          <a:endParaRPr lang="cs-CZ"/>
        </a:p>
      </dgm:t>
    </dgm:pt>
    <dgm:pt modelId="{200107E5-6DD1-43B6-9AEC-360BFB2E5E26}" type="sibTrans" cxnId="{516CB462-746A-4D39-9F3A-0391849C46E6}">
      <dgm:prSet/>
      <dgm:spPr/>
      <dgm:t>
        <a:bodyPr/>
        <a:lstStyle/>
        <a:p>
          <a:endParaRPr lang="cs-CZ"/>
        </a:p>
      </dgm:t>
    </dgm:pt>
    <dgm:pt modelId="{F50E437A-F07B-43B1-AB08-902C4E142FDC}">
      <dgm:prSet phldrT="[Text]" custT="1"/>
      <dgm:spPr/>
      <dgm:t>
        <a:bodyPr/>
        <a:lstStyle/>
        <a:p>
          <a:r>
            <a:rPr lang="cs-CZ" sz="2000" dirty="0" smtClean="0"/>
            <a:t>vyhodnocování vzdělávání a rozvoje zaměstnanců</a:t>
          </a:r>
          <a:endParaRPr lang="cs-CZ" sz="2000" dirty="0"/>
        </a:p>
      </dgm:t>
    </dgm:pt>
    <dgm:pt modelId="{C143DFC8-E2A6-4F01-BA29-664EFD29ECD1}" type="parTrans" cxnId="{A594A0BB-EB55-49E1-990E-EE3E5FFEF3E4}">
      <dgm:prSet/>
      <dgm:spPr/>
      <dgm:t>
        <a:bodyPr/>
        <a:lstStyle/>
        <a:p>
          <a:endParaRPr lang="cs-CZ"/>
        </a:p>
      </dgm:t>
    </dgm:pt>
    <dgm:pt modelId="{68C64055-72DA-4DC0-A15A-76AE905BFF76}" type="sibTrans" cxnId="{A594A0BB-EB55-49E1-990E-EE3E5FFEF3E4}">
      <dgm:prSet/>
      <dgm:spPr/>
      <dgm:t>
        <a:bodyPr/>
        <a:lstStyle/>
        <a:p>
          <a:endParaRPr lang="cs-CZ"/>
        </a:p>
      </dgm:t>
    </dgm:pt>
    <dgm:pt modelId="{E9A8809E-19A9-43A9-BFB3-8DBADB242ECC}">
      <dgm:prSet phldrT="[Text]" custT="1"/>
      <dgm:spPr/>
      <dgm:t>
        <a:bodyPr/>
        <a:lstStyle/>
        <a:p>
          <a:r>
            <a:rPr lang="cs-CZ" sz="2000" dirty="0" smtClean="0"/>
            <a:t>rozvoj interních vztahů v týmu / mezi týmy</a:t>
          </a:r>
          <a:endParaRPr lang="cs-CZ" sz="2000" dirty="0"/>
        </a:p>
      </dgm:t>
    </dgm:pt>
    <dgm:pt modelId="{BF0FA708-33DA-438E-8417-C75239A37C9B}" type="parTrans" cxnId="{29C88595-958D-4266-90D1-580037A7A0D8}">
      <dgm:prSet/>
      <dgm:spPr/>
      <dgm:t>
        <a:bodyPr/>
        <a:lstStyle/>
        <a:p>
          <a:endParaRPr lang="cs-CZ"/>
        </a:p>
      </dgm:t>
    </dgm:pt>
    <dgm:pt modelId="{6A3A5AA2-DDFB-4792-9E6B-70971C5C426C}" type="sibTrans" cxnId="{29C88595-958D-4266-90D1-580037A7A0D8}">
      <dgm:prSet/>
      <dgm:spPr/>
      <dgm:t>
        <a:bodyPr/>
        <a:lstStyle/>
        <a:p>
          <a:endParaRPr lang="cs-CZ"/>
        </a:p>
      </dgm:t>
    </dgm:pt>
    <dgm:pt modelId="{B0C71699-65C7-45E0-8C71-40C400456E2F}">
      <dgm:prSet phldrT="[Text]" custT="1"/>
      <dgm:spPr/>
      <dgm:t>
        <a:bodyPr/>
        <a:lstStyle/>
        <a:p>
          <a:r>
            <a:rPr lang="cs-CZ" sz="2000" dirty="0" smtClean="0"/>
            <a:t>organizace</a:t>
          </a:r>
          <a:endParaRPr lang="cs-CZ" sz="2000" dirty="0"/>
        </a:p>
      </dgm:t>
    </dgm:pt>
    <dgm:pt modelId="{78E53921-236C-4430-9D87-0D202A2FAA92}" type="parTrans" cxnId="{D9C83DF2-C842-4086-9CBB-C60D551A3A38}">
      <dgm:prSet/>
      <dgm:spPr/>
      <dgm:t>
        <a:bodyPr/>
        <a:lstStyle/>
        <a:p>
          <a:endParaRPr lang="cs-CZ"/>
        </a:p>
      </dgm:t>
    </dgm:pt>
    <dgm:pt modelId="{BEA8550F-0029-4CFB-972D-A9A4CDFAA928}" type="sibTrans" cxnId="{D9C83DF2-C842-4086-9CBB-C60D551A3A38}">
      <dgm:prSet/>
      <dgm:spPr/>
      <dgm:t>
        <a:bodyPr/>
        <a:lstStyle/>
        <a:p>
          <a:endParaRPr lang="cs-CZ"/>
        </a:p>
      </dgm:t>
    </dgm:pt>
    <dgm:pt modelId="{E7B2C773-2C8D-4C26-81EF-66AF4E923AD4}">
      <dgm:prSet phldrT="[Text]" custT="1"/>
      <dgm:spPr/>
      <dgm:t>
        <a:bodyPr/>
        <a:lstStyle/>
        <a:p>
          <a:r>
            <a:rPr lang="cs-CZ" sz="2000" dirty="0" smtClean="0"/>
            <a:t>podnikové průzkumy</a:t>
          </a:r>
          <a:endParaRPr lang="cs-CZ" sz="2000" dirty="0"/>
        </a:p>
      </dgm:t>
    </dgm:pt>
    <dgm:pt modelId="{2FC93DC9-9146-4F30-A66F-BE4A133C6447}" type="parTrans" cxnId="{A9F5225F-CB02-4C04-A100-3C5E28623AB0}">
      <dgm:prSet/>
      <dgm:spPr/>
    </dgm:pt>
    <dgm:pt modelId="{DFA67189-DBB8-4147-915F-74EB9D16C56C}" type="sibTrans" cxnId="{A9F5225F-CB02-4C04-A100-3C5E28623AB0}">
      <dgm:prSet/>
      <dgm:spPr/>
    </dgm:pt>
    <dgm:pt modelId="{FF2E9ED7-EA8E-4A92-80BA-90F7DCB6D556}" type="pres">
      <dgm:prSet presAssocID="{C6A89488-8DA9-404A-8D31-911BCDF49E2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FEC51D2-D88C-4D62-A833-E55E1A20EC4D}" type="pres">
      <dgm:prSet presAssocID="{B0C71699-65C7-45E0-8C71-40C400456E2F}" presName="centerShape" presStyleLbl="node0" presStyleIdx="0" presStyleCnt="1"/>
      <dgm:spPr/>
      <dgm:t>
        <a:bodyPr/>
        <a:lstStyle/>
        <a:p>
          <a:endParaRPr lang="cs-CZ"/>
        </a:p>
      </dgm:t>
    </dgm:pt>
    <dgm:pt modelId="{8739DC39-7E94-4238-A970-8D0177B12EC4}" type="pres">
      <dgm:prSet presAssocID="{A6C591E0-9822-4007-89DF-BE25ED023B8E}" presName="parTrans" presStyleLbl="bgSibTrans2D1" presStyleIdx="0" presStyleCnt="4"/>
      <dgm:spPr/>
      <dgm:t>
        <a:bodyPr/>
        <a:lstStyle/>
        <a:p>
          <a:endParaRPr lang="cs-CZ"/>
        </a:p>
      </dgm:t>
    </dgm:pt>
    <dgm:pt modelId="{442DE5C7-AFDF-48C7-9F5A-1F0FCBA6CF29}" type="pres">
      <dgm:prSet presAssocID="{3E94663C-BB0A-4BD4-A76D-715D1FA757F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0AC31E-3E7C-47C3-B924-2124CEBF9187}" type="pres">
      <dgm:prSet presAssocID="{C143DFC8-E2A6-4F01-BA29-664EFD29ECD1}" presName="parTrans" presStyleLbl="bgSibTrans2D1" presStyleIdx="1" presStyleCnt="4"/>
      <dgm:spPr/>
      <dgm:t>
        <a:bodyPr/>
        <a:lstStyle/>
        <a:p>
          <a:endParaRPr lang="cs-CZ"/>
        </a:p>
      </dgm:t>
    </dgm:pt>
    <dgm:pt modelId="{7C518210-6364-4EC1-8F4A-CFACADFDCAF1}" type="pres">
      <dgm:prSet presAssocID="{F50E437A-F07B-43B1-AB08-902C4E142FD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5C5CC3-5758-412F-9B20-84AE6EB94DD7}" type="pres">
      <dgm:prSet presAssocID="{BF0FA708-33DA-438E-8417-C75239A37C9B}" presName="parTrans" presStyleLbl="bgSibTrans2D1" presStyleIdx="2" presStyleCnt="4"/>
      <dgm:spPr/>
      <dgm:t>
        <a:bodyPr/>
        <a:lstStyle/>
        <a:p>
          <a:endParaRPr lang="cs-CZ"/>
        </a:p>
      </dgm:t>
    </dgm:pt>
    <dgm:pt modelId="{ACB1762D-2A9F-48F1-9523-04690526E0AB}" type="pres">
      <dgm:prSet presAssocID="{E9A8809E-19A9-43A9-BFB3-8DBADB242E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E2E288-24CB-48B2-BD85-A27D133A2443}" type="pres">
      <dgm:prSet presAssocID="{2FC93DC9-9146-4F30-A66F-BE4A133C6447}" presName="parTrans" presStyleLbl="bgSibTrans2D1" presStyleIdx="3" presStyleCnt="4"/>
      <dgm:spPr/>
    </dgm:pt>
    <dgm:pt modelId="{0D0EE548-17F7-4AC5-A403-4C07C06A5987}" type="pres">
      <dgm:prSet presAssocID="{E7B2C773-2C8D-4C26-81EF-66AF4E923AD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594A0BB-EB55-49E1-990E-EE3E5FFEF3E4}" srcId="{B0C71699-65C7-45E0-8C71-40C400456E2F}" destId="{F50E437A-F07B-43B1-AB08-902C4E142FDC}" srcOrd="1" destOrd="0" parTransId="{C143DFC8-E2A6-4F01-BA29-664EFD29ECD1}" sibTransId="{68C64055-72DA-4DC0-A15A-76AE905BFF76}"/>
    <dgm:cxn modelId="{70E2E74D-51CD-45AA-BD78-2A3428584FBA}" type="presOf" srcId="{E9A8809E-19A9-43A9-BFB3-8DBADB242ECC}" destId="{ACB1762D-2A9F-48F1-9523-04690526E0AB}" srcOrd="0" destOrd="0" presId="urn:microsoft.com/office/officeart/2005/8/layout/radial4"/>
    <dgm:cxn modelId="{D9C83DF2-C842-4086-9CBB-C60D551A3A38}" srcId="{C6A89488-8DA9-404A-8D31-911BCDF49E2B}" destId="{B0C71699-65C7-45E0-8C71-40C400456E2F}" srcOrd="0" destOrd="0" parTransId="{78E53921-236C-4430-9D87-0D202A2FAA92}" sibTransId="{BEA8550F-0029-4CFB-972D-A9A4CDFAA928}"/>
    <dgm:cxn modelId="{1F071FA3-9236-4ECA-908C-638F8812ACBA}" type="presOf" srcId="{C143DFC8-E2A6-4F01-BA29-664EFD29ECD1}" destId="{960AC31E-3E7C-47C3-B924-2124CEBF9187}" srcOrd="0" destOrd="0" presId="urn:microsoft.com/office/officeart/2005/8/layout/radial4"/>
    <dgm:cxn modelId="{D7CA6813-89B7-45A8-BE79-836E569BE977}" type="presOf" srcId="{A6C591E0-9822-4007-89DF-BE25ED023B8E}" destId="{8739DC39-7E94-4238-A970-8D0177B12EC4}" srcOrd="0" destOrd="0" presId="urn:microsoft.com/office/officeart/2005/8/layout/radial4"/>
    <dgm:cxn modelId="{ECC37468-A3FE-45FB-AD21-15EB0665640E}" type="presOf" srcId="{B0C71699-65C7-45E0-8C71-40C400456E2F}" destId="{EFEC51D2-D88C-4D62-A833-E55E1A20EC4D}" srcOrd="0" destOrd="0" presId="urn:microsoft.com/office/officeart/2005/8/layout/radial4"/>
    <dgm:cxn modelId="{516CB462-746A-4D39-9F3A-0391849C46E6}" srcId="{B0C71699-65C7-45E0-8C71-40C400456E2F}" destId="{3E94663C-BB0A-4BD4-A76D-715D1FA757F5}" srcOrd="0" destOrd="0" parTransId="{A6C591E0-9822-4007-89DF-BE25ED023B8E}" sibTransId="{200107E5-6DD1-43B6-9AEC-360BFB2E5E26}"/>
    <dgm:cxn modelId="{91B01D5D-A72E-418C-9F49-6DEE50826549}" type="presOf" srcId="{BF0FA708-33DA-438E-8417-C75239A37C9B}" destId="{CE5C5CC3-5758-412F-9B20-84AE6EB94DD7}" srcOrd="0" destOrd="0" presId="urn:microsoft.com/office/officeart/2005/8/layout/radial4"/>
    <dgm:cxn modelId="{1D5831DD-38D6-4323-9FB1-93B65D61983D}" type="presOf" srcId="{E7B2C773-2C8D-4C26-81EF-66AF4E923AD4}" destId="{0D0EE548-17F7-4AC5-A403-4C07C06A5987}" srcOrd="0" destOrd="0" presId="urn:microsoft.com/office/officeart/2005/8/layout/radial4"/>
    <dgm:cxn modelId="{3A14F8FF-B2BC-4DF8-81C8-FA310DC10277}" type="presOf" srcId="{F50E437A-F07B-43B1-AB08-902C4E142FDC}" destId="{7C518210-6364-4EC1-8F4A-CFACADFDCAF1}" srcOrd="0" destOrd="0" presId="urn:microsoft.com/office/officeart/2005/8/layout/radial4"/>
    <dgm:cxn modelId="{A060931E-231E-4B8F-8E38-9D7165ED9E7F}" type="presOf" srcId="{3E94663C-BB0A-4BD4-A76D-715D1FA757F5}" destId="{442DE5C7-AFDF-48C7-9F5A-1F0FCBA6CF29}" srcOrd="0" destOrd="0" presId="urn:microsoft.com/office/officeart/2005/8/layout/radial4"/>
    <dgm:cxn modelId="{0392F30B-879D-4B55-8E7D-4C2E1892C088}" type="presOf" srcId="{C6A89488-8DA9-404A-8D31-911BCDF49E2B}" destId="{FF2E9ED7-EA8E-4A92-80BA-90F7DCB6D556}" srcOrd="0" destOrd="0" presId="urn:microsoft.com/office/officeart/2005/8/layout/radial4"/>
    <dgm:cxn modelId="{1606C703-0419-4B16-BD23-315B9D11CC90}" type="presOf" srcId="{2FC93DC9-9146-4F30-A66F-BE4A133C6447}" destId="{C0E2E288-24CB-48B2-BD85-A27D133A2443}" srcOrd="0" destOrd="0" presId="urn:microsoft.com/office/officeart/2005/8/layout/radial4"/>
    <dgm:cxn modelId="{A9F5225F-CB02-4C04-A100-3C5E28623AB0}" srcId="{B0C71699-65C7-45E0-8C71-40C400456E2F}" destId="{E7B2C773-2C8D-4C26-81EF-66AF4E923AD4}" srcOrd="3" destOrd="0" parTransId="{2FC93DC9-9146-4F30-A66F-BE4A133C6447}" sibTransId="{DFA67189-DBB8-4147-915F-74EB9D16C56C}"/>
    <dgm:cxn modelId="{29C88595-958D-4266-90D1-580037A7A0D8}" srcId="{B0C71699-65C7-45E0-8C71-40C400456E2F}" destId="{E9A8809E-19A9-43A9-BFB3-8DBADB242ECC}" srcOrd="2" destOrd="0" parTransId="{BF0FA708-33DA-438E-8417-C75239A37C9B}" sibTransId="{6A3A5AA2-DDFB-4792-9E6B-70971C5C426C}"/>
    <dgm:cxn modelId="{5B236D33-6088-41DB-8335-B6EB2F697F50}" type="presParOf" srcId="{FF2E9ED7-EA8E-4A92-80BA-90F7DCB6D556}" destId="{EFEC51D2-D88C-4D62-A833-E55E1A20EC4D}" srcOrd="0" destOrd="0" presId="urn:microsoft.com/office/officeart/2005/8/layout/radial4"/>
    <dgm:cxn modelId="{531189F4-A7EC-44B8-9207-F74B215762FA}" type="presParOf" srcId="{FF2E9ED7-EA8E-4A92-80BA-90F7DCB6D556}" destId="{8739DC39-7E94-4238-A970-8D0177B12EC4}" srcOrd="1" destOrd="0" presId="urn:microsoft.com/office/officeart/2005/8/layout/radial4"/>
    <dgm:cxn modelId="{AD008F81-AAF2-41BC-B037-DFE4ABAAE2DE}" type="presParOf" srcId="{FF2E9ED7-EA8E-4A92-80BA-90F7DCB6D556}" destId="{442DE5C7-AFDF-48C7-9F5A-1F0FCBA6CF29}" srcOrd="2" destOrd="0" presId="urn:microsoft.com/office/officeart/2005/8/layout/radial4"/>
    <dgm:cxn modelId="{68F8CB50-CABC-4AA3-AFF2-EEDB74477C25}" type="presParOf" srcId="{FF2E9ED7-EA8E-4A92-80BA-90F7DCB6D556}" destId="{960AC31E-3E7C-47C3-B924-2124CEBF9187}" srcOrd="3" destOrd="0" presId="urn:microsoft.com/office/officeart/2005/8/layout/radial4"/>
    <dgm:cxn modelId="{47007B65-C082-49C7-93F4-6FF10974561B}" type="presParOf" srcId="{FF2E9ED7-EA8E-4A92-80BA-90F7DCB6D556}" destId="{7C518210-6364-4EC1-8F4A-CFACADFDCAF1}" srcOrd="4" destOrd="0" presId="urn:microsoft.com/office/officeart/2005/8/layout/radial4"/>
    <dgm:cxn modelId="{FF255237-9EE9-4D5A-9CFC-DE6CC0F1FF16}" type="presParOf" srcId="{FF2E9ED7-EA8E-4A92-80BA-90F7DCB6D556}" destId="{CE5C5CC3-5758-412F-9B20-84AE6EB94DD7}" srcOrd="5" destOrd="0" presId="urn:microsoft.com/office/officeart/2005/8/layout/radial4"/>
    <dgm:cxn modelId="{242846A0-4E54-46DB-A453-DFF286CD43A1}" type="presParOf" srcId="{FF2E9ED7-EA8E-4A92-80BA-90F7DCB6D556}" destId="{ACB1762D-2A9F-48F1-9523-04690526E0AB}" srcOrd="6" destOrd="0" presId="urn:microsoft.com/office/officeart/2005/8/layout/radial4"/>
    <dgm:cxn modelId="{AC469C39-26CC-4200-8657-782C5F3FDF50}" type="presParOf" srcId="{FF2E9ED7-EA8E-4A92-80BA-90F7DCB6D556}" destId="{C0E2E288-24CB-48B2-BD85-A27D133A2443}" srcOrd="7" destOrd="0" presId="urn:microsoft.com/office/officeart/2005/8/layout/radial4"/>
    <dgm:cxn modelId="{8209A11C-29FC-4D4E-8954-BB8D61CEC23D}" type="presParOf" srcId="{FF2E9ED7-EA8E-4A92-80BA-90F7DCB6D556}" destId="{0D0EE548-17F7-4AC5-A403-4C07C06A5987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6A89488-8DA9-404A-8D31-911BCDF49E2B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3E94663C-BB0A-4BD4-A76D-715D1FA757F5}">
      <dgm:prSet phldrT="[Text]" custT="1"/>
      <dgm:spPr/>
      <dgm:t>
        <a:bodyPr/>
        <a:lstStyle/>
        <a:p>
          <a:r>
            <a:rPr lang="cs-CZ" sz="2000" dirty="0" smtClean="0"/>
            <a:t>řízení pracovního výkonu zaměstnance</a:t>
          </a:r>
          <a:endParaRPr lang="cs-CZ" sz="2000" dirty="0"/>
        </a:p>
      </dgm:t>
    </dgm:pt>
    <dgm:pt modelId="{A6C591E0-9822-4007-89DF-BE25ED023B8E}" type="parTrans" cxnId="{516CB462-746A-4D39-9F3A-0391849C46E6}">
      <dgm:prSet/>
      <dgm:spPr/>
      <dgm:t>
        <a:bodyPr/>
        <a:lstStyle/>
        <a:p>
          <a:endParaRPr lang="cs-CZ"/>
        </a:p>
      </dgm:t>
    </dgm:pt>
    <dgm:pt modelId="{200107E5-6DD1-43B6-9AEC-360BFB2E5E26}" type="sibTrans" cxnId="{516CB462-746A-4D39-9F3A-0391849C46E6}">
      <dgm:prSet/>
      <dgm:spPr/>
      <dgm:t>
        <a:bodyPr/>
        <a:lstStyle/>
        <a:p>
          <a:endParaRPr lang="cs-CZ"/>
        </a:p>
      </dgm:t>
    </dgm:pt>
    <dgm:pt modelId="{F50E437A-F07B-43B1-AB08-902C4E142FDC}">
      <dgm:prSet phldrT="[Text]" custT="1"/>
      <dgm:spPr/>
      <dgm:t>
        <a:bodyPr/>
        <a:lstStyle/>
        <a:p>
          <a:r>
            <a:rPr lang="cs-CZ" sz="2000" dirty="0" smtClean="0"/>
            <a:t>vyhodnocování vzdělávání a rozvoje zaměstnanců</a:t>
          </a:r>
          <a:endParaRPr lang="cs-CZ" sz="2000" dirty="0"/>
        </a:p>
      </dgm:t>
    </dgm:pt>
    <dgm:pt modelId="{C143DFC8-E2A6-4F01-BA29-664EFD29ECD1}" type="parTrans" cxnId="{A594A0BB-EB55-49E1-990E-EE3E5FFEF3E4}">
      <dgm:prSet/>
      <dgm:spPr/>
      <dgm:t>
        <a:bodyPr/>
        <a:lstStyle/>
        <a:p>
          <a:endParaRPr lang="cs-CZ"/>
        </a:p>
      </dgm:t>
    </dgm:pt>
    <dgm:pt modelId="{68C64055-72DA-4DC0-A15A-76AE905BFF76}" type="sibTrans" cxnId="{A594A0BB-EB55-49E1-990E-EE3E5FFEF3E4}">
      <dgm:prSet/>
      <dgm:spPr/>
      <dgm:t>
        <a:bodyPr/>
        <a:lstStyle/>
        <a:p>
          <a:endParaRPr lang="cs-CZ"/>
        </a:p>
      </dgm:t>
    </dgm:pt>
    <dgm:pt modelId="{E9A8809E-19A9-43A9-BFB3-8DBADB242ECC}">
      <dgm:prSet phldrT="[Text]" custT="1"/>
      <dgm:spPr/>
      <dgm:t>
        <a:bodyPr/>
        <a:lstStyle/>
        <a:p>
          <a:r>
            <a:rPr lang="cs-CZ" sz="2000" dirty="0" smtClean="0"/>
            <a:t>rozvoj interních vztahů v týmu / mezi týmy</a:t>
          </a:r>
          <a:endParaRPr lang="cs-CZ" sz="2000" dirty="0"/>
        </a:p>
      </dgm:t>
    </dgm:pt>
    <dgm:pt modelId="{BF0FA708-33DA-438E-8417-C75239A37C9B}" type="parTrans" cxnId="{29C88595-958D-4266-90D1-580037A7A0D8}">
      <dgm:prSet/>
      <dgm:spPr/>
      <dgm:t>
        <a:bodyPr/>
        <a:lstStyle/>
        <a:p>
          <a:endParaRPr lang="cs-CZ"/>
        </a:p>
      </dgm:t>
    </dgm:pt>
    <dgm:pt modelId="{6A3A5AA2-DDFB-4792-9E6B-70971C5C426C}" type="sibTrans" cxnId="{29C88595-958D-4266-90D1-580037A7A0D8}">
      <dgm:prSet/>
      <dgm:spPr/>
      <dgm:t>
        <a:bodyPr/>
        <a:lstStyle/>
        <a:p>
          <a:endParaRPr lang="cs-CZ"/>
        </a:p>
      </dgm:t>
    </dgm:pt>
    <dgm:pt modelId="{B0C71699-65C7-45E0-8C71-40C400456E2F}">
      <dgm:prSet phldrT="[Text]" custT="1"/>
      <dgm:spPr/>
      <dgm:t>
        <a:bodyPr/>
        <a:lstStyle/>
        <a:p>
          <a:r>
            <a:rPr lang="cs-CZ" sz="2000" dirty="0" smtClean="0"/>
            <a:t>organizace</a:t>
          </a:r>
          <a:endParaRPr lang="cs-CZ" sz="2000" dirty="0"/>
        </a:p>
      </dgm:t>
    </dgm:pt>
    <dgm:pt modelId="{78E53921-236C-4430-9D87-0D202A2FAA92}" type="parTrans" cxnId="{D9C83DF2-C842-4086-9CBB-C60D551A3A38}">
      <dgm:prSet/>
      <dgm:spPr/>
      <dgm:t>
        <a:bodyPr/>
        <a:lstStyle/>
        <a:p>
          <a:endParaRPr lang="cs-CZ"/>
        </a:p>
      </dgm:t>
    </dgm:pt>
    <dgm:pt modelId="{BEA8550F-0029-4CFB-972D-A9A4CDFAA928}" type="sibTrans" cxnId="{D9C83DF2-C842-4086-9CBB-C60D551A3A38}">
      <dgm:prSet/>
      <dgm:spPr/>
      <dgm:t>
        <a:bodyPr/>
        <a:lstStyle/>
        <a:p>
          <a:endParaRPr lang="cs-CZ"/>
        </a:p>
      </dgm:t>
    </dgm:pt>
    <dgm:pt modelId="{E7B2C773-2C8D-4C26-81EF-66AF4E923AD4}">
      <dgm:prSet phldrT="[Text]" custT="1"/>
      <dgm:spPr/>
      <dgm:t>
        <a:bodyPr/>
        <a:lstStyle/>
        <a:p>
          <a:r>
            <a:rPr lang="cs-CZ" sz="2000" dirty="0" smtClean="0"/>
            <a:t>podnikové průzkumy</a:t>
          </a:r>
          <a:endParaRPr lang="cs-CZ" sz="2000" dirty="0"/>
        </a:p>
      </dgm:t>
    </dgm:pt>
    <dgm:pt modelId="{2FC93DC9-9146-4F30-A66F-BE4A133C6447}" type="parTrans" cxnId="{A9F5225F-CB02-4C04-A100-3C5E28623AB0}">
      <dgm:prSet/>
      <dgm:spPr/>
    </dgm:pt>
    <dgm:pt modelId="{DFA67189-DBB8-4147-915F-74EB9D16C56C}" type="sibTrans" cxnId="{A9F5225F-CB02-4C04-A100-3C5E28623AB0}">
      <dgm:prSet/>
      <dgm:spPr/>
    </dgm:pt>
    <dgm:pt modelId="{FF2E9ED7-EA8E-4A92-80BA-90F7DCB6D556}" type="pres">
      <dgm:prSet presAssocID="{C6A89488-8DA9-404A-8D31-911BCDF49E2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FEC51D2-D88C-4D62-A833-E55E1A20EC4D}" type="pres">
      <dgm:prSet presAssocID="{B0C71699-65C7-45E0-8C71-40C400456E2F}" presName="centerShape" presStyleLbl="node0" presStyleIdx="0" presStyleCnt="1"/>
      <dgm:spPr/>
      <dgm:t>
        <a:bodyPr/>
        <a:lstStyle/>
        <a:p>
          <a:endParaRPr lang="cs-CZ"/>
        </a:p>
      </dgm:t>
    </dgm:pt>
    <dgm:pt modelId="{8739DC39-7E94-4238-A970-8D0177B12EC4}" type="pres">
      <dgm:prSet presAssocID="{A6C591E0-9822-4007-89DF-BE25ED023B8E}" presName="parTrans" presStyleLbl="bgSibTrans2D1" presStyleIdx="0" presStyleCnt="4"/>
      <dgm:spPr/>
      <dgm:t>
        <a:bodyPr/>
        <a:lstStyle/>
        <a:p>
          <a:endParaRPr lang="cs-CZ"/>
        </a:p>
      </dgm:t>
    </dgm:pt>
    <dgm:pt modelId="{442DE5C7-AFDF-48C7-9F5A-1F0FCBA6CF29}" type="pres">
      <dgm:prSet presAssocID="{3E94663C-BB0A-4BD4-A76D-715D1FA757F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0AC31E-3E7C-47C3-B924-2124CEBF9187}" type="pres">
      <dgm:prSet presAssocID="{C143DFC8-E2A6-4F01-BA29-664EFD29ECD1}" presName="parTrans" presStyleLbl="bgSibTrans2D1" presStyleIdx="1" presStyleCnt="4"/>
      <dgm:spPr/>
      <dgm:t>
        <a:bodyPr/>
        <a:lstStyle/>
        <a:p>
          <a:endParaRPr lang="cs-CZ"/>
        </a:p>
      </dgm:t>
    </dgm:pt>
    <dgm:pt modelId="{7C518210-6364-4EC1-8F4A-CFACADFDCAF1}" type="pres">
      <dgm:prSet presAssocID="{F50E437A-F07B-43B1-AB08-902C4E142FD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5C5CC3-5758-412F-9B20-84AE6EB94DD7}" type="pres">
      <dgm:prSet presAssocID="{BF0FA708-33DA-438E-8417-C75239A37C9B}" presName="parTrans" presStyleLbl="bgSibTrans2D1" presStyleIdx="2" presStyleCnt="4"/>
      <dgm:spPr/>
      <dgm:t>
        <a:bodyPr/>
        <a:lstStyle/>
        <a:p>
          <a:endParaRPr lang="cs-CZ"/>
        </a:p>
      </dgm:t>
    </dgm:pt>
    <dgm:pt modelId="{ACB1762D-2A9F-48F1-9523-04690526E0AB}" type="pres">
      <dgm:prSet presAssocID="{E9A8809E-19A9-43A9-BFB3-8DBADB242E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E2E288-24CB-48B2-BD85-A27D133A2443}" type="pres">
      <dgm:prSet presAssocID="{2FC93DC9-9146-4F30-A66F-BE4A133C6447}" presName="parTrans" presStyleLbl="bgSibTrans2D1" presStyleIdx="3" presStyleCnt="4"/>
      <dgm:spPr/>
    </dgm:pt>
    <dgm:pt modelId="{0D0EE548-17F7-4AC5-A403-4C07C06A5987}" type="pres">
      <dgm:prSet presAssocID="{E7B2C773-2C8D-4C26-81EF-66AF4E923AD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9C83DF2-C842-4086-9CBB-C60D551A3A38}" srcId="{C6A89488-8DA9-404A-8D31-911BCDF49E2B}" destId="{B0C71699-65C7-45E0-8C71-40C400456E2F}" srcOrd="0" destOrd="0" parTransId="{78E53921-236C-4430-9D87-0D202A2FAA92}" sibTransId="{BEA8550F-0029-4CFB-972D-A9A4CDFAA928}"/>
    <dgm:cxn modelId="{84F79417-03E4-4AD9-9F11-762E99038016}" type="presOf" srcId="{B0C71699-65C7-45E0-8C71-40C400456E2F}" destId="{EFEC51D2-D88C-4D62-A833-E55E1A20EC4D}" srcOrd="0" destOrd="0" presId="urn:microsoft.com/office/officeart/2005/8/layout/radial4"/>
    <dgm:cxn modelId="{29C88595-958D-4266-90D1-580037A7A0D8}" srcId="{B0C71699-65C7-45E0-8C71-40C400456E2F}" destId="{E9A8809E-19A9-43A9-BFB3-8DBADB242ECC}" srcOrd="2" destOrd="0" parTransId="{BF0FA708-33DA-438E-8417-C75239A37C9B}" sibTransId="{6A3A5AA2-DDFB-4792-9E6B-70971C5C426C}"/>
    <dgm:cxn modelId="{30B6BD83-351E-4C3E-AA75-4C12D15AFB53}" type="presOf" srcId="{C6A89488-8DA9-404A-8D31-911BCDF49E2B}" destId="{FF2E9ED7-EA8E-4A92-80BA-90F7DCB6D556}" srcOrd="0" destOrd="0" presId="urn:microsoft.com/office/officeart/2005/8/layout/radial4"/>
    <dgm:cxn modelId="{7DADB551-B1A3-43F8-94CC-5A6C104BEE67}" type="presOf" srcId="{E7B2C773-2C8D-4C26-81EF-66AF4E923AD4}" destId="{0D0EE548-17F7-4AC5-A403-4C07C06A5987}" srcOrd="0" destOrd="0" presId="urn:microsoft.com/office/officeart/2005/8/layout/radial4"/>
    <dgm:cxn modelId="{1D07A270-BC5D-4F8B-BEAF-F1EF4BAB0A16}" type="presOf" srcId="{C143DFC8-E2A6-4F01-BA29-664EFD29ECD1}" destId="{960AC31E-3E7C-47C3-B924-2124CEBF9187}" srcOrd="0" destOrd="0" presId="urn:microsoft.com/office/officeart/2005/8/layout/radial4"/>
    <dgm:cxn modelId="{8563EFD8-88EC-418B-8BE8-A9DF18D00103}" type="presOf" srcId="{2FC93DC9-9146-4F30-A66F-BE4A133C6447}" destId="{C0E2E288-24CB-48B2-BD85-A27D133A2443}" srcOrd="0" destOrd="0" presId="urn:microsoft.com/office/officeart/2005/8/layout/radial4"/>
    <dgm:cxn modelId="{2FE33879-2D16-411D-BA9E-4CF1D1235A57}" type="presOf" srcId="{BF0FA708-33DA-438E-8417-C75239A37C9B}" destId="{CE5C5CC3-5758-412F-9B20-84AE6EB94DD7}" srcOrd="0" destOrd="0" presId="urn:microsoft.com/office/officeart/2005/8/layout/radial4"/>
    <dgm:cxn modelId="{54049880-18F8-4FF3-97AC-3B6C59951CC1}" type="presOf" srcId="{A6C591E0-9822-4007-89DF-BE25ED023B8E}" destId="{8739DC39-7E94-4238-A970-8D0177B12EC4}" srcOrd="0" destOrd="0" presId="urn:microsoft.com/office/officeart/2005/8/layout/radial4"/>
    <dgm:cxn modelId="{756B3E16-AD2A-4926-9D8D-F9CBC4551B70}" type="presOf" srcId="{F50E437A-F07B-43B1-AB08-902C4E142FDC}" destId="{7C518210-6364-4EC1-8F4A-CFACADFDCAF1}" srcOrd="0" destOrd="0" presId="urn:microsoft.com/office/officeart/2005/8/layout/radial4"/>
    <dgm:cxn modelId="{516CB462-746A-4D39-9F3A-0391849C46E6}" srcId="{B0C71699-65C7-45E0-8C71-40C400456E2F}" destId="{3E94663C-BB0A-4BD4-A76D-715D1FA757F5}" srcOrd="0" destOrd="0" parTransId="{A6C591E0-9822-4007-89DF-BE25ED023B8E}" sibTransId="{200107E5-6DD1-43B6-9AEC-360BFB2E5E26}"/>
    <dgm:cxn modelId="{85C95224-6252-4D8E-AFE9-47ADE1306EB4}" type="presOf" srcId="{E9A8809E-19A9-43A9-BFB3-8DBADB242ECC}" destId="{ACB1762D-2A9F-48F1-9523-04690526E0AB}" srcOrd="0" destOrd="0" presId="urn:microsoft.com/office/officeart/2005/8/layout/radial4"/>
    <dgm:cxn modelId="{A9F5225F-CB02-4C04-A100-3C5E28623AB0}" srcId="{B0C71699-65C7-45E0-8C71-40C400456E2F}" destId="{E7B2C773-2C8D-4C26-81EF-66AF4E923AD4}" srcOrd="3" destOrd="0" parTransId="{2FC93DC9-9146-4F30-A66F-BE4A133C6447}" sibTransId="{DFA67189-DBB8-4147-915F-74EB9D16C56C}"/>
    <dgm:cxn modelId="{A594A0BB-EB55-49E1-990E-EE3E5FFEF3E4}" srcId="{B0C71699-65C7-45E0-8C71-40C400456E2F}" destId="{F50E437A-F07B-43B1-AB08-902C4E142FDC}" srcOrd="1" destOrd="0" parTransId="{C143DFC8-E2A6-4F01-BA29-664EFD29ECD1}" sibTransId="{68C64055-72DA-4DC0-A15A-76AE905BFF76}"/>
    <dgm:cxn modelId="{1A89D4A9-F127-4747-B846-07295098274D}" type="presOf" srcId="{3E94663C-BB0A-4BD4-A76D-715D1FA757F5}" destId="{442DE5C7-AFDF-48C7-9F5A-1F0FCBA6CF29}" srcOrd="0" destOrd="0" presId="urn:microsoft.com/office/officeart/2005/8/layout/radial4"/>
    <dgm:cxn modelId="{21DFB86A-85F9-4781-B498-53ADAB4AB8C9}" type="presParOf" srcId="{FF2E9ED7-EA8E-4A92-80BA-90F7DCB6D556}" destId="{EFEC51D2-D88C-4D62-A833-E55E1A20EC4D}" srcOrd="0" destOrd="0" presId="urn:microsoft.com/office/officeart/2005/8/layout/radial4"/>
    <dgm:cxn modelId="{31842A3E-9AD4-40C1-9F32-528F6972731C}" type="presParOf" srcId="{FF2E9ED7-EA8E-4A92-80BA-90F7DCB6D556}" destId="{8739DC39-7E94-4238-A970-8D0177B12EC4}" srcOrd="1" destOrd="0" presId="urn:microsoft.com/office/officeart/2005/8/layout/radial4"/>
    <dgm:cxn modelId="{031E5EF0-F066-45CC-AD6D-31F382E0D0BA}" type="presParOf" srcId="{FF2E9ED7-EA8E-4A92-80BA-90F7DCB6D556}" destId="{442DE5C7-AFDF-48C7-9F5A-1F0FCBA6CF29}" srcOrd="2" destOrd="0" presId="urn:microsoft.com/office/officeart/2005/8/layout/radial4"/>
    <dgm:cxn modelId="{DA626232-5CA8-41C9-856C-D4A5A5411263}" type="presParOf" srcId="{FF2E9ED7-EA8E-4A92-80BA-90F7DCB6D556}" destId="{960AC31E-3E7C-47C3-B924-2124CEBF9187}" srcOrd="3" destOrd="0" presId="urn:microsoft.com/office/officeart/2005/8/layout/radial4"/>
    <dgm:cxn modelId="{BF527F31-FD84-4E9C-A2C0-1DF795AA0155}" type="presParOf" srcId="{FF2E9ED7-EA8E-4A92-80BA-90F7DCB6D556}" destId="{7C518210-6364-4EC1-8F4A-CFACADFDCAF1}" srcOrd="4" destOrd="0" presId="urn:microsoft.com/office/officeart/2005/8/layout/radial4"/>
    <dgm:cxn modelId="{7042918F-F425-4B0E-A4E1-8458E667AD5F}" type="presParOf" srcId="{FF2E9ED7-EA8E-4A92-80BA-90F7DCB6D556}" destId="{CE5C5CC3-5758-412F-9B20-84AE6EB94DD7}" srcOrd="5" destOrd="0" presId="urn:microsoft.com/office/officeart/2005/8/layout/radial4"/>
    <dgm:cxn modelId="{980D2032-716C-46D2-B032-C877CF585A2B}" type="presParOf" srcId="{FF2E9ED7-EA8E-4A92-80BA-90F7DCB6D556}" destId="{ACB1762D-2A9F-48F1-9523-04690526E0AB}" srcOrd="6" destOrd="0" presId="urn:microsoft.com/office/officeart/2005/8/layout/radial4"/>
    <dgm:cxn modelId="{85EE9C1E-CCE0-4CE9-9139-8922A0BC5DB7}" type="presParOf" srcId="{FF2E9ED7-EA8E-4A92-80BA-90F7DCB6D556}" destId="{C0E2E288-24CB-48B2-BD85-A27D133A2443}" srcOrd="7" destOrd="0" presId="urn:microsoft.com/office/officeart/2005/8/layout/radial4"/>
    <dgm:cxn modelId="{FB5721BB-4E34-45B6-9EEF-2BE08CFC028F}" type="presParOf" srcId="{FF2E9ED7-EA8E-4A92-80BA-90F7DCB6D556}" destId="{0D0EE548-17F7-4AC5-A403-4C07C06A5987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F2911-34B9-4AF0-A7BE-5F3775E67168}">
      <dsp:nvSpPr>
        <dsp:cNvPr id="0" name=""/>
        <dsp:cNvSpPr/>
      </dsp:nvSpPr>
      <dsp:spPr>
        <a:xfrm>
          <a:off x="3377816" y="289165"/>
          <a:ext cx="3736910" cy="373691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poslání a strategie</a:t>
          </a:r>
          <a:endParaRPr lang="cs-CZ" sz="2700" kern="1200" dirty="0"/>
        </a:p>
      </dsp:txBody>
      <dsp:txXfrm>
        <a:off x="5347257" y="1081034"/>
        <a:ext cx="1334610" cy="1112175"/>
      </dsp:txXfrm>
    </dsp:sp>
    <dsp:sp modelId="{BF8B481E-117B-4667-A074-EC4263FF4137}">
      <dsp:nvSpPr>
        <dsp:cNvPr id="0" name=""/>
        <dsp:cNvSpPr/>
      </dsp:nvSpPr>
      <dsp:spPr>
        <a:xfrm>
          <a:off x="3300854" y="422626"/>
          <a:ext cx="3736910" cy="373691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organizační struktura</a:t>
          </a:r>
          <a:endParaRPr lang="cs-CZ" sz="2700" kern="1200" dirty="0"/>
        </a:p>
      </dsp:txBody>
      <dsp:txXfrm>
        <a:off x="4190594" y="2847169"/>
        <a:ext cx="2001916" cy="978714"/>
      </dsp:txXfrm>
    </dsp:sp>
    <dsp:sp modelId="{B435E415-B24E-40E0-B6B1-D6B2C3DACD6D}">
      <dsp:nvSpPr>
        <dsp:cNvPr id="0" name=""/>
        <dsp:cNvSpPr/>
      </dsp:nvSpPr>
      <dsp:spPr>
        <a:xfrm>
          <a:off x="3223891" y="289165"/>
          <a:ext cx="3736910" cy="373691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řízení lidských zdrojů</a:t>
          </a:r>
          <a:endParaRPr lang="cs-CZ" sz="2700" kern="1200" dirty="0"/>
        </a:p>
      </dsp:txBody>
      <dsp:txXfrm>
        <a:off x="3656750" y="1081034"/>
        <a:ext cx="1334610" cy="1112175"/>
      </dsp:txXfrm>
    </dsp:sp>
    <dsp:sp modelId="{06468751-3BA9-4343-A2B4-2A6D21B2774C}">
      <dsp:nvSpPr>
        <dsp:cNvPr id="0" name=""/>
        <dsp:cNvSpPr/>
      </dsp:nvSpPr>
      <dsp:spPr>
        <a:xfrm>
          <a:off x="3146792" y="57833"/>
          <a:ext cx="4199575" cy="419957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CF073D-FE18-43E1-907D-86D20DC4DDB0}">
      <dsp:nvSpPr>
        <dsp:cNvPr id="0" name=""/>
        <dsp:cNvSpPr/>
      </dsp:nvSpPr>
      <dsp:spPr>
        <a:xfrm>
          <a:off x="3069521" y="191057"/>
          <a:ext cx="4199575" cy="419957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2230AD-FD75-4A0E-80A6-DB530E55C2FF}">
      <dsp:nvSpPr>
        <dsp:cNvPr id="0" name=""/>
        <dsp:cNvSpPr/>
      </dsp:nvSpPr>
      <dsp:spPr>
        <a:xfrm>
          <a:off x="2992250" y="57833"/>
          <a:ext cx="4199575" cy="419957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39C908-7C79-433D-B1A0-B9E812DB8FB1}">
      <dsp:nvSpPr>
        <dsp:cNvPr id="0" name=""/>
        <dsp:cNvSpPr/>
      </dsp:nvSpPr>
      <dsp:spPr>
        <a:xfrm>
          <a:off x="2909455" y="2035137"/>
          <a:ext cx="1452065" cy="145206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pracovník</a:t>
          </a:r>
          <a:endParaRPr lang="cs-CZ" sz="1900" kern="1200" dirty="0"/>
        </a:p>
      </dsp:txBody>
      <dsp:txXfrm>
        <a:off x="3122105" y="2247787"/>
        <a:ext cx="1026765" cy="1026765"/>
      </dsp:txXfrm>
    </dsp:sp>
    <dsp:sp modelId="{5A585C10-4DD0-474E-B859-3E9729AED5EF}">
      <dsp:nvSpPr>
        <dsp:cNvPr id="0" name=""/>
        <dsp:cNvSpPr/>
      </dsp:nvSpPr>
      <dsp:spPr>
        <a:xfrm rot="5400000">
          <a:off x="3481890" y="1507174"/>
          <a:ext cx="307194" cy="4937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3527969" y="1559835"/>
        <a:ext cx="215036" cy="296222"/>
      </dsp:txXfrm>
    </dsp:sp>
    <dsp:sp modelId="{4C348195-03DD-4075-A318-5193D11F7A7F}">
      <dsp:nvSpPr>
        <dsp:cNvPr id="0" name=""/>
        <dsp:cNvSpPr/>
      </dsp:nvSpPr>
      <dsp:spPr>
        <a:xfrm>
          <a:off x="2909455" y="3459"/>
          <a:ext cx="1452065" cy="145206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manažer</a:t>
          </a:r>
          <a:endParaRPr lang="cs-CZ" sz="1800" kern="1200" dirty="0"/>
        </a:p>
      </dsp:txBody>
      <dsp:txXfrm>
        <a:off x="3122105" y="216109"/>
        <a:ext cx="1026765" cy="1026765"/>
      </dsp:txXfrm>
    </dsp:sp>
    <dsp:sp modelId="{9901CE60-8E89-4188-B99C-F705B8E5EFC7}">
      <dsp:nvSpPr>
        <dsp:cNvPr id="0" name=""/>
        <dsp:cNvSpPr/>
      </dsp:nvSpPr>
      <dsp:spPr>
        <a:xfrm rot="10800000">
          <a:off x="4489035" y="2514319"/>
          <a:ext cx="307194" cy="4937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968062"/>
            <a:satOff val="-1535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4581193" y="2613059"/>
        <a:ext cx="215036" cy="296222"/>
      </dsp:txXfrm>
    </dsp:sp>
    <dsp:sp modelId="{35BAF3D3-316E-4700-8B49-0113668108AF}">
      <dsp:nvSpPr>
        <dsp:cNvPr id="0" name=""/>
        <dsp:cNvSpPr/>
      </dsp:nvSpPr>
      <dsp:spPr>
        <a:xfrm>
          <a:off x="4941133" y="2035137"/>
          <a:ext cx="1452065" cy="1452065"/>
        </a:xfrm>
        <a:prstGeom prst="ellipse">
          <a:avLst/>
        </a:prstGeom>
        <a:solidFill>
          <a:schemeClr val="accent3">
            <a:hueOff val="1968062"/>
            <a:satOff val="-15351"/>
            <a:lumOff val="-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kolegové</a:t>
          </a:r>
          <a:endParaRPr lang="cs-CZ" sz="1800" kern="1200" dirty="0"/>
        </a:p>
      </dsp:txBody>
      <dsp:txXfrm>
        <a:off x="5153783" y="2247787"/>
        <a:ext cx="1026765" cy="1026765"/>
      </dsp:txXfrm>
    </dsp:sp>
    <dsp:sp modelId="{12EF52E2-1F03-40CE-BEF9-72D4093DD204}">
      <dsp:nvSpPr>
        <dsp:cNvPr id="0" name=""/>
        <dsp:cNvSpPr/>
      </dsp:nvSpPr>
      <dsp:spPr>
        <a:xfrm rot="16200000">
          <a:off x="3481890" y="3521464"/>
          <a:ext cx="307194" cy="4937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936125"/>
            <a:satOff val="-30703"/>
            <a:lumOff val="-78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3527969" y="3666283"/>
        <a:ext cx="215036" cy="296222"/>
      </dsp:txXfrm>
    </dsp:sp>
    <dsp:sp modelId="{8CEF9C67-426D-4EFF-8522-92D41BCA9EF9}">
      <dsp:nvSpPr>
        <dsp:cNvPr id="0" name=""/>
        <dsp:cNvSpPr/>
      </dsp:nvSpPr>
      <dsp:spPr>
        <a:xfrm>
          <a:off x="2909455" y="4066816"/>
          <a:ext cx="1452065" cy="1452065"/>
        </a:xfrm>
        <a:prstGeom prst="ellipse">
          <a:avLst/>
        </a:prstGeom>
        <a:solidFill>
          <a:schemeClr val="accent3">
            <a:hueOff val="3936125"/>
            <a:satOff val="-30703"/>
            <a:lumOff val="-78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klient</a:t>
          </a:r>
          <a:endParaRPr lang="cs-CZ" sz="1800" kern="1200" dirty="0"/>
        </a:p>
      </dsp:txBody>
      <dsp:txXfrm>
        <a:off x="3122105" y="4279466"/>
        <a:ext cx="1026765" cy="1026765"/>
      </dsp:txXfrm>
    </dsp:sp>
    <dsp:sp modelId="{7D6B4336-FBD6-416E-9814-6177FC120F19}">
      <dsp:nvSpPr>
        <dsp:cNvPr id="0" name=""/>
        <dsp:cNvSpPr/>
      </dsp:nvSpPr>
      <dsp:spPr>
        <a:xfrm>
          <a:off x="2474745" y="2514319"/>
          <a:ext cx="307194" cy="4937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 rot="10800000">
        <a:off x="2474745" y="2613059"/>
        <a:ext cx="215036" cy="296222"/>
      </dsp:txXfrm>
    </dsp:sp>
    <dsp:sp modelId="{54DB351D-773F-4A55-989C-2BAAB3223157}">
      <dsp:nvSpPr>
        <dsp:cNvPr id="0" name=""/>
        <dsp:cNvSpPr/>
      </dsp:nvSpPr>
      <dsp:spPr>
        <a:xfrm>
          <a:off x="877777" y="2035137"/>
          <a:ext cx="1452065" cy="1452065"/>
        </a:xfrm>
        <a:prstGeom prst="ellipse">
          <a:avLst/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dodavatel</a:t>
          </a:r>
          <a:endParaRPr lang="cs-CZ" sz="1800" kern="1200" dirty="0"/>
        </a:p>
      </dsp:txBody>
      <dsp:txXfrm>
        <a:off x="1090427" y="2247787"/>
        <a:ext cx="1026765" cy="102676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DD4452-1B33-4F4D-9B63-A9F55DC8A7A2}">
      <dsp:nvSpPr>
        <dsp:cNvPr id="0" name=""/>
        <dsp:cNvSpPr/>
      </dsp:nvSpPr>
      <dsp:spPr>
        <a:xfrm>
          <a:off x="4565" y="431361"/>
          <a:ext cx="1996051" cy="119763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1. definovat cíle, tzn. co očekávám od tohoto typu zpětné vazby </a:t>
          </a:r>
          <a:endParaRPr lang="cs-CZ" sz="1800" kern="1200" dirty="0"/>
        </a:p>
      </dsp:txBody>
      <dsp:txXfrm>
        <a:off x="39642" y="466438"/>
        <a:ext cx="1925897" cy="1127477"/>
      </dsp:txXfrm>
    </dsp:sp>
    <dsp:sp modelId="{E237129B-EA44-4D0D-A2EB-9B5E8FE4AD41}">
      <dsp:nvSpPr>
        <dsp:cNvPr id="0" name=""/>
        <dsp:cNvSpPr/>
      </dsp:nvSpPr>
      <dsp:spPr>
        <a:xfrm>
          <a:off x="2176269" y="782666"/>
          <a:ext cx="423163" cy="4950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>
        <a:off x="2176269" y="881670"/>
        <a:ext cx="296214" cy="297012"/>
      </dsp:txXfrm>
    </dsp:sp>
    <dsp:sp modelId="{70503EC7-0EA9-4EF6-858B-61237ADEED54}">
      <dsp:nvSpPr>
        <dsp:cNvPr id="0" name=""/>
        <dsp:cNvSpPr/>
      </dsp:nvSpPr>
      <dsp:spPr>
        <a:xfrm>
          <a:off x="2799038" y="431361"/>
          <a:ext cx="1996051" cy="1197631"/>
        </a:xfrm>
        <a:prstGeom prst="roundRect">
          <a:avLst>
            <a:gd name="adj" fmla="val 10000"/>
          </a:avLst>
        </a:prstGeom>
        <a:solidFill>
          <a:schemeClr val="accent2">
            <a:hueOff val="-815681"/>
            <a:satOff val="3599"/>
            <a:lumOff val="-61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2. rozhodnout o příjemci </a:t>
          </a:r>
          <a:endParaRPr lang="cs-CZ" sz="1800" kern="1200" dirty="0"/>
        </a:p>
      </dsp:txBody>
      <dsp:txXfrm>
        <a:off x="2834115" y="466438"/>
        <a:ext cx="1925897" cy="1127477"/>
      </dsp:txXfrm>
    </dsp:sp>
    <dsp:sp modelId="{73CA9B65-95A5-4175-B29D-67E4745E5B3E}">
      <dsp:nvSpPr>
        <dsp:cNvPr id="0" name=""/>
        <dsp:cNvSpPr/>
      </dsp:nvSpPr>
      <dsp:spPr>
        <a:xfrm>
          <a:off x="4970742" y="782666"/>
          <a:ext cx="423163" cy="4950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917641"/>
            <a:satOff val="4049"/>
            <a:lumOff val="-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>
        <a:off x="4970742" y="881670"/>
        <a:ext cx="296214" cy="297012"/>
      </dsp:txXfrm>
    </dsp:sp>
    <dsp:sp modelId="{245C06A9-8062-4564-A0CA-620BF405ECE2}">
      <dsp:nvSpPr>
        <dsp:cNvPr id="0" name=""/>
        <dsp:cNvSpPr/>
      </dsp:nvSpPr>
      <dsp:spPr>
        <a:xfrm>
          <a:off x="5593510" y="431361"/>
          <a:ext cx="1996051" cy="1197631"/>
        </a:xfrm>
        <a:prstGeom prst="roundRect">
          <a:avLst>
            <a:gd name="adj" fmla="val 10000"/>
          </a:avLst>
        </a:prstGeom>
        <a:solidFill>
          <a:schemeClr val="accent2">
            <a:hueOff val="-1631361"/>
            <a:satOff val="7198"/>
            <a:lumOff val="-122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3. rozhodnout, kdo bude zpětnou vazbu poskytovat </a:t>
          </a:r>
          <a:endParaRPr lang="cs-CZ" sz="1800" kern="1200" dirty="0"/>
        </a:p>
      </dsp:txBody>
      <dsp:txXfrm>
        <a:off x="5628587" y="466438"/>
        <a:ext cx="1925897" cy="1127477"/>
      </dsp:txXfrm>
    </dsp:sp>
    <dsp:sp modelId="{1DA2CBE5-C693-4BE0-989B-F4088EC87E44}">
      <dsp:nvSpPr>
        <dsp:cNvPr id="0" name=""/>
        <dsp:cNvSpPr/>
      </dsp:nvSpPr>
      <dsp:spPr>
        <a:xfrm>
          <a:off x="7765215" y="782666"/>
          <a:ext cx="423163" cy="4950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835281"/>
            <a:satOff val="8098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>
        <a:off x="7765215" y="881670"/>
        <a:ext cx="296214" cy="297012"/>
      </dsp:txXfrm>
    </dsp:sp>
    <dsp:sp modelId="{FE1E2D8E-4C03-4C14-8C91-C85243E6A3EF}">
      <dsp:nvSpPr>
        <dsp:cNvPr id="0" name=""/>
        <dsp:cNvSpPr/>
      </dsp:nvSpPr>
      <dsp:spPr>
        <a:xfrm>
          <a:off x="8387983" y="431361"/>
          <a:ext cx="1996051" cy="1197631"/>
        </a:xfrm>
        <a:prstGeom prst="roundRect">
          <a:avLst>
            <a:gd name="adj" fmla="val 10000"/>
          </a:avLst>
        </a:prstGeom>
        <a:solidFill>
          <a:schemeClr val="accent2">
            <a:hueOff val="-2447042"/>
            <a:satOff val="10798"/>
            <a:lumOff val="-18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4. rozhodnout o oblastech práce nebo chování, jichž se bude zpětná vazba týkat </a:t>
          </a:r>
          <a:endParaRPr lang="cs-CZ" sz="1800" kern="1200" dirty="0"/>
        </a:p>
      </dsp:txBody>
      <dsp:txXfrm>
        <a:off x="8423060" y="466438"/>
        <a:ext cx="1925897" cy="1127477"/>
      </dsp:txXfrm>
    </dsp:sp>
    <dsp:sp modelId="{C628A6C9-57AC-453E-A953-4C51AE4D0E6E}">
      <dsp:nvSpPr>
        <dsp:cNvPr id="0" name=""/>
        <dsp:cNvSpPr/>
      </dsp:nvSpPr>
      <dsp:spPr>
        <a:xfrm rot="5400000">
          <a:off x="9174428" y="1768716"/>
          <a:ext cx="423163" cy="4950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2752922"/>
            <a:satOff val="12147"/>
            <a:lumOff val="-2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 rot="-5400000">
        <a:off x="9237504" y="1804645"/>
        <a:ext cx="297012" cy="296214"/>
      </dsp:txXfrm>
    </dsp:sp>
    <dsp:sp modelId="{600C5664-D784-4544-A3A0-5B69973C3B6B}">
      <dsp:nvSpPr>
        <dsp:cNvPr id="0" name=""/>
        <dsp:cNvSpPr/>
      </dsp:nvSpPr>
      <dsp:spPr>
        <a:xfrm>
          <a:off x="8387983" y="2427413"/>
          <a:ext cx="1996051" cy="1197631"/>
        </a:xfrm>
        <a:prstGeom prst="roundRect">
          <a:avLst>
            <a:gd name="adj" fmla="val 10000"/>
          </a:avLst>
        </a:prstGeom>
        <a:solidFill>
          <a:schemeClr val="accent2">
            <a:hueOff val="-3262722"/>
            <a:satOff val="14397"/>
            <a:lumOff val="-244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5. rozhodnout o metodě shromažďování (sběru) údajů.</a:t>
          </a:r>
          <a:endParaRPr lang="cs-CZ" sz="1800" kern="1200" dirty="0"/>
        </a:p>
      </dsp:txBody>
      <dsp:txXfrm>
        <a:off x="8423060" y="2462490"/>
        <a:ext cx="1925897" cy="1127477"/>
      </dsp:txXfrm>
    </dsp:sp>
    <dsp:sp modelId="{5B617CDB-EFFA-4B5A-AA9B-4121441C09E0}">
      <dsp:nvSpPr>
        <dsp:cNvPr id="0" name=""/>
        <dsp:cNvSpPr/>
      </dsp:nvSpPr>
      <dsp:spPr>
        <a:xfrm rot="10800000">
          <a:off x="7789168" y="2778718"/>
          <a:ext cx="423163" cy="4950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 rot="10800000">
        <a:off x="7916117" y="2877722"/>
        <a:ext cx="296214" cy="297012"/>
      </dsp:txXfrm>
    </dsp:sp>
    <dsp:sp modelId="{B82E2EF2-081A-4024-B441-9C0F2E30C000}">
      <dsp:nvSpPr>
        <dsp:cNvPr id="0" name=""/>
        <dsp:cNvSpPr/>
      </dsp:nvSpPr>
      <dsp:spPr>
        <a:xfrm>
          <a:off x="5593510" y="2427413"/>
          <a:ext cx="1996051" cy="1197631"/>
        </a:xfrm>
        <a:prstGeom prst="roundRect">
          <a:avLst>
            <a:gd name="adj" fmla="val 10000"/>
          </a:avLst>
        </a:prstGeom>
        <a:solidFill>
          <a:schemeClr val="accent2">
            <a:hueOff val="-4078403"/>
            <a:satOff val="17996"/>
            <a:lumOff val="-305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6. rozhodnout o analýze dat a jejich prezentaci </a:t>
          </a:r>
          <a:endParaRPr lang="cs-CZ" sz="1800" kern="1200" dirty="0"/>
        </a:p>
      </dsp:txBody>
      <dsp:txXfrm>
        <a:off x="5628587" y="2462490"/>
        <a:ext cx="1925897" cy="1127477"/>
      </dsp:txXfrm>
    </dsp:sp>
    <dsp:sp modelId="{B1E42B20-B177-4F0D-A9CD-E5F0A4577A93}">
      <dsp:nvSpPr>
        <dsp:cNvPr id="0" name=""/>
        <dsp:cNvSpPr/>
      </dsp:nvSpPr>
      <dsp:spPr>
        <a:xfrm rot="10800000">
          <a:off x="4994695" y="2778718"/>
          <a:ext cx="423163" cy="4950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4588203"/>
            <a:satOff val="20246"/>
            <a:lumOff val="-343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 rot="10800000">
        <a:off x="5121644" y="2877722"/>
        <a:ext cx="296214" cy="297012"/>
      </dsp:txXfrm>
    </dsp:sp>
    <dsp:sp modelId="{363A04BD-8AAE-47A8-9D3B-F7E2C787570B}">
      <dsp:nvSpPr>
        <dsp:cNvPr id="0" name=""/>
        <dsp:cNvSpPr/>
      </dsp:nvSpPr>
      <dsp:spPr>
        <a:xfrm>
          <a:off x="2799038" y="2427413"/>
          <a:ext cx="1996051" cy="1197631"/>
        </a:xfrm>
        <a:prstGeom prst="roundRect">
          <a:avLst>
            <a:gd name="adj" fmla="val 10000"/>
          </a:avLst>
        </a:prstGeom>
        <a:solidFill>
          <a:schemeClr val="accent2">
            <a:hueOff val="-4894083"/>
            <a:satOff val="21595"/>
            <a:lumOff val="-36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7. plánovat první program realizace – pilotní proces, který ověří funkčnost </a:t>
          </a:r>
          <a:endParaRPr lang="cs-CZ" sz="1800" kern="1200" dirty="0"/>
        </a:p>
      </dsp:txBody>
      <dsp:txXfrm>
        <a:off x="2834115" y="2462490"/>
        <a:ext cx="1925897" cy="1127477"/>
      </dsp:txXfrm>
    </dsp:sp>
    <dsp:sp modelId="{EE1AD7CF-ED57-432E-BF39-916AC65B3672}">
      <dsp:nvSpPr>
        <dsp:cNvPr id="0" name=""/>
        <dsp:cNvSpPr/>
      </dsp:nvSpPr>
      <dsp:spPr>
        <a:xfrm rot="10800000">
          <a:off x="2200222" y="2778718"/>
          <a:ext cx="423163" cy="4950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5505844"/>
            <a:satOff val="24295"/>
            <a:lumOff val="-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 rot="10800000">
        <a:off x="2327171" y="2877722"/>
        <a:ext cx="296214" cy="297012"/>
      </dsp:txXfrm>
    </dsp:sp>
    <dsp:sp modelId="{16F216DE-B3CF-4D6E-B8A2-96347828223D}">
      <dsp:nvSpPr>
        <dsp:cNvPr id="0" name=""/>
        <dsp:cNvSpPr/>
      </dsp:nvSpPr>
      <dsp:spPr>
        <a:xfrm>
          <a:off x="4565" y="2427413"/>
          <a:ext cx="1996051" cy="1197631"/>
        </a:xfrm>
        <a:prstGeom prst="roundRect">
          <a:avLst>
            <a:gd name="adj" fmla="val 10000"/>
          </a:avLst>
        </a:prstGeom>
        <a:solidFill>
          <a:schemeClr val="accent2">
            <a:hueOff val="-5709764"/>
            <a:satOff val="25195"/>
            <a:lumOff val="-427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8. analyzovat výsledky pilotního ověření </a:t>
          </a:r>
          <a:endParaRPr lang="cs-CZ" sz="1800" kern="1200" dirty="0"/>
        </a:p>
      </dsp:txBody>
      <dsp:txXfrm>
        <a:off x="39642" y="2462490"/>
        <a:ext cx="1925897" cy="1127477"/>
      </dsp:txXfrm>
    </dsp:sp>
    <dsp:sp modelId="{5B24E83C-0BC2-4EA3-AC9F-396FF57516A8}">
      <dsp:nvSpPr>
        <dsp:cNvPr id="0" name=""/>
        <dsp:cNvSpPr/>
      </dsp:nvSpPr>
      <dsp:spPr>
        <a:xfrm rot="5400000">
          <a:off x="791009" y="3764768"/>
          <a:ext cx="423163" cy="4950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6423484"/>
            <a:satOff val="28344"/>
            <a:lumOff val="-480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 rot="-5400000">
        <a:off x="854085" y="3800697"/>
        <a:ext cx="297012" cy="296214"/>
      </dsp:txXfrm>
    </dsp:sp>
    <dsp:sp modelId="{D6E453F1-AABE-4DEE-9297-72FA8820BE57}">
      <dsp:nvSpPr>
        <dsp:cNvPr id="0" name=""/>
        <dsp:cNvSpPr/>
      </dsp:nvSpPr>
      <dsp:spPr>
        <a:xfrm>
          <a:off x="4565" y="4423465"/>
          <a:ext cx="1996051" cy="1197631"/>
        </a:xfrm>
        <a:prstGeom prst="roundRect">
          <a:avLst>
            <a:gd name="adj" fmla="val 10000"/>
          </a:avLst>
        </a:prstGeom>
        <a:solidFill>
          <a:schemeClr val="accent2">
            <a:hueOff val="-6525444"/>
            <a:satOff val="28794"/>
            <a:lumOff val="-48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9. plánovat a realizovat celý program </a:t>
          </a:r>
          <a:endParaRPr lang="cs-CZ" sz="1800" kern="1200" dirty="0"/>
        </a:p>
      </dsp:txBody>
      <dsp:txXfrm>
        <a:off x="39642" y="4458542"/>
        <a:ext cx="1925897" cy="1127477"/>
      </dsp:txXfrm>
    </dsp:sp>
    <dsp:sp modelId="{5755AF44-3A5B-492B-A6ED-7E6DD757F321}">
      <dsp:nvSpPr>
        <dsp:cNvPr id="0" name=""/>
        <dsp:cNvSpPr/>
      </dsp:nvSpPr>
      <dsp:spPr>
        <a:xfrm>
          <a:off x="2176269" y="4774770"/>
          <a:ext cx="423163" cy="4950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>
        <a:off x="2176269" y="4873774"/>
        <a:ext cx="296214" cy="297012"/>
      </dsp:txXfrm>
    </dsp:sp>
    <dsp:sp modelId="{593A0726-4ADE-4159-B2CB-228090BB4AD2}">
      <dsp:nvSpPr>
        <dsp:cNvPr id="0" name=""/>
        <dsp:cNvSpPr/>
      </dsp:nvSpPr>
      <dsp:spPr>
        <a:xfrm>
          <a:off x="2799038" y="4423465"/>
          <a:ext cx="1996051" cy="1197631"/>
        </a:xfrm>
        <a:prstGeom prst="roundRect">
          <a:avLst>
            <a:gd name="adj" fmla="val 1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10. monitorovat a vyhodnocovat </a:t>
          </a:r>
          <a:endParaRPr lang="cs-CZ" sz="1800" kern="1200" dirty="0"/>
        </a:p>
      </dsp:txBody>
      <dsp:txXfrm>
        <a:off x="2834115" y="4458542"/>
        <a:ext cx="1925897" cy="11274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40BBC0-837A-44FB-BA7A-CBA781D3EFBF}">
      <dsp:nvSpPr>
        <dsp:cNvPr id="0" name=""/>
        <dsp:cNvSpPr/>
      </dsp:nvSpPr>
      <dsp:spPr>
        <a:xfrm>
          <a:off x="47" y="146052"/>
          <a:ext cx="4542134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externí</a:t>
          </a:r>
          <a:endParaRPr lang="cs-CZ" sz="2700" kern="1200" dirty="0"/>
        </a:p>
      </dsp:txBody>
      <dsp:txXfrm>
        <a:off x="47" y="146052"/>
        <a:ext cx="4542134" cy="777600"/>
      </dsp:txXfrm>
    </dsp:sp>
    <dsp:sp modelId="{3C465218-9FFB-496E-8B5D-3453E718E973}">
      <dsp:nvSpPr>
        <dsp:cNvPr id="0" name=""/>
        <dsp:cNvSpPr/>
      </dsp:nvSpPr>
      <dsp:spPr>
        <a:xfrm>
          <a:off x="47" y="923652"/>
          <a:ext cx="4542134" cy="29530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sociální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politické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právní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ekonomické atd.</a:t>
          </a:r>
          <a:endParaRPr lang="cs-CZ" sz="2700" kern="1200" dirty="0"/>
        </a:p>
      </dsp:txBody>
      <dsp:txXfrm>
        <a:off x="47" y="923652"/>
        <a:ext cx="4542134" cy="2953019"/>
      </dsp:txXfrm>
    </dsp:sp>
    <dsp:sp modelId="{7D0907EE-E40E-42A9-B165-77BB6286BA0A}">
      <dsp:nvSpPr>
        <dsp:cNvPr id="0" name=""/>
        <dsp:cNvSpPr/>
      </dsp:nvSpPr>
      <dsp:spPr>
        <a:xfrm>
          <a:off x="5178080" y="146052"/>
          <a:ext cx="4542134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interní</a:t>
          </a:r>
          <a:endParaRPr lang="cs-CZ" sz="2700" kern="1200" dirty="0"/>
        </a:p>
      </dsp:txBody>
      <dsp:txXfrm>
        <a:off x="5178080" y="146052"/>
        <a:ext cx="4542134" cy="777600"/>
      </dsp:txXfrm>
    </dsp:sp>
    <dsp:sp modelId="{9076AFE2-EB6F-487E-AC41-682B83A23D52}">
      <dsp:nvSpPr>
        <dsp:cNvPr id="0" name=""/>
        <dsp:cNvSpPr/>
      </dsp:nvSpPr>
      <dsp:spPr>
        <a:xfrm>
          <a:off x="5178080" y="923652"/>
          <a:ext cx="4542134" cy="29530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typ organizace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velikost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technologie klíčových aktivit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typ zaměstnanců (věk, pohlaví, vzdělání, náplň práce)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organizační kultura</a:t>
          </a:r>
          <a:endParaRPr lang="cs-CZ" sz="2700" kern="1200" dirty="0"/>
        </a:p>
      </dsp:txBody>
      <dsp:txXfrm>
        <a:off x="5178080" y="923652"/>
        <a:ext cx="4542134" cy="29530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FA55C3-5E1B-4FBF-8C41-3EC6DAA5E62A}">
      <dsp:nvSpPr>
        <dsp:cNvPr id="0" name=""/>
        <dsp:cNvSpPr/>
      </dsp:nvSpPr>
      <dsp:spPr>
        <a:xfrm>
          <a:off x="3118840" y="2359299"/>
          <a:ext cx="1682201" cy="16822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role manažera – podpora rozvoje zaměstnanců ve všech krocích</a:t>
          </a:r>
          <a:endParaRPr lang="cs-CZ" sz="1500" kern="1200" dirty="0"/>
        </a:p>
      </dsp:txBody>
      <dsp:txXfrm>
        <a:off x="3365193" y="2605652"/>
        <a:ext cx="1189495" cy="1189495"/>
      </dsp:txXfrm>
    </dsp:sp>
    <dsp:sp modelId="{23387D7E-201F-42C9-B6AA-B69E62EA4B6A}">
      <dsp:nvSpPr>
        <dsp:cNvPr id="0" name=""/>
        <dsp:cNvSpPr/>
      </dsp:nvSpPr>
      <dsp:spPr>
        <a:xfrm rot="16200000">
          <a:off x="3781460" y="1746671"/>
          <a:ext cx="356961" cy="5719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3835004" y="1914605"/>
        <a:ext cx="249873" cy="343168"/>
      </dsp:txXfrm>
    </dsp:sp>
    <dsp:sp modelId="{CFDAAB3B-A8B4-4799-B8F4-07EEEC1B35E6}">
      <dsp:nvSpPr>
        <dsp:cNvPr id="0" name=""/>
        <dsp:cNvSpPr/>
      </dsp:nvSpPr>
      <dsp:spPr>
        <a:xfrm>
          <a:off x="3118840" y="3585"/>
          <a:ext cx="1682201" cy="168220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I. krok - určit kam chceme jít</a:t>
          </a:r>
          <a:endParaRPr lang="cs-CZ" sz="1500" kern="1200" dirty="0"/>
        </a:p>
      </dsp:txBody>
      <dsp:txXfrm>
        <a:off x="3365193" y="249938"/>
        <a:ext cx="1189495" cy="1189495"/>
      </dsp:txXfrm>
    </dsp:sp>
    <dsp:sp modelId="{3122EF6C-49C5-475C-B7CE-BCB0B14663EE}">
      <dsp:nvSpPr>
        <dsp:cNvPr id="0" name=""/>
        <dsp:cNvSpPr/>
      </dsp:nvSpPr>
      <dsp:spPr>
        <a:xfrm>
          <a:off x="4949214" y="2914425"/>
          <a:ext cx="356961" cy="5719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2447042"/>
            <a:satOff val="10798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4949214" y="3028815"/>
        <a:ext cx="249873" cy="343168"/>
      </dsp:txXfrm>
    </dsp:sp>
    <dsp:sp modelId="{7F9BDA65-EA9C-4E94-A7F4-EFD69C55FE91}">
      <dsp:nvSpPr>
        <dsp:cNvPr id="0" name=""/>
        <dsp:cNvSpPr/>
      </dsp:nvSpPr>
      <dsp:spPr>
        <a:xfrm>
          <a:off x="5474553" y="2359299"/>
          <a:ext cx="1682201" cy="1682201"/>
        </a:xfrm>
        <a:prstGeom prst="ellipse">
          <a:avLst/>
        </a:prstGeom>
        <a:solidFill>
          <a:schemeClr val="accent2">
            <a:hueOff val="-2447042"/>
            <a:satOff val="10798"/>
            <a:lumOff val="-18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II. krok - identifikace silných a rozvojových oblastí</a:t>
          </a:r>
          <a:endParaRPr lang="cs-CZ" sz="1500" kern="1200" dirty="0"/>
        </a:p>
      </dsp:txBody>
      <dsp:txXfrm>
        <a:off x="5720906" y="2605652"/>
        <a:ext cx="1189495" cy="1189495"/>
      </dsp:txXfrm>
    </dsp:sp>
    <dsp:sp modelId="{44EF58E0-4DE7-432B-87F2-608638356BA8}">
      <dsp:nvSpPr>
        <dsp:cNvPr id="0" name=""/>
        <dsp:cNvSpPr/>
      </dsp:nvSpPr>
      <dsp:spPr>
        <a:xfrm rot="5400000">
          <a:off x="3781460" y="4082179"/>
          <a:ext cx="356961" cy="5719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4894083"/>
            <a:satOff val="21595"/>
            <a:lumOff val="-36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3835004" y="4143025"/>
        <a:ext cx="249873" cy="343168"/>
      </dsp:txXfrm>
    </dsp:sp>
    <dsp:sp modelId="{3C91FE09-3622-4448-8D4D-103719B5D7FD}">
      <dsp:nvSpPr>
        <dsp:cNvPr id="0" name=""/>
        <dsp:cNvSpPr/>
      </dsp:nvSpPr>
      <dsp:spPr>
        <a:xfrm>
          <a:off x="3118840" y="4715012"/>
          <a:ext cx="1682201" cy="1682201"/>
        </a:xfrm>
        <a:prstGeom prst="ellipse">
          <a:avLst/>
        </a:prstGeom>
        <a:solidFill>
          <a:schemeClr val="accent2">
            <a:hueOff val="-4894083"/>
            <a:satOff val="21595"/>
            <a:lumOff val="-36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III. krok – vytvoření kariérního rozvojového plánu</a:t>
          </a:r>
          <a:endParaRPr lang="cs-CZ" sz="1500" kern="1200" dirty="0"/>
        </a:p>
      </dsp:txBody>
      <dsp:txXfrm>
        <a:off x="3365193" y="4961365"/>
        <a:ext cx="1189495" cy="1189495"/>
      </dsp:txXfrm>
    </dsp:sp>
    <dsp:sp modelId="{04B67385-74F8-42F8-926E-BF33F79EEEB9}">
      <dsp:nvSpPr>
        <dsp:cNvPr id="0" name=""/>
        <dsp:cNvSpPr/>
      </dsp:nvSpPr>
      <dsp:spPr>
        <a:xfrm rot="10800000">
          <a:off x="2613706" y="2914425"/>
          <a:ext cx="356961" cy="5719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0800000">
        <a:off x="2720794" y="3028815"/>
        <a:ext cx="249873" cy="343168"/>
      </dsp:txXfrm>
    </dsp:sp>
    <dsp:sp modelId="{05CF7826-E77A-49F2-9369-7DCAF8F9100E}">
      <dsp:nvSpPr>
        <dsp:cNvPr id="0" name=""/>
        <dsp:cNvSpPr/>
      </dsp:nvSpPr>
      <dsp:spPr>
        <a:xfrm>
          <a:off x="763127" y="2359299"/>
          <a:ext cx="1682201" cy="1682201"/>
        </a:xfrm>
        <a:prstGeom prst="ellipse">
          <a:avLst/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IV. krok – naplnění cílů</a:t>
          </a:r>
          <a:endParaRPr lang="cs-CZ" sz="1500" kern="1200" dirty="0"/>
        </a:p>
      </dsp:txBody>
      <dsp:txXfrm>
        <a:off x="1009480" y="2605652"/>
        <a:ext cx="1189495" cy="11894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5F9817-9C41-4AC7-B621-D4BACC6AA363}">
      <dsp:nvSpPr>
        <dsp:cNvPr id="0" name=""/>
        <dsp:cNvSpPr/>
      </dsp:nvSpPr>
      <dsp:spPr>
        <a:xfrm>
          <a:off x="3973252" y="3481230"/>
          <a:ext cx="2346427" cy="1407856"/>
        </a:xfrm>
        <a:prstGeom prst="rect">
          <a:avLst/>
        </a:prstGeom>
        <a:solidFill>
          <a:schemeClr val="accent6"/>
        </a:solidFill>
        <a:ln w="15875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strategie plánování lidských zdrojů </a:t>
          </a:r>
          <a:endParaRPr lang="cs-CZ" sz="2100" kern="1200" dirty="0"/>
        </a:p>
      </dsp:txBody>
      <dsp:txXfrm>
        <a:off x="3973252" y="3481230"/>
        <a:ext cx="2346427" cy="1407856"/>
      </dsp:txXfrm>
    </dsp:sp>
    <dsp:sp modelId="{F3DF3A7D-5258-411C-AC87-BF4C51BB4D18}">
      <dsp:nvSpPr>
        <dsp:cNvPr id="0" name=""/>
        <dsp:cNvSpPr/>
      </dsp:nvSpPr>
      <dsp:spPr>
        <a:xfrm>
          <a:off x="2581069" y="223479"/>
          <a:ext cx="2346427" cy="1407856"/>
        </a:xfrm>
        <a:prstGeom prst="rect">
          <a:avLst/>
        </a:prstGeom>
        <a:solidFill>
          <a:schemeClr val="accent5"/>
        </a:solidFill>
        <a:ln w="15875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organizační uspořádání podniku vzhledem k řízení lidských zdrojů </a:t>
          </a:r>
          <a:endParaRPr lang="cs-CZ" sz="2100" kern="1200" dirty="0"/>
        </a:p>
      </dsp:txBody>
      <dsp:txXfrm>
        <a:off x="2581069" y="223479"/>
        <a:ext cx="2346427" cy="1407856"/>
      </dsp:txXfrm>
    </dsp:sp>
    <dsp:sp modelId="{D4A0691C-1954-4905-9FB0-742E529B9214}">
      <dsp:nvSpPr>
        <dsp:cNvPr id="0" name=""/>
        <dsp:cNvSpPr/>
      </dsp:nvSpPr>
      <dsp:spPr>
        <a:xfrm>
          <a:off x="5162139" y="223479"/>
          <a:ext cx="2346427" cy="1407856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výběr a přijímání nových zaměstnanců </a:t>
          </a:r>
          <a:endParaRPr lang="cs-CZ" sz="2100" kern="1200" dirty="0"/>
        </a:p>
      </dsp:txBody>
      <dsp:txXfrm>
        <a:off x="5162139" y="223479"/>
        <a:ext cx="2346427" cy="1407856"/>
      </dsp:txXfrm>
    </dsp:sp>
    <dsp:sp modelId="{984877F0-3988-437A-AEA2-57631D5D5C12}">
      <dsp:nvSpPr>
        <dsp:cNvPr id="0" name=""/>
        <dsp:cNvSpPr/>
      </dsp:nvSpPr>
      <dsp:spPr>
        <a:xfrm>
          <a:off x="0" y="1865978"/>
          <a:ext cx="2346427" cy="1407856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vzdělávání a rozvoj zaměstnanců </a:t>
          </a:r>
          <a:endParaRPr lang="cs-CZ" sz="2100" kern="1200" dirty="0"/>
        </a:p>
      </dsp:txBody>
      <dsp:txXfrm>
        <a:off x="0" y="1865978"/>
        <a:ext cx="2346427" cy="1407856"/>
      </dsp:txXfrm>
    </dsp:sp>
    <dsp:sp modelId="{AB2CDBEE-DF3F-4B29-946E-27683FB21D0E}">
      <dsp:nvSpPr>
        <dsp:cNvPr id="0" name=""/>
        <dsp:cNvSpPr/>
      </dsp:nvSpPr>
      <dsp:spPr>
        <a:xfrm>
          <a:off x="2581069" y="1865978"/>
          <a:ext cx="2346427" cy="1407856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řízení výkonu a pracovní hodnocení zaměstnanců </a:t>
          </a:r>
          <a:endParaRPr lang="cs-CZ" sz="2100" kern="1200" dirty="0"/>
        </a:p>
      </dsp:txBody>
      <dsp:txXfrm>
        <a:off x="2581069" y="1865978"/>
        <a:ext cx="2346427" cy="1407856"/>
      </dsp:txXfrm>
    </dsp:sp>
    <dsp:sp modelId="{1533290E-FF67-49A5-8422-D5C775FBAB89}">
      <dsp:nvSpPr>
        <dsp:cNvPr id="0" name=""/>
        <dsp:cNvSpPr/>
      </dsp:nvSpPr>
      <dsp:spPr>
        <a:xfrm>
          <a:off x="5162139" y="1865978"/>
          <a:ext cx="2346427" cy="1407856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odměňování</a:t>
          </a:r>
          <a:endParaRPr lang="cs-CZ" sz="2100" kern="1200" dirty="0"/>
        </a:p>
      </dsp:txBody>
      <dsp:txXfrm>
        <a:off x="5162139" y="1865978"/>
        <a:ext cx="2346427" cy="1407856"/>
      </dsp:txXfrm>
    </dsp:sp>
    <dsp:sp modelId="{BACFD5CB-6E5A-4EA1-9232-512E8881BC64}">
      <dsp:nvSpPr>
        <dsp:cNvPr id="0" name=""/>
        <dsp:cNvSpPr/>
      </dsp:nvSpPr>
      <dsp:spPr>
        <a:xfrm>
          <a:off x="1290534" y="3508477"/>
          <a:ext cx="2346427" cy="1407856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zaměstnanecké vztahy </a:t>
          </a:r>
          <a:endParaRPr lang="cs-CZ" sz="2100" kern="1200"/>
        </a:p>
      </dsp:txBody>
      <dsp:txXfrm>
        <a:off x="1290534" y="3508477"/>
        <a:ext cx="2346427" cy="1407856"/>
      </dsp:txXfrm>
    </dsp:sp>
    <dsp:sp modelId="{3829020F-CC84-42E5-BC60-D0098C1878BB}">
      <dsp:nvSpPr>
        <dsp:cNvPr id="0" name=""/>
        <dsp:cNvSpPr/>
      </dsp:nvSpPr>
      <dsp:spPr>
        <a:xfrm>
          <a:off x="37026" y="249078"/>
          <a:ext cx="2346427" cy="1407856"/>
        </a:xfrm>
        <a:prstGeom prst="rect">
          <a:avLst/>
        </a:prstGeom>
        <a:solidFill>
          <a:schemeClr val="accent5"/>
        </a:solidFill>
        <a:ln w="15875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podniková kultura </a:t>
          </a:r>
          <a:endParaRPr lang="cs-CZ" sz="2100" kern="1200" dirty="0"/>
        </a:p>
      </dsp:txBody>
      <dsp:txXfrm>
        <a:off x="37026" y="249078"/>
        <a:ext cx="2346427" cy="14078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A954B-6A0F-4CC5-A507-2CF2E238DD15}">
      <dsp:nvSpPr>
        <dsp:cNvPr id="0" name=""/>
        <dsp:cNvSpPr/>
      </dsp:nvSpPr>
      <dsp:spPr>
        <a:xfrm>
          <a:off x="0" y="1985443"/>
          <a:ext cx="1397409" cy="8777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výběr</a:t>
          </a:r>
          <a:endParaRPr lang="cs-CZ" sz="1800" kern="1200" dirty="0"/>
        </a:p>
      </dsp:txBody>
      <dsp:txXfrm>
        <a:off x="25708" y="2011151"/>
        <a:ext cx="1345993" cy="826331"/>
      </dsp:txXfrm>
    </dsp:sp>
    <dsp:sp modelId="{F0E3123C-0159-418F-81F4-FD1E64652DF2}">
      <dsp:nvSpPr>
        <dsp:cNvPr id="0" name=""/>
        <dsp:cNvSpPr/>
      </dsp:nvSpPr>
      <dsp:spPr>
        <a:xfrm>
          <a:off x="1537150" y="2251038"/>
          <a:ext cx="296250" cy="3465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1537150" y="2320349"/>
        <a:ext cx="207375" cy="207935"/>
      </dsp:txXfrm>
    </dsp:sp>
    <dsp:sp modelId="{9594CB79-4E30-4FFE-A78C-F576234F14E8}">
      <dsp:nvSpPr>
        <dsp:cNvPr id="0" name=""/>
        <dsp:cNvSpPr/>
      </dsp:nvSpPr>
      <dsp:spPr>
        <a:xfrm>
          <a:off x="1956373" y="1985443"/>
          <a:ext cx="1397409" cy="877747"/>
        </a:xfrm>
        <a:prstGeom prst="roundRect">
          <a:avLst>
            <a:gd name="adj" fmla="val 10000"/>
          </a:avLst>
        </a:prstGeom>
        <a:solidFill>
          <a:schemeClr val="accent3">
            <a:hueOff val="1180837"/>
            <a:satOff val="-9211"/>
            <a:lumOff val="-23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adaptace</a:t>
          </a:r>
          <a:endParaRPr lang="cs-CZ" sz="1800" kern="1200" dirty="0"/>
        </a:p>
      </dsp:txBody>
      <dsp:txXfrm>
        <a:off x="1982081" y="2011151"/>
        <a:ext cx="1345993" cy="826331"/>
      </dsp:txXfrm>
    </dsp:sp>
    <dsp:sp modelId="{5FA4127D-5F99-4257-9A5C-1BC87291C254}">
      <dsp:nvSpPr>
        <dsp:cNvPr id="0" name=""/>
        <dsp:cNvSpPr/>
      </dsp:nvSpPr>
      <dsp:spPr>
        <a:xfrm>
          <a:off x="3493524" y="2251038"/>
          <a:ext cx="296250" cy="3465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476047"/>
            <a:satOff val="-11513"/>
            <a:lumOff val="-29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3493524" y="2320349"/>
        <a:ext cx="207375" cy="207935"/>
      </dsp:txXfrm>
    </dsp:sp>
    <dsp:sp modelId="{FB0B6AF8-9690-4FAB-A70D-495B03A15B3A}">
      <dsp:nvSpPr>
        <dsp:cNvPr id="0" name=""/>
        <dsp:cNvSpPr/>
      </dsp:nvSpPr>
      <dsp:spPr>
        <a:xfrm>
          <a:off x="3912746" y="1985443"/>
          <a:ext cx="1397409" cy="877747"/>
        </a:xfrm>
        <a:prstGeom prst="roundRect">
          <a:avLst>
            <a:gd name="adj" fmla="val 10000"/>
          </a:avLst>
        </a:prstGeom>
        <a:solidFill>
          <a:schemeClr val="accent3">
            <a:hueOff val="2361675"/>
            <a:satOff val="-18422"/>
            <a:lumOff val="-47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rozvoj</a:t>
          </a:r>
          <a:endParaRPr lang="cs-CZ" sz="1800" kern="1200" dirty="0"/>
        </a:p>
      </dsp:txBody>
      <dsp:txXfrm>
        <a:off x="3938454" y="2011151"/>
        <a:ext cx="1345993" cy="826331"/>
      </dsp:txXfrm>
    </dsp:sp>
    <dsp:sp modelId="{5E528FE2-0D10-49D2-919D-CF29842EFFB2}">
      <dsp:nvSpPr>
        <dsp:cNvPr id="0" name=""/>
        <dsp:cNvSpPr/>
      </dsp:nvSpPr>
      <dsp:spPr>
        <a:xfrm>
          <a:off x="5449897" y="2251038"/>
          <a:ext cx="296250" cy="3465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952094"/>
            <a:satOff val="-23027"/>
            <a:lumOff val="-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5449897" y="2320349"/>
        <a:ext cx="207375" cy="207935"/>
      </dsp:txXfrm>
    </dsp:sp>
    <dsp:sp modelId="{E055A5AE-504F-4174-B54F-482E9ED735A9}">
      <dsp:nvSpPr>
        <dsp:cNvPr id="0" name=""/>
        <dsp:cNvSpPr/>
      </dsp:nvSpPr>
      <dsp:spPr>
        <a:xfrm>
          <a:off x="5869120" y="1985443"/>
          <a:ext cx="1397409" cy="877747"/>
        </a:xfrm>
        <a:prstGeom prst="roundRect">
          <a:avLst>
            <a:gd name="adj" fmla="val 10000"/>
          </a:avLst>
        </a:prstGeom>
        <a:solidFill>
          <a:schemeClr val="accent3">
            <a:hueOff val="3542512"/>
            <a:satOff val="-27632"/>
            <a:lumOff val="-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sledování výkonu</a:t>
          </a:r>
          <a:endParaRPr lang="cs-CZ" sz="1800" kern="1200" dirty="0"/>
        </a:p>
      </dsp:txBody>
      <dsp:txXfrm>
        <a:off x="5894828" y="2011151"/>
        <a:ext cx="1345993" cy="826331"/>
      </dsp:txXfrm>
    </dsp:sp>
    <dsp:sp modelId="{37862C9C-4067-4BFA-B05D-CFDE8AE7923F}">
      <dsp:nvSpPr>
        <dsp:cNvPr id="0" name=""/>
        <dsp:cNvSpPr/>
      </dsp:nvSpPr>
      <dsp:spPr>
        <a:xfrm>
          <a:off x="7406271" y="2251038"/>
          <a:ext cx="296250" cy="3465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4428140"/>
            <a:satOff val="-34540"/>
            <a:lumOff val="-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7406271" y="2320349"/>
        <a:ext cx="207375" cy="207935"/>
      </dsp:txXfrm>
    </dsp:sp>
    <dsp:sp modelId="{BBBA8C70-7DEB-4021-8715-125AF3324A1B}">
      <dsp:nvSpPr>
        <dsp:cNvPr id="0" name=""/>
        <dsp:cNvSpPr/>
      </dsp:nvSpPr>
      <dsp:spPr>
        <a:xfrm>
          <a:off x="7825493" y="1985443"/>
          <a:ext cx="1397409" cy="877747"/>
        </a:xfrm>
        <a:prstGeom prst="roundRect">
          <a:avLst>
            <a:gd name="adj" fmla="val 10000"/>
          </a:avLst>
        </a:prstGeom>
        <a:solidFill>
          <a:schemeClr val="accent3">
            <a:hueOff val="4723350"/>
            <a:satOff val="-36843"/>
            <a:lumOff val="-94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motivace a odměňování</a:t>
          </a:r>
          <a:endParaRPr lang="cs-CZ" sz="1800" kern="1200" dirty="0"/>
        </a:p>
      </dsp:txBody>
      <dsp:txXfrm>
        <a:off x="7851201" y="2011151"/>
        <a:ext cx="1345993" cy="826331"/>
      </dsp:txXfrm>
    </dsp:sp>
    <dsp:sp modelId="{EE7938B4-E71F-4D5C-954F-00C4BFC634A6}">
      <dsp:nvSpPr>
        <dsp:cNvPr id="0" name=""/>
        <dsp:cNvSpPr/>
      </dsp:nvSpPr>
      <dsp:spPr>
        <a:xfrm>
          <a:off x="9362644" y="2251038"/>
          <a:ext cx="296250" cy="3465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9362644" y="2320349"/>
        <a:ext cx="207375" cy="207935"/>
      </dsp:txXfrm>
    </dsp:sp>
    <dsp:sp modelId="{41261CBD-1B03-4A41-8B23-E6F259CBB7F9}">
      <dsp:nvSpPr>
        <dsp:cNvPr id="0" name=""/>
        <dsp:cNvSpPr/>
      </dsp:nvSpPr>
      <dsp:spPr>
        <a:xfrm>
          <a:off x="9781867" y="1985443"/>
          <a:ext cx="1397409" cy="877747"/>
        </a:xfrm>
        <a:prstGeom prst="roundRect">
          <a:avLst>
            <a:gd name="adj" fmla="val 10000"/>
          </a:avLst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ukončení pracovního poměru</a:t>
          </a:r>
          <a:endParaRPr lang="cs-CZ" sz="1800" kern="1200" dirty="0"/>
        </a:p>
      </dsp:txBody>
      <dsp:txXfrm>
        <a:off x="9807575" y="2011151"/>
        <a:ext cx="1345993" cy="8263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EC51D2-D88C-4D62-A833-E55E1A20EC4D}">
      <dsp:nvSpPr>
        <dsp:cNvPr id="0" name=""/>
        <dsp:cNvSpPr/>
      </dsp:nvSpPr>
      <dsp:spPr>
        <a:xfrm>
          <a:off x="2966719" y="2897283"/>
          <a:ext cx="2194560" cy="2194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organizace</a:t>
          </a:r>
          <a:endParaRPr lang="cs-CZ" sz="2000" kern="1200" dirty="0"/>
        </a:p>
      </dsp:txBody>
      <dsp:txXfrm>
        <a:off x="3288105" y="3218669"/>
        <a:ext cx="1551788" cy="1551788"/>
      </dsp:txXfrm>
    </dsp:sp>
    <dsp:sp modelId="{8739DC39-7E94-4238-A970-8D0177B12EC4}">
      <dsp:nvSpPr>
        <dsp:cNvPr id="0" name=""/>
        <dsp:cNvSpPr/>
      </dsp:nvSpPr>
      <dsp:spPr>
        <a:xfrm rot="11700000">
          <a:off x="1011106" y="3120762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DE5C7-AFDF-48C7-9F5A-1F0FCBA6CF29}">
      <dsp:nvSpPr>
        <dsp:cNvPr id="0" name=""/>
        <dsp:cNvSpPr/>
      </dsp:nvSpPr>
      <dsp:spPr>
        <a:xfrm>
          <a:off x="1365" y="2351365"/>
          <a:ext cx="2084832" cy="16678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řízení pracovního výkonu zaměstnance</a:t>
          </a:r>
          <a:endParaRPr lang="cs-CZ" sz="2000" kern="1200" dirty="0"/>
        </a:p>
      </dsp:txBody>
      <dsp:txXfrm>
        <a:off x="50215" y="2400215"/>
        <a:ext cx="1987132" cy="1570165"/>
      </dsp:txXfrm>
    </dsp:sp>
    <dsp:sp modelId="{960AC31E-3E7C-47C3-B924-2124CEBF9187}">
      <dsp:nvSpPr>
        <dsp:cNvPr id="0" name=""/>
        <dsp:cNvSpPr/>
      </dsp:nvSpPr>
      <dsp:spPr>
        <a:xfrm rot="14700000">
          <a:off x="2188905" y="1717116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2447042"/>
            <a:satOff val="10798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518210-6364-4EC1-8F4A-CFACADFDCAF1}">
      <dsp:nvSpPr>
        <dsp:cNvPr id="0" name=""/>
        <dsp:cNvSpPr/>
      </dsp:nvSpPr>
      <dsp:spPr>
        <a:xfrm>
          <a:off x="1700157" y="326823"/>
          <a:ext cx="2084832" cy="1667865"/>
        </a:xfrm>
        <a:prstGeom prst="roundRect">
          <a:avLst>
            <a:gd name="adj" fmla="val 10000"/>
          </a:avLst>
        </a:prstGeom>
        <a:solidFill>
          <a:schemeClr val="accent2">
            <a:hueOff val="-2447042"/>
            <a:satOff val="10798"/>
            <a:lumOff val="-18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vyhodnocování vzdělávání a rozvoje zaměstnanců</a:t>
          </a:r>
          <a:endParaRPr lang="cs-CZ" sz="2000" kern="1200" dirty="0"/>
        </a:p>
      </dsp:txBody>
      <dsp:txXfrm>
        <a:off x="1749007" y="375673"/>
        <a:ext cx="1987132" cy="1570165"/>
      </dsp:txXfrm>
    </dsp:sp>
    <dsp:sp modelId="{CE5C5CC3-5758-412F-9B20-84AE6EB94DD7}">
      <dsp:nvSpPr>
        <dsp:cNvPr id="0" name=""/>
        <dsp:cNvSpPr/>
      </dsp:nvSpPr>
      <dsp:spPr>
        <a:xfrm rot="17700000">
          <a:off x="4021235" y="1717116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4894083"/>
            <a:satOff val="21595"/>
            <a:lumOff val="-36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B1762D-2A9F-48F1-9523-04690526E0AB}">
      <dsp:nvSpPr>
        <dsp:cNvPr id="0" name=""/>
        <dsp:cNvSpPr/>
      </dsp:nvSpPr>
      <dsp:spPr>
        <a:xfrm>
          <a:off x="4343010" y="326823"/>
          <a:ext cx="2084832" cy="1667865"/>
        </a:xfrm>
        <a:prstGeom prst="roundRect">
          <a:avLst>
            <a:gd name="adj" fmla="val 10000"/>
          </a:avLst>
        </a:prstGeom>
        <a:solidFill>
          <a:schemeClr val="accent2">
            <a:hueOff val="-4894083"/>
            <a:satOff val="21595"/>
            <a:lumOff val="-36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rozvoj interních vztahů v týmu / mezi týmy</a:t>
          </a:r>
          <a:endParaRPr lang="cs-CZ" sz="2000" kern="1200" dirty="0"/>
        </a:p>
      </dsp:txBody>
      <dsp:txXfrm>
        <a:off x="4391860" y="375673"/>
        <a:ext cx="1987132" cy="1570165"/>
      </dsp:txXfrm>
    </dsp:sp>
    <dsp:sp modelId="{C0E2E288-24CB-48B2-BD85-A27D133A2443}">
      <dsp:nvSpPr>
        <dsp:cNvPr id="0" name=""/>
        <dsp:cNvSpPr/>
      </dsp:nvSpPr>
      <dsp:spPr>
        <a:xfrm rot="20700000">
          <a:off x="5199034" y="3120762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0EE548-17F7-4AC5-A403-4C07C06A5987}">
      <dsp:nvSpPr>
        <dsp:cNvPr id="0" name=""/>
        <dsp:cNvSpPr/>
      </dsp:nvSpPr>
      <dsp:spPr>
        <a:xfrm>
          <a:off x="6041802" y="2351365"/>
          <a:ext cx="2084832" cy="1667865"/>
        </a:xfrm>
        <a:prstGeom prst="roundRect">
          <a:avLst>
            <a:gd name="adj" fmla="val 1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podnikové průzkumy</a:t>
          </a:r>
          <a:endParaRPr lang="cs-CZ" sz="2000" kern="1200" dirty="0"/>
        </a:p>
      </dsp:txBody>
      <dsp:txXfrm>
        <a:off x="6090652" y="2400215"/>
        <a:ext cx="1987132" cy="157016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529AC-08CE-4233-9226-7BC2343DA624}">
      <dsp:nvSpPr>
        <dsp:cNvPr id="0" name=""/>
        <dsp:cNvSpPr/>
      </dsp:nvSpPr>
      <dsp:spPr>
        <a:xfrm rot="5400000">
          <a:off x="6456487" y="-2703181"/>
          <a:ext cx="854350" cy="6478741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do jaké míry jsou dosaženy plánované výsledky rozvojového projektu a následných podpůrných aktivit</a:t>
          </a:r>
          <a:endParaRPr lang="cs-CZ" sz="2000" kern="1200" dirty="0"/>
        </a:p>
      </dsp:txBody>
      <dsp:txXfrm rot="-5400000">
        <a:off x="3644292" y="150720"/>
        <a:ext cx="6437035" cy="770938"/>
      </dsp:txXfrm>
    </dsp:sp>
    <dsp:sp modelId="{C6FA4460-E61D-4045-9CA4-3107DF38FE2C}">
      <dsp:nvSpPr>
        <dsp:cNvPr id="0" name=""/>
        <dsp:cNvSpPr/>
      </dsp:nvSpPr>
      <dsp:spPr>
        <a:xfrm>
          <a:off x="0" y="2220"/>
          <a:ext cx="3644291" cy="106793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Úroveň 4: Výsledky</a:t>
          </a:r>
          <a:endParaRPr lang="cs-CZ" sz="3300" kern="1200" dirty="0"/>
        </a:p>
      </dsp:txBody>
      <dsp:txXfrm>
        <a:off x="52132" y="54352"/>
        <a:ext cx="3540027" cy="963673"/>
      </dsp:txXfrm>
    </dsp:sp>
    <dsp:sp modelId="{22CDFCC9-3190-4E29-B3EF-EB6CA5AC8322}">
      <dsp:nvSpPr>
        <dsp:cNvPr id="0" name=""/>
        <dsp:cNvSpPr/>
      </dsp:nvSpPr>
      <dsp:spPr>
        <a:xfrm rot="5400000">
          <a:off x="6456487" y="-1581846"/>
          <a:ext cx="854350" cy="6478741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do jaké míry účastníci využívají nové znalosti a dovednosti ve své každodenní práci</a:t>
          </a:r>
          <a:endParaRPr lang="cs-CZ" sz="2000" kern="1200" dirty="0"/>
        </a:p>
      </dsp:txBody>
      <dsp:txXfrm rot="-5400000">
        <a:off x="3644292" y="1272055"/>
        <a:ext cx="6437035" cy="770938"/>
      </dsp:txXfrm>
    </dsp:sp>
    <dsp:sp modelId="{D5D824A1-E8C7-4A2C-9E70-370CE4D8FE2B}">
      <dsp:nvSpPr>
        <dsp:cNvPr id="0" name=""/>
        <dsp:cNvSpPr/>
      </dsp:nvSpPr>
      <dsp:spPr>
        <a:xfrm>
          <a:off x="0" y="1123554"/>
          <a:ext cx="3644291" cy="10679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Úroveň 3: Chování</a:t>
          </a:r>
          <a:endParaRPr lang="cs-CZ" sz="3300" kern="1200" dirty="0"/>
        </a:p>
      </dsp:txBody>
      <dsp:txXfrm>
        <a:off x="52132" y="1175686"/>
        <a:ext cx="3540027" cy="963673"/>
      </dsp:txXfrm>
    </dsp:sp>
    <dsp:sp modelId="{DBC17F16-C87F-456B-8E03-E0D5182DE050}">
      <dsp:nvSpPr>
        <dsp:cNvPr id="0" name=""/>
        <dsp:cNvSpPr/>
      </dsp:nvSpPr>
      <dsp:spPr>
        <a:xfrm rot="5400000">
          <a:off x="6456487" y="-460512"/>
          <a:ext cx="854350" cy="6478741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do jaké míry účastníci získali očekávané znalosti, dovednosti a přístup díky své účasti na vzdělávacím projektu</a:t>
          </a:r>
          <a:endParaRPr lang="cs-CZ" sz="2000" kern="1200" dirty="0"/>
        </a:p>
      </dsp:txBody>
      <dsp:txXfrm rot="-5400000">
        <a:off x="3644292" y="2393389"/>
        <a:ext cx="6437035" cy="770938"/>
      </dsp:txXfrm>
    </dsp:sp>
    <dsp:sp modelId="{61ED7423-DEFA-404C-BA87-385C1A17801A}">
      <dsp:nvSpPr>
        <dsp:cNvPr id="0" name=""/>
        <dsp:cNvSpPr/>
      </dsp:nvSpPr>
      <dsp:spPr>
        <a:xfrm>
          <a:off x="0" y="2244889"/>
          <a:ext cx="3644291" cy="106793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Úroveň 2: Učení</a:t>
          </a:r>
          <a:endParaRPr lang="cs-CZ" sz="3300" kern="1200" dirty="0"/>
        </a:p>
      </dsp:txBody>
      <dsp:txXfrm>
        <a:off x="52132" y="2297021"/>
        <a:ext cx="3540027" cy="963673"/>
      </dsp:txXfrm>
    </dsp:sp>
    <dsp:sp modelId="{A7B8B681-CF77-450F-B346-64248600FDE5}">
      <dsp:nvSpPr>
        <dsp:cNvPr id="0" name=""/>
        <dsp:cNvSpPr/>
      </dsp:nvSpPr>
      <dsp:spPr>
        <a:xfrm rot="5400000">
          <a:off x="6456487" y="660822"/>
          <a:ext cx="854350" cy="6478741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do jaké míry byli účastníci spokojeni s tréninkovým kurzem</a:t>
          </a:r>
          <a:endParaRPr lang="cs-CZ" sz="2000" kern="1200" dirty="0"/>
        </a:p>
      </dsp:txBody>
      <dsp:txXfrm rot="-5400000">
        <a:off x="3644292" y="3514723"/>
        <a:ext cx="6437035" cy="770938"/>
      </dsp:txXfrm>
    </dsp:sp>
    <dsp:sp modelId="{5442D4F0-6F37-4A26-A1F4-473DC28974C3}">
      <dsp:nvSpPr>
        <dsp:cNvPr id="0" name=""/>
        <dsp:cNvSpPr/>
      </dsp:nvSpPr>
      <dsp:spPr>
        <a:xfrm>
          <a:off x="0" y="3366223"/>
          <a:ext cx="3644291" cy="106793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Úroveň 1: Reakce</a:t>
          </a:r>
          <a:endParaRPr lang="cs-CZ" sz="3300" kern="1200" dirty="0"/>
        </a:p>
      </dsp:txBody>
      <dsp:txXfrm>
        <a:off x="52132" y="3418355"/>
        <a:ext cx="3540027" cy="96367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EC51D2-D88C-4D62-A833-E55E1A20EC4D}">
      <dsp:nvSpPr>
        <dsp:cNvPr id="0" name=""/>
        <dsp:cNvSpPr/>
      </dsp:nvSpPr>
      <dsp:spPr>
        <a:xfrm>
          <a:off x="2966719" y="2897283"/>
          <a:ext cx="2194560" cy="2194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organizace</a:t>
          </a:r>
          <a:endParaRPr lang="cs-CZ" sz="2000" kern="1200" dirty="0"/>
        </a:p>
      </dsp:txBody>
      <dsp:txXfrm>
        <a:off x="3288105" y="3218669"/>
        <a:ext cx="1551788" cy="1551788"/>
      </dsp:txXfrm>
    </dsp:sp>
    <dsp:sp modelId="{8739DC39-7E94-4238-A970-8D0177B12EC4}">
      <dsp:nvSpPr>
        <dsp:cNvPr id="0" name=""/>
        <dsp:cNvSpPr/>
      </dsp:nvSpPr>
      <dsp:spPr>
        <a:xfrm rot="11700000">
          <a:off x="1011106" y="3120762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DE5C7-AFDF-48C7-9F5A-1F0FCBA6CF29}">
      <dsp:nvSpPr>
        <dsp:cNvPr id="0" name=""/>
        <dsp:cNvSpPr/>
      </dsp:nvSpPr>
      <dsp:spPr>
        <a:xfrm>
          <a:off x="1365" y="2351365"/>
          <a:ext cx="2084832" cy="16678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řízení pracovního výkonu zaměstnance</a:t>
          </a:r>
          <a:endParaRPr lang="cs-CZ" sz="2000" kern="1200" dirty="0"/>
        </a:p>
      </dsp:txBody>
      <dsp:txXfrm>
        <a:off x="50215" y="2400215"/>
        <a:ext cx="1987132" cy="1570165"/>
      </dsp:txXfrm>
    </dsp:sp>
    <dsp:sp modelId="{960AC31E-3E7C-47C3-B924-2124CEBF9187}">
      <dsp:nvSpPr>
        <dsp:cNvPr id="0" name=""/>
        <dsp:cNvSpPr/>
      </dsp:nvSpPr>
      <dsp:spPr>
        <a:xfrm rot="14700000">
          <a:off x="2188905" y="1717116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2447042"/>
            <a:satOff val="10798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518210-6364-4EC1-8F4A-CFACADFDCAF1}">
      <dsp:nvSpPr>
        <dsp:cNvPr id="0" name=""/>
        <dsp:cNvSpPr/>
      </dsp:nvSpPr>
      <dsp:spPr>
        <a:xfrm>
          <a:off x="1700157" y="326823"/>
          <a:ext cx="2084832" cy="1667865"/>
        </a:xfrm>
        <a:prstGeom prst="roundRect">
          <a:avLst>
            <a:gd name="adj" fmla="val 10000"/>
          </a:avLst>
        </a:prstGeom>
        <a:solidFill>
          <a:schemeClr val="accent2">
            <a:hueOff val="-2447042"/>
            <a:satOff val="10798"/>
            <a:lumOff val="-18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vyhodnocování vzdělávání a rozvoje zaměstnanců</a:t>
          </a:r>
          <a:endParaRPr lang="cs-CZ" sz="2000" kern="1200" dirty="0"/>
        </a:p>
      </dsp:txBody>
      <dsp:txXfrm>
        <a:off x="1749007" y="375673"/>
        <a:ext cx="1987132" cy="1570165"/>
      </dsp:txXfrm>
    </dsp:sp>
    <dsp:sp modelId="{CE5C5CC3-5758-412F-9B20-84AE6EB94DD7}">
      <dsp:nvSpPr>
        <dsp:cNvPr id="0" name=""/>
        <dsp:cNvSpPr/>
      </dsp:nvSpPr>
      <dsp:spPr>
        <a:xfrm rot="17700000">
          <a:off x="4021235" y="1717116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4894083"/>
            <a:satOff val="21595"/>
            <a:lumOff val="-36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B1762D-2A9F-48F1-9523-04690526E0AB}">
      <dsp:nvSpPr>
        <dsp:cNvPr id="0" name=""/>
        <dsp:cNvSpPr/>
      </dsp:nvSpPr>
      <dsp:spPr>
        <a:xfrm>
          <a:off x="4343010" y="326823"/>
          <a:ext cx="2084832" cy="1667865"/>
        </a:xfrm>
        <a:prstGeom prst="roundRect">
          <a:avLst>
            <a:gd name="adj" fmla="val 10000"/>
          </a:avLst>
        </a:prstGeom>
        <a:solidFill>
          <a:schemeClr val="accent2">
            <a:hueOff val="-4894083"/>
            <a:satOff val="21595"/>
            <a:lumOff val="-36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rozvoj interních vztahů v týmu / mezi týmy</a:t>
          </a:r>
          <a:endParaRPr lang="cs-CZ" sz="2000" kern="1200" dirty="0"/>
        </a:p>
      </dsp:txBody>
      <dsp:txXfrm>
        <a:off x="4391860" y="375673"/>
        <a:ext cx="1987132" cy="1570165"/>
      </dsp:txXfrm>
    </dsp:sp>
    <dsp:sp modelId="{C0E2E288-24CB-48B2-BD85-A27D133A2443}">
      <dsp:nvSpPr>
        <dsp:cNvPr id="0" name=""/>
        <dsp:cNvSpPr/>
      </dsp:nvSpPr>
      <dsp:spPr>
        <a:xfrm rot="20700000">
          <a:off x="5199034" y="3120762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0EE548-17F7-4AC5-A403-4C07C06A5987}">
      <dsp:nvSpPr>
        <dsp:cNvPr id="0" name=""/>
        <dsp:cNvSpPr/>
      </dsp:nvSpPr>
      <dsp:spPr>
        <a:xfrm>
          <a:off x="6041802" y="2351365"/>
          <a:ext cx="2084832" cy="1667865"/>
        </a:xfrm>
        <a:prstGeom prst="roundRect">
          <a:avLst>
            <a:gd name="adj" fmla="val 1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podnikové průzkumy</a:t>
          </a:r>
          <a:endParaRPr lang="cs-CZ" sz="2000" kern="1200" dirty="0"/>
        </a:p>
      </dsp:txBody>
      <dsp:txXfrm>
        <a:off x="6090652" y="2400215"/>
        <a:ext cx="1987132" cy="157016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EC51D2-D88C-4D62-A833-E55E1A20EC4D}">
      <dsp:nvSpPr>
        <dsp:cNvPr id="0" name=""/>
        <dsp:cNvSpPr/>
      </dsp:nvSpPr>
      <dsp:spPr>
        <a:xfrm>
          <a:off x="2966719" y="2897283"/>
          <a:ext cx="2194560" cy="2194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organizace</a:t>
          </a:r>
          <a:endParaRPr lang="cs-CZ" sz="2000" kern="1200" dirty="0"/>
        </a:p>
      </dsp:txBody>
      <dsp:txXfrm>
        <a:off x="3288105" y="3218669"/>
        <a:ext cx="1551788" cy="1551788"/>
      </dsp:txXfrm>
    </dsp:sp>
    <dsp:sp modelId="{8739DC39-7E94-4238-A970-8D0177B12EC4}">
      <dsp:nvSpPr>
        <dsp:cNvPr id="0" name=""/>
        <dsp:cNvSpPr/>
      </dsp:nvSpPr>
      <dsp:spPr>
        <a:xfrm rot="11700000">
          <a:off x="1011106" y="3120762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DE5C7-AFDF-48C7-9F5A-1F0FCBA6CF29}">
      <dsp:nvSpPr>
        <dsp:cNvPr id="0" name=""/>
        <dsp:cNvSpPr/>
      </dsp:nvSpPr>
      <dsp:spPr>
        <a:xfrm>
          <a:off x="1365" y="2351365"/>
          <a:ext cx="2084832" cy="16678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řízení pracovního výkonu zaměstnance</a:t>
          </a:r>
          <a:endParaRPr lang="cs-CZ" sz="2000" kern="1200" dirty="0"/>
        </a:p>
      </dsp:txBody>
      <dsp:txXfrm>
        <a:off x="50215" y="2400215"/>
        <a:ext cx="1987132" cy="1570165"/>
      </dsp:txXfrm>
    </dsp:sp>
    <dsp:sp modelId="{960AC31E-3E7C-47C3-B924-2124CEBF9187}">
      <dsp:nvSpPr>
        <dsp:cNvPr id="0" name=""/>
        <dsp:cNvSpPr/>
      </dsp:nvSpPr>
      <dsp:spPr>
        <a:xfrm rot="14700000">
          <a:off x="2188905" y="1717116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2447042"/>
            <a:satOff val="10798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518210-6364-4EC1-8F4A-CFACADFDCAF1}">
      <dsp:nvSpPr>
        <dsp:cNvPr id="0" name=""/>
        <dsp:cNvSpPr/>
      </dsp:nvSpPr>
      <dsp:spPr>
        <a:xfrm>
          <a:off x="1700157" y="326823"/>
          <a:ext cx="2084832" cy="1667865"/>
        </a:xfrm>
        <a:prstGeom prst="roundRect">
          <a:avLst>
            <a:gd name="adj" fmla="val 10000"/>
          </a:avLst>
        </a:prstGeom>
        <a:solidFill>
          <a:schemeClr val="accent2">
            <a:hueOff val="-2447042"/>
            <a:satOff val="10798"/>
            <a:lumOff val="-18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vyhodnocování vzdělávání a rozvoje zaměstnanců</a:t>
          </a:r>
          <a:endParaRPr lang="cs-CZ" sz="2000" kern="1200" dirty="0"/>
        </a:p>
      </dsp:txBody>
      <dsp:txXfrm>
        <a:off x="1749007" y="375673"/>
        <a:ext cx="1987132" cy="1570165"/>
      </dsp:txXfrm>
    </dsp:sp>
    <dsp:sp modelId="{CE5C5CC3-5758-412F-9B20-84AE6EB94DD7}">
      <dsp:nvSpPr>
        <dsp:cNvPr id="0" name=""/>
        <dsp:cNvSpPr/>
      </dsp:nvSpPr>
      <dsp:spPr>
        <a:xfrm rot="17700000">
          <a:off x="4021235" y="1717116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4894083"/>
            <a:satOff val="21595"/>
            <a:lumOff val="-36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B1762D-2A9F-48F1-9523-04690526E0AB}">
      <dsp:nvSpPr>
        <dsp:cNvPr id="0" name=""/>
        <dsp:cNvSpPr/>
      </dsp:nvSpPr>
      <dsp:spPr>
        <a:xfrm>
          <a:off x="4343010" y="326823"/>
          <a:ext cx="2084832" cy="1667865"/>
        </a:xfrm>
        <a:prstGeom prst="roundRect">
          <a:avLst>
            <a:gd name="adj" fmla="val 10000"/>
          </a:avLst>
        </a:prstGeom>
        <a:solidFill>
          <a:schemeClr val="accent2">
            <a:hueOff val="-4894083"/>
            <a:satOff val="21595"/>
            <a:lumOff val="-36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rozvoj interních vztahů v týmu / mezi týmy</a:t>
          </a:r>
          <a:endParaRPr lang="cs-CZ" sz="2000" kern="1200" dirty="0"/>
        </a:p>
      </dsp:txBody>
      <dsp:txXfrm>
        <a:off x="4391860" y="375673"/>
        <a:ext cx="1987132" cy="1570165"/>
      </dsp:txXfrm>
    </dsp:sp>
    <dsp:sp modelId="{C0E2E288-24CB-48B2-BD85-A27D133A2443}">
      <dsp:nvSpPr>
        <dsp:cNvPr id="0" name=""/>
        <dsp:cNvSpPr/>
      </dsp:nvSpPr>
      <dsp:spPr>
        <a:xfrm rot="20700000">
          <a:off x="5199034" y="3120762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0EE548-17F7-4AC5-A403-4C07C06A5987}">
      <dsp:nvSpPr>
        <dsp:cNvPr id="0" name=""/>
        <dsp:cNvSpPr/>
      </dsp:nvSpPr>
      <dsp:spPr>
        <a:xfrm>
          <a:off x="6041802" y="2351365"/>
          <a:ext cx="2084832" cy="1667865"/>
        </a:xfrm>
        <a:prstGeom prst="roundRect">
          <a:avLst>
            <a:gd name="adj" fmla="val 1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podnikové průzkumy</a:t>
          </a:r>
          <a:endParaRPr lang="cs-CZ" sz="2000" kern="1200" dirty="0"/>
        </a:p>
      </dsp:txBody>
      <dsp:txXfrm>
        <a:off x="6090652" y="2400215"/>
        <a:ext cx="1987132" cy="1570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D4CC3-9D61-46EB-B09A-6999BB63EEED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B4653-F852-43AE-9BAA-B8F795C90E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526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hyperlink" Target="http://www.examiner.com/article/personal-career-management-strategic-plan-individual-corporate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Lidské zdroje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Markéta Bočková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04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172261"/>
            <a:ext cx="9720072" cy="1499616"/>
          </a:xfrm>
        </p:spPr>
        <p:txBody>
          <a:bodyPr/>
          <a:lstStyle/>
          <a:p>
            <a:r>
              <a:rPr lang="cs-CZ" dirty="0" smtClean="0"/>
              <a:t>personální strategie / strategie řízení hr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671877"/>
            <a:ext cx="9720073" cy="47141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Strategie řízení lidských zdrojů (Personální strategie) je označení pro dlouhodobý plán vytvořený k dosažení cílů v oblasti řízení a rozvoje lidských zdrojů a lidského kapitálu v organizaci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/>
              <a:t>Personální strategie pomáhá při sjednocení a usměrnění chování a jednání všech lidí a jejich celkového rozvoje v souladu s potřebami organizace. Umožní smysluplné plánování a řízení veškeré práce s lidskými zdroji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accent3"/>
                </a:solidFill>
              </a:rPr>
              <a:t>Definuje procesy, odpovědnosti a požadavky na získávání a výběr pracovníků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accent3"/>
                </a:solidFill>
              </a:rPr>
              <a:t>Definuje požadavky vzdělávání pracovníků a rozvoj kvalifikace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accent3"/>
                </a:solidFill>
              </a:rPr>
              <a:t>Definuje způsob řízení pracovního výkonu, motivování a odměňování lidí, sociální programy a zaměstnanecké benefity (</a:t>
            </a:r>
            <a:r>
              <a:rPr lang="cs-CZ" b="1" dirty="0" err="1">
                <a:solidFill>
                  <a:schemeClr val="accent3"/>
                </a:solidFill>
              </a:rPr>
              <a:t>Employee</a:t>
            </a:r>
            <a:r>
              <a:rPr lang="cs-CZ" b="1" dirty="0">
                <a:solidFill>
                  <a:schemeClr val="accent3"/>
                </a:solidFill>
              </a:rPr>
              <a:t> </a:t>
            </a:r>
            <a:r>
              <a:rPr lang="cs-CZ" b="1" dirty="0" err="1">
                <a:solidFill>
                  <a:schemeClr val="accent3"/>
                </a:solidFill>
              </a:rPr>
              <a:t>Benefits</a:t>
            </a:r>
            <a:r>
              <a:rPr lang="cs-CZ" b="1" dirty="0">
                <a:solidFill>
                  <a:schemeClr val="accent3"/>
                </a:solidFill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accent3"/>
                </a:solidFill>
              </a:rPr>
              <a:t>Definuje pracovní podmínky, pracovní vztahy a ovlivňuje způsob organizování</a:t>
            </a:r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5604387" y="6386052"/>
            <a:ext cx="62385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00" dirty="0" smtClean="0"/>
              <a:t>Strategie řízení. </a:t>
            </a:r>
            <a:r>
              <a:rPr lang="cs-CZ" sz="1000" dirty="0"/>
              <a:t>[online]. [cit. 2014-10-30]. Dostupné z: https://</a:t>
            </a:r>
            <a:r>
              <a:rPr lang="cs-CZ" sz="1000" dirty="0" smtClean="0"/>
              <a:t>managementmania.com/cs/strategie-rizeni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58031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273137" cy="1499616"/>
          </a:xfrm>
        </p:spPr>
        <p:txBody>
          <a:bodyPr/>
          <a:lstStyle/>
          <a:p>
            <a:r>
              <a:rPr lang="cs-CZ" dirty="0" smtClean="0"/>
              <a:t>definice personální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postup, jak </a:t>
            </a:r>
            <a:r>
              <a:rPr lang="cs-CZ" sz="2800" b="1" dirty="0" smtClean="0">
                <a:solidFill>
                  <a:schemeClr val="accent2"/>
                </a:solidFill>
              </a:rPr>
              <a:t>dosáhnout cílů organizace </a:t>
            </a:r>
            <a:r>
              <a:rPr lang="cs-CZ" sz="2800" dirty="0" smtClean="0"/>
              <a:t>skrze / prostřednictvím lidí ve smyslu </a:t>
            </a:r>
            <a:r>
              <a:rPr lang="cs-CZ" sz="2800" b="1" dirty="0" smtClean="0">
                <a:solidFill>
                  <a:schemeClr val="accent2"/>
                </a:solidFill>
              </a:rPr>
              <a:t>strategie lidských zdrojů a integrované personální politiky a postupů - Armstrong</a:t>
            </a:r>
          </a:p>
          <a:p>
            <a:endParaRPr lang="cs-CZ" sz="2800" b="1" dirty="0">
              <a:solidFill>
                <a:schemeClr val="accent2"/>
              </a:solidFill>
            </a:endParaRPr>
          </a:p>
          <a:p>
            <a:r>
              <a:rPr lang="cs-CZ" sz="2800" dirty="0"/>
              <a:t> „dlouhodobých, obecných a </a:t>
            </a:r>
            <a:r>
              <a:rPr lang="cs-CZ" sz="2800" dirty="0" smtClean="0"/>
              <a:t>komplexně </a:t>
            </a:r>
            <a:r>
              <a:rPr lang="cs-CZ" sz="2800" dirty="0"/>
              <a:t>pojatých cílů v oblasti potřeby pracovních sil a zdrojů pokrytí této potřeby i </a:t>
            </a:r>
            <a:r>
              <a:rPr lang="cs-CZ" sz="2800" dirty="0" smtClean="0"/>
              <a:t>v </a:t>
            </a:r>
            <a:r>
              <a:rPr lang="cs-CZ" sz="2800" dirty="0"/>
              <a:t>oblasti využívání pracovních sil, hospodaření s nimi. Její nedílnou součástí jsou představy </a:t>
            </a:r>
            <a:r>
              <a:rPr lang="cs-CZ" sz="2800" dirty="0" smtClean="0"/>
              <a:t>o </a:t>
            </a:r>
            <a:r>
              <a:rPr lang="cs-CZ" sz="2800" dirty="0"/>
              <a:t>cestách a metodách, jak těchto cílů dosáhnout.“ </a:t>
            </a:r>
            <a:r>
              <a:rPr lang="cs-CZ" sz="2800" dirty="0" smtClean="0"/>
              <a:t> Koubek (2006)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5611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rozvoje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305764"/>
              </p:ext>
            </p:extLst>
          </p:nvPr>
        </p:nvGraphicFramePr>
        <p:xfrm>
          <a:off x="4055807" y="265472"/>
          <a:ext cx="7919883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65048" y="2982861"/>
            <a:ext cx="36480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Rozvoj musí být: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podpořen organizací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manažerem umožněn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zaměstnanci řízený</a:t>
            </a:r>
            <a:endParaRPr lang="cs-CZ" dirty="0"/>
          </a:p>
        </p:txBody>
      </p:sp>
      <p:sp>
        <p:nvSpPr>
          <p:cNvPr id="10" name="Ohnutá šipka 9"/>
          <p:cNvSpPr/>
          <p:nvPr/>
        </p:nvSpPr>
        <p:spPr>
          <a:xfrm>
            <a:off x="5707626" y="781665"/>
            <a:ext cx="1106129" cy="1303167"/>
          </a:xfrm>
          <a:prstGeom prst="bentArrow">
            <a:avLst>
              <a:gd name="adj1" fmla="val 10333"/>
              <a:gd name="adj2" fmla="val 25000"/>
              <a:gd name="adj3" fmla="val 26333"/>
              <a:gd name="adj4" fmla="val 424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Ohnutá šipka 10"/>
          <p:cNvSpPr/>
          <p:nvPr/>
        </p:nvSpPr>
        <p:spPr>
          <a:xfrm rot="5400000">
            <a:off x="9311147" y="880184"/>
            <a:ext cx="1106129" cy="1303167"/>
          </a:xfrm>
          <a:prstGeom prst="bentArrow">
            <a:avLst>
              <a:gd name="adj1" fmla="val 10333"/>
              <a:gd name="adj2" fmla="val 25000"/>
              <a:gd name="adj3" fmla="val 26333"/>
              <a:gd name="adj4" fmla="val 424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Ohnutá šipka 11"/>
          <p:cNvSpPr/>
          <p:nvPr/>
        </p:nvSpPr>
        <p:spPr>
          <a:xfrm rot="10800000">
            <a:off x="9311146" y="4719681"/>
            <a:ext cx="1106129" cy="1303167"/>
          </a:xfrm>
          <a:prstGeom prst="bentArrow">
            <a:avLst>
              <a:gd name="adj1" fmla="val 10333"/>
              <a:gd name="adj2" fmla="val 25000"/>
              <a:gd name="adj3" fmla="val 26333"/>
              <a:gd name="adj4" fmla="val 424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hnutá šipka 12"/>
          <p:cNvSpPr/>
          <p:nvPr/>
        </p:nvSpPr>
        <p:spPr>
          <a:xfrm rot="16200000">
            <a:off x="5564862" y="4719681"/>
            <a:ext cx="1106129" cy="1303167"/>
          </a:xfrm>
          <a:prstGeom prst="bentArrow">
            <a:avLst>
              <a:gd name="adj1" fmla="val 10333"/>
              <a:gd name="adj2" fmla="val 25000"/>
              <a:gd name="adj3" fmla="val 26333"/>
              <a:gd name="adj4" fmla="val 424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64187" y="6234045"/>
            <a:ext cx="5953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Personal</a:t>
            </a:r>
            <a:r>
              <a:rPr lang="cs-CZ" sz="1000" dirty="0"/>
              <a:t> </a:t>
            </a:r>
            <a:r>
              <a:rPr lang="cs-CZ" sz="1000" dirty="0" err="1"/>
              <a:t>Career</a:t>
            </a:r>
            <a:r>
              <a:rPr lang="cs-CZ" sz="1000" dirty="0"/>
              <a:t> Management </a:t>
            </a:r>
            <a:r>
              <a:rPr lang="cs-CZ" sz="1000" dirty="0" err="1"/>
              <a:t>Strategic</a:t>
            </a:r>
            <a:r>
              <a:rPr lang="cs-CZ" sz="1000" dirty="0"/>
              <a:t> </a:t>
            </a:r>
            <a:r>
              <a:rPr lang="cs-CZ" sz="1000" dirty="0" err="1"/>
              <a:t>Plan</a:t>
            </a:r>
            <a:r>
              <a:rPr lang="cs-CZ" sz="1000" dirty="0"/>
              <a:t> - </a:t>
            </a:r>
            <a:r>
              <a:rPr lang="cs-CZ" sz="1000" dirty="0" err="1"/>
              <a:t>Individual</a:t>
            </a:r>
            <a:r>
              <a:rPr lang="cs-CZ" sz="1000" dirty="0"/>
              <a:t> &amp; </a:t>
            </a:r>
            <a:r>
              <a:rPr lang="cs-CZ" sz="1000" dirty="0" err="1"/>
              <a:t>Corporate</a:t>
            </a:r>
            <a:r>
              <a:rPr lang="cs-CZ" sz="1000" dirty="0"/>
              <a:t>. [online]. [cit. 2014-10-30]. Dostupné z: </a:t>
            </a:r>
            <a:r>
              <a:rPr lang="cs-CZ" sz="1000" dirty="0">
                <a:hlinkClick r:id="rId7"/>
              </a:rPr>
              <a:t>http://www.examiner.com/article/personal-career-management-strategic-plan-individual-corporate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61695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3971" y="3596542"/>
            <a:ext cx="4624506" cy="3099227"/>
          </a:xfrm>
        </p:spPr>
        <p:txBody>
          <a:bodyPr>
            <a:noAutofit/>
          </a:bodyPr>
          <a:lstStyle/>
          <a:p>
            <a:r>
              <a:rPr lang="cs-CZ" sz="2000" dirty="0" smtClean="0"/>
              <a:t>přezkoumání, diagnostická metoda</a:t>
            </a:r>
          </a:p>
          <a:p>
            <a:r>
              <a:rPr lang="cs-CZ" sz="2000" dirty="0" smtClean="0"/>
              <a:t>výstupem je: </a:t>
            </a:r>
          </a:p>
          <a:p>
            <a:r>
              <a:rPr lang="cs-CZ" sz="2000" dirty="0" smtClean="0"/>
              <a:t>- aktuální stav, </a:t>
            </a:r>
          </a:p>
          <a:p>
            <a:r>
              <a:rPr lang="cs-CZ" sz="2000" dirty="0" smtClean="0"/>
              <a:t>- silné a slabé stránky, </a:t>
            </a:r>
          </a:p>
          <a:p>
            <a:endParaRPr lang="cs-CZ" sz="2000" dirty="0" smtClean="0"/>
          </a:p>
          <a:p>
            <a:r>
              <a:rPr lang="cs-CZ" sz="2000" dirty="0" smtClean="0"/>
              <a:t>NEUDÁVÁ SMĚR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25022563"/>
              </p:ext>
            </p:extLst>
          </p:nvPr>
        </p:nvGraphicFramePr>
        <p:xfrm>
          <a:off x="4424516" y="1555956"/>
          <a:ext cx="7508567" cy="5139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689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personalista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4899" y="1815922"/>
            <a:ext cx="10438529" cy="4855334"/>
          </a:xfrm>
        </p:spPr>
        <p:txBody>
          <a:bodyPr>
            <a:normAutofit lnSpcReduction="10000"/>
          </a:bodyPr>
          <a:lstStyle/>
          <a:p>
            <a:r>
              <a:rPr lang="cs-CZ" sz="3200" dirty="0" smtClean="0"/>
              <a:t>personalista – optimalizace kvality a kvantity lidských zdrojů</a:t>
            </a:r>
          </a:p>
          <a:p>
            <a:endParaRPr lang="cs-CZ" sz="3200" dirty="0" smtClean="0"/>
          </a:p>
          <a:p>
            <a:pPr lvl="2"/>
            <a:r>
              <a:rPr lang="cs-CZ" sz="2400" dirty="0"/>
              <a:t>personální administrativa – pracovně právní vztahy,  zaměstnanecké spisy, </a:t>
            </a:r>
            <a:r>
              <a:rPr lang="cs-CZ" sz="2400" dirty="0" smtClean="0"/>
              <a:t>statistiky,  </a:t>
            </a:r>
          </a:p>
          <a:p>
            <a:pPr lvl="2"/>
            <a:r>
              <a:rPr lang="cs-CZ" sz="2400" dirty="0" smtClean="0"/>
              <a:t>analýza prostředí a pracovních míst, </a:t>
            </a:r>
          </a:p>
          <a:p>
            <a:pPr lvl="2"/>
            <a:r>
              <a:rPr lang="cs-CZ" sz="2400" dirty="0" smtClean="0"/>
              <a:t>kvalifikace pracovních pozic, </a:t>
            </a:r>
          </a:p>
          <a:p>
            <a:pPr lvl="2"/>
            <a:r>
              <a:rPr lang="cs-CZ" sz="2400" dirty="0" smtClean="0"/>
              <a:t>zaměstnanecké programy atd., </a:t>
            </a:r>
          </a:p>
          <a:p>
            <a:pPr lvl="2"/>
            <a:r>
              <a:rPr lang="cs-CZ" sz="2400" dirty="0" smtClean="0"/>
              <a:t>péče o zaměstnance – pracovní režim, bezpečnost atd.</a:t>
            </a:r>
          </a:p>
          <a:p>
            <a:pPr lvl="2"/>
            <a:r>
              <a:rPr lang="cs-CZ" sz="2400" dirty="0" smtClean="0"/>
              <a:t>personální informační systém</a:t>
            </a:r>
          </a:p>
          <a:p>
            <a:pPr lvl="2"/>
            <a:r>
              <a:rPr lang="cs-CZ" sz="2400" dirty="0" smtClean="0"/>
              <a:t>zdravotní péče</a:t>
            </a:r>
          </a:p>
          <a:p>
            <a:pPr lvl="2"/>
            <a:r>
              <a:rPr lang="cs-CZ" sz="2400" dirty="0" smtClean="0"/>
              <a:t>metodika průzkumů a zpracování informací</a:t>
            </a:r>
          </a:p>
          <a:p>
            <a:pPr lvl="2"/>
            <a:r>
              <a:rPr lang="cs-CZ" sz="2400" dirty="0" smtClean="0"/>
              <a:t>dodržování zákonů  v oblasti práce</a:t>
            </a:r>
            <a:endParaRPr lang="cs-CZ" sz="1600" dirty="0"/>
          </a:p>
          <a:p>
            <a:pPr lvl="2"/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5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 - 5 aktivit řízení lidských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organizace</a:t>
            </a:r>
          </a:p>
          <a:p>
            <a:r>
              <a:rPr lang="cs-CZ" dirty="0" smtClean="0"/>
              <a:t>- zabezpečení</a:t>
            </a:r>
          </a:p>
          <a:p>
            <a:r>
              <a:rPr lang="cs-CZ" dirty="0" smtClean="0"/>
              <a:t>- rozvoj lidských zdrojů</a:t>
            </a:r>
          </a:p>
          <a:p>
            <a:r>
              <a:rPr lang="cs-CZ" dirty="0" smtClean="0"/>
              <a:t>- řízení odměňování</a:t>
            </a:r>
          </a:p>
          <a:p>
            <a:r>
              <a:rPr lang="cs-CZ" dirty="0" smtClean="0"/>
              <a:t>- zaměstnanecké vztahy a oblast názorů zaměstnanců a komunikace</a:t>
            </a:r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3657600" y="5780314"/>
            <a:ext cx="7663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ARMSTRONG, Michael. Řízení lidských zdrojů : Nejnovější trendy a postupy. 10. </a:t>
            </a:r>
            <a:r>
              <a:rPr lang="cs-CZ" sz="1000" dirty="0" smtClean="0"/>
              <a:t>Praha </a:t>
            </a:r>
            <a:r>
              <a:rPr lang="cs-CZ" sz="1000" dirty="0"/>
              <a:t>: </a:t>
            </a:r>
            <a:r>
              <a:rPr lang="cs-CZ" sz="1000" dirty="0" err="1"/>
              <a:t>Grada</a:t>
            </a:r>
            <a:r>
              <a:rPr lang="cs-CZ" sz="1000" dirty="0"/>
              <a:t> </a:t>
            </a:r>
            <a:r>
              <a:rPr lang="cs-CZ" sz="1000" dirty="0" err="1"/>
              <a:t>Publishing</a:t>
            </a:r>
            <a:r>
              <a:rPr lang="cs-CZ" sz="1000" dirty="0"/>
              <a:t>, a.s., 2001. </a:t>
            </a:r>
            <a:r>
              <a:rPr lang="cs-CZ" sz="1000" dirty="0" smtClean="0"/>
              <a:t>s.28. 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14191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„životní cyklus“ zaměstnance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531052"/>
              </p:ext>
            </p:extLst>
          </p:nvPr>
        </p:nvGraphicFramePr>
        <p:xfrm>
          <a:off x="412955" y="1460090"/>
          <a:ext cx="11179277" cy="4848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143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kupina 28"/>
          <p:cNvGrpSpPr/>
          <p:nvPr/>
        </p:nvGrpSpPr>
        <p:grpSpPr>
          <a:xfrm>
            <a:off x="1037302" y="636834"/>
            <a:ext cx="10368118" cy="5432323"/>
            <a:chOff x="152399" y="636834"/>
            <a:chExt cx="10368118" cy="5432323"/>
          </a:xfrm>
        </p:grpSpPr>
        <p:sp>
          <p:nvSpPr>
            <p:cNvPr id="4" name="Obdélník 3"/>
            <p:cNvSpPr/>
            <p:nvPr/>
          </p:nvSpPr>
          <p:spPr>
            <a:xfrm>
              <a:off x="4424516" y="636834"/>
              <a:ext cx="1917291" cy="1032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rgbClr val="FFFFFF"/>
                  </a:solidFill>
                </a:rPr>
                <a:t>PODNIKOVÁ STRATEGIE</a:t>
              </a:r>
              <a:endParaRPr lang="cs-CZ" dirty="0">
                <a:solidFill>
                  <a:srgbClr val="FFFFFF"/>
                </a:solidFill>
              </a:endParaRPr>
            </a:p>
          </p:txBody>
        </p:sp>
        <p:sp>
          <p:nvSpPr>
            <p:cNvPr id="5" name="Obdélník 4"/>
            <p:cNvSpPr/>
            <p:nvPr/>
          </p:nvSpPr>
          <p:spPr>
            <a:xfrm>
              <a:off x="2069690" y="2061972"/>
              <a:ext cx="1917291" cy="1032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rgbClr val="FFFFFF"/>
                  </a:solidFill>
                </a:rPr>
                <a:t>VNITŘNÍ PROSTŘEDÍ</a:t>
              </a:r>
              <a:endParaRPr lang="cs-CZ" dirty="0">
                <a:solidFill>
                  <a:srgbClr val="FFFFFF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685935" y="2061972"/>
              <a:ext cx="1917291" cy="1032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rgbClr val="FFFFFF"/>
                  </a:solidFill>
                </a:rPr>
                <a:t>VNĚJŠÍ PROSTŘEDÍ</a:t>
              </a:r>
              <a:endParaRPr lang="cs-CZ" dirty="0">
                <a:solidFill>
                  <a:srgbClr val="FFFFFF"/>
                </a:solidFill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4424515" y="3265292"/>
              <a:ext cx="1917291" cy="1032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rgbClr val="FFFFFF"/>
                  </a:solidFill>
                </a:rPr>
                <a:t>CELKOVÁ STRATEGIE HR</a:t>
              </a:r>
              <a:endParaRPr lang="cs-CZ" dirty="0">
                <a:solidFill>
                  <a:srgbClr val="FFFFFF"/>
                </a:solidFill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52399" y="5036769"/>
              <a:ext cx="1917291" cy="1032388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rgbClr val="FFFFFF"/>
                  </a:solidFill>
                </a:rPr>
                <a:t>STRATEGIE ZÍSKÁVÁNÍ A VÝBĚRU</a:t>
              </a:r>
              <a:endParaRPr lang="cs-CZ" dirty="0">
                <a:solidFill>
                  <a:srgbClr val="FFFFFF"/>
                </a:solidFill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2941419" y="5036769"/>
              <a:ext cx="1917291" cy="1032388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dirty="0" smtClean="0">
                  <a:solidFill>
                    <a:srgbClr val="FFFFFF"/>
                  </a:solidFill>
                </a:rPr>
                <a:t>STRATEGIE ROZVOJE LIDSKÝCH ZDROJŮ</a:t>
              </a:r>
              <a:endParaRPr lang="cs-CZ" sz="1600" dirty="0">
                <a:solidFill>
                  <a:srgbClr val="FFFFFF"/>
                </a:solidFill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5772322" y="5036769"/>
              <a:ext cx="1917291" cy="1032388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rgbClr val="FFFFFF"/>
                  </a:solidFill>
                </a:rPr>
                <a:t>STRATEGIE ODMĚŇOVÁNÍ</a:t>
              </a:r>
              <a:endParaRPr lang="cs-CZ" dirty="0">
                <a:solidFill>
                  <a:srgbClr val="FFFFFF"/>
                </a:solidFill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03226" y="4994713"/>
              <a:ext cx="1917291" cy="1032388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rgbClr val="FFFFFF"/>
                  </a:solidFill>
                </a:rPr>
                <a:t>STRATEGIE PRACOVNÍCH VZTAHŮ</a:t>
              </a:r>
              <a:endParaRPr lang="cs-CZ" dirty="0">
                <a:solidFill>
                  <a:srgbClr val="FFFFFF"/>
                </a:solidFill>
              </a:endParaRPr>
            </a:p>
          </p:txBody>
        </p:sp>
        <p:cxnSp>
          <p:nvCxnSpPr>
            <p:cNvPr id="13" name="Pravoúhlá spojnice 12"/>
            <p:cNvCxnSpPr/>
            <p:nvPr/>
          </p:nvCxnSpPr>
          <p:spPr>
            <a:xfrm flipV="1">
              <a:off x="3028335" y="1153028"/>
              <a:ext cx="1396180" cy="908944"/>
            </a:xfrm>
            <a:prstGeom prst="bentConnector3">
              <a:avLst>
                <a:gd name="adj1" fmla="val 352"/>
              </a:avLst>
            </a:prstGeom>
            <a:ln w="31750">
              <a:solidFill>
                <a:schemeClr val="accent3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ravoúhlá spojnice 15"/>
            <p:cNvCxnSpPr>
              <a:stCxn id="6" idx="0"/>
            </p:cNvCxnSpPr>
            <p:nvPr/>
          </p:nvCxnSpPr>
          <p:spPr>
            <a:xfrm rot="16200000" flipV="1">
              <a:off x="6527292" y="944682"/>
              <a:ext cx="931804" cy="1302775"/>
            </a:xfrm>
            <a:prstGeom prst="bentConnector2">
              <a:avLst/>
            </a:prstGeom>
            <a:ln w="31750">
              <a:solidFill>
                <a:schemeClr val="accent3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ravoúhlá spojnice 17"/>
            <p:cNvCxnSpPr>
              <a:stCxn id="5" idx="2"/>
              <a:endCxn id="7" idx="1"/>
            </p:cNvCxnSpPr>
            <p:nvPr/>
          </p:nvCxnSpPr>
          <p:spPr>
            <a:xfrm rot="16200000" flipH="1">
              <a:off x="3382862" y="2739833"/>
              <a:ext cx="687126" cy="1396179"/>
            </a:xfrm>
            <a:prstGeom prst="bentConnector2">
              <a:avLst/>
            </a:prstGeom>
            <a:ln w="31750">
              <a:solidFill>
                <a:schemeClr val="accent3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ravoúhlá spojnice 19"/>
            <p:cNvCxnSpPr>
              <a:stCxn id="6" idx="2"/>
              <a:endCxn id="7" idx="3"/>
            </p:cNvCxnSpPr>
            <p:nvPr/>
          </p:nvCxnSpPr>
          <p:spPr>
            <a:xfrm rot="5400000">
              <a:off x="6649631" y="2786536"/>
              <a:ext cx="687126" cy="1302775"/>
            </a:xfrm>
            <a:prstGeom prst="bentConnector2">
              <a:avLst/>
            </a:prstGeom>
            <a:ln w="31750">
              <a:solidFill>
                <a:schemeClr val="accent3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ravoúhlá spojnice 21"/>
            <p:cNvCxnSpPr>
              <a:stCxn id="7" idx="2"/>
              <a:endCxn id="8" idx="0"/>
            </p:cNvCxnSpPr>
            <p:nvPr/>
          </p:nvCxnSpPr>
          <p:spPr>
            <a:xfrm rot="5400000">
              <a:off x="2877559" y="2531166"/>
              <a:ext cx="739089" cy="4272116"/>
            </a:xfrm>
            <a:prstGeom prst="bentConnector3">
              <a:avLst/>
            </a:prstGeom>
            <a:ln w="31750">
              <a:solidFill>
                <a:schemeClr val="accent3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ravoúhlá spojnice 23"/>
            <p:cNvCxnSpPr>
              <a:stCxn id="7" idx="2"/>
              <a:endCxn id="9" idx="0"/>
            </p:cNvCxnSpPr>
            <p:nvPr/>
          </p:nvCxnSpPr>
          <p:spPr>
            <a:xfrm rot="5400000">
              <a:off x="4272069" y="3925676"/>
              <a:ext cx="739089" cy="1483096"/>
            </a:xfrm>
            <a:prstGeom prst="bentConnector3">
              <a:avLst/>
            </a:prstGeom>
            <a:ln w="31750">
              <a:solidFill>
                <a:schemeClr val="accent3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ravoúhlá spojnice 25"/>
            <p:cNvCxnSpPr>
              <a:stCxn id="7" idx="2"/>
              <a:endCxn id="10" idx="0"/>
            </p:cNvCxnSpPr>
            <p:nvPr/>
          </p:nvCxnSpPr>
          <p:spPr>
            <a:xfrm rot="16200000" flipH="1">
              <a:off x="5687520" y="3993320"/>
              <a:ext cx="739089" cy="1347807"/>
            </a:xfrm>
            <a:prstGeom prst="bentConnector3">
              <a:avLst/>
            </a:prstGeom>
            <a:ln w="31750">
              <a:solidFill>
                <a:schemeClr val="accent3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ravoúhlá spojnice 27"/>
            <p:cNvCxnSpPr>
              <a:stCxn id="7" idx="2"/>
              <a:endCxn id="11" idx="0"/>
            </p:cNvCxnSpPr>
            <p:nvPr/>
          </p:nvCxnSpPr>
          <p:spPr>
            <a:xfrm rot="16200000" flipH="1">
              <a:off x="7124000" y="2556840"/>
              <a:ext cx="697033" cy="4178711"/>
            </a:xfrm>
            <a:prstGeom prst="bentConnector3">
              <a:avLst/>
            </a:prstGeom>
            <a:ln w="31750">
              <a:solidFill>
                <a:schemeClr val="accent3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ovéPole 29"/>
          <p:cNvSpPr txBox="1"/>
          <p:nvPr/>
        </p:nvSpPr>
        <p:spPr>
          <a:xfrm>
            <a:off x="6615342" y="6415548"/>
            <a:ext cx="49178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00" dirty="0">
                <a:solidFill>
                  <a:srgbClr val="FFFFFF"/>
                </a:solidFill>
              </a:rPr>
              <a:t>ARMSTRONG, M. Řízení lidských zdrojů, 2002, str. 59 </a:t>
            </a:r>
          </a:p>
        </p:txBody>
      </p:sp>
    </p:spTree>
    <p:extLst>
      <p:ext uri="{BB962C8B-B14F-4D97-AF65-F5344CB8AC3E}">
        <p14:creationId xmlns:p14="http://schemas.microsoft.com/office/powerpoint/2010/main" val="286151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37302" y="825419"/>
            <a:ext cx="10156724" cy="520667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rgbClr val="FFFFFF"/>
                </a:solidFill>
              </a:rPr>
              <a:t>STRATEGIE ZÍSKÁVÁNÍ A VÝBĚRU LIDSKÝCH ZDROJŮ</a:t>
            </a:r>
            <a:endParaRPr lang="cs-CZ" sz="6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32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FF"/>
                </a:solidFill>
              </a:rPr>
              <a:t>STRATEGIE ZÍSKÁVÁNÍ A </a:t>
            </a:r>
            <a:r>
              <a:rPr lang="cs-CZ" dirty="0" smtClean="0">
                <a:solidFill>
                  <a:srgbClr val="FFFFFF"/>
                </a:solidFill>
              </a:rPr>
              <a:t>VÝBĚRU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804078" cy="4023360"/>
          </a:xfrm>
        </p:spPr>
        <p:txBody>
          <a:bodyPr/>
          <a:lstStyle/>
          <a:p>
            <a:r>
              <a:rPr lang="cs-CZ" dirty="0" smtClean="0"/>
              <a:t>- vychází z celkové strategie HR,</a:t>
            </a:r>
          </a:p>
          <a:p>
            <a:r>
              <a:rPr lang="cs-CZ" dirty="0" smtClean="0"/>
              <a:t>- v případě větších organizací zajištuje personalista, nebo oddělí náboru zaměstnanců </a:t>
            </a:r>
          </a:p>
          <a:p>
            <a:endParaRPr lang="cs-CZ" dirty="0"/>
          </a:p>
          <a:p>
            <a:r>
              <a:rPr lang="cs-CZ" dirty="0" smtClean="0"/>
              <a:t>ZÍSKÁVÁNÍ:</a:t>
            </a:r>
          </a:p>
          <a:p>
            <a:r>
              <a:rPr lang="cs-CZ" dirty="0" smtClean="0"/>
              <a:t>- rodina, přátele, doporučení,  </a:t>
            </a:r>
            <a:r>
              <a:rPr lang="cs-CZ" dirty="0" err="1" smtClean="0"/>
              <a:t>headhunting</a:t>
            </a:r>
            <a:endParaRPr lang="cs-CZ" dirty="0" smtClean="0"/>
          </a:p>
          <a:p>
            <a:r>
              <a:rPr lang="cs-CZ" dirty="0" smtClean="0"/>
              <a:t>- inzeráty v tisku,  pracovní veletrhy,  úřad práce, personální agentury, spolupráce s VŠ</a:t>
            </a:r>
          </a:p>
          <a:p>
            <a:r>
              <a:rPr lang="cs-CZ" dirty="0" smtClean="0"/>
              <a:t>- web firmy, pracovní portály,  sociální sítě, </a:t>
            </a:r>
            <a:r>
              <a:rPr lang="cs-CZ" b="1" dirty="0" err="1" smtClean="0"/>
              <a:t>LinkedIn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0079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645229"/>
            <a:ext cx="10547386" cy="4023360"/>
          </a:xfrm>
        </p:spPr>
        <p:txBody>
          <a:bodyPr>
            <a:normAutofit/>
          </a:bodyPr>
          <a:lstStyle/>
          <a:p>
            <a:r>
              <a:rPr lang="cs-CZ" dirty="0" smtClean="0"/>
              <a:t>„Lidé </a:t>
            </a:r>
            <a:r>
              <a:rPr lang="cs-CZ" dirty="0"/>
              <a:t>jsou klíčovým zdrojem organizace a výkon organizace v rozhodující </a:t>
            </a:r>
            <a:r>
              <a:rPr lang="cs-CZ" dirty="0" smtClean="0"/>
              <a:t>míře </a:t>
            </a:r>
            <a:r>
              <a:rPr lang="cs-CZ" dirty="0"/>
              <a:t>závisí právě na nich</a:t>
            </a:r>
            <a:r>
              <a:rPr lang="cs-CZ" dirty="0" smtClean="0"/>
              <a:t>.“</a:t>
            </a:r>
          </a:p>
          <a:p>
            <a:endParaRPr lang="cs-CZ" dirty="0"/>
          </a:p>
          <a:p>
            <a:r>
              <a:rPr lang="cs-CZ" dirty="0"/>
              <a:t>Řízení lidských zdrojů je definováno jako strategický a logicky promyšlený přístup k řízení toho </a:t>
            </a:r>
            <a:r>
              <a:rPr lang="cs-CZ" dirty="0" smtClean="0"/>
              <a:t>nejcennějšího</a:t>
            </a:r>
            <a:r>
              <a:rPr lang="cs-CZ" dirty="0"/>
              <a:t>, co organizace mají – lidí, kteří v organizaci pracují a kteří individuálně i kolektivně </a:t>
            </a:r>
            <a:r>
              <a:rPr lang="cs-CZ" dirty="0" smtClean="0"/>
              <a:t>přispívají </a:t>
            </a:r>
            <a:r>
              <a:rPr lang="cs-CZ" dirty="0"/>
              <a:t>k dosažení cílů organizace.“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 algn="r">
              <a:buNone/>
            </a:pPr>
            <a:r>
              <a:rPr lang="cs-CZ" sz="1200" dirty="0" smtClean="0"/>
              <a:t>ARMSTRONG</a:t>
            </a:r>
            <a:r>
              <a:rPr lang="cs-CZ" sz="1200" dirty="0"/>
              <a:t>, Michael. Řízení lidských zdrojů : Nejnovější trendy a postupy. </a:t>
            </a:r>
            <a:r>
              <a:rPr lang="cs-CZ" sz="1200" dirty="0" smtClean="0"/>
              <a:t>10.Praha </a:t>
            </a:r>
            <a:r>
              <a:rPr lang="cs-CZ" sz="1200" dirty="0"/>
              <a:t>: </a:t>
            </a:r>
            <a:r>
              <a:rPr lang="cs-CZ" sz="1200" dirty="0" err="1"/>
              <a:t>Grada</a:t>
            </a:r>
            <a:r>
              <a:rPr lang="cs-CZ" sz="1200" dirty="0"/>
              <a:t> </a:t>
            </a:r>
            <a:r>
              <a:rPr lang="cs-CZ" sz="1200" dirty="0" err="1"/>
              <a:t>Publishing</a:t>
            </a:r>
            <a:r>
              <a:rPr lang="cs-CZ" sz="1200" dirty="0"/>
              <a:t>, a.s., 2001. Řízení lidí, s. </a:t>
            </a:r>
            <a:r>
              <a:rPr lang="cs-CZ" sz="1200" dirty="0" smtClean="0"/>
              <a:t>39 / 27. </a:t>
            </a:r>
            <a:endParaRPr lang="cs-CZ" sz="1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69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- definování požadavků a pracovních podmínek</a:t>
            </a:r>
          </a:p>
          <a:p>
            <a:endParaRPr lang="cs-CZ" dirty="0"/>
          </a:p>
          <a:p>
            <a:r>
              <a:rPr lang="cs-CZ" dirty="0" smtClean="0"/>
              <a:t>- podmínky výběrového řízení (vzdělání, zkušenosti, jazyk atd.) </a:t>
            </a:r>
          </a:p>
          <a:p>
            <a:r>
              <a:rPr lang="cs-CZ" dirty="0" smtClean="0"/>
              <a:t>- životopis, reference</a:t>
            </a:r>
          </a:p>
          <a:p>
            <a:r>
              <a:rPr lang="cs-CZ" dirty="0" smtClean="0"/>
              <a:t>- zpracovaný „úkol“ (koncepci, případová studie, ukázky dosavadní práce)</a:t>
            </a:r>
          </a:p>
          <a:p>
            <a:r>
              <a:rPr lang="cs-CZ" dirty="0" smtClean="0"/>
              <a:t>- testování (znalosti – odborné, IT, jazyk atd., psychologické testy)</a:t>
            </a:r>
          </a:p>
          <a:p>
            <a:r>
              <a:rPr lang="cs-CZ" dirty="0" smtClean="0"/>
              <a:t>- osobní pohovor (řízený pohovor)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assessment</a:t>
            </a:r>
            <a:r>
              <a:rPr lang="cs-CZ" dirty="0" smtClean="0"/>
              <a:t> centra (doplněné řízeným pohovorem a psychologickými testy)</a:t>
            </a:r>
          </a:p>
          <a:p>
            <a:r>
              <a:rPr lang="cs-CZ" dirty="0" smtClean="0"/>
              <a:t>- testování „on </a:t>
            </a:r>
            <a:r>
              <a:rPr lang="cs-CZ" dirty="0" err="1" smtClean="0"/>
              <a:t>job</a:t>
            </a:r>
            <a:r>
              <a:rPr lang="cs-CZ" dirty="0" smtClean="0"/>
              <a:t>“ (vhodné pro technické práce)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76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mentoring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5491" y="2157212"/>
            <a:ext cx="9720073" cy="4023360"/>
          </a:xfrm>
        </p:spPr>
        <p:txBody>
          <a:bodyPr/>
          <a:lstStyle/>
          <a:p>
            <a:r>
              <a:rPr lang="cs-CZ" dirty="0" err="1"/>
              <a:t>Mentoring</a:t>
            </a:r>
            <a:r>
              <a:rPr lang="cs-CZ" dirty="0"/>
              <a:t> je proces, skrze nějž se dostává mladším a méně zkušeným lidem (tzv. </a:t>
            </a:r>
            <a:r>
              <a:rPr lang="cs-CZ" dirty="0" err="1"/>
              <a:t>mentees</a:t>
            </a:r>
            <a:r>
              <a:rPr lang="cs-CZ" dirty="0"/>
              <a:t>) podpory, rad a přátelství, které jim má umožnit nastartovat kariéru a uspět v pracovním životě nebo ve studiu</a:t>
            </a:r>
            <a:r>
              <a:rPr lang="cs-CZ" dirty="0" smtClean="0"/>
              <a:t>.</a:t>
            </a:r>
          </a:p>
          <a:p>
            <a:endParaRPr lang="cs-CZ" b="1" dirty="0"/>
          </a:p>
          <a:p>
            <a:r>
              <a:rPr lang="cs-CZ" dirty="0" smtClean="0"/>
              <a:t>Pozitivní </a:t>
            </a:r>
            <a:r>
              <a:rPr lang="cs-CZ" dirty="0"/>
              <a:t>mentorování, kdy kompetentní a zkušená osoba poskytuje profesní i studijní a osobnostní podporu, poradenství, vedení, patronát, předávání vědomostí a dovedností osobě služebně mladší s cílem usnadnit jí komplexní osobnostní, edukativní a profesní </a:t>
            </a:r>
            <a:r>
              <a:rPr lang="cs-CZ" dirty="0" smtClean="0"/>
              <a:t>rozvoj . </a:t>
            </a:r>
          </a:p>
          <a:p>
            <a:endParaRPr lang="cs-CZ" dirty="0"/>
          </a:p>
          <a:p>
            <a:pPr algn="r"/>
            <a:r>
              <a:rPr lang="cs-CZ" dirty="0" smtClean="0"/>
              <a:t>(</a:t>
            </a:r>
            <a:r>
              <a:rPr lang="cs-CZ" dirty="0"/>
              <a:t>prof</a:t>
            </a:r>
            <a:r>
              <a:rPr lang="cs-CZ" dirty="0" smtClean="0"/>
              <a:t>. PhDr. Rudolf Kohoutek, </a:t>
            </a:r>
            <a:r>
              <a:rPr lang="cs-CZ" dirty="0" err="1" smtClean="0"/>
              <a:t>CSc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18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24128" y="737419"/>
            <a:ext cx="10037162" cy="51324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rgbClr val="FFFFFF"/>
                </a:solidFill>
              </a:rPr>
              <a:t>STRATEGIE ROZVOJE LIDSKÝCH ZDROJŮ</a:t>
            </a:r>
            <a:endParaRPr lang="cs-CZ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88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 lidských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6643" y="1764683"/>
            <a:ext cx="10509112" cy="4552750"/>
          </a:xfrm>
        </p:spPr>
        <p:txBody>
          <a:bodyPr>
            <a:normAutofit fontScale="92500"/>
          </a:bodyPr>
          <a:lstStyle/>
          <a:p>
            <a:r>
              <a:rPr lang="cs-CZ" dirty="0"/>
              <a:t>„Rozvoj lidských </a:t>
            </a:r>
            <a:r>
              <a:rPr lang="cs-CZ" dirty="0" smtClean="0"/>
              <a:t>zdrojů </a:t>
            </a:r>
            <a:r>
              <a:rPr lang="cs-CZ" dirty="0"/>
              <a:t>spočívá v poskytování </a:t>
            </a:r>
            <a:r>
              <a:rPr lang="cs-CZ" dirty="0" smtClean="0"/>
              <a:t>příležitosti </a:t>
            </a:r>
            <a:r>
              <a:rPr lang="cs-CZ" dirty="0"/>
              <a:t>k učení, rozvoji a odbornému vzdělávání za účelem </a:t>
            </a:r>
            <a:r>
              <a:rPr lang="cs-CZ" dirty="0" smtClean="0"/>
              <a:t>zlepšení </a:t>
            </a:r>
            <a:r>
              <a:rPr lang="cs-CZ" dirty="0"/>
              <a:t>výkonu jedince, týmu i organizace</a:t>
            </a:r>
            <a:r>
              <a:rPr lang="cs-CZ" dirty="0" smtClean="0"/>
              <a:t>.“</a:t>
            </a:r>
          </a:p>
          <a:p>
            <a:endParaRPr lang="cs-CZ" dirty="0"/>
          </a:p>
          <a:p>
            <a:r>
              <a:rPr lang="cs-CZ" dirty="0" smtClean="0"/>
              <a:t>Klíčové složky rozvoje zaměstnanců (</a:t>
            </a:r>
            <a:r>
              <a:rPr lang="cs-CZ" dirty="0" err="1" smtClean="0"/>
              <a:t>Amrstrong</a:t>
            </a:r>
            <a:r>
              <a:rPr lang="cs-CZ" dirty="0" smtClean="0"/>
              <a:t> 2001)</a:t>
            </a:r>
            <a:endParaRPr lang="cs-CZ" dirty="0"/>
          </a:p>
          <a:p>
            <a:r>
              <a:rPr lang="cs-CZ" b="1" dirty="0">
                <a:solidFill>
                  <a:schemeClr val="accent3"/>
                </a:solidFill>
              </a:rPr>
              <a:t>- „Učení se </a:t>
            </a:r>
            <a:r>
              <a:rPr lang="cs-CZ" dirty="0"/>
              <a:t>– relativně permanentní změna v chování, ke které dochází v důsledku </a:t>
            </a:r>
            <a:r>
              <a:rPr lang="cs-CZ" dirty="0" smtClean="0"/>
              <a:t>praxe </a:t>
            </a:r>
            <a:r>
              <a:rPr lang="cs-CZ" dirty="0"/>
              <a:t>nebo zkušeností.</a:t>
            </a:r>
          </a:p>
          <a:p>
            <a:r>
              <a:rPr lang="cs-CZ" b="1" dirty="0">
                <a:solidFill>
                  <a:schemeClr val="accent3"/>
                </a:solidFill>
              </a:rPr>
              <a:t>- Vzdělávání </a:t>
            </a:r>
            <a:r>
              <a:rPr lang="cs-CZ" dirty="0"/>
              <a:t>– rozvoj znalostí, hodnot a vědomostí </a:t>
            </a:r>
            <a:r>
              <a:rPr lang="cs-CZ" dirty="0" smtClean="0"/>
              <a:t>požadovaných </a:t>
            </a:r>
            <a:r>
              <a:rPr lang="cs-CZ" dirty="0"/>
              <a:t>obecně ve všech </a:t>
            </a:r>
            <a:r>
              <a:rPr lang="cs-CZ" dirty="0" smtClean="0"/>
              <a:t>oblastech </a:t>
            </a:r>
            <a:r>
              <a:rPr lang="cs-CZ" dirty="0"/>
              <a:t>ž</a:t>
            </a:r>
            <a:r>
              <a:rPr lang="cs-CZ" dirty="0" smtClean="0"/>
              <a:t>ivota</a:t>
            </a:r>
            <a:r>
              <a:rPr lang="cs-CZ" dirty="0"/>
              <a:t>.</a:t>
            </a:r>
          </a:p>
          <a:p>
            <a:r>
              <a:rPr lang="cs-CZ" b="1" dirty="0">
                <a:solidFill>
                  <a:schemeClr val="accent3"/>
                </a:solidFill>
              </a:rPr>
              <a:t>- Rozvoj </a:t>
            </a:r>
            <a:r>
              <a:rPr lang="cs-CZ" dirty="0"/>
              <a:t>– růst nebo realizace osobních schopností a potenciálu prostřednictvím </a:t>
            </a:r>
            <a:r>
              <a:rPr lang="cs-CZ" dirty="0" smtClean="0"/>
              <a:t>nabízejících </a:t>
            </a:r>
            <a:r>
              <a:rPr lang="cs-CZ" dirty="0"/>
              <a:t>se vzdělávacích akcí a praxe.</a:t>
            </a:r>
          </a:p>
          <a:p>
            <a:r>
              <a:rPr lang="cs-CZ" b="1" dirty="0">
                <a:solidFill>
                  <a:schemeClr val="accent3"/>
                </a:solidFill>
              </a:rPr>
              <a:t>- Odborné vzdělávání (výcvik) </a:t>
            </a:r>
            <a:r>
              <a:rPr lang="cs-CZ" dirty="0"/>
              <a:t>– plánované a systematické formování chování pomocí </a:t>
            </a:r>
            <a:r>
              <a:rPr lang="cs-CZ" dirty="0" smtClean="0"/>
              <a:t>příležitostí </a:t>
            </a:r>
            <a:r>
              <a:rPr lang="cs-CZ" dirty="0"/>
              <a:t>k učení, vzdělávacích akcí, programů a instrukcí, které jedincům </a:t>
            </a:r>
            <a:r>
              <a:rPr lang="cs-CZ" dirty="0" smtClean="0"/>
              <a:t>umožňují dosáhnout </a:t>
            </a:r>
            <a:r>
              <a:rPr lang="cs-CZ" dirty="0"/>
              <a:t>takové úrovně znalostí, dovedností a schopností, aby mohli svou práci </a:t>
            </a:r>
            <a:r>
              <a:rPr lang="cs-CZ" dirty="0" smtClean="0"/>
              <a:t>vykonávat </a:t>
            </a:r>
            <a:r>
              <a:rPr lang="cs-CZ" dirty="0"/>
              <a:t>efektivně.“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123471" y="6317433"/>
            <a:ext cx="48374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00" dirty="0"/>
              <a:t>ARMSTRONG, M. Řízení lidských zdrojů. 2001. s. 465.</a:t>
            </a:r>
          </a:p>
        </p:txBody>
      </p:sp>
    </p:spTree>
    <p:extLst>
      <p:ext uri="{BB962C8B-B14F-4D97-AF65-F5344CB8AC3E}">
        <p14:creationId xmlns:p14="http://schemas.microsoft.com/office/powerpoint/2010/main" val="359100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vzdělávání, rozvoj,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1858296"/>
            <a:ext cx="10818828" cy="4023360"/>
          </a:xfrm>
        </p:spPr>
        <p:txBody>
          <a:bodyPr/>
          <a:lstStyle/>
          <a:p>
            <a:r>
              <a:rPr lang="cs-CZ" b="1" dirty="0">
                <a:solidFill>
                  <a:schemeClr val="accent3"/>
                </a:solidFill>
              </a:rPr>
              <a:t>Vzdělávání</a:t>
            </a:r>
            <a:r>
              <a:rPr lang="cs-CZ" dirty="0"/>
              <a:t> je chápáno jako „organizovaný a institucionalizovaný způsob učení“. Aktivity </a:t>
            </a:r>
            <a:r>
              <a:rPr lang="cs-CZ" dirty="0" smtClean="0"/>
              <a:t>zaměřené </a:t>
            </a:r>
            <a:r>
              <a:rPr lang="cs-CZ" dirty="0"/>
              <a:t>na vzdělávání mají vždy přesně určený svůj začátek a konec. </a:t>
            </a:r>
            <a:endParaRPr lang="cs-CZ" dirty="0" smtClean="0"/>
          </a:p>
          <a:p>
            <a:r>
              <a:rPr lang="cs-CZ" b="1" dirty="0" smtClean="0">
                <a:solidFill>
                  <a:schemeClr val="accent2"/>
                </a:solidFill>
              </a:rPr>
              <a:t>Rozvoj</a:t>
            </a:r>
            <a:r>
              <a:rPr lang="cs-CZ" dirty="0" smtClean="0"/>
              <a:t> </a:t>
            </a:r>
            <a:r>
              <a:rPr lang="cs-CZ" dirty="0"/>
              <a:t>zahrnuje vedle </a:t>
            </a:r>
            <a:r>
              <a:rPr lang="cs-CZ" dirty="0" smtClean="0"/>
              <a:t>vzdělávání </a:t>
            </a:r>
            <a:r>
              <a:rPr lang="cs-CZ" dirty="0"/>
              <a:t>i další učení se vedoucí k žádoucí změně. </a:t>
            </a:r>
            <a:endParaRPr lang="cs-CZ" dirty="0" smtClean="0"/>
          </a:p>
          <a:p>
            <a:r>
              <a:rPr lang="cs-CZ" b="1" dirty="0" smtClean="0">
                <a:solidFill>
                  <a:schemeClr val="accent1"/>
                </a:solidFill>
              </a:rPr>
              <a:t>Učení </a:t>
            </a:r>
            <a:r>
              <a:rPr lang="cs-CZ" dirty="0"/>
              <a:t>se potom zahrnuje i nežádoucí </a:t>
            </a:r>
            <a:r>
              <a:rPr lang="cs-CZ" dirty="0" smtClean="0"/>
              <a:t>učení</a:t>
            </a:r>
            <a:r>
              <a:rPr lang="cs-CZ" dirty="0"/>
              <a:t>, které se nedá považovat za rozvoj, např. kouření.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842" y="3869976"/>
            <a:ext cx="6310642" cy="280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66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vzdělávacích aktivit v organizaci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32039"/>
            <a:ext cx="10582853" cy="455725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schemeClr val="accent4"/>
                </a:solidFill>
              </a:rPr>
              <a:t>- tréninkové </a:t>
            </a:r>
            <a:r>
              <a:rPr lang="cs-CZ" sz="2400" b="1" dirty="0">
                <a:solidFill>
                  <a:schemeClr val="accent4"/>
                </a:solidFill>
              </a:rPr>
              <a:t>(„výcviky a školení“) </a:t>
            </a:r>
            <a:r>
              <a:rPr lang="cs-CZ" dirty="0"/>
              <a:t>– vzdělávací aktivity zaměřené na „získávání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specifických znalostí a dovedností aktuálně potřebných pro kompetentní vývoj, tj.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směřující vlastně k doplnění chybějících znalostí a dovedností, které by ovšem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v konečném důsledku také měly vést ke změnám v pracovním chování a </a:t>
            </a:r>
            <a:r>
              <a:rPr lang="cs-CZ" dirty="0" smtClean="0"/>
              <a:t>návycích. Častěji jednorázová školení.</a:t>
            </a:r>
          </a:p>
          <a:p>
            <a:endParaRPr lang="cs-CZ" b="1" dirty="0" smtClean="0">
              <a:solidFill>
                <a:schemeClr val="accent3"/>
              </a:solidFill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schemeClr val="accent3"/>
                </a:solidFill>
              </a:rPr>
              <a:t>- rozvojové </a:t>
            </a:r>
            <a:r>
              <a:rPr lang="cs-CZ" sz="2400" b="1" dirty="0">
                <a:solidFill>
                  <a:schemeClr val="accent3"/>
                </a:solidFill>
              </a:rPr>
              <a:t>kurzy nebo programy </a:t>
            </a:r>
            <a:r>
              <a:rPr lang="cs-CZ" dirty="0"/>
              <a:t>– vzdělávací aktivity zaměřené na budoucí potřeby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přispívající k seberealizaci pracovníků, které se obvykle týkají pouze vybraných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 smtClean="0"/>
              <a:t>pracovníků</a:t>
            </a:r>
            <a:r>
              <a:rPr lang="cs-CZ" dirty="0"/>
              <a:t> </a:t>
            </a:r>
            <a:r>
              <a:rPr lang="cs-CZ" dirty="0" smtClean="0"/>
              <a:t>(firemní MBA, koučování, </a:t>
            </a:r>
            <a:r>
              <a:rPr lang="cs-CZ" dirty="0" err="1" smtClean="0"/>
              <a:t>trainee</a:t>
            </a:r>
            <a:r>
              <a:rPr lang="cs-CZ" dirty="0"/>
              <a:t> </a:t>
            </a:r>
            <a:r>
              <a:rPr lang="cs-CZ" dirty="0" smtClean="0"/>
              <a:t>atd.)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b="1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b="1" dirty="0" smtClean="0"/>
              <a:t>POZOR  na měřitelné metriky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50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759833" cy="1499616"/>
          </a:xfrm>
        </p:spPr>
        <p:txBody>
          <a:bodyPr/>
          <a:lstStyle/>
          <a:p>
            <a:r>
              <a:rPr lang="cs-CZ" dirty="0" smtClean="0"/>
              <a:t>systematický </a:t>
            </a:r>
            <a:r>
              <a:rPr lang="cs-CZ" dirty="0"/>
              <a:t>přístupu ke vzdělávání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931" y="1744751"/>
            <a:ext cx="5554223" cy="4900786"/>
          </a:xfrm>
        </p:spPr>
      </p:pic>
    </p:spTree>
    <p:extLst>
      <p:ext uri="{BB962C8B-B14F-4D97-AF65-F5344CB8AC3E}">
        <p14:creationId xmlns:p14="http://schemas.microsoft.com/office/powerpoint/2010/main" val="184296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mentoring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982" y="262007"/>
            <a:ext cx="7749966" cy="6312191"/>
          </a:xfrm>
        </p:spPr>
      </p:pic>
    </p:spTree>
    <p:extLst>
      <p:ext uri="{BB962C8B-B14F-4D97-AF65-F5344CB8AC3E}">
        <p14:creationId xmlns:p14="http://schemas.microsoft.com/office/powerpoint/2010/main" val="76286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528" y="5116286"/>
            <a:ext cx="4157471" cy="1465216"/>
          </a:xfrm>
        </p:spPr>
        <p:txBody>
          <a:bodyPr/>
          <a:lstStyle/>
          <a:p>
            <a:endParaRPr lang="cs-CZ" dirty="0"/>
          </a:p>
          <a:p>
            <a:r>
              <a:rPr lang="cs-CZ" dirty="0" smtClean="0"/>
              <a:t>rozhovor / elektronicky</a:t>
            </a:r>
          </a:p>
          <a:p>
            <a:r>
              <a:rPr lang="cs-CZ" dirty="0" smtClean="0"/>
              <a:t>anonymní / neanonymní dotazník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770086" y="153730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543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Vzdělávací aktivitu je možno hodnotit ze dvou pohledů: </a:t>
            </a:r>
          </a:p>
          <a:p>
            <a:r>
              <a:rPr lang="cs-CZ" dirty="0"/>
              <a:t>- </a:t>
            </a:r>
            <a:r>
              <a:rPr lang="cs-CZ" b="1" dirty="0">
                <a:solidFill>
                  <a:schemeClr val="accent3"/>
                </a:solidFill>
              </a:rPr>
              <a:t>z pohledu manažera </a:t>
            </a:r>
            <a:r>
              <a:rPr lang="cs-CZ" dirty="0"/>
              <a:t>vzhledem k dopadu na rozvoj zaměstnance, </a:t>
            </a:r>
            <a:r>
              <a:rPr lang="cs-CZ" dirty="0" smtClean="0"/>
              <a:t>tzn</a:t>
            </a:r>
            <a:r>
              <a:rPr lang="cs-CZ" dirty="0"/>
              <a:t>. jak bylo školení úspěšné z pohledu nových znalostí, které </a:t>
            </a:r>
            <a:r>
              <a:rPr lang="cs-CZ" dirty="0" smtClean="0"/>
              <a:t>zaměstnanec </a:t>
            </a:r>
            <a:r>
              <a:rPr lang="cs-CZ" dirty="0"/>
              <a:t>aplikuje v pracovním </a:t>
            </a:r>
            <a:r>
              <a:rPr lang="cs-CZ" dirty="0" smtClean="0"/>
              <a:t>procesu</a:t>
            </a:r>
            <a:r>
              <a:rPr lang="cs-CZ" dirty="0"/>
              <a:t>.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- </a:t>
            </a:r>
            <a:r>
              <a:rPr lang="cs-CZ" b="1" dirty="0">
                <a:solidFill>
                  <a:schemeClr val="accent3"/>
                </a:solidFill>
              </a:rPr>
              <a:t>z pohledu zaměstnance </a:t>
            </a:r>
            <a:r>
              <a:rPr lang="cs-CZ" dirty="0"/>
              <a:t>jako účastníka vzdělávací aktivity.  </a:t>
            </a:r>
            <a:r>
              <a:rPr lang="cs-CZ" dirty="0" smtClean="0"/>
              <a:t>Prostředí, lektor, obsah kurzu, aktivity, získané znalosti.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sz="5400" dirty="0"/>
              <a:t>vyhodnocování vzdělávání a rozvoje </a:t>
            </a:r>
            <a:r>
              <a:rPr lang="cs-CZ" sz="5400" dirty="0" smtClean="0"/>
              <a:t>zaměstnanců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975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lidské zdroje / HUMAN RESOURCES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990"/>
          <a:stretch/>
        </p:blipFill>
        <p:spPr>
          <a:xfrm>
            <a:off x="0" y="2424174"/>
            <a:ext cx="12192000" cy="3932380"/>
          </a:xfrm>
        </p:spPr>
      </p:pic>
    </p:spTree>
    <p:extLst>
      <p:ext uri="{BB962C8B-B14F-4D97-AF65-F5344CB8AC3E}">
        <p14:creationId xmlns:p14="http://schemas.microsoft.com/office/powerpoint/2010/main" val="73711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Kirkpatrickův</a:t>
            </a:r>
            <a:r>
              <a:rPr lang="cs-CZ" dirty="0"/>
              <a:t> </a:t>
            </a:r>
            <a:r>
              <a:rPr lang="cs-CZ" dirty="0" err="1"/>
              <a:t>čtyřúrovňový</a:t>
            </a:r>
            <a:r>
              <a:rPr lang="cs-CZ" dirty="0"/>
              <a:t> model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97100"/>
              </p:ext>
            </p:extLst>
          </p:nvPr>
        </p:nvGraphicFramePr>
        <p:xfrm>
          <a:off x="1023937" y="1872344"/>
          <a:ext cx="10123033" cy="4436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463143" y="6477000"/>
            <a:ext cx="8011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Kirkpatrick partners : The one and only Kirkpatrick [online]. </a:t>
            </a:r>
            <a:r>
              <a:rPr lang="en-US" sz="1000" dirty="0" smtClean="0"/>
              <a:t>201</a:t>
            </a:r>
            <a:r>
              <a:rPr lang="cs-CZ" sz="1000" dirty="0" smtClean="0"/>
              <a:t>4</a:t>
            </a:r>
            <a:r>
              <a:rPr lang="en-US" sz="1000" dirty="0" smtClean="0"/>
              <a:t> </a:t>
            </a:r>
            <a:r>
              <a:rPr lang="en-US" sz="1000" dirty="0"/>
              <a:t>[cit. </a:t>
            </a:r>
            <a:r>
              <a:rPr lang="en-US" sz="1000" dirty="0" smtClean="0"/>
              <a:t>201</a:t>
            </a:r>
            <a:r>
              <a:rPr lang="cs-CZ" sz="1000" dirty="0" smtClean="0"/>
              <a:t>4</a:t>
            </a:r>
            <a:r>
              <a:rPr lang="en-US" sz="1000" dirty="0" smtClean="0"/>
              <a:t>-</a:t>
            </a:r>
            <a:r>
              <a:rPr lang="cs-CZ" sz="1000" dirty="0" smtClean="0"/>
              <a:t>10-29</a:t>
            </a:r>
            <a:r>
              <a:rPr lang="en-US" sz="1000" dirty="0" smtClean="0"/>
              <a:t>].</a:t>
            </a:r>
            <a:r>
              <a:rPr lang="cs-CZ" sz="1000" dirty="0" smtClean="0"/>
              <a:t> </a:t>
            </a:r>
            <a:r>
              <a:rPr lang="en-US" sz="1000" dirty="0" err="1" smtClean="0"/>
              <a:t>Dostupné</a:t>
            </a:r>
            <a:r>
              <a:rPr lang="en-US" sz="1000" dirty="0" smtClean="0"/>
              <a:t> </a:t>
            </a:r>
            <a:r>
              <a:rPr lang="en-US" sz="1000" dirty="0"/>
              <a:t>z WWW</a:t>
            </a:r>
            <a:r>
              <a:rPr lang="en-US" sz="1000" dirty="0" smtClean="0"/>
              <a:t>:</a:t>
            </a:r>
            <a:r>
              <a:rPr lang="cs-CZ" sz="1000" dirty="0" smtClean="0"/>
              <a:t> </a:t>
            </a:r>
            <a:r>
              <a:rPr lang="en-US" sz="1000" dirty="0" smtClean="0"/>
              <a:t>&lt;</a:t>
            </a:r>
            <a:r>
              <a:rPr lang="en-US" sz="1000" dirty="0"/>
              <a:t>http://www.kirkpatrickpartners.com&gt;.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965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24127" y="796413"/>
            <a:ext cx="10110905" cy="53536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rgbClr val="FFFFFF"/>
                </a:solidFill>
              </a:rPr>
              <a:t>STRATEGIE ODMĚŇOVÁNÍ</a:t>
            </a:r>
            <a:endParaRPr lang="cs-CZ" sz="6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53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odměňování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73044"/>
            <a:ext cx="9720073" cy="467524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chemeClr val="accent3"/>
                </a:solidFill>
              </a:rPr>
              <a:t>FUKNCE STRATEGIE ODMĚŇOVÁNÍ:</a:t>
            </a:r>
          </a:p>
          <a:p>
            <a:r>
              <a:rPr lang="cs-CZ" dirty="0" smtClean="0"/>
              <a:t>- motivace pro  uchazeče o zaměstnání</a:t>
            </a:r>
          </a:p>
          <a:p>
            <a:r>
              <a:rPr lang="cs-CZ" dirty="0" smtClean="0"/>
              <a:t>- motivace pro stávající zaměstnance</a:t>
            </a:r>
          </a:p>
          <a:p>
            <a:r>
              <a:rPr lang="cs-CZ" dirty="0" smtClean="0"/>
              <a:t>- objektivní</a:t>
            </a:r>
          </a:p>
          <a:p>
            <a:r>
              <a:rPr lang="cs-CZ" dirty="0" smtClean="0"/>
              <a:t>- být v souladu s hodnotami organizace, vnitřní kulturou a  právními normami</a:t>
            </a:r>
          </a:p>
          <a:p>
            <a:endParaRPr lang="cs-CZ" dirty="0"/>
          </a:p>
          <a:p>
            <a:r>
              <a:rPr lang="cs-CZ" b="1" dirty="0" smtClean="0">
                <a:solidFill>
                  <a:schemeClr val="accent2"/>
                </a:solidFill>
              </a:rPr>
              <a:t>POLOŽKY STRATEGIE:</a:t>
            </a:r>
          </a:p>
          <a:p>
            <a:r>
              <a:rPr lang="cs-CZ" dirty="0" smtClean="0"/>
              <a:t>- vnitřní mzdová struktura</a:t>
            </a:r>
          </a:p>
          <a:p>
            <a:r>
              <a:rPr lang="cs-CZ" dirty="0" smtClean="0"/>
              <a:t>- nastavení reálných mezd na mzdovou strukturu</a:t>
            </a:r>
          </a:p>
          <a:p>
            <a:r>
              <a:rPr lang="cs-CZ" dirty="0" smtClean="0"/>
              <a:t>- placení individuálního zaměstnance</a:t>
            </a:r>
          </a:p>
          <a:p>
            <a:r>
              <a:rPr lang="cs-CZ" dirty="0" smtClean="0"/>
              <a:t>- vyplácení odměň, bonusů či podílu na zisku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zaměstnanecnké</a:t>
            </a:r>
            <a:r>
              <a:rPr lang="cs-CZ" dirty="0" smtClean="0"/>
              <a:t> výhody - benefity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294672" y="6309360"/>
            <a:ext cx="6386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Odměňování jako strategický systém dlouhodobé motivace zaměstnanců. [online]. [cit. 2014-10-30]. Dostupné z: http://www.integrity-consulting.cz/publ_odmenovani.php</a:t>
            </a:r>
          </a:p>
        </p:txBody>
      </p:sp>
    </p:spTree>
    <p:extLst>
      <p:ext uri="{BB962C8B-B14F-4D97-AF65-F5344CB8AC3E}">
        <p14:creationId xmlns:p14="http://schemas.microsoft.com/office/powerpoint/2010/main" val="308574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46786"/>
            <a:ext cx="9720073" cy="451300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- finanční</a:t>
            </a:r>
          </a:p>
          <a:p>
            <a:r>
              <a:rPr lang="cs-CZ" dirty="0" smtClean="0"/>
              <a:t>- benefit</a:t>
            </a:r>
          </a:p>
          <a:p>
            <a:r>
              <a:rPr lang="cs-CZ" dirty="0" smtClean="0"/>
              <a:t>- firemní kultura vyjádřená v kvalitě vůdců nebo manažerského </a:t>
            </a:r>
            <a:r>
              <a:rPr lang="cs-CZ" dirty="0" err="1" smtClean="0"/>
              <a:t>stuylu</a:t>
            </a:r>
            <a:endParaRPr lang="cs-CZ" dirty="0" smtClean="0"/>
          </a:p>
          <a:p>
            <a:r>
              <a:rPr lang="cs-CZ" dirty="0" smtClean="0"/>
              <a:t>- pracovní prostředí</a:t>
            </a:r>
          </a:p>
          <a:p>
            <a:r>
              <a:rPr lang="cs-CZ" dirty="0" smtClean="0"/>
              <a:t>- obsah práce</a:t>
            </a:r>
          </a:p>
          <a:p>
            <a:r>
              <a:rPr lang="cs-CZ" dirty="0" smtClean="0"/>
              <a:t>- kariérní možnosti</a:t>
            </a:r>
          </a:p>
          <a:p>
            <a:r>
              <a:rPr lang="cs-CZ" dirty="0" smtClean="0"/>
              <a:t>- reputace firmy</a:t>
            </a:r>
          </a:p>
          <a:p>
            <a:r>
              <a:rPr lang="cs-CZ" dirty="0" smtClean="0"/>
              <a:t>- možnosti rozvoje a vzdělávání atd.</a:t>
            </a:r>
          </a:p>
          <a:p>
            <a:endParaRPr lang="cs-CZ" dirty="0"/>
          </a:p>
          <a:p>
            <a:pPr algn="r"/>
            <a:r>
              <a:rPr lang="cs-CZ" sz="1100" dirty="0"/>
              <a:t>PWC: Odměňování má důležitou roli při motivaci zaměstnanců. [online]. [cit. 2014-10-30]. Dostupné z: http://www.pwc.com/cz/cs/clanky-2010/odmenovani-ma-dulezitou-roli-pri-motivaci-zamestnancu.jhtml</a:t>
            </a:r>
            <a:endParaRPr lang="cs-CZ" sz="11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9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24128" y="818830"/>
            <a:ext cx="10199395" cy="53459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solidFill>
                  <a:srgbClr val="FFFFFF"/>
                </a:solidFill>
              </a:rPr>
              <a:t>STRATEGIE PRACOVNÍCH VZTAHŮ</a:t>
            </a:r>
            <a:endParaRPr lang="cs-CZ" sz="5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96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427"/>
          <a:stretch/>
        </p:blipFill>
        <p:spPr>
          <a:xfrm>
            <a:off x="1894114" y="283909"/>
            <a:ext cx="7587344" cy="6307608"/>
          </a:xfrm>
        </p:spPr>
      </p:pic>
    </p:spTree>
    <p:extLst>
      <p:ext uri="{BB962C8B-B14F-4D97-AF65-F5344CB8AC3E}">
        <p14:creationId xmlns:p14="http://schemas.microsoft.com/office/powerpoint/2010/main" val="56017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Budování vztahů musí být řízená činnost v návaznosti na firemní kulturu</a:t>
            </a:r>
          </a:p>
          <a:p>
            <a:endParaRPr lang="cs-CZ" dirty="0" smtClean="0"/>
          </a:p>
          <a:p>
            <a:r>
              <a:rPr lang="cs-CZ" dirty="0" smtClean="0"/>
              <a:t>Pracuje s názory a způsoby chování managementu, </a:t>
            </a:r>
            <a:r>
              <a:rPr lang="cs-CZ" dirty="0" err="1" smtClean="0"/>
              <a:t>praocovníků</a:t>
            </a:r>
            <a:r>
              <a:rPr lang="cs-CZ" dirty="0" smtClean="0"/>
              <a:t>, odborů a ostatních zainteresovaných stran.</a:t>
            </a:r>
          </a:p>
          <a:p>
            <a:endParaRPr lang="cs-CZ" dirty="0"/>
          </a:p>
          <a:p>
            <a:r>
              <a:rPr lang="cs-CZ" dirty="0" smtClean="0"/>
              <a:t>Existuje  silná souvislost mezi řízením lidských zdrojů  na jedné straně a </a:t>
            </a:r>
            <a:r>
              <a:rPr lang="cs-CZ" dirty="0" err="1" smtClean="0"/>
              <a:t>vpostoji</a:t>
            </a:r>
            <a:r>
              <a:rPr lang="cs-CZ" dirty="0" smtClean="0"/>
              <a:t> pracovníků a výkonem pracoviště na straně druhé  (Armstrong 2011)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09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7200" dirty="0" smtClean="0"/>
              <a:t>formální x  neformální</a:t>
            </a:r>
          </a:p>
          <a:p>
            <a:r>
              <a:rPr lang="cs-CZ" sz="7200" dirty="0" smtClean="0"/>
              <a:t>individuální x  kolektivní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85468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528" y="5116286"/>
            <a:ext cx="4157471" cy="1465216"/>
          </a:xfrm>
        </p:spPr>
        <p:txBody>
          <a:bodyPr/>
          <a:lstStyle/>
          <a:p>
            <a:endParaRPr lang="cs-CZ" dirty="0"/>
          </a:p>
          <a:p>
            <a:r>
              <a:rPr lang="cs-CZ" dirty="0" smtClean="0"/>
              <a:t>rozhovor / elektronicky</a:t>
            </a:r>
          </a:p>
          <a:p>
            <a:r>
              <a:rPr lang="cs-CZ" dirty="0" smtClean="0"/>
              <a:t>anonymní / neanonymní dotazník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770086" y="153730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42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Celopodnikové průzkumy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1886" y="1926771"/>
            <a:ext cx="11223171" cy="4615543"/>
          </a:xfrm>
        </p:spPr>
        <p:txBody>
          <a:bodyPr>
            <a:normAutofit fontScale="62500" lnSpcReduction="20000"/>
          </a:bodyPr>
          <a:lstStyle/>
          <a:p>
            <a:endParaRPr lang="cs-CZ" sz="3800" dirty="0" smtClean="0"/>
          </a:p>
          <a:p>
            <a:r>
              <a:rPr lang="cs-CZ" sz="3800" b="1" dirty="0" smtClean="0">
                <a:solidFill>
                  <a:schemeClr val="accent2"/>
                </a:solidFill>
              </a:rPr>
              <a:t>- použití strukturovaných dotazníků</a:t>
            </a:r>
          </a:p>
          <a:p>
            <a:r>
              <a:rPr lang="cs-CZ" sz="3800" b="1" dirty="0" smtClean="0">
                <a:solidFill>
                  <a:schemeClr val="accent2"/>
                </a:solidFill>
              </a:rPr>
              <a:t>- rozhovory</a:t>
            </a:r>
          </a:p>
          <a:p>
            <a:r>
              <a:rPr lang="cs-CZ" sz="3800" dirty="0" smtClean="0">
                <a:solidFill>
                  <a:schemeClr val="accent2"/>
                </a:solidFill>
              </a:rPr>
              <a:t>-</a:t>
            </a:r>
            <a:r>
              <a:rPr lang="cs-CZ" sz="3800" dirty="0" smtClean="0"/>
              <a:t> </a:t>
            </a:r>
            <a:r>
              <a:rPr lang="cs-CZ" sz="3800" b="1" dirty="0" smtClean="0">
                <a:solidFill>
                  <a:schemeClr val="accent2"/>
                </a:solidFill>
              </a:rPr>
              <a:t>kombinace dotazníků a rozhovorů </a:t>
            </a:r>
            <a:r>
              <a:rPr lang="cs-CZ" dirty="0" smtClean="0"/>
              <a:t>– </a:t>
            </a:r>
            <a:r>
              <a:rPr lang="cs-CZ" sz="3400" dirty="0" smtClean="0"/>
              <a:t>ideální, kombinace kvalitativních a kvantitativních metod doplňuje potřebné informace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3800" dirty="0" smtClean="0">
                <a:solidFill>
                  <a:schemeClr val="accent2"/>
                </a:solidFill>
              </a:rPr>
              <a:t>-</a:t>
            </a:r>
            <a:r>
              <a:rPr lang="cs-CZ" sz="3800" dirty="0" smtClean="0"/>
              <a:t> </a:t>
            </a:r>
            <a:r>
              <a:rPr lang="cs-CZ" sz="3800" b="1" dirty="0" smtClean="0">
                <a:solidFill>
                  <a:schemeClr val="accent2"/>
                </a:solidFill>
              </a:rPr>
              <a:t>pomocí retenčních </a:t>
            </a:r>
            <a:r>
              <a:rPr lang="cs-CZ" sz="3800" b="1" dirty="0">
                <a:solidFill>
                  <a:schemeClr val="accent2"/>
                </a:solidFill>
              </a:rPr>
              <a:t>skupin </a:t>
            </a:r>
            <a:r>
              <a:rPr lang="cs-CZ" sz="3600" dirty="0"/>
              <a:t>- </a:t>
            </a:r>
            <a:r>
              <a:rPr lang="cs-CZ" sz="3400" dirty="0"/>
              <a:t>„Specificky vytvořená </a:t>
            </a:r>
            <a:r>
              <a:rPr lang="cs-CZ" sz="3400" dirty="0" smtClean="0"/>
              <a:t>skupina </a:t>
            </a:r>
            <a:r>
              <a:rPr lang="cs-CZ" sz="3400" dirty="0"/>
              <a:t>zainteresovaných pracovníků představuje reprezentativní </a:t>
            </a:r>
            <a:r>
              <a:rPr lang="cs-CZ" sz="3400" dirty="0" smtClean="0"/>
              <a:t>vzorek </a:t>
            </a:r>
            <a:r>
              <a:rPr lang="cs-CZ" sz="3400" dirty="0"/>
              <a:t>pracovníků, u nichž se zjišťují postoje a názory na záležitosti </a:t>
            </a:r>
            <a:r>
              <a:rPr lang="cs-CZ" sz="3400" dirty="0" smtClean="0"/>
              <a:t>týkající </a:t>
            </a:r>
            <a:r>
              <a:rPr lang="cs-CZ" sz="3400" dirty="0"/>
              <a:t>se organizace a jejich práce. Základními charakteristikami takových skupin jsou strukturovanost, informovanost, tvořivost </a:t>
            </a:r>
            <a:r>
              <a:rPr lang="cs-CZ" sz="3400" dirty="0" smtClean="0"/>
              <a:t>a </a:t>
            </a:r>
            <a:r>
              <a:rPr lang="cs-CZ" sz="3400" dirty="0"/>
              <a:t>důvěryhodnost</a:t>
            </a:r>
            <a:r>
              <a:rPr lang="cs-CZ" sz="3400" dirty="0" smtClean="0"/>
              <a:t>.“ </a:t>
            </a:r>
            <a:r>
              <a:rPr lang="cs-CZ" sz="3400" b="1" dirty="0" smtClean="0"/>
              <a:t>– POZOR NA NEVHODNÝ VÝBĚR ČLENŮ</a:t>
            </a:r>
            <a:endParaRPr lang="cs-CZ" sz="3400" b="1" dirty="0"/>
          </a:p>
          <a:p>
            <a:endParaRPr lang="cs-CZ" dirty="0" smtClean="0"/>
          </a:p>
          <a:p>
            <a:endParaRPr lang="cs-CZ" dirty="0"/>
          </a:p>
          <a:p>
            <a:pPr algn="r"/>
            <a:r>
              <a:rPr lang="cs-CZ" sz="2100" dirty="0" smtClean="0"/>
              <a:t>ARMSTRONG</a:t>
            </a:r>
            <a:r>
              <a:rPr lang="cs-CZ" sz="2100" dirty="0"/>
              <a:t>, Michael. Řízení lidských zdrojů : Nejnovější trendy a postupy. 10. Praha : </a:t>
            </a:r>
            <a:r>
              <a:rPr lang="cs-CZ" sz="2100" dirty="0" err="1" smtClean="0"/>
              <a:t>Grada</a:t>
            </a:r>
            <a:r>
              <a:rPr lang="cs-CZ" sz="2100" dirty="0" smtClean="0"/>
              <a:t> </a:t>
            </a:r>
            <a:r>
              <a:rPr lang="cs-CZ" sz="2100" dirty="0" err="1"/>
              <a:t>Publishing</a:t>
            </a:r>
            <a:r>
              <a:rPr lang="cs-CZ" sz="2100" dirty="0"/>
              <a:t>, a.s., 2001. Hlas pracovníků s.657. </a:t>
            </a:r>
          </a:p>
        </p:txBody>
      </p:sp>
    </p:spTree>
    <p:extLst>
      <p:ext uri="{BB962C8B-B14F-4D97-AF65-F5344CB8AC3E}">
        <p14:creationId xmlns:p14="http://schemas.microsoft.com/office/powerpoint/2010/main" val="20109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lidské </a:t>
            </a:r>
            <a:r>
              <a:rPr lang="cs-CZ" dirty="0" smtClean="0"/>
              <a:t>zdroje?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599" y="1822624"/>
            <a:ext cx="6994356" cy="4648333"/>
          </a:xfrm>
        </p:spPr>
      </p:pic>
    </p:spTree>
    <p:extLst>
      <p:ext uri="{BB962C8B-B14F-4D97-AF65-F5344CB8AC3E}">
        <p14:creationId xmlns:p14="http://schemas.microsoft.com/office/powerpoint/2010/main" val="1539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pracovního výkonu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64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pracovního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Řízení pracovního výkonu je plánovaný proces, jehož hlavními </a:t>
            </a:r>
            <a:r>
              <a:rPr lang="cs-CZ" dirty="0" smtClean="0"/>
              <a:t>složkami jsou:</a:t>
            </a:r>
          </a:p>
          <a:p>
            <a:r>
              <a:rPr lang="cs-CZ" dirty="0"/>
              <a:t>-</a:t>
            </a:r>
            <a:r>
              <a:rPr lang="cs-CZ" dirty="0" smtClean="0"/>
              <a:t> </a:t>
            </a:r>
            <a:r>
              <a:rPr lang="cs-CZ" dirty="0"/>
              <a:t>dohoda, </a:t>
            </a:r>
            <a:endParaRPr lang="cs-CZ" dirty="0" smtClean="0"/>
          </a:p>
          <a:p>
            <a:r>
              <a:rPr lang="cs-CZ" dirty="0" smtClean="0"/>
              <a:t>- měření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- zpětná </a:t>
            </a:r>
            <a:r>
              <a:rPr lang="cs-CZ" dirty="0"/>
              <a:t>vazba, </a:t>
            </a:r>
            <a:endParaRPr lang="cs-CZ" dirty="0" smtClean="0"/>
          </a:p>
          <a:p>
            <a:r>
              <a:rPr lang="cs-CZ" dirty="0" smtClean="0"/>
              <a:t>- pozitivní </a:t>
            </a:r>
            <a:r>
              <a:rPr lang="cs-CZ" dirty="0"/>
              <a:t>povzbuzování </a:t>
            </a:r>
            <a:r>
              <a:rPr lang="cs-CZ" dirty="0" smtClean="0"/>
              <a:t>a dialog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sz="1100" dirty="0"/>
              <a:t>ARMSTRONG, Michael. Řízení lidských zdrojů : Zaměstnanecké vztahy. 10. Praha : </a:t>
            </a:r>
            <a:r>
              <a:rPr lang="cs-CZ" sz="1100" dirty="0" err="1"/>
              <a:t>Grada</a:t>
            </a:r>
            <a:r>
              <a:rPr lang="cs-CZ" sz="1100" dirty="0"/>
              <a:t> </a:t>
            </a:r>
            <a:r>
              <a:rPr lang="cs-CZ" sz="1100" dirty="0" err="1" smtClean="0"/>
              <a:t>Publishing</a:t>
            </a:r>
            <a:r>
              <a:rPr lang="cs-CZ" sz="1100" dirty="0"/>
              <a:t>, a.s., 2001. Řízení lidí, s. 658.</a:t>
            </a:r>
          </a:p>
        </p:txBody>
      </p:sp>
    </p:spTree>
    <p:extLst>
      <p:ext uri="{BB962C8B-B14F-4D97-AF65-F5344CB8AC3E}">
        <p14:creationId xmlns:p14="http://schemas.microsoft.com/office/powerpoint/2010/main" val="55286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528" y="5116286"/>
            <a:ext cx="4157471" cy="1465216"/>
          </a:xfrm>
        </p:spPr>
        <p:txBody>
          <a:bodyPr/>
          <a:lstStyle/>
          <a:p>
            <a:endParaRPr lang="cs-CZ" dirty="0"/>
          </a:p>
          <a:p>
            <a:r>
              <a:rPr lang="cs-CZ" dirty="0" smtClean="0"/>
              <a:t>rozhovor / elektronicky</a:t>
            </a:r>
          </a:p>
          <a:p>
            <a:r>
              <a:rPr lang="cs-CZ" dirty="0" smtClean="0"/>
              <a:t>anonymní / neanonymní dotazník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15068030"/>
              </p:ext>
            </p:extLst>
          </p:nvPr>
        </p:nvGraphicFramePr>
        <p:xfrm>
          <a:off x="3770086" y="153730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557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vysvětlování, přesvědčování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z toho budu mít</a:t>
            </a:r>
          </a:p>
          <a:p>
            <a:r>
              <a:rPr lang="cs-CZ" dirty="0" smtClean="0"/>
              <a:t>co organizace zamýšlí</a:t>
            </a:r>
          </a:p>
          <a:p>
            <a:r>
              <a:rPr lang="cs-CZ" dirty="0" smtClean="0"/>
              <a:t>čeho se mám obávat</a:t>
            </a:r>
          </a:p>
          <a:p>
            <a:r>
              <a:rPr lang="cs-CZ" dirty="0" smtClean="0"/>
              <a:t>je to kritizování  mé práce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 zájmu zaměstnance, zlepšení komunikace, efektivita, nástroj motivace, zhodnocení silných stránek,  příležitost rozvoje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713515" y="1796142"/>
            <a:ext cx="8490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dirty="0">
                <a:solidFill>
                  <a:schemeClr val="accent3"/>
                </a:solidFill>
              </a:rPr>
              <a:t>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505890" y="2286000"/>
            <a:ext cx="8490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dirty="0">
                <a:solidFill>
                  <a:schemeClr val="accent3"/>
                </a:solidFill>
              </a:rPr>
              <a:t>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882246" y="3007068"/>
            <a:ext cx="8490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dirty="0">
                <a:solidFill>
                  <a:schemeClr val="accent3"/>
                </a:solidFill>
              </a:rPr>
              <a:t>?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54976" y="1796142"/>
            <a:ext cx="8490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dirty="0">
                <a:solidFill>
                  <a:schemeClr val="accent3"/>
                </a:solidFill>
              </a:rPr>
              <a:t>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44200" y="4297680"/>
            <a:ext cx="8490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dirty="0" smtClean="0">
                <a:solidFill>
                  <a:schemeClr val="accent2"/>
                </a:solidFill>
                <a:latin typeface="+mj-lt"/>
              </a:rPr>
              <a:t>!</a:t>
            </a:r>
            <a:endParaRPr lang="cs-CZ" sz="96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0400434" y="5299166"/>
            <a:ext cx="8490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dirty="0" smtClean="0">
                <a:solidFill>
                  <a:schemeClr val="accent2"/>
                </a:solidFill>
                <a:latin typeface="+mj-lt"/>
              </a:rPr>
              <a:t>!</a:t>
            </a:r>
            <a:endParaRPr lang="cs-CZ" sz="96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1086234" y="5299166"/>
            <a:ext cx="8490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dirty="0" smtClean="0">
                <a:solidFill>
                  <a:schemeClr val="accent2"/>
                </a:solidFill>
                <a:latin typeface="+mj-lt"/>
              </a:rPr>
              <a:t>!</a:t>
            </a:r>
            <a:endParaRPr lang="cs-CZ" sz="9600" dirty="0">
              <a:solidFill>
                <a:schemeClr val="accent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963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hodnotící pohovory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1x až 2x ročně osobní pohovor – formální setkání a posouzení pracovního výkonu</a:t>
            </a:r>
          </a:p>
          <a:p>
            <a:endParaRPr lang="cs-CZ" dirty="0" smtClean="0"/>
          </a:p>
          <a:p>
            <a:r>
              <a:rPr lang="cs-CZ" dirty="0" smtClean="0"/>
              <a:t>- strukturované body,  fakta, pracovní náplň</a:t>
            </a:r>
          </a:p>
          <a:p>
            <a:r>
              <a:rPr lang="cs-CZ" dirty="0" smtClean="0"/>
              <a:t>- možnost přípravy zaměstnance předem</a:t>
            </a:r>
          </a:p>
          <a:p>
            <a:r>
              <a:rPr lang="cs-CZ" dirty="0" smtClean="0"/>
              <a:t>- prostor pro sebehodnocení</a:t>
            </a:r>
          </a:p>
          <a:p>
            <a:r>
              <a:rPr lang="cs-CZ" dirty="0" smtClean="0"/>
              <a:t>- poskytnutí zpětné vazby</a:t>
            </a:r>
          </a:p>
          <a:p>
            <a:r>
              <a:rPr lang="cs-CZ" dirty="0" smtClean="0"/>
              <a:t>- prostor pro diskusi</a:t>
            </a:r>
          </a:p>
          <a:p>
            <a:r>
              <a:rPr lang="cs-CZ" dirty="0" smtClean="0"/>
              <a:t>- další postup, očekávání,  výstupy z rozhovoru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05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hodnotícího pohovoru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48542"/>
            <a:ext cx="9720073" cy="490945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1. objasnění významu pohovoru, </a:t>
            </a:r>
          </a:p>
          <a:p>
            <a:r>
              <a:rPr lang="cs-CZ" dirty="0"/>
              <a:t>2. pozitivní úvod, </a:t>
            </a:r>
          </a:p>
          <a:p>
            <a:r>
              <a:rPr lang="cs-CZ" dirty="0"/>
              <a:t>3. dotaz na pracovníka (na jeho problémy, čas který věnuje určitým </a:t>
            </a:r>
          </a:p>
          <a:p>
            <a:r>
              <a:rPr lang="cs-CZ" dirty="0"/>
              <a:t>činnostem, jak vnímá situaci na pracovišti atd.), </a:t>
            </a:r>
          </a:p>
          <a:p>
            <a:r>
              <a:rPr lang="cs-CZ" dirty="0"/>
              <a:t>4. pozitivní hodnocení, </a:t>
            </a:r>
          </a:p>
          <a:p>
            <a:r>
              <a:rPr lang="cs-CZ" dirty="0"/>
              <a:t>5. kritika, </a:t>
            </a:r>
          </a:p>
          <a:p>
            <a:r>
              <a:rPr lang="cs-CZ" dirty="0"/>
              <a:t>6. hodnocení ukazatelů a cílů (úkolů), </a:t>
            </a:r>
          </a:p>
          <a:p>
            <a:r>
              <a:rPr lang="cs-CZ" dirty="0"/>
              <a:t>7. hodnocení kompetencí (osobních kvalit), </a:t>
            </a:r>
          </a:p>
          <a:p>
            <a:r>
              <a:rPr lang="cs-CZ" dirty="0"/>
              <a:t>8. závěr. </a:t>
            </a:r>
            <a:endParaRPr lang="cs-CZ" dirty="0" smtClean="0"/>
          </a:p>
          <a:p>
            <a:endParaRPr lang="cs-CZ" dirty="0" smtClean="0"/>
          </a:p>
          <a:p>
            <a:pPr algn="r"/>
            <a:r>
              <a:rPr lang="cs-CZ" sz="1000" dirty="0"/>
              <a:t>BĚLOHLÁVEK, František. Jak vést rozhovory s podřízenými pracovníky. Praha : </a:t>
            </a:r>
            <a:r>
              <a:rPr lang="cs-CZ" sz="1000" dirty="0" err="1"/>
              <a:t>Grada</a:t>
            </a:r>
            <a:r>
              <a:rPr lang="cs-CZ" sz="1000" dirty="0"/>
              <a:t> </a:t>
            </a:r>
            <a:r>
              <a:rPr lang="cs-CZ" sz="1000" dirty="0" err="1" smtClean="0"/>
              <a:t>Publishing</a:t>
            </a:r>
            <a:r>
              <a:rPr lang="cs-CZ" sz="1000" dirty="0"/>
              <a:t>, a.s., 2009. Hodnotící pohovory, s. 68 - 69. </a:t>
            </a:r>
          </a:p>
        </p:txBody>
      </p:sp>
    </p:spTree>
    <p:extLst>
      <p:ext uri="{BB962C8B-B14F-4D97-AF65-F5344CB8AC3E}">
        <p14:creationId xmlns:p14="http://schemas.microsoft.com/office/powerpoint/2010/main" val="28513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360° zpětná vazba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229468"/>
              </p:ext>
            </p:extLst>
          </p:nvPr>
        </p:nvGraphicFramePr>
        <p:xfrm>
          <a:off x="3930423" y="900902"/>
          <a:ext cx="7270976" cy="5522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776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8814" y="323959"/>
            <a:ext cx="9720072" cy="1499616"/>
          </a:xfrm>
        </p:spPr>
        <p:txBody>
          <a:bodyPr/>
          <a:lstStyle/>
          <a:p>
            <a:r>
              <a:rPr lang="cs-CZ" dirty="0"/>
              <a:t>360° zpětná vazba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62438943"/>
              </p:ext>
            </p:extLst>
          </p:nvPr>
        </p:nvGraphicFramePr>
        <p:xfrm>
          <a:off x="958814" y="1073767"/>
          <a:ext cx="10388601" cy="6052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770914" y="5780314"/>
            <a:ext cx="4550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ARMSTRONG, Michael. Řízení lidských zdrojů : Nejnovější trendy a postupy. 10. </a:t>
            </a:r>
          </a:p>
          <a:p>
            <a:r>
              <a:rPr lang="cs-CZ" sz="1000" dirty="0"/>
              <a:t>Praha : </a:t>
            </a:r>
            <a:r>
              <a:rPr lang="cs-CZ" sz="1000" dirty="0" err="1"/>
              <a:t>Grada</a:t>
            </a:r>
            <a:r>
              <a:rPr lang="cs-CZ" sz="1000" dirty="0"/>
              <a:t> </a:t>
            </a:r>
            <a:r>
              <a:rPr lang="cs-CZ" sz="1000" dirty="0" err="1"/>
              <a:t>Publishing</a:t>
            </a:r>
            <a:r>
              <a:rPr lang="cs-CZ" sz="1000" dirty="0"/>
              <a:t>, a.s., 2001. 360˚zpětná vazba s.433. </a:t>
            </a:r>
          </a:p>
        </p:txBody>
      </p:sp>
    </p:spTree>
    <p:extLst>
      <p:ext uri="{BB962C8B-B14F-4D97-AF65-F5344CB8AC3E}">
        <p14:creationId xmlns:p14="http://schemas.microsoft.com/office/powerpoint/2010/main" val="350692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</a:t>
            </a:r>
            <a:r>
              <a:rPr lang="cs-CZ" dirty="0" err="1" smtClean="0"/>
              <a:t>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800" dirty="0"/>
              <a:t> J. Plamínek </a:t>
            </a:r>
            <a:r>
              <a:rPr lang="cs-CZ" sz="3800" dirty="0" smtClean="0"/>
              <a:t>považuje </a:t>
            </a:r>
            <a:r>
              <a:rPr lang="cs-CZ" sz="3800" dirty="0"/>
              <a:t>za dynamický a stabilní tým pouze ten, který umí poskytovat zpětnou </a:t>
            </a:r>
            <a:r>
              <a:rPr lang="cs-CZ" sz="3800" dirty="0" smtClean="0"/>
              <a:t>vazbu </a:t>
            </a:r>
            <a:r>
              <a:rPr lang="cs-CZ" sz="3800" dirty="0"/>
              <a:t>a poučit se z jejich výsledků, chyb a úspěchů</a:t>
            </a:r>
            <a:r>
              <a:rPr lang="cs-CZ" sz="3800" dirty="0" smtClean="0"/>
              <a:t>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1200" dirty="0" smtClean="0"/>
              <a:t>PLAMÍNEK</a:t>
            </a:r>
            <a:r>
              <a:rPr lang="cs-CZ" sz="1200" dirty="0"/>
              <a:t>, Jiří. Vedení lidí, týmů a firem : Praktický atlas managementu. 3., </a:t>
            </a:r>
            <a:r>
              <a:rPr lang="cs-CZ" sz="1200" dirty="0" smtClean="0"/>
              <a:t>aktualizované </a:t>
            </a:r>
            <a:r>
              <a:rPr lang="cs-CZ" sz="1200" dirty="0"/>
              <a:t>a rozšířené vydání. Praha : </a:t>
            </a:r>
            <a:r>
              <a:rPr lang="cs-CZ" sz="1200" dirty="0" err="1"/>
              <a:t>Grada</a:t>
            </a:r>
            <a:r>
              <a:rPr lang="cs-CZ" sz="1200" dirty="0"/>
              <a:t> </a:t>
            </a:r>
            <a:r>
              <a:rPr lang="cs-CZ" sz="1200" dirty="0" err="1"/>
              <a:t>Publishing</a:t>
            </a:r>
            <a:r>
              <a:rPr lang="cs-CZ" sz="1200" dirty="0"/>
              <a:t>, a.s., 2008. Rozvoj týmu, s. 138. </a:t>
            </a:r>
            <a:r>
              <a:rPr lang="cs-CZ" sz="1200" dirty="0" smtClean="0"/>
              <a:t>ISBN </a:t>
            </a:r>
            <a:r>
              <a:rPr lang="cs-CZ" sz="1200" dirty="0"/>
              <a:t>978-80-247-2448-5. </a:t>
            </a:r>
          </a:p>
        </p:txBody>
      </p:sp>
    </p:spTree>
    <p:extLst>
      <p:ext uri="{BB962C8B-B14F-4D97-AF65-F5344CB8AC3E}">
        <p14:creationId xmlns:p14="http://schemas.microsoft.com/office/powerpoint/2010/main" val="324892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816429" y="936172"/>
            <a:ext cx="3624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latin typeface="+mj-lt"/>
              </a:rPr>
              <a:t>ZADÁNÍ </a:t>
            </a:r>
            <a:r>
              <a:rPr lang="cs-CZ" sz="4800" dirty="0" smtClean="0">
                <a:latin typeface="+mj-lt"/>
              </a:rPr>
              <a:t>3. </a:t>
            </a:r>
            <a:r>
              <a:rPr lang="cs-CZ" sz="4800" dirty="0" smtClean="0">
                <a:latin typeface="+mj-lt"/>
              </a:rPr>
              <a:t>ÚKOLU</a:t>
            </a:r>
            <a:endParaRPr lang="cs-CZ" sz="4800" dirty="0">
              <a:latin typeface="+mj-lt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066800" y="2601686"/>
            <a:ext cx="3570514" cy="3309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58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oblasti organizace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595237"/>
              </p:ext>
            </p:extLst>
          </p:nvPr>
        </p:nvGraphicFramePr>
        <p:xfrm>
          <a:off x="796413" y="2084832"/>
          <a:ext cx="10338619" cy="4448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130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955" y="0"/>
            <a:ext cx="6872747" cy="6907342"/>
          </a:xfrm>
        </p:spPr>
      </p:pic>
      <p:sp>
        <p:nvSpPr>
          <p:cNvPr id="5" name="TextovéPole 4"/>
          <p:cNvSpPr txBox="1"/>
          <p:nvPr/>
        </p:nvSpPr>
        <p:spPr>
          <a:xfrm>
            <a:off x="9832258" y="6356556"/>
            <a:ext cx="21876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bg1"/>
                </a:solidFill>
              </a:rPr>
              <a:t>Armstrong 2011, str. 12</a:t>
            </a:r>
            <a:endParaRPr lang="cs-CZ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0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kupina 28"/>
          <p:cNvGrpSpPr/>
          <p:nvPr/>
        </p:nvGrpSpPr>
        <p:grpSpPr>
          <a:xfrm>
            <a:off x="1037302" y="636834"/>
            <a:ext cx="10368118" cy="5432323"/>
            <a:chOff x="152399" y="636834"/>
            <a:chExt cx="10368118" cy="5432323"/>
          </a:xfrm>
        </p:grpSpPr>
        <p:sp>
          <p:nvSpPr>
            <p:cNvPr id="4" name="Obdélník 3"/>
            <p:cNvSpPr/>
            <p:nvPr/>
          </p:nvSpPr>
          <p:spPr>
            <a:xfrm>
              <a:off x="4424516" y="636834"/>
              <a:ext cx="1917291" cy="1032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PODNIKOVÁ STRATEGIE</a:t>
              </a:r>
              <a:endParaRPr lang="cs-CZ" dirty="0"/>
            </a:p>
          </p:txBody>
        </p:sp>
        <p:sp>
          <p:nvSpPr>
            <p:cNvPr id="5" name="Obdélník 4"/>
            <p:cNvSpPr/>
            <p:nvPr/>
          </p:nvSpPr>
          <p:spPr>
            <a:xfrm>
              <a:off x="2069690" y="2061972"/>
              <a:ext cx="1917291" cy="1032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VNITŘNÍ PROSTŘEDÍ</a:t>
              </a:r>
              <a:endParaRPr lang="cs-CZ" dirty="0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6685935" y="2061972"/>
              <a:ext cx="1917291" cy="1032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VNĚJŠÍ PROSTŘEDÍ</a:t>
              </a:r>
              <a:endParaRPr lang="cs-CZ" dirty="0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4424515" y="3265292"/>
              <a:ext cx="1917291" cy="1032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CELKOVÁ STRATEGIE HR</a:t>
              </a:r>
              <a:endParaRPr lang="cs-CZ" dirty="0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152399" y="5036769"/>
              <a:ext cx="1917291" cy="1032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STRATEGIE ZÍSKÁVÁNÍ A VÝBĚRU</a:t>
              </a:r>
              <a:endParaRPr lang="cs-CZ" dirty="0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2941419" y="5036769"/>
              <a:ext cx="1917291" cy="1032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STRATEGIE ROZVOJE LIDSKÝCH ZDROJŮ</a:t>
              </a:r>
              <a:endParaRPr lang="cs-CZ" dirty="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5772322" y="5036769"/>
              <a:ext cx="1917291" cy="1032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STRATEGIE ODMĚŇOVÁNÍ</a:t>
              </a:r>
              <a:endParaRPr lang="cs-CZ" dirty="0"/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03226" y="4994713"/>
              <a:ext cx="1917291" cy="1032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STRATEGIE PRACOVNÍCH VZTAHŮ</a:t>
              </a:r>
              <a:endParaRPr lang="cs-CZ" dirty="0"/>
            </a:p>
          </p:txBody>
        </p:sp>
        <p:cxnSp>
          <p:nvCxnSpPr>
            <p:cNvPr id="13" name="Pravoúhlá spojnice 12"/>
            <p:cNvCxnSpPr/>
            <p:nvPr/>
          </p:nvCxnSpPr>
          <p:spPr>
            <a:xfrm flipV="1">
              <a:off x="3028335" y="1153028"/>
              <a:ext cx="1396180" cy="908944"/>
            </a:xfrm>
            <a:prstGeom prst="bentConnector3">
              <a:avLst>
                <a:gd name="adj1" fmla="val 352"/>
              </a:avLst>
            </a:prstGeom>
            <a:ln w="31750">
              <a:solidFill>
                <a:schemeClr val="accent3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ravoúhlá spojnice 15"/>
            <p:cNvCxnSpPr>
              <a:stCxn id="6" idx="0"/>
            </p:cNvCxnSpPr>
            <p:nvPr/>
          </p:nvCxnSpPr>
          <p:spPr>
            <a:xfrm rot="16200000" flipV="1">
              <a:off x="6527292" y="944682"/>
              <a:ext cx="931804" cy="1302775"/>
            </a:xfrm>
            <a:prstGeom prst="bentConnector2">
              <a:avLst/>
            </a:prstGeom>
            <a:ln w="31750">
              <a:solidFill>
                <a:schemeClr val="accent3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ravoúhlá spojnice 17"/>
            <p:cNvCxnSpPr>
              <a:stCxn id="5" idx="2"/>
              <a:endCxn id="7" idx="1"/>
            </p:cNvCxnSpPr>
            <p:nvPr/>
          </p:nvCxnSpPr>
          <p:spPr>
            <a:xfrm rot="16200000" flipH="1">
              <a:off x="3382862" y="2739833"/>
              <a:ext cx="687126" cy="1396179"/>
            </a:xfrm>
            <a:prstGeom prst="bentConnector2">
              <a:avLst/>
            </a:prstGeom>
            <a:ln w="31750">
              <a:solidFill>
                <a:schemeClr val="accent3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ravoúhlá spojnice 19"/>
            <p:cNvCxnSpPr>
              <a:stCxn id="6" idx="2"/>
              <a:endCxn id="7" idx="3"/>
            </p:cNvCxnSpPr>
            <p:nvPr/>
          </p:nvCxnSpPr>
          <p:spPr>
            <a:xfrm rot="5400000">
              <a:off x="6649631" y="2786536"/>
              <a:ext cx="687126" cy="1302775"/>
            </a:xfrm>
            <a:prstGeom prst="bentConnector2">
              <a:avLst/>
            </a:prstGeom>
            <a:ln w="31750">
              <a:solidFill>
                <a:schemeClr val="accent3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ravoúhlá spojnice 21"/>
            <p:cNvCxnSpPr>
              <a:stCxn id="7" idx="2"/>
              <a:endCxn id="8" idx="0"/>
            </p:cNvCxnSpPr>
            <p:nvPr/>
          </p:nvCxnSpPr>
          <p:spPr>
            <a:xfrm rot="5400000">
              <a:off x="2877559" y="2531166"/>
              <a:ext cx="739089" cy="4272116"/>
            </a:xfrm>
            <a:prstGeom prst="bentConnector3">
              <a:avLst/>
            </a:prstGeom>
            <a:ln w="31750">
              <a:solidFill>
                <a:schemeClr val="accent3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ravoúhlá spojnice 23"/>
            <p:cNvCxnSpPr>
              <a:stCxn id="7" idx="2"/>
              <a:endCxn id="9" idx="0"/>
            </p:cNvCxnSpPr>
            <p:nvPr/>
          </p:nvCxnSpPr>
          <p:spPr>
            <a:xfrm rot="5400000">
              <a:off x="4272069" y="3925676"/>
              <a:ext cx="739089" cy="1483096"/>
            </a:xfrm>
            <a:prstGeom prst="bentConnector3">
              <a:avLst/>
            </a:prstGeom>
            <a:ln w="31750">
              <a:solidFill>
                <a:schemeClr val="accent3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ravoúhlá spojnice 25"/>
            <p:cNvCxnSpPr>
              <a:stCxn id="7" idx="2"/>
              <a:endCxn id="10" idx="0"/>
            </p:cNvCxnSpPr>
            <p:nvPr/>
          </p:nvCxnSpPr>
          <p:spPr>
            <a:xfrm rot="16200000" flipH="1">
              <a:off x="5687520" y="3993320"/>
              <a:ext cx="739089" cy="1347807"/>
            </a:xfrm>
            <a:prstGeom prst="bentConnector3">
              <a:avLst/>
            </a:prstGeom>
            <a:ln w="31750">
              <a:solidFill>
                <a:schemeClr val="accent3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ravoúhlá spojnice 27"/>
            <p:cNvCxnSpPr>
              <a:stCxn id="7" idx="2"/>
              <a:endCxn id="11" idx="0"/>
            </p:cNvCxnSpPr>
            <p:nvPr/>
          </p:nvCxnSpPr>
          <p:spPr>
            <a:xfrm rot="16200000" flipH="1">
              <a:off x="7124000" y="2556840"/>
              <a:ext cx="697033" cy="4178711"/>
            </a:xfrm>
            <a:prstGeom prst="bentConnector3">
              <a:avLst/>
            </a:prstGeom>
            <a:ln w="31750">
              <a:solidFill>
                <a:schemeClr val="accent3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ovéPole 29"/>
          <p:cNvSpPr txBox="1"/>
          <p:nvPr/>
        </p:nvSpPr>
        <p:spPr>
          <a:xfrm>
            <a:off x="6615342" y="6415548"/>
            <a:ext cx="49178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00" dirty="0"/>
              <a:t>ARMSTRONG, M. Řízení lidských zdrojů, 2002, str. 59 </a:t>
            </a:r>
          </a:p>
        </p:txBody>
      </p:sp>
    </p:spTree>
    <p:extLst>
      <p:ext uri="{BB962C8B-B14F-4D97-AF65-F5344CB8AC3E}">
        <p14:creationId xmlns:p14="http://schemas.microsoft.com/office/powerpoint/2010/main" val="166057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korporátní / globální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/>
              <a:t>Korporátní </a:t>
            </a:r>
            <a:r>
              <a:rPr lang="cs-CZ" sz="2800" b="1" dirty="0"/>
              <a:t>strategie je hierarchicky nejvyšší strategický plán organizace, který definuje korporátní cíle a způsoby jejich </a:t>
            </a:r>
            <a:r>
              <a:rPr lang="cs-CZ" sz="2800" b="1" dirty="0" smtClean="0"/>
              <a:t>dosažení.</a:t>
            </a:r>
          </a:p>
          <a:p>
            <a:endParaRPr lang="cs-CZ" sz="2800" b="1" dirty="0"/>
          </a:p>
          <a:p>
            <a:r>
              <a:rPr lang="cs-CZ" sz="2800" b="1" dirty="0" smtClean="0"/>
              <a:t>Komplexní dokument /souhrn specializovaných dokumentů (lidské zdroje, finanční strategie, majetku, informační atd.)</a:t>
            </a:r>
            <a:endParaRPr lang="cs-CZ" sz="2800" b="1" dirty="0"/>
          </a:p>
          <a:p>
            <a:endParaRPr lang="cs-CZ" b="1" dirty="0" smtClean="0"/>
          </a:p>
          <a:p>
            <a:endParaRPr lang="cs-CZ" b="1" dirty="0"/>
          </a:p>
          <a:p>
            <a:pPr algn="r"/>
            <a:r>
              <a:rPr lang="cs-CZ" sz="1000" dirty="0"/>
              <a:t>Korporátní strategie. [online]. [cit. 2014-10-30]. Dostupné z: https://managementmania.com/cs/korporatni-strategie</a:t>
            </a:r>
          </a:p>
        </p:txBody>
      </p:sp>
    </p:spTree>
    <p:extLst>
      <p:ext uri="{BB962C8B-B14F-4D97-AF65-F5344CB8AC3E}">
        <p14:creationId xmlns:p14="http://schemas.microsoft.com/office/powerpoint/2010/main" val="12380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hr politiky a postupy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386623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9832258" y="6356556"/>
            <a:ext cx="2187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Armstrong 2011, str. 18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67925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3328</TotalTime>
  <Words>2338</Words>
  <Application>Microsoft Office PowerPoint</Application>
  <PresentationFormat>Vlastní</PresentationFormat>
  <Paragraphs>333</Paragraphs>
  <Slides>49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0" baseType="lpstr">
      <vt:lpstr>Integrál</vt:lpstr>
      <vt:lpstr>Lidské zdroje</vt:lpstr>
      <vt:lpstr>lidské zdroje</vt:lpstr>
      <vt:lpstr>lidské zdroje / HUMAN RESOURCES</vt:lpstr>
      <vt:lpstr>lidské zdroje?</vt:lpstr>
      <vt:lpstr>základní oblasti organizace</vt:lpstr>
      <vt:lpstr>Prezentace aplikace PowerPoint</vt:lpstr>
      <vt:lpstr>Prezentace aplikace PowerPoint</vt:lpstr>
      <vt:lpstr>korporátní / globální strategie</vt:lpstr>
      <vt:lpstr>faktory ovlivňující hr politiky a postupy</vt:lpstr>
      <vt:lpstr>personální strategie / strategie řízení hr</vt:lpstr>
      <vt:lpstr>definice personální strategie</vt:lpstr>
      <vt:lpstr>strategie rozvoje</vt:lpstr>
      <vt:lpstr>personální audit</vt:lpstr>
      <vt:lpstr>personalista</vt:lpstr>
      <vt:lpstr>manažer - 5 aktivit řízení lidských zdrojů</vt:lpstr>
      <vt:lpstr>„životní cyklus“ zaměstnance</vt:lpstr>
      <vt:lpstr>Prezentace aplikace PowerPoint</vt:lpstr>
      <vt:lpstr>Prezentace aplikace PowerPoint</vt:lpstr>
      <vt:lpstr>STRATEGIE ZÍSKÁVÁNÍ A VÝBĚRU zaměstnanců</vt:lpstr>
      <vt:lpstr>výběr zaměstnanců</vt:lpstr>
      <vt:lpstr>mentoring</vt:lpstr>
      <vt:lpstr>Prezentace aplikace PowerPoint</vt:lpstr>
      <vt:lpstr>rozvoj lidských zdrojů</vt:lpstr>
      <vt:lpstr>vzdělávání, rozvoj, učení</vt:lpstr>
      <vt:lpstr>typy vzdělávacích aktivit v organizaci</vt:lpstr>
      <vt:lpstr>systematický přístupu ke vzdělávání</vt:lpstr>
      <vt:lpstr>mentoring</vt:lpstr>
      <vt:lpstr>zpětná vazba</vt:lpstr>
      <vt:lpstr>vyhodnocování vzdělávání a rozvoje zaměstnanců</vt:lpstr>
      <vt:lpstr>Kirkpatrickův čtyřúrovňový model </vt:lpstr>
      <vt:lpstr>Prezentace aplikace PowerPoint</vt:lpstr>
      <vt:lpstr>strategie odměňování</vt:lpstr>
      <vt:lpstr>odměna</vt:lpstr>
      <vt:lpstr>Prezentace aplikace PowerPoint</vt:lpstr>
      <vt:lpstr>Prezentace aplikace PowerPoint</vt:lpstr>
      <vt:lpstr>pracovní vztahy</vt:lpstr>
      <vt:lpstr>pracovní vztahy</vt:lpstr>
      <vt:lpstr>zpětná vazba</vt:lpstr>
      <vt:lpstr>Celopodnikové průzkumy</vt:lpstr>
      <vt:lpstr>řízení pracovního výkonu</vt:lpstr>
      <vt:lpstr>řízení pracovního výkonu</vt:lpstr>
      <vt:lpstr>zpětná vazba</vt:lpstr>
      <vt:lpstr>vysvětlování, přesvědčování</vt:lpstr>
      <vt:lpstr>hodnotící pohovory</vt:lpstr>
      <vt:lpstr>průběh hodnotícího pohovoru</vt:lpstr>
      <vt:lpstr>360° zpětná vazba</vt:lpstr>
      <vt:lpstr>360° zpětná vazba</vt:lpstr>
      <vt:lpstr>PRACOVNÍ vztahY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manažer</dc:title>
  <dc:creator>user</dc:creator>
  <cp:lastModifiedBy>Markéta Bočková</cp:lastModifiedBy>
  <cp:revision>82</cp:revision>
  <cp:lastPrinted>2014-10-31T10:48:43Z</cp:lastPrinted>
  <dcterms:created xsi:type="dcterms:W3CDTF">2014-10-22T19:19:13Z</dcterms:created>
  <dcterms:modified xsi:type="dcterms:W3CDTF">2015-11-09T15:36:07Z</dcterms:modified>
</cp:coreProperties>
</file>