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2" r:id="rId3"/>
    <p:sldId id="293" r:id="rId4"/>
    <p:sldId id="294" r:id="rId5"/>
    <p:sldId id="295" r:id="rId6"/>
    <p:sldId id="257" r:id="rId7"/>
    <p:sldId id="262" r:id="rId8"/>
    <p:sldId id="258" r:id="rId9"/>
    <p:sldId id="261" r:id="rId10"/>
    <p:sldId id="260" r:id="rId11"/>
    <p:sldId id="296" r:id="rId12"/>
    <p:sldId id="278" r:id="rId13"/>
    <p:sldId id="298" r:id="rId14"/>
    <p:sldId id="279" r:id="rId15"/>
    <p:sldId id="263" r:id="rId16"/>
    <p:sldId id="280" r:id="rId17"/>
    <p:sldId id="281" r:id="rId18"/>
    <p:sldId id="283" r:id="rId19"/>
    <p:sldId id="259" r:id="rId20"/>
    <p:sldId id="264" r:id="rId21"/>
    <p:sldId id="284" r:id="rId22"/>
    <p:sldId id="285" r:id="rId23"/>
    <p:sldId id="286" r:id="rId24"/>
    <p:sldId id="274" r:id="rId25"/>
    <p:sldId id="273" r:id="rId26"/>
    <p:sldId id="287" r:id="rId27"/>
    <p:sldId id="272" r:id="rId28"/>
    <p:sldId id="271" r:id="rId29"/>
    <p:sldId id="270" r:id="rId30"/>
    <p:sldId id="269" r:id="rId31"/>
    <p:sldId id="268" r:id="rId32"/>
    <p:sldId id="267" r:id="rId33"/>
    <p:sldId id="266" r:id="rId34"/>
    <p:sldId id="265" r:id="rId35"/>
    <p:sldId id="288" r:id="rId36"/>
    <p:sldId id="276" r:id="rId37"/>
    <p:sldId id="275" r:id="rId38"/>
    <p:sldId id="277" r:id="rId39"/>
    <p:sldId id="289" r:id="rId40"/>
    <p:sldId id="290" r:id="rId41"/>
    <p:sldId id="291" r:id="rId42"/>
    <p:sldId id="297" r:id="rId43"/>
    <p:sldId id="299" r:id="rId44"/>
    <p:sldId id="300" r:id="rId45"/>
    <p:sldId id="301" r:id="rId46"/>
    <p:sldId id="304" r:id="rId47"/>
    <p:sldId id="302" r:id="rId48"/>
    <p:sldId id="303" r:id="rId4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46111D5D-6010-4E89-9BCA-4ED9050B6021}">
          <p14:sldIdLst>
            <p14:sldId id="256"/>
            <p14:sldId id="292"/>
            <p14:sldId id="293"/>
            <p14:sldId id="294"/>
            <p14:sldId id="295"/>
            <p14:sldId id="257"/>
            <p14:sldId id="262"/>
            <p14:sldId id="258"/>
            <p14:sldId id="261"/>
            <p14:sldId id="260"/>
            <p14:sldId id="296"/>
            <p14:sldId id="278"/>
            <p14:sldId id="298"/>
            <p14:sldId id="279"/>
            <p14:sldId id="263"/>
            <p14:sldId id="280"/>
            <p14:sldId id="281"/>
            <p14:sldId id="283"/>
            <p14:sldId id="259"/>
            <p14:sldId id="264"/>
            <p14:sldId id="284"/>
            <p14:sldId id="285"/>
            <p14:sldId id="286"/>
            <p14:sldId id="274"/>
            <p14:sldId id="273"/>
            <p14:sldId id="287"/>
            <p14:sldId id="272"/>
            <p14:sldId id="271"/>
            <p14:sldId id="270"/>
            <p14:sldId id="269"/>
            <p14:sldId id="268"/>
            <p14:sldId id="267"/>
            <p14:sldId id="266"/>
            <p14:sldId id="265"/>
            <p14:sldId id="288"/>
            <p14:sldId id="276"/>
            <p14:sldId id="275"/>
            <p14:sldId id="277"/>
            <p14:sldId id="289"/>
            <p14:sldId id="290"/>
            <p14:sldId id="291"/>
            <p14:sldId id="297"/>
            <p14:sldId id="299"/>
            <p14:sldId id="300"/>
            <p14:sldId id="301"/>
            <p14:sldId id="304"/>
            <p14:sldId id="302"/>
            <p14:sldId id="303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-108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4D37AD-6090-4B6C-9003-A27554EC89A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56E1D44-405E-4B2C-A8A6-CBE8030C84EE}">
      <dgm:prSet phldrT="[Text]"/>
      <dgm:spPr/>
      <dgm:t>
        <a:bodyPr/>
        <a:lstStyle/>
        <a:p>
          <a:endParaRPr lang="cs-CZ" dirty="0"/>
        </a:p>
      </dgm:t>
    </dgm:pt>
    <dgm:pt modelId="{E5DCEC20-B3F3-4488-97CC-27EED4A4D186}" type="parTrans" cxnId="{FF1CB1F4-462D-40CD-8EB9-86AB868A4323}">
      <dgm:prSet/>
      <dgm:spPr/>
      <dgm:t>
        <a:bodyPr/>
        <a:lstStyle/>
        <a:p>
          <a:endParaRPr lang="cs-CZ"/>
        </a:p>
      </dgm:t>
    </dgm:pt>
    <dgm:pt modelId="{41650366-8775-4077-8253-BA71AC1489DC}" type="sibTrans" cxnId="{FF1CB1F4-462D-40CD-8EB9-86AB868A4323}">
      <dgm:prSet/>
      <dgm:spPr/>
      <dgm:t>
        <a:bodyPr/>
        <a:lstStyle/>
        <a:p>
          <a:endParaRPr lang="cs-CZ"/>
        </a:p>
      </dgm:t>
    </dgm:pt>
    <dgm:pt modelId="{27031E0A-B994-41A1-A084-E0D471E1BAF0}">
      <dgm:prSet phldrT="[Text]"/>
      <dgm:spPr/>
      <dgm:t>
        <a:bodyPr/>
        <a:lstStyle/>
        <a:p>
          <a:r>
            <a:rPr lang="cs-CZ" dirty="0" smtClean="0"/>
            <a:t>VŮDCOVSTVÍ</a:t>
          </a:r>
          <a:endParaRPr lang="cs-CZ" dirty="0"/>
        </a:p>
      </dgm:t>
    </dgm:pt>
    <dgm:pt modelId="{61D7E43D-60E1-4297-9A68-6141AFF9FB52}" type="parTrans" cxnId="{6E350CA6-F3FB-4137-880F-E5C92F11C7FA}">
      <dgm:prSet/>
      <dgm:spPr/>
      <dgm:t>
        <a:bodyPr/>
        <a:lstStyle/>
        <a:p>
          <a:endParaRPr lang="cs-CZ"/>
        </a:p>
      </dgm:t>
    </dgm:pt>
    <dgm:pt modelId="{5542ACB3-6F95-471A-8B73-5E40652E7C49}" type="sibTrans" cxnId="{6E350CA6-F3FB-4137-880F-E5C92F11C7FA}">
      <dgm:prSet/>
      <dgm:spPr/>
      <dgm:t>
        <a:bodyPr/>
        <a:lstStyle/>
        <a:p>
          <a:endParaRPr lang="cs-CZ"/>
        </a:p>
      </dgm:t>
    </dgm:pt>
    <dgm:pt modelId="{DEF759C7-504E-4F90-9970-AA47329243F1}">
      <dgm:prSet phldrT="[Text]"/>
      <dgm:spPr/>
      <dgm:t>
        <a:bodyPr/>
        <a:lstStyle/>
        <a:p>
          <a:r>
            <a:rPr lang="cs-CZ" dirty="0" smtClean="0"/>
            <a:t>ZAINTERESOVANOST A MOTIVACE</a:t>
          </a:r>
          <a:endParaRPr lang="cs-CZ" dirty="0"/>
        </a:p>
      </dgm:t>
    </dgm:pt>
    <dgm:pt modelId="{8838437A-C95B-4EFC-8C8F-66DDCF55B8D8}" type="parTrans" cxnId="{174FB62C-433A-4D7E-9280-D88A1C777A71}">
      <dgm:prSet/>
      <dgm:spPr/>
      <dgm:t>
        <a:bodyPr/>
        <a:lstStyle/>
        <a:p>
          <a:endParaRPr lang="cs-CZ"/>
        </a:p>
      </dgm:t>
    </dgm:pt>
    <dgm:pt modelId="{0CB87FC5-C18C-49CC-94AF-0252AFA16D04}" type="sibTrans" cxnId="{174FB62C-433A-4D7E-9280-D88A1C777A71}">
      <dgm:prSet/>
      <dgm:spPr/>
      <dgm:t>
        <a:bodyPr/>
        <a:lstStyle/>
        <a:p>
          <a:endParaRPr lang="cs-CZ"/>
        </a:p>
      </dgm:t>
    </dgm:pt>
    <dgm:pt modelId="{4B4ACFB0-926F-4F6F-B77B-88E02E5F7DF9}">
      <dgm:prSet phldrT="[Text]"/>
      <dgm:spPr/>
      <dgm:t>
        <a:bodyPr/>
        <a:lstStyle/>
        <a:p>
          <a:r>
            <a:rPr lang="cs-CZ" dirty="0" smtClean="0"/>
            <a:t>SEBEKONTROLA</a:t>
          </a:r>
          <a:endParaRPr lang="cs-CZ" dirty="0"/>
        </a:p>
      </dgm:t>
    </dgm:pt>
    <dgm:pt modelId="{58B677E4-75F9-4E3D-9911-68DB249634CB}" type="parTrans" cxnId="{2404C06F-BB17-4453-B2F6-56EB0AD31E50}">
      <dgm:prSet/>
      <dgm:spPr/>
      <dgm:t>
        <a:bodyPr/>
        <a:lstStyle/>
        <a:p>
          <a:endParaRPr lang="cs-CZ"/>
        </a:p>
      </dgm:t>
    </dgm:pt>
    <dgm:pt modelId="{EE9F2FFB-BA0C-43F8-A6EF-65D1CB193046}" type="sibTrans" cxnId="{2404C06F-BB17-4453-B2F6-56EB0AD31E50}">
      <dgm:prSet/>
      <dgm:spPr/>
      <dgm:t>
        <a:bodyPr/>
        <a:lstStyle/>
        <a:p>
          <a:endParaRPr lang="cs-CZ"/>
        </a:p>
      </dgm:t>
    </dgm:pt>
    <dgm:pt modelId="{45A5BE0B-1EDF-48AE-8882-B16A90852AE6}">
      <dgm:prSet phldrT="[Text]"/>
      <dgm:spPr/>
      <dgm:t>
        <a:bodyPr/>
        <a:lstStyle/>
        <a:p>
          <a:r>
            <a:rPr lang="cs-CZ" dirty="0" smtClean="0"/>
            <a:t>ASERTIVITA</a:t>
          </a:r>
          <a:endParaRPr lang="cs-CZ" dirty="0"/>
        </a:p>
      </dgm:t>
    </dgm:pt>
    <dgm:pt modelId="{DC22927F-A531-48E7-B0A5-AE77C9F6C357}" type="parTrans" cxnId="{E276C3C8-669E-40D0-9949-1B904D0496E4}">
      <dgm:prSet/>
      <dgm:spPr/>
      <dgm:t>
        <a:bodyPr/>
        <a:lstStyle/>
        <a:p>
          <a:endParaRPr lang="cs-CZ"/>
        </a:p>
      </dgm:t>
    </dgm:pt>
    <dgm:pt modelId="{ABF85839-5FF0-42A9-B9FF-5CDCCB985019}" type="sibTrans" cxnId="{E276C3C8-669E-40D0-9949-1B904D0496E4}">
      <dgm:prSet/>
      <dgm:spPr/>
      <dgm:t>
        <a:bodyPr/>
        <a:lstStyle/>
        <a:p>
          <a:endParaRPr lang="cs-CZ"/>
        </a:p>
      </dgm:t>
    </dgm:pt>
    <dgm:pt modelId="{AA6F7860-358B-4DD9-AD47-691B4918F3B9}">
      <dgm:prSet phldrT="[Text]"/>
      <dgm:spPr/>
      <dgm:t>
        <a:bodyPr/>
        <a:lstStyle/>
        <a:p>
          <a:r>
            <a:rPr lang="cs-CZ" dirty="0" smtClean="0"/>
            <a:t>UVOLNĚNÍ</a:t>
          </a:r>
          <a:endParaRPr lang="cs-CZ" dirty="0"/>
        </a:p>
      </dgm:t>
    </dgm:pt>
    <dgm:pt modelId="{B140CD9C-590C-429C-AA2D-DE76D855F19F}" type="parTrans" cxnId="{78EAEBF6-C6FE-44B6-AD60-46B27673532D}">
      <dgm:prSet/>
      <dgm:spPr/>
      <dgm:t>
        <a:bodyPr/>
        <a:lstStyle/>
        <a:p>
          <a:endParaRPr lang="cs-CZ"/>
        </a:p>
      </dgm:t>
    </dgm:pt>
    <dgm:pt modelId="{5308AA84-D3C9-4FF4-969F-04E46021725C}" type="sibTrans" cxnId="{78EAEBF6-C6FE-44B6-AD60-46B27673532D}">
      <dgm:prSet/>
      <dgm:spPr/>
      <dgm:t>
        <a:bodyPr/>
        <a:lstStyle/>
        <a:p>
          <a:endParaRPr lang="cs-CZ"/>
        </a:p>
      </dgm:t>
    </dgm:pt>
    <dgm:pt modelId="{343C117D-4096-4248-A487-770A7BF99A06}">
      <dgm:prSet phldrT="[Text]"/>
      <dgm:spPr/>
      <dgm:t>
        <a:bodyPr/>
        <a:lstStyle/>
        <a:p>
          <a:r>
            <a:rPr lang="cs-CZ" dirty="0" smtClean="0"/>
            <a:t>OTEVŘENOST</a:t>
          </a:r>
          <a:endParaRPr lang="cs-CZ" dirty="0"/>
        </a:p>
      </dgm:t>
    </dgm:pt>
    <dgm:pt modelId="{4AA3CB04-5CEF-4EA1-8948-C5F045942DE9}" type="parTrans" cxnId="{0E3C5AD8-156F-49EC-98FE-4AD243341E90}">
      <dgm:prSet/>
      <dgm:spPr/>
      <dgm:t>
        <a:bodyPr/>
        <a:lstStyle/>
        <a:p>
          <a:endParaRPr lang="cs-CZ"/>
        </a:p>
      </dgm:t>
    </dgm:pt>
    <dgm:pt modelId="{897799C0-1EB8-404D-9E46-63BEC61C937F}" type="sibTrans" cxnId="{0E3C5AD8-156F-49EC-98FE-4AD243341E90}">
      <dgm:prSet/>
      <dgm:spPr/>
      <dgm:t>
        <a:bodyPr/>
        <a:lstStyle/>
        <a:p>
          <a:endParaRPr lang="cs-CZ"/>
        </a:p>
      </dgm:t>
    </dgm:pt>
    <dgm:pt modelId="{1A9FCDE9-63F9-4D53-88AC-87D56E881FB4}">
      <dgm:prSet phldrT="[Text]"/>
      <dgm:spPr/>
      <dgm:t>
        <a:bodyPr/>
        <a:lstStyle/>
        <a:p>
          <a:r>
            <a:rPr lang="cs-CZ" dirty="0" smtClean="0"/>
            <a:t>KREATIVITA</a:t>
          </a:r>
          <a:endParaRPr lang="cs-CZ" dirty="0"/>
        </a:p>
      </dgm:t>
    </dgm:pt>
    <dgm:pt modelId="{43FE2D39-FC07-4458-9D45-3D8AE1C43616}" type="parTrans" cxnId="{9F41A69C-123B-4974-BD5A-C2032CFC073E}">
      <dgm:prSet/>
      <dgm:spPr/>
      <dgm:t>
        <a:bodyPr/>
        <a:lstStyle/>
        <a:p>
          <a:endParaRPr lang="cs-CZ"/>
        </a:p>
      </dgm:t>
    </dgm:pt>
    <dgm:pt modelId="{5768F010-398C-42C0-A9F7-EB9F75C2B458}" type="sibTrans" cxnId="{9F41A69C-123B-4974-BD5A-C2032CFC073E}">
      <dgm:prSet/>
      <dgm:spPr/>
      <dgm:t>
        <a:bodyPr/>
        <a:lstStyle/>
        <a:p>
          <a:endParaRPr lang="cs-CZ"/>
        </a:p>
      </dgm:t>
    </dgm:pt>
    <dgm:pt modelId="{1E22ECBA-6A41-488E-A0A2-E1DFD2340C23}">
      <dgm:prSet phldrT="[Text]"/>
      <dgm:spPr/>
      <dgm:t>
        <a:bodyPr/>
        <a:lstStyle/>
        <a:p>
          <a:r>
            <a:rPr lang="cs-CZ" dirty="0" smtClean="0"/>
            <a:t>ORIENTACE NA VÝSLEDKY</a:t>
          </a:r>
          <a:endParaRPr lang="cs-CZ" dirty="0"/>
        </a:p>
      </dgm:t>
    </dgm:pt>
    <dgm:pt modelId="{99CCE34A-FFDF-4A92-8B41-DB79F91E1163}" type="parTrans" cxnId="{114A9B46-5060-4708-A418-0825D349E549}">
      <dgm:prSet/>
      <dgm:spPr/>
      <dgm:t>
        <a:bodyPr/>
        <a:lstStyle/>
        <a:p>
          <a:endParaRPr lang="cs-CZ"/>
        </a:p>
      </dgm:t>
    </dgm:pt>
    <dgm:pt modelId="{10532FD4-1E8B-4AEF-852B-24448D2FE89B}" type="sibTrans" cxnId="{114A9B46-5060-4708-A418-0825D349E549}">
      <dgm:prSet/>
      <dgm:spPr/>
      <dgm:t>
        <a:bodyPr/>
        <a:lstStyle/>
        <a:p>
          <a:endParaRPr lang="cs-CZ"/>
        </a:p>
      </dgm:t>
    </dgm:pt>
    <dgm:pt modelId="{C09794B5-8C8A-406D-8AAB-0DF17AF4F107}">
      <dgm:prSet phldrT="[Text]"/>
      <dgm:spPr/>
      <dgm:t>
        <a:bodyPr/>
        <a:lstStyle/>
        <a:p>
          <a:r>
            <a:rPr lang="cs-CZ" dirty="0" smtClean="0"/>
            <a:t>VÝKONNOST</a:t>
          </a:r>
          <a:endParaRPr lang="cs-CZ" dirty="0"/>
        </a:p>
      </dgm:t>
    </dgm:pt>
    <dgm:pt modelId="{0E9EECC7-2A40-464F-A399-29164569B64A}" type="parTrans" cxnId="{93393317-0F79-40DE-8F14-28E805B22884}">
      <dgm:prSet/>
      <dgm:spPr/>
      <dgm:t>
        <a:bodyPr/>
        <a:lstStyle/>
        <a:p>
          <a:endParaRPr lang="cs-CZ"/>
        </a:p>
      </dgm:t>
    </dgm:pt>
    <dgm:pt modelId="{F751793A-D426-40E1-98F0-1C29B1EEA150}" type="sibTrans" cxnId="{93393317-0F79-40DE-8F14-28E805B22884}">
      <dgm:prSet/>
      <dgm:spPr/>
      <dgm:t>
        <a:bodyPr/>
        <a:lstStyle/>
        <a:p>
          <a:endParaRPr lang="cs-CZ"/>
        </a:p>
      </dgm:t>
    </dgm:pt>
    <dgm:pt modelId="{DED39EF9-2512-4A27-AC9E-E3098CF428EE}">
      <dgm:prSet phldrT="[Text]"/>
      <dgm:spPr/>
      <dgm:t>
        <a:bodyPr/>
        <a:lstStyle/>
        <a:p>
          <a:r>
            <a:rPr lang="cs-CZ" dirty="0" smtClean="0"/>
            <a:t>DISKUSE</a:t>
          </a:r>
          <a:endParaRPr lang="cs-CZ" dirty="0"/>
        </a:p>
      </dgm:t>
    </dgm:pt>
    <dgm:pt modelId="{DE46689F-0EEA-4619-B121-5CC8A35B8220}" type="parTrans" cxnId="{5B23F4D3-7316-4CCC-A5C6-FC981ADD5CC9}">
      <dgm:prSet/>
      <dgm:spPr/>
      <dgm:t>
        <a:bodyPr/>
        <a:lstStyle/>
        <a:p>
          <a:endParaRPr lang="cs-CZ"/>
        </a:p>
      </dgm:t>
    </dgm:pt>
    <dgm:pt modelId="{AE1BBCB6-B73B-4DA3-B0D4-F7170BBAE847}" type="sibTrans" cxnId="{5B23F4D3-7316-4CCC-A5C6-FC981ADD5CC9}">
      <dgm:prSet/>
      <dgm:spPr/>
      <dgm:t>
        <a:bodyPr/>
        <a:lstStyle/>
        <a:p>
          <a:endParaRPr lang="cs-CZ"/>
        </a:p>
      </dgm:t>
    </dgm:pt>
    <dgm:pt modelId="{9E6104B3-01B6-485B-88C1-016BE11506C0}">
      <dgm:prSet phldrT="[Text]"/>
      <dgm:spPr/>
      <dgm:t>
        <a:bodyPr/>
        <a:lstStyle/>
        <a:p>
          <a:r>
            <a:rPr lang="cs-CZ" dirty="0" smtClean="0"/>
            <a:t>VYJEDNÁVÁNÍ</a:t>
          </a:r>
          <a:endParaRPr lang="cs-CZ" dirty="0"/>
        </a:p>
      </dgm:t>
    </dgm:pt>
    <dgm:pt modelId="{9CD77ADE-8E8B-469D-A764-10FE953A3D3D}" type="parTrans" cxnId="{6C0C9326-C25E-4A65-91BE-9C11FC545487}">
      <dgm:prSet/>
      <dgm:spPr/>
      <dgm:t>
        <a:bodyPr/>
        <a:lstStyle/>
        <a:p>
          <a:endParaRPr lang="cs-CZ"/>
        </a:p>
      </dgm:t>
    </dgm:pt>
    <dgm:pt modelId="{F772D878-A155-4011-8885-2855F83D1A96}" type="sibTrans" cxnId="{6C0C9326-C25E-4A65-91BE-9C11FC545487}">
      <dgm:prSet/>
      <dgm:spPr/>
      <dgm:t>
        <a:bodyPr/>
        <a:lstStyle/>
        <a:p>
          <a:endParaRPr lang="cs-CZ"/>
        </a:p>
      </dgm:t>
    </dgm:pt>
    <dgm:pt modelId="{A6985B28-1389-4AE2-B833-315CCEF3F61D}">
      <dgm:prSet phldrT="[Text]"/>
      <dgm:spPr/>
      <dgm:t>
        <a:bodyPr/>
        <a:lstStyle/>
        <a:p>
          <a:r>
            <a:rPr lang="cs-CZ" dirty="0" smtClean="0"/>
            <a:t>KONFLIKTY A KRIZE</a:t>
          </a:r>
          <a:endParaRPr lang="cs-CZ" dirty="0"/>
        </a:p>
      </dgm:t>
    </dgm:pt>
    <dgm:pt modelId="{00D53BB8-CE73-4F4F-B5C2-66E52DEBAD1B}" type="parTrans" cxnId="{A975F25E-BAEA-4DF9-9BB0-0475E8BD82A4}">
      <dgm:prSet/>
      <dgm:spPr/>
      <dgm:t>
        <a:bodyPr/>
        <a:lstStyle/>
        <a:p>
          <a:endParaRPr lang="cs-CZ"/>
        </a:p>
      </dgm:t>
    </dgm:pt>
    <dgm:pt modelId="{448C2127-49A9-402C-892A-D69A44D298FC}" type="sibTrans" cxnId="{A975F25E-BAEA-4DF9-9BB0-0475E8BD82A4}">
      <dgm:prSet/>
      <dgm:spPr/>
      <dgm:t>
        <a:bodyPr/>
        <a:lstStyle/>
        <a:p>
          <a:endParaRPr lang="cs-CZ"/>
        </a:p>
      </dgm:t>
    </dgm:pt>
    <dgm:pt modelId="{194075CA-164E-4AAA-B37C-6C4CD5A0B456}">
      <dgm:prSet phldrT="[Text]"/>
      <dgm:spPr/>
      <dgm:t>
        <a:bodyPr/>
        <a:lstStyle/>
        <a:p>
          <a:r>
            <a:rPr lang="cs-CZ" dirty="0" smtClean="0"/>
            <a:t>SPOLEHLIVOST</a:t>
          </a:r>
          <a:endParaRPr lang="cs-CZ" dirty="0"/>
        </a:p>
      </dgm:t>
    </dgm:pt>
    <dgm:pt modelId="{644B5299-4F1E-43CD-B333-2576CF47612E}" type="parTrans" cxnId="{03D2E4E4-6DEF-4B04-830B-AF507F5D5B2C}">
      <dgm:prSet/>
      <dgm:spPr/>
      <dgm:t>
        <a:bodyPr/>
        <a:lstStyle/>
        <a:p>
          <a:endParaRPr lang="cs-CZ"/>
        </a:p>
      </dgm:t>
    </dgm:pt>
    <dgm:pt modelId="{B063ACDA-7E37-4B07-BF97-986745B40101}" type="sibTrans" cxnId="{03D2E4E4-6DEF-4B04-830B-AF507F5D5B2C}">
      <dgm:prSet/>
      <dgm:spPr/>
      <dgm:t>
        <a:bodyPr/>
        <a:lstStyle/>
        <a:p>
          <a:endParaRPr lang="cs-CZ"/>
        </a:p>
      </dgm:t>
    </dgm:pt>
    <dgm:pt modelId="{143AAF31-E2C3-4773-A178-AE3E0991EF13}">
      <dgm:prSet phldrT="[Text]"/>
      <dgm:spPr/>
      <dgm:t>
        <a:bodyPr/>
        <a:lstStyle/>
        <a:p>
          <a:r>
            <a:rPr lang="cs-CZ" dirty="0" smtClean="0"/>
            <a:t>POROZUMĚNÍ HODNOTÁM</a:t>
          </a:r>
          <a:endParaRPr lang="cs-CZ" dirty="0"/>
        </a:p>
      </dgm:t>
    </dgm:pt>
    <dgm:pt modelId="{EE585164-2DC3-4297-B6AB-9E985F1F9E9B}" type="parTrans" cxnId="{E7182841-8499-48BC-AD61-70F6123D810A}">
      <dgm:prSet/>
      <dgm:spPr/>
      <dgm:t>
        <a:bodyPr/>
        <a:lstStyle/>
        <a:p>
          <a:endParaRPr lang="cs-CZ"/>
        </a:p>
      </dgm:t>
    </dgm:pt>
    <dgm:pt modelId="{233341B4-AEF4-4318-AEE6-DD7A5E2F41A3}" type="sibTrans" cxnId="{E7182841-8499-48BC-AD61-70F6123D810A}">
      <dgm:prSet/>
      <dgm:spPr/>
      <dgm:t>
        <a:bodyPr/>
        <a:lstStyle/>
        <a:p>
          <a:endParaRPr lang="cs-CZ"/>
        </a:p>
      </dgm:t>
    </dgm:pt>
    <dgm:pt modelId="{68FA0976-36A5-4D69-B9D0-584B4540A86C}">
      <dgm:prSet phldrT="[Text]"/>
      <dgm:spPr/>
      <dgm:t>
        <a:bodyPr/>
        <a:lstStyle/>
        <a:p>
          <a:r>
            <a:rPr lang="cs-CZ" dirty="0" smtClean="0"/>
            <a:t>ETIKA</a:t>
          </a:r>
          <a:endParaRPr lang="cs-CZ" dirty="0"/>
        </a:p>
      </dgm:t>
    </dgm:pt>
    <dgm:pt modelId="{84A66F25-9B9B-45F4-AF06-6F386B1DBE07}" type="parTrans" cxnId="{C278A314-4039-4032-A494-1D6F9420003C}">
      <dgm:prSet/>
      <dgm:spPr/>
      <dgm:t>
        <a:bodyPr/>
        <a:lstStyle/>
        <a:p>
          <a:endParaRPr lang="cs-CZ"/>
        </a:p>
      </dgm:t>
    </dgm:pt>
    <dgm:pt modelId="{69DAFE31-952C-442C-AE31-9BE077C57BC6}" type="sibTrans" cxnId="{C278A314-4039-4032-A494-1D6F9420003C}">
      <dgm:prSet/>
      <dgm:spPr/>
      <dgm:t>
        <a:bodyPr/>
        <a:lstStyle/>
        <a:p>
          <a:endParaRPr lang="cs-CZ"/>
        </a:p>
      </dgm:t>
    </dgm:pt>
    <dgm:pt modelId="{AB85B2C3-C0B4-40B3-AF1C-37B33FAF08C5}" type="pres">
      <dgm:prSet presAssocID="{FA4D37AD-6090-4B6C-9003-A27554EC89A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927C6A58-4C56-46C0-9102-AE7EE328B9BC}" type="pres">
      <dgm:prSet presAssocID="{356E1D44-405E-4B2C-A8A6-CBE8030C84EE}" presName="thickLine" presStyleLbl="alignNode1" presStyleIdx="0" presStyleCnt="1"/>
      <dgm:spPr/>
    </dgm:pt>
    <dgm:pt modelId="{12673725-90AF-4756-9863-6A19112DD19B}" type="pres">
      <dgm:prSet presAssocID="{356E1D44-405E-4B2C-A8A6-CBE8030C84EE}" presName="horz1" presStyleCnt="0"/>
      <dgm:spPr/>
    </dgm:pt>
    <dgm:pt modelId="{FEC6B374-F2B3-4FB4-B22C-E103C6207DB6}" type="pres">
      <dgm:prSet presAssocID="{356E1D44-405E-4B2C-A8A6-CBE8030C84EE}" presName="tx1" presStyleLbl="revTx" presStyleIdx="0" presStyleCnt="16"/>
      <dgm:spPr/>
      <dgm:t>
        <a:bodyPr/>
        <a:lstStyle/>
        <a:p>
          <a:endParaRPr lang="cs-CZ"/>
        </a:p>
      </dgm:t>
    </dgm:pt>
    <dgm:pt modelId="{B470299D-AA4F-4CA8-B6AF-7B7E3D17E29B}" type="pres">
      <dgm:prSet presAssocID="{356E1D44-405E-4B2C-A8A6-CBE8030C84EE}" presName="vert1" presStyleCnt="0"/>
      <dgm:spPr/>
    </dgm:pt>
    <dgm:pt modelId="{62CE1228-B2C3-40D4-BB23-DAEC5FC489F4}" type="pres">
      <dgm:prSet presAssocID="{27031E0A-B994-41A1-A084-E0D471E1BAF0}" presName="vertSpace2a" presStyleCnt="0"/>
      <dgm:spPr/>
    </dgm:pt>
    <dgm:pt modelId="{846C9DD2-0E3D-4F1B-87BA-38ED92D09AB7}" type="pres">
      <dgm:prSet presAssocID="{27031E0A-B994-41A1-A084-E0D471E1BAF0}" presName="horz2" presStyleCnt="0"/>
      <dgm:spPr/>
    </dgm:pt>
    <dgm:pt modelId="{9A985B7C-64F7-4AA0-AB48-FEB446898E8E}" type="pres">
      <dgm:prSet presAssocID="{27031E0A-B994-41A1-A084-E0D471E1BAF0}" presName="horzSpace2" presStyleCnt="0"/>
      <dgm:spPr/>
    </dgm:pt>
    <dgm:pt modelId="{5B2B2C56-15FD-4CFE-A16A-5D3C9AE54BB2}" type="pres">
      <dgm:prSet presAssocID="{27031E0A-B994-41A1-A084-E0D471E1BAF0}" presName="tx2" presStyleLbl="revTx" presStyleIdx="1" presStyleCnt="16"/>
      <dgm:spPr/>
      <dgm:t>
        <a:bodyPr/>
        <a:lstStyle/>
        <a:p>
          <a:endParaRPr lang="cs-CZ"/>
        </a:p>
      </dgm:t>
    </dgm:pt>
    <dgm:pt modelId="{AFCC59D6-A583-4B9C-AF8F-AACA60EEE5ED}" type="pres">
      <dgm:prSet presAssocID="{27031E0A-B994-41A1-A084-E0D471E1BAF0}" presName="vert2" presStyleCnt="0"/>
      <dgm:spPr/>
    </dgm:pt>
    <dgm:pt modelId="{F215031D-DBA3-4EB0-B008-4B3968FB0BB5}" type="pres">
      <dgm:prSet presAssocID="{27031E0A-B994-41A1-A084-E0D471E1BAF0}" presName="thinLine2b" presStyleLbl="callout" presStyleIdx="0" presStyleCnt="15"/>
      <dgm:spPr/>
    </dgm:pt>
    <dgm:pt modelId="{D8334488-D3A9-4208-A857-1AAB08B02E74}" type="pres">
      <dgm:prSet presAssocID="{27031E0A-B994-41A1-A084-E0D471E1BAF0}" presName="vertSpace2b" presStyleCnt="0"/>
      <dgm:spPr/>
    </dgm:pt>
    <dgm:pt modelId="{CA2A07E7-F8BD-4A97-9306-4721D64391D3}" type="pres">
      <dgm:prSet presAssocID="{DEF759C7-504E-4F90-9970-AA47329243F1}" presName="horz2" presStyleCnt="0"/>
      <dgm:spPr/>
    </dgm:pt>
    <dgm:pt modelId="{97754851-48C4-47DB-900B-EFFCC3139449}" type="pres">
      <dgm:prSet presAssocID="{DEF759C7-504E-4F90-9970-AA47329243F1}" presName="horzSpace2" presStyleCnt="0"/>
      <dgm:spPr/>
    </dgm:pt>
    <dgm:pt modelId="{D368CB08-9D39-4C58-B935-FCF49DB719B7}" type="pres">
      <dgm:prSet presAssocID="{DEF759C7-504E-4F90-9970-AA47329243F1}" presName="tx2" presStyleLbl="revTx" presStyleIdx="2" presStyleCnt="16"/>
      <dgm:spPr/>
      <dgm:t>
        <a:bodyPr/>
        <a:lstStyle/>
        <a:p>
          <a:endParaRPr lang="cs-CZ"/>
        </a:p>
      </dgm:t>
    </dgm:pt>
    <dgm:pt modelId="{4E2C8656-48D6-44AA-90DC-410D0B11C36A}" type="pres">
      <dgm:prSet presAssocID="{DEF759C7-504E-4F90-9970-AA47329243F1}" presName="vert2" presStyleCnt="0"/>
      <dgm:spPr/>
    </dgm:pt>
    <dgm:pt modelId="{91BB5858-335B-420B-B7EA-DDCBFC5E6A3E}" type="pres">
      <dgm:prSet presAssocID="{DEF759C7-504E-4F90-9970-AA47329243F1}" presName="thinLine2b" presStyleLbl="callout" presStyleIdx="1" presStyleCnt="15"/>
      <dgm:spPr/>
    </dgm:pt>
    <dgm:pt modelId="{B987AF83-421E-4967-9E0C-D714F97B53FC}" type="pres">
      <dgm:prSet presAssocID="{DEF759C7-504E-4F90-9970-AA47329243F1}" presName="vertSpace2b" presStyleCnt="0"/>
      <dgm:spPr/>
    </dgm:pt>
    <dgm:pt modelId="{7DA708F3-5A4E-41B5-B636-843FFDB83EE5}" type="pres">
      <dgm:prSet presAssocID="{4B4ACFB0-926F-4F6F-B77B-88E02E5F7DF9}" presName="horz2" presStyleCnt="0"/>
      <dgm:spPr/>
    </dgm:pt>
    <dgm:pt modelId="{64C29FB9-7262-494D-A7C4-4F2C5926ED14}" type="pres">
      <dgm:prSet presAssocID="{4B4ACFB0-926F-4F6F-B77B-88E02E5F7DF9}" presName="horzSpace2" presStyleCnt="0"/>
      <dgm:spPr/>
    </dgm:pt>
    <dgm:pt modelId="{F9E3D002-84ED-4F91-AA5C-D67B1ED73292}" type="pres">
      <dgm:prSet presAssocID="{4B4ACFB0-926F-4F6F-B77B-88E02E5F7DF9}" presName="tx2" presStyleLbl="revTx" presStyleIdx="3" presStyleCnt="16"/>
      <dgm:spPr/>
      <dgm:t>
        <a:bodyPr/>
        <a:lstStyle/>
        <a:p>
          <a:endParaRPr lang="cs-CZ"/>
        </a:p>
      </dgm:t>
    </dgm:pt>
    <dgm:pt modelId="{A66202FE-DEBE-4743-A257-AABAB2A47D21}" type="pres">
      <dgm:prSet presAssocID="{4B4ACFB0-926F-4F6F-B77B-88E02E5F7DF9}" presName="vert2" presStyleCnt="0"/>
      <dgm:spPr/>
    </dgm:pt>
    <dgm:pt modelId="{37CAE4D4-9E4D-4F69-BC85-B4CAED3058E7}" type="pres">
      <dgm:prSet presAssocID="{4B4ACFB0-926F-4F6F-B77B-88E02E5F7DF9}" presName="thinLine2b" presStyleLbl="callout" presStyleIdx="2" presStyleCnt="15"/>
      <dgm:spPr/>
    </dgm:pt>
    <dgm:pt modelId="{4B1E3724-72DF-4E79-95E8-0178FA68596A}" type="pres">
      <dgm:prSet presAssocID="{4B4ACFB0-926F-4F6F-B77B-88E02E5F7DF9}" presName="vertSpace2b" presStyleCnt="0"/>
      <dgm:spPr/>
    </dgm:pt>
    <dgm:pt modelId="{D3743695-E6EB-42BD-BAA2-ADCCEFEF86AB}" type="pres">
      <dgm:prSet presAssocID="{45A5BE0B-1EDF-48AE-8882-B16A90852AE6}" presName="horz2" presStyleCnt="0"/>
      <dgm:spPr/>
    </dgm:pt>
    <dgm:pt modelId="{FE4C637B-C849-4DDF-B1F8-82587E072EF0}" type="pres">
      <dgm:prSet presAssocID="{45A5BE0B-1EDF-48AE-8882-B16A90852AE6}" presName="horzSpace2" presStyleCnt="0"/>
      <dgm:spPr/>
    </dgm:pt>
    <dgm:pt modelId="{AF1CCE3F-CE20-4FA3-A97A-C6F1C0B64704}" type="pres">
      <dgm:prSet presAssocID="{45A5BE0B-1EDF-48AE-8882-B16A90852AE6}" presName="tx2" presStyleLbl="revTx" presStyleIdx="4" presStyleCnt="16"/>
      <dgm:spPr/>
      <dgm:t>
        <a:bodyPr/>
        <a:lstStyle/>
        <a:p>
          <a:endParaRPr lang="cs-CZ"/>
        </a:p>
      </dgm:t>
    </dgm:pt>
    <dgm:pt modelId="{A73C7C92-64C0-4967-8B28-B890E5C2ACE1}" type="pres">
      <dgm:prSet presAssocID="{45A5BE0B-1EDF-48AE-8882-B16A90852AE6}" presName="vert2" presStyleCnt="0"/>
      <dgm:spPr/>
    </dgm:pt>
    <dgm:pt modelId="{3E93858E-25AC-4F70-B23D-389F47A1B655}" type="pres">
      <dgm:prSet presAssocID="{45A5BE0B-1EDF-48AE-8882-B16A90852AE6}" presName="thinLine2b" presStyleLbl="callout" presStyleIdx="3" presStyleCnt="15"/>
      <dgm:spPr/>
    </dgm:pt>
    <dgm:pt modelId="{EF35E0E5-D637-4661-9446-3C27B96DFB91}" type="pres">
      <dgm:prSet presAssocID="{45A5BE0B-1EDF-48AE-8882-B16A90852AE6}" presName="vertSpace2b" presStyleCnt="0"/>
      <dgm:spPr/>
    </dgm:pt>
    <dgm:pt modelId="{D71156C2-1A4B-48E9-B5F0-0F6321436611}" type="pres">
      <dgm:prSet presAssocID="{AA6F7860-358B-4DD9-AD47-691B4918F3B9}" presName="horz2" presStyleCnt="0"/>
      <dgm:spPr/>
    </dgm:pt>
    <dgm:pt modelId="{D4364BAF-022E-4351-BBB1-8F646C6C718E}" type="pres">
      <dgm:prSet presAssocID="{AA6F7860-358B-4DD9-AD47-691B4918F3B9}" presName="horzSpace2" presStyleCnt="0"/>
      <dgm:spPr/>
    </dgm:pt>
    <dgm:pt modelId="{EC207FA1-F32A-41E1-B231-558092818082}" type="pres">
      <dgm:prSet presAssocID="{AA6F7860-358B-4DD9-AD47-691B4918F3B9}" presName="tx2" presStyleLbl="revTx" presStyleIdx="5" presStyleCnt="16"/>
      <dgm:spPr/>
      <dgm:t>
        <a:bodyPr/>
        <a:lstStyle/>
        <a:p>
          <a:endParaRPr lang="cs-CZ"/>
        </a:p>
      </dgm:t>
    </dgm:pt>
    <dgm:pt modelId="{55D872BD-077C-4921-AFF7-8549C5EB1865}" type="pres">
      <dgm:prSet presAssocID="{AA6F7860-358B-4DD9-AD47-691B4918F3B9}" presName="vert2" presStyleCnt="0"/>
      <dgm:spPr/>
    </dgm:pt>
    <dgm:pt modelId="{FF211975-A36A-43FE-819C-06BE2B863657}" type="pres">
      <dgm:prSet presAssocID="{AA6F7860-358B-4DD9-AD47-691B4918F3B9}" presName="thinLine2b" presStyleLbl="callout" presStyleIdx="4" presStyleCnt="15"/>
      <dgm:spPr/>
    </dgm:pt>
    <dgm:pt modelId="{B1A981FB-844D-4AE8-AE86-1675206278CE}" type="pres">
      <dgm:prSet presAssocID="{AA6F7860-358B-4DD9-AD47-691B4918F3B9}" presName="vertSpace2b" presStyleCnt="0"/>
      <dgm:spPr/>
    </dgm:pt>
    <dgm:pt modelId="{AB82D533-6815-4375-B317-3AD995733853}" type="pres">
      <dgm:prSet presAssocID="{343C117D-4096-4248-A487-770A7BF99A06}" presName="horz2" presStyleCnt="0"/>
      <dgm:spPr/>
    </dgm:pt>
    <dgm:pt modelId="{7F985F2A-DCC1-451D-874B-8CCE9D274D36}" type="pres">
      <dgm:prSet presAssocID="{343C117D-4096-4248-A487-770A7BF99A06}" presName="horzSpace2" presStyleCnt="0"/>
      <dgm:spPr/>
    </dgm:pt>
    <dgm:pt modelId="{567C1DBD-8E18-4468-958B-8D4AD717E5C3}" type="pres">
      <dgm:prSet presAssocID="{343C117D-4096-4248-A487-770A7BF99A06}" presName="tx2" presStyleLbl="revTx" presStyleIdx="6" presStyleCnt="16"/>
      <dgm:spPr/>
      <dgm:t>
        <a:bodyPr/>
        <a:lstStyle/>
        <a:p>
          <a:endParaRPr lang="cs-CZ"/>
        </a:p>
      </dgm:t>
    </dgm:pt>
    <dgm:pt modelId="{7A24E3B5-3661-4578-8E9F-DE3446527594}" type="pres">
      <dgm:prSet presAssocID="{343C117D-4096-4248-A487-770A7BF99A06}" presName="vert2" presStyleCnt="0"/>
      <dgm:spPr/>
    </dgm:pt>
    <dgm:pt modelId="{6EA8CD72-FDFE-4111-9B0A-653A105D7755}" type="pres">
      <dgm:prSet presAssocID="{343C117D-4096-4248-A487-770A7BF99A06}" presName="thinLine2b" presStyleLbl="callout" presStyleIdx="5" presStyleCnt="15"/>
      <dgm:spPr/>
    </dgm:pt>
    <dgm:pt modelId="{54651E16-8500-44D6-94FC-C14044AF885B}" type="pres">
      <dgm:prSet presAssocID="{343C117D-4096-4248-A487-770A7BF99A06}" presName="vertSpace2b" presStyleCnt="0"/>
      <dgm:spPr/>
    </dgm:pt>
    <dgm:pt modelId="{63D9094C-5F60-4F59-A867-D728635CBDC8}" type="pres">
      <dgm:prSet presAssocID="{1A9FCDE9-63F9-4D53-88AC-87D56E881FB4}" presName="horz2" presStyleCnt="0"/>
      <dgm:spPr/>
    </dgm:pt>
    <dgm:pt modelId="{36EFFCCA-8059-42CC-A4CA-41D1DF972C63}" type="pres">
      <dgm:prSet presAssocID="{1A9FCDE9-63F9-4D53-88AC-87D56E881FB4}" presName="horzSpace2" presStyleCnt="0"/>
      <dgm:spPr/>
    </dgm:pt>
    <dgm:pt modelId="{735253FB-678E-450A-8201-1822E1E4C469}" type="pres">
      <dgm:prSet presAssocID="{1A9FCDE9-63F9-4D53-88AC-87D56E881FB4}" presName="tx2" presStyleLbl="revTx" presStyleIdx="7" presStyleCnt="16"/>
      <dgm:spPr/>
      <dgm:t>
        <a:bodyPr/>
        <a:lstStyle/>
        <a:p>
          <a:endParaRPr lang="cs-CZ"/>
        </a:p>
      </dgm:t>
    </dgm:pt>
    <dgm:pt modelId="{C3C9E35F-BCAE-4926-A3DA-463060127021}" type="pres">
      <dgm:prSet presAssocID="{1A9FCDE9-63F9-4D53-88AC-87D56E881FB4}" presName="vert2" presStyleCnt="0"/>
      <dgm:spPr/>
    </dgm:pt>
    <dgm:pt modelId="{B694B424-979D-4A14-B9F9-F23BB411C391}" type="pres">
      <dgm:prSet presAssocID="{1A9FCDE9-63F9-4D53-88AC-87D56E881FB4}" presName="thinLine2b" presStyleLbl="callout" presStyleIdx="6" presStyleCnt="15"/>
      <dgm:spPr/>
    </dgm:pt>
    <dgm:pt modelId="{9020FFCC-A602-4D6D-AC07-B99F1C571CE3}" type="pres">
      <dgm:prSet presAssocID="{1A9FCDE9-63F9-4D53-88AC-87D56E881FB4}" presName="vertSpace2b" presStyleCnt="0"/>
      <dgm:spPr/>
    </dgm:pt>
    <dgm:pt modelId="{6A3AD602-4E93-435F-8F48-15C510C73B95}" type="pres">
      <dgm:prSet presAssocID="{1E22ECBA-6A41-488E-A0A2-E1DFD2340C23}" presName="horz2" presStyleCnt="0"/>
      <dgm:spPr/>
    </dgm:pt>
    <dgm:pt modelId="{EFD16824-D72F-4BB6-98EA-B484C57DE45B}" type="pres">
      <dgm:prSet presAssocID="{1E22ECBA-6A41-488E-A0A2-E1DFD2340C23}" presName="horzSpace2" presStyleCnt="0"/>
      <dgm:spPr/>
    </dgm:pt>
    <dgm:pt modelId="{D9BECBDC-3CDF-47EA-BD6A-99A627057D46}" type="pres">
      <dgm:prSet presAssocID="{1E22ECBA-6A41-488E-A0A2-E1DFD2340C23}" presName="tx2" presStyleLbl="revTx" presStyleIdx="8" presStyleCnt="16"/>
      <dgm:spPr/>
      <dgm:t>
        <a:bodyPr/>
        <a:lstStyle/>
        <a:p>
          <a:endParaRPr lang="cs-CZ"/>
        </a:p>
      </dgm:t>
    </dgm:pt>
    <dgm:pt modelId="{EA6A37E8-BE4F-4F51-9BCC-493D7C525D12}" type="pres">
      <dgm:prSet presAssocID="{1E22ECBA-6A41-488E-A0A2-E1DFD2340C23}" presName="vert2" presStyleCnt="0"/>
      <dgm:spPr/>
    </dgm:pt>
    <dgm:pt modelId="{881A39B6-1D3D-4DEE-8B51-59D0D10B9A62}" type="pres">
      <dgm:prSet presAssocID="{1E22ECBA-6A41-488E-A0A2-E1DFD2340C23}" presName="thinLine2b" presStyleLbl="callout" presStyleIdx="7" presStyleCnt="15"/>
      <dgm:spPr/>
    </dgm:pt>
    <dgm:pt modelId="{1B622817-1B5A-4569-A5B0-67FE9110CBC9}" type="pres">
      <dgm:prSet presAssocID="{1E22ECBA-6A41-488E-A0A2-E1DFD2340C23}" presName="vertSpace2b" presStyleCnt="0"/>
      <dgm:spPr/>
    </dgm:pt>
    <dgm:pt modelId="{ACCCB671-48E4-4EB3-AE4E-CB1324C4884C}" type="pres">
      <dgm:prSet presAssocID="{C09794B5-8C8A-406D-8AAB-0DF17AF4F107}" presName="horz2" presStyleCnt="0"/>
      <dgm:spPr/>
    </dgm:pt>
    <dgm:pt modelId="{14DAB6F7-F394-47B9-875C-54C059F75C34}" type="pres">
      <dgm:prSet presAssocID="{C09794B5-8C8A-406D-8AAB-0DF17AF4F107}" presName="horzSpace2" presStyleCnt="0"/>
      <dgm:spPr/>
    </dgm:pt>
    <dgm:pt modelId="{D745A410-F880-4845-A550-09823C8A65FE}" type="pres">
      <dgm:prSet presAssocID="{C09794B5-8C8A-406D-8AAB-0DF17AF4F107}" presName="tx2" presStyleLbl="revTx" presStyleIdx="9" presStyleCnt="16"/>
      <dgm:spPr/>
      <dgm:t>
        <a:bodyPr/>
        <a:lstStyle/>
        <a:p>
          <a:endParaRPr lang="cs-CZ"/>
        </a:p>
      </dgm:t>
    </dgm:pt>
    <dgm:pt modelId="{8FB1B711-4549-4564-B09B-A06E6F879064}" type="pres">
      <dgm:prSet presAssocID="{C09794B5-8C8A-406D-8AAB-0DF17AF4F107}" presName="vert2" presStyleCnt="0"/>
      <dgm:spPr/>
    </dgm:pt>
    <dgm:pt modelId="{2836FDFE-66EA-4746-AAA6-3456ABF0539E}" type="pres">
      <dgm:prSet presAssocID="{C09794B5-8C8A-406D-8AAB-0DF17AF4F107}" presName="thinLine2b" presStyleLbl="callout" presStyleIdx="8" presStyleCnt="15"/>
      <dgm:spPr/>
    </dgm:pt>
    <dgm:pt modelId="{3EB0E225-873B-43CD-B4EA-A214F955D337}" type="pres">
      <dgm:prSet presAssocID="{C09794B5-8C8A-406D-8AAB-0DF17AF4F107}" presName="vertSpace2b" presStyleCnt="0"/>
      <dgm:spPr/>
    </dgm:pt>
    <dgm:pt modelId="{D785D06A-50AE-4DAC-82CF-59C19F85A18B}" type="pres">
      <dgm:prSet presAssocID="{DED39EF9-2512-4A27-AC9E-E3098CF428EE}" presName="horz2" presStyleCnt="0"/>
      <dgm:spPr/>
    </dgm:pt>
    <dgm:pt modelId="{B8133F0C-1894-4E68-BB13-0A17A21601A7}" type="pres">
      <dgm:prSet presAssocID="{DED39EF9-2512-4A27-AC9E-E3098CF428EE}" presName="horzSpace2" presStyleCnt="0"/>
      <dgm:spPr/>
    </dgm:pt>
    <dgm:pt modelId="{1EA0F844-90E7-47A6-BEEE-9F9CAEE106FB}" type="pres">
      <dgm:prSet presAssocID="{DED39EF9-2512-4A27-AC9E-E3098CF428EE}" presName="tx2" presStyleLbl="revTx" presStyleIdx="10" presStyleCnt="16"/>
      <dgm:spPr/>
      <dgm:t>
        <a:bodyPr/>
        <a:lstStyle/>
        <a:p>
          <a:endParaRPr lang="cs-CZ"/>
        </a:p>
      </dgm:t>
    </dgm:pt>
    <dgm:pt modelId="{E90885C4-4DE3-4249-9396-1133F97CC96A}" type="pres">
      <dgm:prSet presAssocID="{DED39EF9-2512-4A27-AC9E-E3098CF428EE}" presName="vert2" presStyleCnt="0"/>
      <dgm:spPr/>
    </dgm:pt>
    <dgm:pt modelId="{F7EF27F5-39C6-43E6-9AC8-9E01646E89A8}" type="pres">
      <dgm:prSet presAssocID="{DED39EF9-2512-4A27-AC9E-E3098CF428EE}" presName="thinLine2b" presStyleLbl="callout" presStyleIdx="9" presStyleCnt="15"/>
      <dgm:spPr/>
    </dgm:pt>
    <dgm:pt modelId="{AEED36DE-05B5-49A9-BEFF-A42FBC01CE33}" type="pres">
      <dgm:prSet presAssocID="{DED39EF9-2512-4A27-AC9E-E3098CF428EE}" presName="vertSpace2b" presStyleCnt="0"/>
      <dgm:spPr/>
    </dgm:pt>
    <dgm:pt modelId="{994EC969-18E3-4418-B91D-8F2C695E551D}" type="pres">
      <dgm:prSet presAssocID="{9E6104B3-01B6-485B-88C1-016BE11506C0}" presName="horz2" presStyleCnt="0"/>
      <dgm:spPr/>
    </dgm:pt>
    <dgm:pt modelId="{A6E9A8D2-EE4B-4C7C-9569-1D3AFEF07E3D}" type="pres">
      <dgm:prSet presAssocID="{9E6104B3-01B6-485B-88C1-016BE11506C0}" presName="horzSpace2" presStyleCnt="0"/>
      <dgm:spPr/>
    </dgm:pt>
    <dgm:pt modelId="{92F47855-8AA5-4CDD-A75B-8719A019E054}" type="pres">
      <dgm:prSet presAssocID="{9E6104B3-01B6-485B-88C1-016BE11506C0}" presName="tx2" presStyleLbl="revTx" presStyleIdx="11" presStyleCnt="16"/>
      <dgm:spPr/>
      <dgm:t>
        <a:bodyPr/>
        <a:lstStyle/>
        <a:p>
          <a:endParaRPr lang="cs-CZ"/>
        </a:p>
      </dgm:t>
    </dgm:pt>
    <dgm:pt modelId="{16BCBC8B-D00B-49B4-AB5B-FD42AF3CE641}" type="pres">
      <dgm:prSet presAssocID="{9E6104B3-01B6-485B-88C1-016BE11506C0}" presName="vert2" presStyleCnt="0"/>
      <dgm:spPr/>
    </dgm:pt>
    <dgm:pt modelId="{CFD76B49-A12A-4A65-8DDA-BC9819702B1E}" type="pres">
      <dgm:prSet presAssocID="{9E6104B3-01B6-485B-88C1-016BE11506C0}" presName="thinLine2b" presStyleLbl="callout" presStyleIdx="10" presStyleCnt="15"/>
      <dgm:spPr/>
    </dgm:pt>
    <dgm:pt modelId="{3C8467EA-6CB6-4F72-A9D5-DE189AC68D94}" type="pres">
      <dgm:prSet presAssocID="{9E6104B3-01B6-485B-88C1-016BE11506C0}" presName="vertSpace2b" presStyleCnt="0"/>
      <dgm:spPr/>
    </dgm:pt>
    <dgm:pt modelId="{09BD5C62-5971-4AEA-BC9A-B3B3006A3F4E}" type="pres">
      <dgm:prSet presAssocID="{A6985B28-1389-4AE2-B833-315CCEF3F61D}" presName="horz2" presStyleCnt="0"/>
      <dgm:spPr/>
    </dgm:pt>
    <dgm:pt modelId="{C11DEB7B-615C-4172-AED9-90F1B964C3AE}" type="pres">
      <dgm:prSet presAssocID="{A6985B28-1389-4AE2-B833-315CCEF3F61D}" presName="horzSpace2" presStyleCnt="0"/>
      <dgm:spPr/>
    </dgm:pt>
    <dgm:pt modelId="{7826BA69-3C62-41D9-8005-DF24CD7A9A4F}" type="pres">
      <dgm:prSet presAssocID="{A6985B28-1389-4AE2-B833-315CCEF3F61D}" presName="tx2" presStyleLbl="revTx" presStyleIdx="12" presStyleCnt="16"/>
      <dgm:spPr/>
      <dgm:t>
        <a:bodyPr/>
        <a:lstStyle/>
        <a:p>
          <a:endParaRPr lang="cs-CZ"/>
        </a:p>
      </dgm:t>
    </dgm:pt>
    <dgm:pt modelId="{4DA430FB-ECE4-4FC8-A21D-BEE98C3190CC}" type="pres">
      <dgm:prSet presAssocID="{A6985B28-1389-4AE2-B833-315CCEF3F61D}" presName="vert2" presStyleCnt="0"/>
      <dgm:spPr/>
    </dgm:pt>
    <dgm:pt modelId="{11FB7979-7727-4C5E-9565-1C7926A2AE0C}" type="pres">
      <dgm:prSet presAssocID="{A6985B28-1389-4AE2-B833-315CCEF3F61D}" presName="thinLine2b" presStyleLbl="callout" presStyleIdx="11" presStyleCnt="15"/>
      <dgm:spPr/>
    </dgm:pt>
    <dgm:pt modelId="{0FFFFA3B-6F15-4EB0-83D1-8BFFC3CB225C}" type="pres">
      <dgm:prSet presAssocID="{A6985B28-1389-4AE2-B833-315CCEF3F61D}" presName="vertSpace2b" presStyleCnt="0"/>
      <dgm:spPr/>
    </dgm:pt>
    <dgm:pt modelId="{759E6072-9237-4A93-ABD4-052DAC09CD80}" type="pres">
      <dgm:prSet presAssocID="{194075CA-164E-4AAA-B37C-6C4CD5A0B456}" presName="horz2" presStyleCnt="0"/>
      <dgm:spPr/>
    </dgm:pt>
    <dgm:pt modelId="{4CD28697-E330-4014-B43E-2106E60032A3}" type="pres">
      <dgm:prSet presAssocID="{194075CA-164E-4AAA-B37C-6C4CD5A0B456}" presName="horzSpace2" presStyleCnt="0"/>
      <dgm:spPr/>
    </dgm:pt>
    <dgm:pt modelId="{69C4CBA3-871E-4BA5-B74C-9B844810D2F7}" type="pres">
      <dgm:prSet presAssocID="{194075CA-164E-4AAA-B37C-6C4CD5A0B456}" presName="tx2" presStyleLbl="revTx" presStyleIdx="13" presStyleCnt="16"/>
      <dgm:spPr/>
      <dgm:t>
        <a:bodyPr/>
        <a:lstStyle/>
        <a:p>
          <a:endParaRPr lang="cs-CZ"/>
        </a:p>
      </dgm:t>
    </dgm:pt>
    <dgm:pt modelId="{7F1DD35E-3A67-40AD-900A-9ACF8453FAA3}" type="pres">
      <dgm:prSet presAssocID="{194075CA-164E-4AAA-B37C-6C4CD5A0B456}" presName="vert2" presStyleCnt="0"/>
      <dgm:spPr/>
    </dgm:pt>
    <dgm:pt modelId="{087434C2-F492-4AD8-91D5-3AF5A236521B}" type="pres">
      <dgm:prSet presAssocID="{194075CA-164E-4AAA-B37C-6C4CD5A0B456}" presName="thinLine2b" presStyleLbl="callout" presStyleIdx="12" presStyleCnt="15"/>
      <dgm:spPr/>
    </dgm:pt>
    <dgm:pt modelId="{D2D04E62-7F89-4896-B3E6-AB784C69686E}" type="pres">
      <dgm:prSet presAssocID="{194075CA-164E-4AAA-B37C-6C4CD5A0B456}" presName="vertSpace2b" presStyleCnt="0"/>
      <dgm:spPr/>
    </dgm:pt>
    <dgm:pt modelId="{FEF43D22-2AF0-4E06-9245-479522399E73}" type="pres">
      <dgm:prSet presAssocID="{143AAF31-E2C3-4773-A178-AE3E0991EF13}" presName="horz2" presStyleCnt="0"/>
      <dgm:spPr/>
    </dgm:pt>
    <dgm:pt modelId="{06224A6B-5F56-4D62-8481-F51457A5C424}" type="pres">
      <dgm:prSet presAssocID="{143AAF31-E2C3-4773-A178-AE3E0991EF13}" presName="horzSpace2" presStyleCnt="0"/>
      <dgm:spPr/>
    </dgm:pt>
    <dgm:pt modelId="{90B0BEBD-D914-4AE4-BACE-810CB3953A46}" type="pres">
      <dgm:prSet presAssocID="{143AAF31-E2C3-4773-A178-AE3E0991EF13}" presName="tx2" presStyleLbl="revTx" presStyleIdx="14" presStyleCnt="16"/>
      <dgm:spPr/>
      <dgm:t>
        <a:bodyPr/>
        <a:lstStyle/>
        <a:p>
          <a:endParaRPr lang="cs-CZ"/>
        </a:p>
      </dgm:t>
    </dgm:pt>
    <dgm:pt modelId="{2CD8A8BA-9627-474D-939E-1458FE798727}" type="pres">
      <dgm:prSet presAssocID="{143AAF31-E2C3-4773-A178-AE3E0991EF13}" presName="vert2" presStyleCnt="0"/>
      <dgm:spPr/>
    </dgm:pt>
    <dgm:pt modelId="{61D4628F-4ADC-46C4-98A6-BEF1882B0D1B}" type="pres">
      <dgm:prSet presAssocID="{143AAF31-E2C3-4773-A178-AE3E0991EF13}" presName="thinLine2b" presStyleLbl="callout" presStyleIdx="13" presStyleCnt="15"/>
      <dgm:spPr/>
    </dgm:pt>
    <dgm:pt modelId="{AC7BE45C-C12B-4C4E-945C-B55410F617E5}" type="pres">
      <dgm:prSet presAssocID="{143AAF31-E2C3-4773-A178-AE3E0991EF13}" presName="vertSpace2b" presStyleCnt="0"/>
      <dgm:spPr/>
    </dgm:pt>
    <dgm:pt modelId="{F9205F18-6CA1-44F6-9A37-19AAB925BFDB}" type="pres">
      <dgm:prSet presAssocID="{68FA0976-36A5-4D69-B9D0-584B4540A86C}" presName="horz2" presStyleCnt="0"/>
      <dgm:spPr/>
    </dgm:pt>
    <dgm:pt modelId="{F732B4A5-968C-4F8B-9431-119396B1BEE0}" type="pres">
      <dgm:prSet presAssocID="{68FA0976-36A5-4D69-B9D0-584B4540A86C}" presName="horzSpace2" presStyleCnt="0"/>
      <dgm:spPr/>
    </dgm:pt>
    <dgm:pt modelId="{6D566ACE-3A26-43A7-AB04-B49C6172EAEB}" type="pres">
      <dgm:prSet presAssocID="{68FA0976-36A5-4D69-B9D0-584B4540A86C}" presName="tx2" presStyleLbl="revTx" presStyleIdx="15" presStyleCnt="16"/>
      <dgm:spPr/>
      <dgm:t>
        <a:bodyPr/>
        <a:lstStyle/>
        <a:p>
          <a:endParaRPr lang="cs-CZ"/>
        </a:p>
      </dgm:t>
    </dgm:pt>
    <dgm:pt modelId="{B709021F-8A59-4065-88E9-1B94632E0942}" type="pres">
      <dgm:prSet presAssocID="{68FA0976-36A5-4D69-B9D0-584B4540A86C}" presName="vert2" presStyleCnt="0"/>
      <dgm:spPr/>
    </dgm:pt>
    <dgm:pt modelId="{AA049C96-8061-4728-9BCC-09E3C9904BC5}" type="pres">
      <dgm:prSet presAssocID="{68FA0976-36A5-4D69-B9D0-584B4540A86C}" presName="thinLine2b" presStyleLbl="callout" presStyleIdx="14" presStyleCnt="15"/>
      <dgm:spPr/>
    </dgm:pt>
    <dgm:pt modelId="{8998881F-65C9-486C-BDDD-526601C7B445}" type="pres">
      <dgm:prSet presAssocID="{68FA0976-36A5-4D69-B9D0-584B4540A86C}" presName="vertSpace2b" presStyleCnt="0"/>
      <dgm:spPr/>
    </dgm:pt>
  </dgm:ptLst>
  <dgm:cxnLst>
    <dgm:cxn modelId="{03D2E4E4-6DEF-4B04-830B-AF507F5D5B2C}" srcId="{356E1D44-405E-4B2C-A8A6-CBE8030C84EE}" destId="{194075CA-164E-4AAA-B37C-6C4CD5A0B456}" srcOrd="12" destOrd="0" parTransId="{644B5299-4F1E-43CD-B333-2576CF47612E}" sibTransId="{B063ACDA-7E37-4B07-BF97-986745B40101}"/>
    <dgm:cxn modelId="{78EAEBF6-C6FE-44B6-AD60-46B27673532D}" srcId="{356E1D44-405E-4B2C-A8A6-CBE8030C84EE}" destId="{AA6F7860-358B-4DD9-AD47-691B4918F3B9}" srcOrd="4" destOrd="0" parTransId="{B140CD9C-590C-429C-AA2D-DE76D855F19F}" sibTransId="{5308AA84-D3C9-4FF4-969F-04E46021725C}"/>
    <dgm:cxn modelId="{3F6B2BAD-6521-4745-94FF-11282A266E57}" type="presOf" srcId="{AA6F7860-358B-4DD9-AD47-691B4918F3B9}" destId="{EC207FA1-F32A-41E1-B231-558092818082}" srcOrd="0" destOrd="0" presId="urn:microsoft.com/office/officeart/2008/layout/LinedList"/>
    <dgm:cxn modelId="{5B23F4D3-7316-4CCC-A5C6-FC981ADD5CC9}" srcId="{356E1D44-405E-4B2C-A8A6-CBE8030C84EE}" destId="{DED39EF9-2512-4A27-AC9E-E3098CF428EE}" srcOrd="9" destOrd="0" parTransId="{DE46689F-0EEA-4619-B121-5CC8A35B8220}" sibTransId="{AE1BBCB6-B73B-4DA3-B0D4-F7170BBAE847}"/>
    <dgm:cxn modelId="{6E350CA6-F3FB-4137-880F-E5C92F11C7FA}" srcId="{356E1D44-405E-4B2C-A8A6-CBE8030C84EE}" destId="{27031E0A-B994-41A1-A084-E0D471E1BAF0}" srcOrd="0" destOrd="0" parTransId="{61D7E43D-60E1-4297-9A68-6141AFF9FB52}" sibTransId="{5542ACB3-6F95-471A-8B73-5E40652E7C49}"/>
    <dgm:cxn modelId="{97D6AB41-45C6-46E6-8288-9FCA2FF7552D}" type="presOf" srcId="{DED39EF9-2512-4A27-AC9E-E3098CF428EE}" destId="{1EA0F844-90E7-47A6-BEEE-9F9CAEE106FB}" srcOrd="0" destOrd="0" presId="urn:microsoft.com/office/officeart/2008/layout/LinedList"/>
    <dgm:cxn modelId="{5BADE9CA-AE85-4D93-9DA6-3C69F709F635}" type="presOf" srcId="{FA4D37AD-6090-4B6C-9003-A27554EC89AD}" destId="{AB85B2C3-C0B4-40B3-AF1C-37B33FAF08C5}" srcOrd="0" destOrd="0" presId="urn:microsoft.com/office/officeart/2008/layout/LinedList"/>
    <dgm:cxn modelId="{42AB4DFB-F6BE-4D52-8313-B595EB5D48AD}" type="presOf" srcId="{45A5BE0B-1EDF-48AE-8882-B16A90852AE6}" destId="{AF1CCE3F-CE20-4FA3-A97A-C6F1C0B64704}" srcOrd="0" destOrd="0" presId="urn:microsoft.com/office/officeart/2008/layout/LinedList"/>
    <dgm:cxn modelId="{0E3C5AD8-156F-49EC-98FE-4AD243341E90}" srcId="{356E1D44-405E-4B2C-A8A6-CBE8030C84EE}" destId="{343C117D-4096-4248-A487-770A7BF99A06}" srcOrd="5" destOrd="0" parTransId="{4AA3CB04-5CEF-4EA1-8948-C5F045942DE9}" sibTransId="{897799C0-1EB8-404D-9E46-63BEC61C937F}"/>
    <dgm:cxn modelId="{E68AEA8B-AADC-4387-8D28-CAA403B0B527}" type="presOf" srcId="{356E1D44-405E-4B2C-A8A6-CBE8030C84EE}" destId="{FEC6B374-F2B3-4FB4-B22C-E103C6207DB6}" srcOrd="0" destOrd="0" presId="urn:microsoft.com/office/officeart/2008/layout/LinedList"/>
    <dgm:cxn modelId="{B2364057-EC75-45C5-8242-2CCB77E8F14C}" type="presOf" srcId="{143AAF31-E2C3-4773-A178-AE3E0991EF13}" destId="{90B0BEBD-D914-4AE4-BACE-810CB3953A46}" srcOrd="0" destOrd="0" presId="urn:microsoft.com/office/officeart/2008/layout/LinedList"/>
    <dgm:cxn modelId="{2404C06F-BB17-4453-B2F6-56EB0AD31E50}" srcId="{356E1D44-405E-4B2C-A8A6-CBE8030C84EE}" destId="{4B4ACFB0-926F-4F6F-B77B-88E02E5F7DF9}" srcOrd="2" destOrd="0" parTransId="{58B677E4-75F9-4E3D-9911-68DB249634CB}" sibTransId="{EE9F2FFB-BA0C-43F8-A6EF-65D1CB193046}"/>
    <dgm:cxn modelId="{E91E61E5-749F-4845-8384-98775578EECE}" type="presOf" srcId="{68FA0976-36A5-4D69-B9D0-584B4540A86C}" destId="{6D566ACE-3A26-43A7-AB04-B49C6172EAEB}" srcOrd="0" destOrd="0" presId="urn:microsoft.com/office/officeart/2008/layout/LinedList"/>
    <dgm:cxn modelId="{3DB6D637-78E6-47CA-8552-5BCF4941CB45}" type="presOf" srcId="{1A9FCDE9-63F9-4D53-88AC-87D56E881FB4}" destId="{735253FB-678E-450A-8201-1822E1E4C469}" srcOrd="0" destOrd="0" presId="urn:microsoft.com/office/officeart/2008/layout/LinedList"/>
    <dgm:cxn modelId="{CE269BFC-6BE2-45D0-980C-9406B3489837}" type="presOf" srcId="{DEF759C7-504E-4F90-9970-AA47329243F1}" destId="{D368CB08-9D39-4C58-B935-FCF49DB719B7}" srcOrd="0" destOrd="0" presId="urn:microsoft.com/office/officeart/2008/layout/LinedList"/>
    <dgm:cxn modelId="{9F41A69C-123B-4974-BD5A-C2032CFC073E}" srcId="{356E1D44-405E-4B2C-A8A6-CBE8030C84EE}" destId="{1A9FCDE9-63F9-4D53-88AC-87D56E881FB4}" srcOrd="6" destOrd="0" parTransId="{43FE2D39-FC07-4458-9D45-3D8AE1C43616}" sibTransId="{5768F010-398C-42C0-A9F7-EB9F75C2B458}"/>
    <dgm:cxn modelId="{A975F25E-BAEA-4DF9-9BB0-0475E8BD82A4}" srcId="{356E1D44-405E-4B2C-A8A6-CBE8030C84EE}" destId="{A6985B28-1389-4AE2-B833-315CCEF3F61D}" srcOrd="11" destOrd="0" parTransId="{00D53BB8-CE73-4F4F-B5C2-66E52DEBAD1B}" sibTransId="{448C2127-49A9-402C-892A-D69A44D298FC}"/>
    <dgm:cxn modelId="{1E847BEA-02E5-4AF1-BC58-FE4E39380DA1}" type="presOf" srcId="{9E6104B3-01B6-485B-88C1-016BE11506C0}" destId="{92F47855-8AA5-4CDD-A75B-8719A019E054}" srcOrd="0" destOrd="0" presId="urn:microsoft.com/office/officeart/2008/layout/LinedList"/>
    <dgm:cxn modelId="{30DCB3E9-317B-4BE6-927D-B9C971848360}" type="presOf" srcId="{194075CA-164E-4AAA-B37C-6C4CD5A0B456}" destId="{69C4CBA3-871E-4BA5-B74C-9B844810D2F7}" srcOrd="0" destOrd="0" presId="urn:microsoft.com/office/officeart/2008/layout/LinedList"/>
    <dgm:cxn modelId="{FF1CB1F4-462D-40CD-8EB9-86AB868A4323}" srcId="{FA4D37AD-6090-4B6C-9003-A27554EC89AD}" destId="{356E1D44-405E-4B2C-A8A6-CBE8030C84EE}" srcOrd="0" destOrd="0" parTransId="{E5DCEC20-B3F3-4488-97CC-27EED4A4D186}" sibTransId="{41650366-8775-4077-8253-BA71AC1489DC}"/>
    <dgm:cxn modelId="{FD9CE131-50F0-43B0-9EE8-F96F2A64A552}" type="presOf" srcId="{A6985B28-1389-4AE2-B833-315CCEF3F61D}" destId="{7826BA69-3C62-41D9-8005-DF24CD7A9A4F}" srcOrd="0" destOrd="0" presId="urn:microsoft.com/office/officeart/2008/layout/LinedList"/>
    <dgm:cxn modelId="{6A20DE4D-1FF5-4D81-A4A6-F2880C94CD62}" type="presOf" srcId="{4B4ACFB0-926F-4F6F-B77B-88E02E5F7DF9}" destId="{F9E3D002-84ED-4F91-AA5C-D67B1ED73292}" srcOrd="0" destOrd="0" presId="urn:microsoft.com/office/officeart/2008/layout/LinedList"/>
    <dgm:cxn modelId="{39DC398E-76AC-4947-B710-10A14F64AFF8}" type="presOf" srcId="{1E22ECBA-6A41-488E-A0A2-E1DFD2340C23}" destId="{D9BECBDC-3CDF-47EA-BD6A-99A627057D46}" srcOrd="0" destOrd="0" presId="urn:microsoft.com/office/officeart/2008/layout/LinedList"/>
    <dgm:cxn modelId="{E276C3C8-669E-40D0-9949-1B904D0496E4}" srcId="{356E1D44-405E-4B2C-A8A6-CBE8030C84EE}" destId="{45A5BE0B-1EDF-48AE-8882-B16A90852AE6}" srcOrd="3" destOrd="0" parTransId="{DC22927F-A531-48E7-B0A5-AE77C9F6C357}" sibTransId="{ABF85839-5FF0-42A9-B9FF-5CDCCB985019}"/>
    <dgm:cxn modelId="{93393317-0F79-40DE-8F14-28E805B22884}" srcId="{356E1D44-405E-4B2C-A8A6-CBE8030C84EE}" destId="{C09794B5-8C8A-406D-8AAB-0DF17AF4F107}" srcOrd="8" destOrd="0" parTransId="{0E9EECC7-2A40-464F-A399-29164569B64A}" sibTransId="{F751793A-D426-40E1-98F0-1C29B1EEA150}"/>
    <dgm:cxn modelId="{E7182841-8499-48BC-AD61-70F6123D810A}" srcId="{356E1D44-405E-4B2C-A8A6-CBE8030C84EE}" destId="{143AAF31-E2C3-4773-A178-AE3E0991EF13}" srcOrd="13" destOrd="0" parTransId="{EE585164-2DC3-4297-B6AB-9E985F1F9E9B}" sibTransId="{233341B4-AEF4-4318-AEE6-DD7A5E2F41A3}"/>
    <dgm:cxn modelId="{6C0C9326-C25E-4A65-91BE-9C11FC545487}" srcId="{356E1D44-405E-4B2C-A8A6-CBE8030C84EE}" destId="{9E6104B3-01B6-485B-88C1-016BE11506C0}" srcOrd="10" destOrd="0" parTransId="{9CD77ADE-8E8B-469D-A764-10FE953A3D3D}" sibTransId="{F772D878-A155-4011-8885-2855F83D1A96}"/>
    <dgm:cxn modelId="{AAC86422-3F99-4E0B-807B-1763FD7B0AC5}" type="presOf" srcId="{27031E0A-B994-41A1-A084-E0D471E1BAF0}" destId="{5B2B2C56-15FD-4CFE-A16A-5D3C9AE54BB2}" srcOrd="0" destOrd="0" presId="urn:microsoft.com/office/officeart/2008/layout/LinedList"/>
    <dgm:cxn modelId="{C278A314-4039-4032-A494-1D6F9420003C}" srcId="{356E1D44-405E-4B2C-A8A6-CBE8030C84EE}" destId="{68FA0976-36A5-4D69-B9D0-584B4540A86C}" srcOrd="14" destOrd="0" parTransId="{84A66F25-9B9B-45F4-AF06-6F386B1DBE07}" sibTransId="{69DAFE31-952C-442C-AE31-9BE077C57BC6}"/>
    <dgm:cxn modelId="{114A9B46-5060-4708-A418-0825D349E549}" srcId="{356E1D44-405E-4B2C-A8A6-CBE8030C84EE}" destId="{1E22ECBA-6A41-488E-A0A2-E1DFD2340C23}" srcOrd="7" destOrd="0" parTransId="{99CCE34A-FFDF-4A92-8B41-DB79F91E1163}" sibTransId="{10532FD4-1E8B-4AEF-852B-24448D2FE89B}"/>
    <dgm:cxn modelId="{174FB62C-433A-4D7E-9280-D88A1C777A71}" srcId="{356E1D44-405E-4B2C-A8A6-CBE8030C84EE}" destId="{DEF759C7-504E-4F90-9970-AA47329243F1}" srcOrd="1" destOrd="0" parTransId="{8838437A-C95B-4EFC-8C8F-66DDCF55B8D8}" sibTransId="{0CB87FC5-C18C-49CC-94AF-0252AFA16D04}"/>
    <dgm:cxn modelId="{6C55D41F-E5DE-4D29-BFAE-AC789A493A40}" type="presOf" srcId="{C09794B5-8C8A-406D-8AAB-0DF17AF4F107}" destId="{D745A410-F880-4845-A550-09823C8A65FE}" srcOrd="0" destOrd="0" presId="urn:microsoft.com/office/officeart/2008/layout/LinedList"/>
    <dgm:cxn modelId="{CB0A0504-FE0A-4EF6-9676-99E692B04657}" type="presOf" srcId="{343C117D-4096-4248-A487-770A7BF99A06}" destId="{567C1DBD-8E18-4468-958B-8D4AD717E5C3}" srcOrd="0" destOrd="0" presId="urn:microsoft.com/office/officeart/2008/layout/LinedList"/>
    <dgm:cxn modelId="{E32D7E38-089B-464F-AB13-2F5215C160E6}" type="presParOf" srcId="{AB85B2C3-C0B4-40B3-AF1C-37B33FAF08C5}" destId="{927C6A58-4C56-46C0-9102-AE7EE328B9BC}" srcOrd="0" destOrd="0" presId="urn:microsoft.com/office/officeart/2008/layout/LinedList"/>
    <dgm:cxn modelId="{103C7251-401A-49EF-800D-74AFEB5F8A45}" type="presParOf" srcId="{AB85B2C3-C0B4-40B3-AF1C-37B33FAF08C5}" destId="{12673725-90AF-4756-9863-6A19112DD19B}" srcOrd="1" destOrd="0" presId="urn:microsoft.com/office/officeart/2008/layout/LinedList"/>
    <dgm:cxn modelId="{3F636471-EFA0-4B6D-B295-645CC3EC4129}" type="presParOf" srcId="{12673725-90AF-4756-9863-6A19112DD19B}" destId="{FEC6B374-F2B3-4FB4-B22C-E103C6207DB6}" srcOrd="0" destOrd="0" presId="urn:microsoft.com/office/officeart/2008/layout/LinedList"/>
    <dgm:cxn modelId="{E152C773-19CC-45E2-9D01-A71843880AB5}" type="presParOf" srcId="{12673725-90AF-4756-9863-6A19112DD19B}" destId="{B470299D-AA4F-4CA8-B6AF-7B7E3D17E29B}" srcOrd="1" destOrd="0" presId="urn:microsoft.com/office/officeart/2008/layout/LinedList"/>
    <dgm:cxn modelId="{60E3C637-1154-4564-AC14-68F8665D2E30}" type="presParOf" srcId="{B470299D-AA4F-4CA8-B6AF-7B7E3D17E29B}" destId="{62CE1228-B2C3-40D4-BB23-DAEC5FC489F4}" srcOrd="0" destOrd="0" presId="urn:microsoft.com/office/officeart/2008/layout/LinedList"/>
    <dgm:cxn modelId="{7E762853-DB66-45BC-BBFB-31ADD0BB7FEA}" type="presParOf" srcId="{B470299D-AA4F-4CA8-B6AF-7B7E3D17E29B}" destId="{846C9DD2-0E3D-4F1B-87BA-38ED92D09AB7}" srcOrd="1" destOrd="0" presId="urn:microsoft.com/office/officeart/2008/layout/LinedList"/>
    <dgm:cxn modelId="{D1BABD85-9BBD-4AE0-9499-960E52C7B92A}" type="presParOf" srcId="{846C9DD2-0E3D-4F1B-87BA-38ED92D09AB7}" destId="{9A985B7C-64F7-4AA0-AB48-FEB446898E8E}" srcOrd="0" destOrd="0" presId="urn:microsoft.com/office/officeart/2008/layout/LinedList"/>
    <dgm:cxn modelId="{E3FBBE53-B07F-41BA-B79B-52F76BFCB1E7}" type="presParOf" srcId="{846C9DD2-0E3D-4F1B-87BA-38ED92D09AB7}" destId="{5B2B2C56-15FD-4CFE-A16A-5D3C9AE54BB2}" srcOrd="1" destOrd="0" presId="urn:microsoft.com/office/officeart/2008/layout/LinedList"/>
    <dgm:cxn modelId="{AFC153CA-6F51-4BDD-BB6C-3EEAFFD307FA}" type="presParOf" srcId="{846C9DD2-0E3D-4F1B-87BA-38ED92D09AB7}" destId="{AFCC59D6-A583-4B9C-AF8F-AACA60EEE5ED}" srcOrd="2" destOrd="0" presId="urn:microsoft.com/office/officeart/2008/layout/LinedList"/>
    <dgm:cxn modelId="{32E366BA-3F98-4F5E-83EF-375426683814}" type="presParOf" srcId="{B470299D-AA4F-4CA8-B6AF-7B7E3D17E29B}" destId="{F215031D-DBA3-4EB0-B008-4B3968FB0BB5}" srcOrd="2" destOrd="0" presId="urn:microsoft.com/office/officeart/2008/layout/LinedList"/>
    <dgm:cxn modelId="{D8369BF4-9CF1-49E5-A34F-BCA8E575CDA1}" type="presParOf" srcId="{B470299D-AA4F-4CA8-B6AF-7B7E3D17E29B}" destId="{D8334488-D3A9-4208-A857-1AAB08B02E74}" srcOrd="3" destOrd="0" presId="urn:microsoft.com/office/officeart/2008/layout/LinedList"/>
    <dgm:cxn modelId="{E38809D4-335F-4B2A-8DED-2217C802C2B6}" type="presParOf" srcId="{B470299D-AA4F-4CA8-B6AF-7B7E3D17E29B}" destId="{CA2A07E7-F8BD-4A97-9306-4721D64391D3}" srcOrd="4" destOrd="0" presId="urn:microsoft.com/office/officeart/2008/layout/LinedList"/>
    <dgm:cxn modelId="{D19B9574-5360-4823-B82E-9E337CBC43B9}" type="presParOf" srcId="{CA2A07E7-F8BD-4A97-9306-4721D64391D3}" destId="{97754851-48C4-47DB-900B-EFFCC3139449}" srcOrd="0" destOrd="0" presId="urn:microsoft.com/office/officeart/2008/layout/LinedList"/>
    <dgm:cxn modelId="{00F6B1EF-26B3-4F50-8E7F-C47F07E3967D}" type="presParOf" srcId="{CA2A07E7-F8BD-4A97-9306-4721D64391D3}" destId="{D368CB08-9D39-4C58-B935-FCF49DB719B7}" srcOrd="1" destOrd="0" presId="urn:microsoft.com/office/officeart/2008/layout/LinedList"/>
    <dgm:cxn modelId="{9BDCCA69-EC01-4E17-B349-05C4242164E1}" type="presParOf" srcId="{CA2A07E7-F8BD-4A97-9306-4721D64391D3}" destId="{4E2C8656-48D6-44AA-90DC-410D0B11C36A}" srcOrd="2" destOrd="0" presId="urn:microsoft.com/office/officeart/2008/layout/LinedList"/>
    <dgm:cxn modelId="{E6F06463-765D-465E-930B-46AE5840DBF4}" type="presParOf" srcId="{B470299D-AA4F-4CA8-B6AF-7B7E3D17E29B}" destId="{91BB5858-335B-420B-B7EA-DDCBFC5E6A3E}" srcOrd="5" destOrd="0" presId="urn:microsoft.com/office/officeart/2008/layout/LinedList"/>
    <dgm:cxn modelId="{E49FEDB6-B8AF-4F23-82A1-B01910827EC1}" type="presParOf" srcId="{B470299D-AA4F-4CA8-B6AF-7B7E3D17E29B}" destId="{B987AF83-421E-4967-9E0C-D714F97B53FC}" srcOrd="6" destOrd="0" presId="urn:microsoft.com/office/officeart/2008/layout/LinedList"/>
    <dgm:cxn modelId="{B54EC9E9-0943-43D2-97F8-26CCAD55D025}" type="presParOf" srcId="{B470299D-AA4F-4CA8-B6AF-7B7E3D17E29B}" destId="{7DA708F3-5A4E-41B5-B636-843FFDB83EE5}" srcOrd="7" destOrd="0" presId="urn:microsoft.com/office/officeart/2008/layout/LinedList"/>
    <dgm:cxn modelId="{A57CCA4E-B547-4E25-888B-8C5C43D257B4}" type="presParOf" srcId="{7DA708F3-5A4E-41B5-B636-843FFDB83EE5}" destId="{64C29FB9-7262-494D-A7C4-4F2C5926ED14}" srcOrd="0" destOrd="0" presId="urn:microsoft.com/office/officeart/2008/layout/LinedList"/>
    <dgm:cxn modelId="{645246F7-6322-4B33-851F-D3C4B9384EA5}" type="presParOf" srcId="{7DA708F3-5A4E-41B5-B636-843FFDB83EE5}" destId="{F9E3D002-84ED-4F91-AA5C-D67B1ED73292}" srcOrd="1" destOrd="0" presId="urn:microsoft.com/office/officeart/2008/layout/LinedList"/>
    <dgm:cxn modelId="{F942546A-21F4-401E-BB48-961CD3A0451D}" type="presParOf" srcId="{7DA708F3-5A4E-41B5-B636-843FFDB83EE5}" destId="{A66202FE-DEBE-4743-A257-AABAB2A47D21}" srcOrd="2" destOrd="0" presId="urn:microsoft.com/office/officeart/2008/layout/LinedList"/>
    <dgm:cxn modelId="{5A487B62-D86B-4995-9150-46DA908F3294}" type="presParOf" srcId="{B470299D-AA4F-4CA8-B6AF-7B7E3D17E29B}" destId="{37CAE4D4-9E4D-4F69-BC85-B4CAED3058E7}" srcOrd="8" destOrd="0" presId="urn:microsoft.com/office/officeart/2008/layout/LinedList"/>
    <dgm:cxn modelId="{61BB220A-E52D-45BA-82E6-0D5A75BA9810}" type="presParOf" srcId="{B470299D-AA4F-4CA8-B6AF-7B7E3D17E29B}" destId="{4B1E3724-72DF-4E79-95E8-0178FA68596A}" srcOrd="9" destOrd="0" presId="urn:microsoft.com/office/officeart/2008/layout/LinedList"/>
    <dgm:cxn modelId="{0A894224-FA67-43D2-B77D-B4C4C61BBD01}" type="presParOf" srcId="{B470299D-AA4F-4CA8-B6AF-7B7E3D17E29B}" destId="{D3743695-E6EB-42BD-BAA2-ADCCEFEF86AB}" srcOrd="10" destOrd="0" presId="urn:microsoft.com/office/officeart/2008/layout/LinedList"/>
    <dgm:cxn modelId="{48176472-5160-47ED-B04D-A0325B8956CA}" type="presParOf" srcId="{D3743695-E6EB-42BD-BAA2-ADCCEFEF86AB}" destId="{FE4C637B-C849-4DDF-B1F8-82587E072EF0}" srcOrd="0" destOrd="0" presId="urn:microsoft.com/office/officeart/2008/layout/LinedList"/>
    <dgm:cxn modelId="{A97F7631-09DD-44C8-95E0-76BF1FEBCFA5}" type="presParOf" srcId="{D3743695-E6EB-42BD-BAA2-ADCCEFEF86AB}" destId="{AF1CCE3F-CE20-4FA3-A97A-C6F1C0B64704}" srcOrd="1" destOrd="0" presId="urn:microsoft.com/office/officeart/2008/layout/LinedList"/>
    <dgm:cxn modelId="{9F69D08B-AC35-4762-8655-EB1CBF9F9BA5}" type="presParOf" srcId="{D3743695-E6EB-42BD-BAA2-ADCCEFEF86AB}" destId="{A73C7C92-64C0-4967-8B28-B890E5C2ACE1}" srcOrd="2" destOrd="0" presId="urn:microsoft.com/office/officeart/2008/layout/LinedList"/>
    <dgm:cxn modelId="{1DDF700F-16BC-4A11-884A-D58D9D1C153C}" type="presParOf" srcId="{B470299D-AA4F-4CA8-B6AF-7B7E3D17E29B}" destId="{3E93858E-25AC-4F70-B23D-389F47A1B655}" srcOrd="11" destOrd="0" presId="urn:microsoft.com/office/officeart/2008/layout/LinedList"/>
    <dgm:cxn modelId="{7B37FFEC-F3D8-4703-BA34-5989F095CC2F}" type="presParOf" srcId="{B470299D-AA4F-4CA8-B6AF-7B7E3D17E29B}" destId="{EF35E0E5-D637-4661-9446-3C27B96DFB91}" srcOrd="12" destOrd="0" presId="urn:microsoft.com/office/officeart/2008/layout/LinedList"/>
    <dgm:cxn modelId="{962B3A40-5A97-4567-BEAE-0814351CFC0B}" type="presParOf" srcId="{B470299D-AA4F-4CA8-B6AF-7B7E3D17E29B}" destId="{D71156C2-1A4B-48E9-B5F0-0F6321436611}" srcOrd="13" destOrd="0" presId="urn:microsoft.com/office/officeart/2008/layout/LinedList"/>
    <dgm:cxn modelId="{93CA52DF-394B-4C70-96F8-2F1136B8C27C}" type="presParOf" srcId="{D71156C2-1A4B-48E9-B5F0-0F6321436611}" destId="{D4364BAF-022E-4351-BBB1-8F646C6C718E}" srcOrd="0" destOrd="0" presId="urn:microsoft.com/office/officeart/2008/layout/LinedList"/>
    <dgm:cxn modelId="{A88FFAD1-390A-4A18-B23A-28CD4AF3E106}" type="presParOf" srcId="{D71156C2-1A4B-48E9-B5F0-0F6321436611}" destId="{EC207FA1-F32A-41E1-B231-558092818082}" srcOrd="1" destOrd="0" presId="urn:microsoft.com/office/officeart/2008/layout/LinedList"/>
    <dgm:cxn modelId="{162122C9-8ECE-4F06-8284-002F0E27C252}" type="presParOf" srcId="{D71156C2-1A4B-48E9-B5F0-0F6321436611}" destId="{55D872BD-077C-4921-AFF7-8549C5EB1865}" srcOrd="2" destOrd="0" presId="urn:microsoft.com/office/officeart/2008/layout/LinedList"/>
    <dgm:cxn modelId="{1C22930C-615F-41D0-A661-8B03517AA2AA}" type="presParOf" srcId="{B470299D-AA4F-4CA8-B6AF-7B7E3D17E29B}" destId="{FF211975-A36A-43FE-819C-06BE2B863657}" srcOrd="14" destOrd="0" presId="urn:microsoft.com/office/officeart/2008/layout/LinedList"/>
    <dgm:cxn modelId="{6EBA9208-CA35-428D-A360-668EBC919E4B}" type="presParOf" srcId="{B470299D-AA4F-4CA8-B6AF-7B7E3D17E29B}" destId="{B1A981FB-844D-4AE8-AE86-1675206278CE}" srcOrd="15" destOrd="0" presId="urn:microsoft.com/office/officeart/2008/layout/LinedList"/>
    <dgm:cxn modelId="{2E9E20F4-1740-4295-B4E5-A027BAE38FE1}" type="presParOf" srcId="{B470299D-AA4F-4CA8-B6AF-7B7E3D17E29B}" destId="{AB82D533-6815-4375-B317-3AD995733853}" srcOrd="16" destOrd="0" presId="urn:microsoft.com/office/officeart/2008/layout/LinedList"/>
    <dgm:cxn modelId="{39B49755-00A0-4B4E-8A8C-1FEAA45DDC6F}" type="presParOf" srcId="{AB82D533-6815-4375-B317-3AD995733853}" destId="{7F985F2A-DCC1-451D-874B-8CCE9D274D36}" srcOrd="0" destOrd="0" presId="urn:microsoft.com/office/officeart/2008/layout/LinedList"/>
    <dgm:cxn modelId="{CCC5F4E1-65D9-4256-8DF4-98D91DB52129}" type="presParOf" srcId="{AB82D533-6815-4375-B317-3AD995733853}" destId="{567C1DBD-8E18-4468-958B-8D4AD717E5C3}" srcOrd="1" destOrd="0" presId="urn:microsoft.com/office/officeart/2008/layout/LinedList"/>
    <dgm:cxn modelId="{798657F2-3961-4083-A826-D7E43FBF67E4}" type="presParOf" srcId="{AB82D533-6815-4375-B317-3AD995733853}" destId="{7A24E3B5-3661-4578-8E9F-DE3446527594}" srcOrd="2" destOrd="0" presId="urn:microsoft.com/office/officeart/2008/layout/LinedList"/>
    <dgm:cxn modelId="{4F2E4B26-3448-468A-94E5-F2E395263EA5}" type="presParOf" srcId="{B470299D-AA4F-4CA8-B6AF-7B7E3D17E29B}" destId="{6EA8CD72-FDFE-4111-9B0A-653A105D7755}" srcOrd="17" destOrd="0" presId="urn:microsoft.com/office/officeart/2008/layout/LinedList"/>
    <dgm:cxn modelId="{5C916EC4-2267-4966-958C-6528C5CF577D}" type="presParOf" srcId="{B470299D-AA4F-4CA8-B6AF-7B7E3D17E29B}" destId="{54651E16-8500-44D6-94FC-C14044AF885B}" srcOrd="18" destOrd="0" presId="urn:microsoft.com/office/officeart/2008/layout/LinedList"/>
    <dgm:cxn modelId="{465FEDA8-2325-406D-A72B-F2058D8F504B}" type="presParOf" srcId="{B470299D-AA4F-4CA8-B6AF-7B7E3D17E29B}" destId="{63D9094C-5F60-4F59-A867-D728635CBDC8}" srcOrd="19" destOrd="0" presId="urn:microsoft.com/office/officeart/2008/layout/LinedList"/>
    <dgm:cxn modelId="{BBFBB0C0-D317-4BA6-8C1A-6E1734D6CA64}" type="presParOf" srcId="{63D9094C-5F60-4F59-A867-D728635CBDC8}" destId="{36EFFCCA-8059-42CC-A4CA-41D1DF972C63}" srcOrd="0" destOrd="0" presId="urn:microsoft.com/office/officeart/2008/layout/LinedList"/>
    <dgm:cxn modelId="{72C58719-D6F4-45DE-AF73-7D68E85488EC}" type="presParOf" srcId="{63D9094C-5F60-4F59-A867-D728635CBDC8}" destId="{735253FB-678E-450A-8201-1822E1E4C469}" srcOrd="1" destOrd="0" presId="urn:microsoft.com/office/officeart/2008/layout/LinedList"/>
    <dgm:cxn modelId="{53062DED-7A85-44C1-A7FD-EECDB9938CDE}" type="presParOf" srcId="{63D9094C-5F60-4F59-A867-D728635CBDC8}" destId="{C3C9E35F-BCAE-4926-A3DA-463060127021}" srcOrd="2" destOrd="0" presId="urn:microsoft.com/office/officeart/2008/layout/LinedList"/>
    <dgm:cxn modelId="{ABC49964-3CF2-495A-AA25-73A61B7F0F2E}" type="presParOf" srcId="{B470299D-AA4F-4CA8-B6AF-7B7E3D17E29B}" destId="{B694B424-979D-4A14-B9F9-F23BB411C391}" srcOrd="20" destOrd="0" presId="urn:microsoft.com/office/officeart/2008/layout/LinedList"/>
    <dgm:cxn modelId="{99C37FDD-1D28-4851-B1F4-DC512688D0CE}" type="presParOf" srcId="{B470299D-AA4F-4CA8-B6AF-7B7E3D17E29B}" destId="{9020FFCC-A602-4D6D-AC07-B99F1C571CE3}" srcOrd="21" destOrd="0" presId="urn:microsoft.com/office/officeart/2008/layout/LinedList"/>
    <dgm:cxn modelId="{1B3BA28B-5983-41F4-9045-4CD1F2CE1AF5}" type="presParOf" srcId="{B470299D-AA4F-4CA8-B6AF-7B7E3D17E29B}" destId="{6A3AD602-4E93-435F-8F48-15C510C73B95}" srcOrd="22" destOrd="0" presId="urn:microsoft.com/office/officeart/2008/layout/LinedList"/>
    <dgm:cxn modelId="{C88BE1DA-7ED7-49D8-A669-0DDF2FE052A1}" type="presParOf" srcId="{6A3AD602-4E93-435F-8F48-15C510C73B95}" destId="{EFD16824-D72F-4BB6-98EA-B484C57DE45B}" srcOrd="0" destOrd="0" presId="urn:microsoft.com/office/officeart/2008/layout/LinedList"/>
    <dgm:cxn modelId="{19ACE28E-407E-43DB-86B8-DF635BB11F57}" type="presParOf" srcId="{6A3AD602-4E93-435F-8F48-15C510C73B95}" destId="{D9BECBDC-3CDF-47EA-BD6A-99A627057D46}" srcOrd="1" destOrd="0" presId="urn:microsoft.com/office/officeart/2008/layout/LinedList"/>
    <dgm:cxn modelId="{1838CD93-9029-45D7-9E03-5C5C0F9782D7}" type="presParOf" srcId="{6A3AD602-4E93-435F-8F48-15C510C73B95}" destId="{EA6A37E8-BE4F-4F51-9BCC-493D7C525D12}" srcOrd="2" destOrd="0" presId="urn:microsoft.com/office/officeart/2008/layout/LinedList"/>
    <dgm:cxn modelId="{4750FEC1-91B8-434D-BB08-12902971BFAF}" type="presParOf" srcId="{B470299D-AA4F-4CA8-B6AF-7B7E3D17E29B}" destId="{881A39B6-1D3D-4DEE-8B51-59D0D10B9A62}" srcOrd="23" destOrd="0" presId="urn:microsoft.com/office/officeart/2008/layout/LinedList"/>
    <dgm:cxn modelId="{8635C5BD-B9EF-4992-939E-91B13339DA59}" type="presParOf" srcId="{B470299D-AA4F-4CA8-B6AF-7B7E3D17E29B}" destId="{1B622817-1B5A-4569-A5B0-67FE9110CBC9}" srcOrd="24" destOrd="0" presId="urn:microsoft.com/office/officeart/2008/layout/LinedList"/>
    <dgm:cxn modelId="{6E4AD940-38EC-4E24-99A4-07083C808915}" type="presParOf" srcId="{B470299D-AA4F-4CA8-B6AF-7B7E3D17E29B}" destId="{ACCCB671-48E4-4EB3-AE4E-CB1324C4884C}" srcOrd="25" destOrd="0" presId="urn:microsoft.com/office/officeart/2008/layout/LinedList"/>
    <dgm:cxn modelId="{E891DCDA-82B1-4CBC-A572-D2035B07D74D}" type="presParOf" srcId="{ACCCB671-48E4-4EB3-AE4E-CB1324C4884C}" destId="{14DAB6F7-F394-47B9-875C-54C059F75C34}" srcOrd="0" destOrd="0" presId="urn:microsoft.com/office/officeart/2008/layout/LinedList"/>
    <dgm:cxn modelId="{0DEF8CF5-E4D7-4AA5-8FE5-FADB2C120D44}" type="presParOf" srcId="{ACCCB671-48E4-4EB3-AE4E-CB1324C4884C}" destId="{D745A410-F880-4845-A550-09823C8A65FE}" srcOrd="1" destOrd="0" presId="urn:microsoft.com/office/officeart/2008/layout/LinedList"/>
    <dgm:cxn modelId="{AE9132B6-6D67-45D2-97C2-0E1B40F8A7D0}" type="presParOf" srcId="{ACCCB671-48E4-4EB3-AE4E-CB1324C4884C}" destId="{8FB1B711-4549-4564-B09B-A06E6F879064}" srcOrd="2" destOrd="0" presId="urn:microsoft.com/office/officeart/2008/layout/LinedList"/>
    <dgm:cxn modelId="{568BEBFF-17BD-482D-920E-2C05A13D3409}" type="presParOf" srcId="{B470299D-AA4F-4CA8-B6AF-7B7E3D17E29B}" destId="{2836FDFE-66EA-4746-AAA6-3456ABF0539E}" srcOrd="26" destOrd="0" presId="urn:microsoft.com/office/officeart/2008/layout/LinedList"/>
    <dgm:cxn modelId="{B25D3D7F-E99B-4C0F-999E-54A07405B1B0}" type="presParOf" srcId="{B470299D-AA4F-4CA8-B6AF-7B7E3D17E29B}" destId="{3EB0E225-873B-43CD-B4EA-A214F955D337}" srcOrd="27" destOrd="0" presId="urn:microsoft.com/office/officeart/2008/layout/LinedList"/>
    <dgm:cxn modelId="{61839278-505B-4F30-A31C-801AACF04F99}" type="presParOf" srcId="{B470299D-AA4F-4CA8-B6AF-7B7E3D17E29B}" destId="{D785D06A-50AE-4DAC-82CF-59C19F85A18B}" srcOrd="28" destOrd="0" presId="urn:microsoft.com/office/officeart/2008/layout/LinedList"/>
    <dgm:cxn modelId="{6B8737DC-8390-4251-9457-008D795C80AF}" type="presParOf" srcId="{D785D06A-50AE-4DAC-82CF-59C19F85A18B}" destId="{B8133F0C-1894-4E68-BB13-0A17A21601A7}" srcOrd="0" destOrd="0" presId="urn:microsoft.com/office/officeart/2008/layout/LinedList"/>
    <dgm:cxn modelId="{C1747BFA-C139-4D89-9616-A053B5311B33}" type="presParOf" srcId="{D785D06A-50AE-4DAC-82CF-59C19F85A18B}" destId="{1EA0F844-90E7-47A6-BEEE-9F9CAEE106FB}" srcOrd="1" destOrd="0" presId="urn:microsoft.com/office/officeart/2008/layout/LinedList"/>
    <dgm:cxn modelId="{E41ECD25-3845-487B-B868-4CAB92B9E6C5}" type="presParOf" srcId="{D785D06A-50AE-4DAC-82CF-59C19F85A18B}" destId="{E90885C4-4DE3-4249-9396-1133F97CC96A}" srcOrd="2" destOrd="0" presId="urn:microsoft.com/office/officeart/2008/layout/LinedList"/>
    <dgm:cxn modelId="{2426B925-FF7A-4298-B6ED-45AED14CAE95}" type="presParOf" srcId="{B470299D-AA4F-4CA8-B6AF-7B7E3D17E29B}" destId="{F7EF27F5-39C6-43E6-9AC8-9E01646E89A8}" srcOrd="29" destOrd="0" presId="urn:microsoft.com/office/officeart/2008/layout/LinedList"/>
    <dgm:cxn modelId="{2363F1C1-DB43-4188-8A46-C4C957AC4422}" type="presParOf" srcId="{B470299D-AA4F-4CA8-B6AF-7B7E3D17E29B}" destId="{AEED36DE-05B5-49A9-BEFF-A42FBC01CE33}" srcOrd="30" destOrd="0" presId="urn:microsoft.com/office/officeart/2008/layout/LinedList"/>
    <dgm:cxn modelId="{60A35182-0B3F-4D6B-9CBB-56B80CAF691A}" type="presParOf" srcId="{B470299D-AA4F-4CA8-B6AF-7B7E3D17E29B}" destId="{994EC969-18E3-4418-B91D-8F2C695E551D}" srcOrd="31" destOrd="0" presId="urn:microsoft.com/office/officeart/2008/layout/LinedList"/>
    <dgm:cxn modelId="{70D21719-7BF5-4AE2-ACB5-D4FD117E62AA}" type="presParOf" srcId="{994EC969-18E3-4418-B91D-8F2C695E551D}" destId="{A6E9A8D2-EE4B-4C7C-9569-1D3AFEF07E3D}" srcOrd="0" destOrd="0" presId="urn:microsoft.com/office/officeart/2008/layout/LinedList"/>
    <dgm:cxn modelId="{2852057F-1D40-447E-ABB1-05991E88C83A}" type="presParOf" srcId="{994EC969-18E3-4418-B91D-8F2C695E551D}" destId="{92F47855-8AA5-4CDD-A75B-8719A019E054}" srcOrd="1" destOrd="0" presId="urn:microsoft.com/office/officeart/2008/layout/LinedList"/>
    <dgm:cxn modelId="{96B8860C-A5AD-4190-AB46-6BD6417CCA98}" type="presParOf" srcId="{994EC969-18E3-4418-B91D-8F2C695E551D}" destId="{16BCBC8B-D00B-49B4-AB5B-FD42AF3CE641}" srcOrd="2" destOrd="0" presId="urn:microsoft.com/office/officeart/2008/layout/LinedList"/>
    <dgm:cxn modelId="{69D7B0FE-BF56-4041-89D3-764A5C5EDFCC}" type="presParOf" srcId="{B470299D-AA4F-4CA8-B6AF-7B7E3D17E29B}" destId="{CFD76B49-A12A-4A65-8DDA-BC9819702B1E}" srcOrd="32" destOrd="0" presId="urn:microsoft.com/office/officeart/2008/layout/LinedList"/>
    <dgm:cxn modelId="{BB241149-0496-4EB1-9216-36CB6F5A230C}" type="presParOf" srcId="{B470299D-AA4F-4CA8-B6AF-7B7E3D17E29B}" destId="{3C8467EA-6CB6-4F72-A9D5-DE189AC68D94}" srcOrd="33" destOrd="0" presId="urn:microsoft.com/office/officeart/2008/layout/LinedList"/>
    <dgm:cxn modelId="{CBF54468-4873-4B28-8DAF-F31AEC9E304B}" type="presParOf" srcId="{B470299D-AA4F-4CA8-B6AF-7B7E3D17E29B}" destId="{09BD5C62-5971-4AEA-BC9A-B3B3006A3F4E}" srcOrd="34" destOrd="0" presId="urn:microsoft.com/office/officeart/2008/layout/LinedList"/>
    <dgm:cxn modelId="{97374C49-368F-4544-B6FD-F8CDC9A9AD07}" type="presParOf" srcId="{09BD5C62-5971-4AEA-BC9A-B3B3006A3F4E}" destId="{C11DEB7B-615C-4172-AED9-90F1B964C3AE}" srcOrd="0" destOrd="0" presId="urn:microsoft.com/office/officeart/2008/layout/LinedList"/>
    <dgm:cxn modelId="{D470C47C-1F93-4B63-B7EB-B146F3786871}" type="presParOf" srcId="{09BD5C62-5971-4AEA-BC9A-B3B3006A3F4E}" destId="{7826BA69-3C62-41D9-8005-DF24CD7A9A4F}" srcOrd="1" destOrd="0" presId="urn:microsoft.com/office/officeart/2008/layout/LinedList"/>
    <dgm:cxn modelId="{F33A9A13-A3AB-4AE8-9ADC-43690C874043}" type="presParOf" srcId="{09BD5C62-5971-4AEA-BC9A-B3B3006A3F4E}" destId="{4DA430FB-ECE4-4FC8-A21D-BEE98C3190CC}" srcOrd="2" destOrd="0" presId="urn:microsoft.com/office/officeart/2008/layout/LinedList"/>
    <dgm:cxn modelId="{61C68F8A-FF44-46C7-9A1D-10CF16145E4D}" type="presParOf" srcId="{B470299D-AA4F-4CA8-B6AF-7B7E3D17E29B}" destId="{11FB7979-7727-4C5E-9565-1C7926A2AE0C}" srcOrd="35" destOrd="0" presId="urn:microsoft.com/office/officeart/2008/layout/LinedList"/>
    <dgm:cxn modelId="{7F3D95FB-387F-4E01-8319-98FE43CA5211}" type="presParOf" srcId="{B470299D-AA4F-4CA8-B6AF-7B7E3D17E29B}" destId="{0FFFFA3B-6F15-4EB0-83D1-8BFFC3CB225C}" srcOrd="36" destOrd="0" presId="urn:microsoft.com/office/officeart/2008/layout/LinedList"/>
    <dgm:cxn modelId="{926B1A44-0140-4CE7-A21B-062663B77FAD}" type="presParOf" srcId="{B470299D-AA4F-4CA8-B6AF-7B7E3D17E29B}" destId="{759E6072-9237-4A93-ABD4-052DAC09CD80}" srcOrd="37" destOrd="0" presId="urn:microsoft.com/office/officeart/2008/layout/LinedList"/>
    <dgm:cxn modelId="{7020EFE4-D7B9-4B72-848D-1EF0760A4D7D}" type="presParOf" srcId="{759E6072-9237-4A93-ABD4-052DAC09CD80}" destId="{4CD28697-E330-4014-B43E-2106E60032A3}" srcOrd="0" destOrd="0" presId="urn:microsoft.com/office/officeart/2008/layout/LinedList"/>
    <dgm:cxn modelId="{96D3DAFF-7762-4E68-BECB-0CD033D6252D}" type="presParOf" srcId="{759E6072-9237-4A93-ABD4-052DAC09CD80}" destId="{69C4CBA3-871E-4BA5-B74C-9B844810D2F7}" srcOrd="1" destOrd="0" presId="urn:microsoft.com/office/officeart/2008/layout/LinedList"/>
    <dgm:cxn modelId="{3CD32A20-392F-4283-A6B5-96098C929B7D}" type="presParOf" srcId="{759E6072-9237-4A93-ABD4-052DAC09CD80}" destId="{7F1DD35E-3A67-40AD-900A-9ACF8453FAA3}" srcOrd="2" destOrd="0" presId="urn:microsoft.com/office/officeart/2008/layout/LinedList"/>
    <dgm:cxn modelId="{4CC5D11C-C28F-43DD-9D86-5FC806180DFB}" type="presParOf" srcId="{B470299D-AA4F-4CA8-B6AF-7B7E3D17E29B}" destId="{087434C2-F492-4AD8-91D5-3AF5A236521B}" srcOrd="38" destOrd="0" presId="urn:microsoft.com/office/officeart/2008/layout/LinedList"/>
    <dgm:cxn modelId="{3FB01522-AF5C-4C7D-9735-D580A5C8ABF1}" type="presParOf" srcId="{B470299D-AA4F-4CA8-B6AF-7B7E3D17E29B}" destId="{D2D04E62-7F89-4896-B3E6-AB784C69686E}" srcOrd="39" destOrd="0" presId="urn:microsoft.com/office/officeart/2008/layout/LinedList"/>
    <dgm:cxn modelId="{16BA934D-D842-499A-BBA5-D4CC31D39264}" type="presParOf" srcId="{B470299D-AA4F-4CA8-B6AF-7B7E3D17E29B}" destId="{FEF43D22-2AF0-4E06-9245-479522399E73}" srcOrd="40" destOrd="0" presId="urn:microsoft.com/office/officeart/2008/layout/LinedList"/>
    <dgm:cxn modelId="{CED85A9E-586F-4DC6-9A61-726982933223}" type="presParOf" srcId="{FEF43D22-2AF0-4E06-9245-479522399E73}" destId="{06224A6B-5F56-4D62-8481-F51457A5C424}" srcOrd="0" destOrd="0" presId="urn:microsoft.com/office/officeart/2008/layout/LinedList"/>
    <dgm:cxn modelId="{C9A9F946-9472-4AE2-9FBC-BC06C23328F5}" type="presParOf" srcId="{FEF43D22-2AF0-4E06-9245-479522399E73}" destId="{90B0BEBD-D914-4AE4-BACE-810CB3953A46}" srcOrd="1" destOrd="0" presId="urn:microsoft.com/office/officeart/2008/layout/LinedList"/>
    <dgm:cxn modelId="{45752CED-8266-463B-A150-463F68EB320A}" type="presParOf" srcId="{FEF43D22-2AF0-4E06-9245-479522399E73}" destId="{2CD8A8BA-9627-474D-939E-1458FE798727}" srcOrd="2" destOrd="0" presId="urn:microsoft.com/office/officeart/2008/layout/LinedList"/>
    <dgm:cxn modelId="{C466FD69-8256-4857-A031-80D177C3E05A}" type="presParOf" srcId="{B470299D-AA4F-4CA8-B6AF-7B7E3D17E29B}" destId="{61D4628F-4ADC-46C4-98A6-BEF1882B0D1B}" srcOrd="41" destOrd="0" presId="urn:microsoft.com/office/officeart/2008/layout/LinedList"/>
    <dgm:cxn modelId="{B31D2B15-DBED-4511-9AEC-B2F0B9BBE1B5}" type="presParOf" srcId="{B470299D-AA4F-4CA8-B6AF-7B7E3D17E29B}" destId="{AC7BE45C-C12B-4C4E-945C-B55410F617E5}" srcOrd="42" destOrd="0" presId="urn:microsoft.com/office/officeart/2008/layout/LinedList"/>
    <dgm:cxn modelId="{F2B8E456-81F7-43C2-9DAC-A0FE7BA7A695}" type="presParOf" srcId="{B470299D-AA4F-4CA8-B6AF-7B7E3D17E29B}" destId="{F9205F18-6CA1-44F6-9A37-19AAB925BFDB}" srcOrd="43" destOrd="0" presId="urn:microsoft.com/office/officeart/2008/layout/LinedList"/>
    <dgm:cxn modelId="{A03B2D69-CE79-47F9-A76C-D9DA1ABA0151}" type="presParOf" srcId="{F9205F18-6CA1-44F6-9A37-19AAB925BFDB}" destId="{F732B4A5-968C-4F8B-9431-119396B1BEE0}" srcOrd="0" destOrd="0" presId="urn:microsoft.com/office/officeart/2008/layout/LinedList"/>
    <dgm:cxn modelId="{3B6EC207-CBA9-4274-A484-5D85EEA07BBA}" type="presParOf" srcId="{F9205F18-6CA1-44F6-9A37-19AAB925BFDB}" destId="{6D566ACE-3A26-43A7-AB04-B49C6172EAEB}" srcOrd="1" destOrd="0" presId="urn:microsoft.com/office/officeart/2008/layout/LinedList"/>
    <dgm:cxn modelId="{9D2C6734-EE8F-4AC5-94B8-8C9E2BDE9A71}" type="presParOf" srcId="{F9205F18-6CA1-44F6-9A37-19AAB925BFDB}" destId="{B709021F-8A59-4065-88E9-1B94632E0942}" srcOrd="2" destOrd="0" presId="urn:microsoft.com/office/officeart/2008/layout/LinedList"/>
    <dgm:cxn modelId="{C414140A-F87C-49C9-89AD-F4F6B55DC5CA}" type="presParOf" srcId="{B470299D-AA4F-4CA8-B6AF-7B7E3D17E29B}" destId="{AA049C96-8061-4728-9BCC-09E3C9904BC5}" srcOrd="44" destOrd="0" presId="urn:microsoft.com/office/officeart/2008/layout/LinedList"/>
    <dgm:cxn modelId="{BD744150-CB95-45E6-B364-E1214C126AE3}" type="presParOf" srcId="{B470299D-AA4F-4CA8-B6AF-7B7E3D17E29B}" destId="{8998881F-65C9-486C-BDDD-526601C7B445}" srcOrd="4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A30B7E6-BF17-4367-847B-6AE8AA2123A3}" type="doc">
      <dgm:prSet loTypeId="urn:microsoft.com/office/officeart/2005/8/layout/vProcess5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E4B3DCDA-9168-4F5F-A13B-1D2ACE4A6920}">
      <dgm:prSet phldrT="[Text]" custT="1"/>
      <dgm:spPr/>
      <dgm:t>
        <a:bodyPr/>
        <a:lstStyle/>
        <a:p>
          <a:pPr algn="ctr"/>
          <a:r>
            <a:rPr lang="cs-CZ" sz="2000" b="1" dirty="0" err="1" smtClean="0"/>
            <a:t>sociálněpsychologické</a:t>
          </a:r>
          <a:r>
            <a:rPr lang="cs-CZ" sz="2000" b="1" dirty="0" smtClean="0"/>
            <a:t> východisko</a:t>
          </a:r>
          <a:endParaRPr lang="cs-CZ" sz="2000" b="1" dirty="0"/>
        </a:p>
      </dgm:t>
    </dgm:pt>
    <dgm:pt modelId="{0D5A6563-30EC-491C-8681-043B7CF4687A}" type="parTrans" cxnId="{8FA919B0-3A6F-41DC-A944-15296B356FD7}">
      <dgm:prSet/>
      <dgm:spPr/>
      <dgm:t>
        <a:bodyPr/>
        <a:lstStyle/>
        <a:p>
          <a:endParaRPr lang="cs-CZ"/>
        </a:p>
      </dgm:t>
    </dgm:pt>
    <dgm:pt modelId="{2D1BADAC-EF24-4279-AB1B-F787FC7842E1}" type="sibTrans" cxnId="{8FA919B0-3A6F-41DC-A944-15296B356FD7}">
      <dgm:prSet/>
      <dgm:spPr/>
      <dgm:t>
        <a:bodyPr/>
        <a:lstStyle/>
        <a:p>
          <a:endParaRPr lang="cs-CZ"/>
        </a:p>
      </dgm:t>
    </dgm:pt>
    <dgm:pt modelId="{1BA09591-633A-4467-A767-D23BB55179E7}">
      <dgm:prSet phldrT="[Text]" custT="1"/>
      <dgm:spPr/>
      <dgm:t>
        <a:bodyPr/>
        <a:lstStyle/>
        <a:p>
          <a:r>
            <a:rPr lang="cs-CZ" sz="2000" dirty="0" smtClean="0"/>
            <a:t>kompetentní jedinec</a:t>
          </a:r>
          <a:endParaRPr lang="cs-CZ" sz="2000" dirty="0"/>
        </a:p>
      </dgm:t>
    </dgm:pt>
    <dgm:pt modelId="{264EE773-BC91-45A9-B107-B1CF993ECCFC}" type="parTrans" cxnId="{1B606DC9-5C54-4308-847A-313D3EB3B926}">
      <dgm:prSet/>
      <dgm:spPr/>
      <dgm:t>
        <a:bodyPr/>
        <a:lstStyle/>
        <a:p>
          <a:endParaRPr lang="cs-CZ"/>
        </a:p>
      </dgm:t>
    </dgm:pt>
    <dgm:pt modelId="{5A02871B-5E4F-469B-AD9D-57B1A9EA9BF9}" type="sibTrans" cxnId="{1B606DC9-5C54-4308-847A-313D3EB3B926}">
      <dgm:prSet/>
      <dgm:spPr/>
      <dgm:t>
        <a:bodyPr/>
        <a:lstStyle/>
        <a:p>
          <a:endParaRPr lang="cs-CZ"/>
        </a:p>
      </dgm:t>
    </dgm:pt>
    <dgm:pt modelId="{9618965F-9325-46BC-987F-F34AD71F3345}">
      <dgm:prSet phldrT="[Text]" custT="1"/>
      <dgm:spPr/>
      <dgm:t>
        <a:bodyPr/>
        <a:lstStyle/>
        <a:p>
          <a:r>
            <a:rPr lang="cs-CZ" sz="2000" dirty="0" smtClean="0"/>
            <a:t>kompetentní firma</a:t>
          </a:r>
          <a:endParaRPr lang="cs-CZ" sz="2000" dirty="0"/>
        </a:p>
      </dgm:t>
    </dgm:pt>
    <dgm:pt modelId="{D9980522-99BF-46C2-A809-11529843C61E}" type="parTrans" cxnId="{A8FD4D55-8AB1-4589-AFC4-0C336A5B6C80}">
      <dgm:prSet/>
      <dgm:spPr/>
      <dgm:t>
        <a:bodyPr/>
        <a:lstStyle/>
        <a:p>
          <a:endParaRPr lang="cs-CZ"/>
        </a:p>
      </dgm:t>
    </dgm:pt>
    <dgm:pt modelId="{615AD6E0-1739-4A96-A65E-E5C987D34D1F}" type="sibTrans" cxnId="{A8FD4D55-8AB1-4589-AFC4-0C336A5B6C80}">
      <dgm:prSet/>
      <dgm:spPr/>
      <dgm:t>
        <a:bodyPr/>
        <a:lstStyle/>
        <a:p>
          <a:endParaRPr lang="cs-CZ"/>
        </a:p>
      </dgm:t>
    </dgm:pt>
    <dgm:pt modelId="{E909FE90-D53F-4765-BC9E-94B7F94D6906}" type="pres">
      <dgm:prSet presAssocID="{6A30B7E6-BF17-4367-847B-6AE8AA2123A3}" presName="outerComposite" presStyleCnt="0">
        <dgm:presLayoutVars>
          <dgm:chMax val="5"/>
          <dgm:dir/>
          <dgm:resizeHandles val="exact"/>
        </dgm:presLayoutVars>
      </dgm:prSet>
      <dgm:spPr/>
    </dgm:pt>
    <dgm:pt modelId="{FB41860D-015E-4375-87C6-3339E7AD0575}" type="pres">
      <dgm:prSet presAssocID="{6A30B7E6-BF17-4367-847B-6AE8AA2123A3}" presName="dummyMaxCanvas" presStyleCnt="0">
        <dgm:presLayoutVars/>
      </dgm:prSet>
      <dgm:spPr/>
    </dgm:pt>
    <dgm:pt modelId="{4B66D17C-54EA-4C88-A396-FFC80EF782C2}" type="pres">
      <dgm:prSet presAssocID="{6A30B7E6-BF17-4367-847B-6AE8AA2123A3}" presName="ThreeNodes_1" presStyleLbl="node1" presStyleIdx="0" presStyleCnt="3" custScaleX="113311" custLinFactNeighborX="8349" custLinFactNeighborY="-95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AC97F14-0BDF-4DBB-80CB-968C4BA88824}" type="pres">
      <dgm:prSet presAssocID="{6A30B7E6-BF17-4367-847B-6AE8AA2123A3}" presName="ThreeNodes_2" presStyleLbl="node1" presStyleIdx="1" presStyleCnt="3" custScaleX="10538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B170672-2C4E-4434-B73E-12DC5A5A77EF}" type="pres">
      <dgm:prSet presAssocID="{6A30B7E6-BF17-4367-847B-6AE8AA2123A3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918AFAE-8160-4A6C-9D2F-EF242038F29C}" type="pres">
      <dgm:prSet presAssocID="{6A30B7E6-BF17-4367-847B-6AE8AA2123A3}" presName="ThreeConn_1-2" presStyleLbl="fgAccFollowNode1" presStyleIdx="0" presStyleCnt="2" custLinFactX="-50090" custLinFactY="83933" custLinFactNeighborX="-100000" custLinFactNeighborY="100000">
        <dgm:presLayoutVars>
          <dgm:bulletEnabled val="1"/>
        </dgm:presLayoutVars>
      </dgm:prSet>
      <dgm:spPr/>
    </dgm:pt>
    <dgm:pt modelId="{2A58685B-F1D9-4819-9E6A-11512938B994}" type="pres">
      <dgm:prSet presAssocID="{6A30B7E6-BF17-4367-847B-6AE8AA2123A3}" presName="ThreeConn_2-3" presStyleLbl="fgAccFollowNode1" presStyleIdx="1" presStyleCnt="2">
        <dgm:presLayoutVars>
          <dgm:bulletEnabled val="1"/>
        </dgm:presLayoutVars>
      </dgm:prSet>
      <dgm:spPr/>
    </dgm:pt>
    <dgm:pt modelId="{DF0F54D6-9F5F-4982-88F5-FDA720B042F6}" type="pres">
      <dgm:prSet presAssocID="{6A30B7E6-BF17-4367-847B-6AE8AA2123A3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F46B406-59E5-406F-929E-EFAB1205CAE9}" type="pres">
      <dgm:prSet presAssocID="{6A30B7E6-BF17-4367-847B-6AE8AA2123A3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20B1304-1982-494D-B2C9-F1C839E5174F}" type="pres">
      <dgm:prSet presAssocID="{6A30B7E6-BF17-4367-847B-6AE8AA2123A3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C4298BC-761F-45DE-B727-9534D62DC90B}" type="presOf" srcId="{1BA09591-633A-4467-A767-D23BB55179E7}" destId="{EF46B406-59E5-406F-929E-EFAB1205CAE9}" srcOrd="1" destOrd="0" presId="urn:microsoft.com/office/officeart/2005/8/layout/vProcess5"/>
    <dgm:cxn modelId="{DD50AE4B-27C2-453D-8676-160347435F43}" type="presOf" srcId="{2D1BADAC-EF24-4279-AB1B-F787FC7842E1}" destId="{A918AFAE-8160-4A6C-9D2F-EF242038F29C}" srcOrd="0" destOrd="0" presId="urn:microsoft.com/office/officeart/2005/8/layout/vProcess5"/>
    <dgm:cxn modelId="{A8FD4D55-8AB1-4589-AFC4-0C336A5B6C80}" srcId="{6A30B7E6-BF17-4367-847B-6AE8AA2123A3}" destId="{9618965F-9325-46BC-987F-F34AD71F3345}" srcOrd="2" destOrd="0" parTransId="{D9980522-99BF-46C2-A809-11529843C61E}" sibTransId="{615AD6E0-1739-4A96-A65E-E5C987D34D1F}"/>
    <dgm:cxn modelId="{8FA919B0-3A6F-41DC-A944-15296B356FD7}" srcId="{6A30B7E6-BF17-4367-847B-6AE8AA2123A3}" destId="{E4B3DCDA-9168-4F5F-A13B-1D2ACE4A6920}" srcOrd="0" destOrd="0" parTransId="{0D5A6563-30EC-491C-8681-043B7CF4687A}" sibTransId="{2D1BADAC-EF24-4279-AB1B-F787FC7842E1}"/>
    <dgm:cxn modelId="{76AEE08D-154C-44D9-A982-364C714464CB}" type="presOf" srcId="{9618965F-9325-46BC-987F-F34AD71F3345}" destId="{CB170672-2C4E-4434-B73E-12DC5A5A77EF}" srcOrd="0" destOrd="0" presId="urn:microsoft.com/office/officeart/2005/8/layout/vProcess5"/>
    <dgm:cxn modelId="{3728F658-B3A1-49CD-A89B-8730FB47AFDB}" type="presOf" srcId="{E4B3DCDA-9168-4F5F-A13B-1D2ACE4A6920}" destId="{4B66D17C-54EA-4C88-A396-FFC80EF782C2}" srcOrd="0" destOrd="0" presId="urn:microsoft.com/office/officeart/2005/8/layout/vProcess5"/>
    <dgm:cxn modelId="{69533C0A-0DD2-4220-B0F0-F5B206D9EB39}" type="presOf" srcId="{1BA09591-633A-4467-A767-D23BB55179E7}" destId="{FAC97F14-0BDF-4DBB-80CB-968C4BA88824}" srcOrd="0" destOrd="0" presId="urn:microsoft.com/office/officeart/2005/8/layout/vProcess5"/>
    <dgm:cxn modelId="{1B606DC9-5C54-4308-847A-313D3EB3B926}" srcId="{6A30B7E6-BF17-4367-847B-6AE8AA2123A3}" destId="{1BA09591-633A-4467-A767-D23BB55179E7}" srcOrd="1" destOrd="0" parTransId="{264EE773-BC91-45A9-B107-B1CF993ECCFC}" sibTransId="{5A02871B-5E4F-469B-AD9D-57B1A9EA9BF9}"/>
    <dgm:cxn modelId="{1633B9C7-A673-42A5-9AAA-9671866A7B77}" type="presOf" srcId="{5A02871B-5E4F-469B-AD9D-57B1A9EA9BF9}" destId="{2A58685B-F1D9-4819-9E6A-11512938B994}" srcOrd="0" destOrd="0" presId="urn:microsoft.com/office/officeart/2005/8/layout/vProcess5"/>
    <dgm:cxn modelId="{BAA149B9-4C7F-4E34-9BDB-AE3B280DD4BF}" type="presOf" srcId="{E4B3DCDA-9168-4F5F-A13B-1D2ACE4A6920}" destId="{DF0F54D6-9F5F-4982-88F5-FDA720B042F6}" srcOrd="1" destOrd="0" presId="urn:microsoft.com/office/officeart/2005/8/layout/vProcess5"/>
    <dgm:cxn modelId="{69EC47EE-9217-41AE-B33C-2009CC2E9376}" type="presOf" srcId="{6A30B7E6-BF17-4367-847B-6AE8AA2123A3}" destId="{E909FE90-D53F-4765-BC9E-94B7F94D6906}" srcOrd="0" destOrd="0" presId="urn:microsoft.com/office/officeart/2005/8/layout/vProcess5"/>
    <dgm:cxn modelId="{733667C3-8024-40D9-A5CC-CC35AD202798}" type="presOf" srcId="{9618965F-9325-46BC-987F-F34AD71F3345}" destId="{320B1304-1982-494D-B2C9-F1C839E5174F}" srcOrd="1" destOrd="0" presId="urn:microsoft.com/office/officeart/2005/8/layout/vProcess5"/>
    <dgm:cxn modelId="{C0B51DE2-07C8-48AF-8FC0-F95344CD2AEB}" type="presParOf" srcId="{E909FE90-D53F-4765-BC9E-94B7F94D6906}" destId="{FB41860D-015E-4375-87C6-3339E7AD0575}" srcOrd="0" destOrd="0" presId="urn:microsoft.com/office/officeart/2005/8/layout/vProcess5"/>
    <dgm:cxn modelId="{DCBAD42C-F930-4503-8DC5-DD1D0E4AFA50}" type="presParOf" srcId="{E909FE90-D53F-4765-BC9E-94B7F94D6906}" destId="{4B66D17C-54EA-4C88-A396-FFC80EF782C2}" srcOrd="1" destOrd="0" presId="urn:microsoft.com/office/officeart/2005/8/layout/vProcess5"/>
    <dgm:cxn modelId="{1D81D85B-C0F2-4777-8250-638EBB109962}" type="presParOf" srcId="{E909FE90-D53F-4765-BC9E-94B7F94D6906}" destId="{FAC97F14-0BDF-4DBB-80CB-968C4BA88824}" srcOrd="2" destOrd="0" presId="urn:microsoft.com/office/officeart/2005/8/layout/vProcess5"/>
    <dgm:cxn modelId="{85C199D6-41E4-43A6-9177-FAE6A43812C9}" type="presParOf" srcId="{E909FE90-D53F-4765-BC9E-94B7F94D6906}" destId="{CB170672-2C4E-4434-B73E-12DC5A5A77EF}" srcOrd="3" destOrd="0" presId="urn:microsoft.com/office/officeart/2005/8/layout/vProcess5"/>
    <dgm:cxn modelId="{89A181C0-4482-407C-90F3-D54B8CE29EAE}" type="presParOf" srcId="{E909FE90-D53F-4765-BC9E-94B7F94D6906}" destId="{A918AFAE-8160-4A6C-9D2F-EF242038F29C}" srcOrd="4" destOrd="0" presId="urn:microsoft.com/office/officeart/2005/8/layout/vProcess5"/>
    <dgm:cxn modelId="{559EB773-12A9-4D18-BA05-C25C58E3097D}" type="presParOf" srcId="{E909FE90-D53F-4765-BC9E-94B7F94D6906}" destId="{2A58685B-F1D9-4819-9E6A-11512938B994}" srcOrd="5" destOrd="0" presId="urn:microsoft.com/office/officeart/2005/8/layout/vProcess5"/>
    <dgm:cxn modelId="{BCF376D7-D588-4D31-B8C8-EAC1DBB0A854}" type="presParOf" srcId="{E909FE90-D53F-4765-BC9E-94B7F94D6906}" destId="{DF0F54D6-9F5F-4982-88F5-FDA720B042F6}" srcOrd="6" destOrd="0" presId="urn:microsoft.com/office/officeart/2005/8/layout/vProcess5"/>
    <dgm:cxn modelId="{AD178F2F-7A98-475E-9C49-E927E7A3678B}" type="presParOf" srcId="{E909FE90-D53F-4765-BC9E-94B7F94D6906}" destId="{EF46B406-59E5-406F-929E-EFAB1205CAE9}" srcOrd="7" destOrd="0" presId="urn:microsoft.com/office/officeart/2005/8/layout/vProcess5"/>
    <dgm:cxn modelId="{EAC17B43-5F38-454F-B6C1-54BC2129DF19}" type="presParOf" srcId="{E909FE90-D53F-4765-BC9E-94B7F94D6906}" destId="{320B1304-1982-494D-B2C9-F1C839E5174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A30B7E6-BF17-4367-847B-6AE8AA2123A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4B3DCDA-9168-4F5F-A13B-1D2ACE4A6920}">
      <dgm:prSet phldrT="[Text]" custT="1"/>
      <dgm:spPr/>
      <dgm:t>
        <a:bodyPr/>
        <a:lstStyle/>
        <a:p>
          <a:r>
            <a:rPr lang="cs-CZ" sz="2000" b="1" dirty="0" smtClean="0"/>
            <a:t>východisko strategické</a:t>
          </a:r>
          <a:endParaRPr lang="cs-CZ" sz="2000" b="1" dirty="0"/>
        </a:p>
      </dgm:t>
    </dgm:pt>
    <dgm:pt modelId="{0D5A6563-30EC-491C-8681-043B7CF4687A}" type="parTrans" cxnId="{8FA919B0-3A6F-41DC-A944-15296B356FD7}">
      <dgm:prSet/>
      <dgm:spPr/>
      <dgm:t>
        <a:bodyPr/>
        <a:lstStyle/>
        <a:p>
          <a:endParaRPr lang="cs-CZ"/>
        </a:p>
      </dgm:t>
    </dgm:pt>
    <dgm:pt modelId="{2D1BADAC-EF24-4279-AB1B-F787FC7842E1}" type="sibTrans" cxnId="{8FA919B0-3A6F-41DC-A944-15296B356FD7}">
      <dgm:prSet/>
      <dgm:spPr/>
      <dgm:t>
        <a:bodyPr/>
        <a:lstStyle/>
        <a:p>
          <a:endParaRPr lang="cs-CZ"/>
        </a:p>
      </dgm:t>
    </dgm:pt>
    <dgm:pt modelId="{1BA09591-633A-4467-A767-D23BB55179E7}">
      <dgm:prSet phldrT="[Text]" custT="1"/>
      <dgm:spPr/>
      <dgm:t>
        <a:bodyPr/>
        <a:lstStyle/>
        <a:p>
          <a:r>
            <a:rPr lang="cs-CZ" sz="2000" dirty="0" smtClean="0"/>
            <a:t>kompetence firmy</a:t>
          </a:r>
          <a:endParaRPr lang="cs-CZ" sz="2000" dirty="0"/>
        </a:p>
      </dgm:t>
    </dgm:pt>
    <dgm:pt modelId="{264EE773-BC91-45A9-B107-B1CF993ECCFC}" type="parTrans" cxnId="{1B606DC9-5C54-4308-847A-313D3EB3B926}">
      <dgm:prSet/>
      <dgm:spPr/>
      <dgm:t>
        <a:bodyPr/>
        <a:lstStyle/>
        <a:p>
          <a:endParaRPr lang="cs-CZ"/>
        </a:p>
      </dgm:t>
    </dgm:pt>
    <dgm:pt modelId="{5A02871B-5E4F-469B-AD9D-57B1A9EA9BF9}" type="sibTrans" cxnId="{1B606DC9-5C54-4308-847A-313D3EB3B926}">
      <dgm:prSet/>
      <dgm:spPr/>
      <dgm:t>
        <a:bodyPr/>
        <a:lstStyle/>
        <a:p>
          <a:endParaRPr lang="cs-CZ"/>
        </a:p>
      </dgm:t>
    </dgm:pt>
    <dgm:pt modelId="{9618965F-9325-46BC-987F-F34AD71F3345}">
      <dgm:prSet phldrT="[Text]" custT="1"/>
      <dgm:spPr/>
      <dgm:t>
        <a:bodyPr/>
        <a:lstStyle/>
        <a:p>
          <a:r>
            <a:rPr lang="cs-CZ" sz="2000" dirty="0" smtClean="0"/>
            <a:t>kompetence jedince</a:t>
          </a:r>
          <a:endParaRPr lang="cs-CZ" sz="2000" dirty="0"/>
        </a:p>
      </dgm:t>
    </dgm:pt>
    <dgm:pt modelId="{D9980522-99BF-46C2-A809-11529843C61E}" type="parTrans" cxnId="{A8FD4D55-8AB1-4589-AFC4-0C336A5B6C80}">
      <dgm:prSet/>
      <dgm:spPr/>
      <dgm:t>
        <a:bodyPr/>
        <a:lstStyle/>
        <a:p>
          <a:endParaRPr lang="cs-CZ"/>
        </a:p>
      </dgm:t>
    </dgm:pt>
    <dgm:pt modelId="{615AD6E0-1739-4A96-A65E-E5C987D34D1F}" type="sibTrans" cxnId="{A8FD4D55-8AB1-4589-AFC4-0C336A5B6C80}">
      <dgm:prSet/>
      <dgm:spPr/>
      <dgm:t>
        <a:bodyPr/>
        <a:lstStyle/>
        <a:p>
          <a:endParaRPr lang="cs-CZ"/>
        </a:p>
      </dgm:t>
    </dgm:pt>
    <dgm:pt modelId="{E909FE90-D53F-4765-BC9E-94B7F94D6906}" type="pres">
      <dgm:prSet presAssocID="{6A30B7E6-BF17-4367-847B-6AE8AA2123A3}" presName="outerComposite" presStyleCnt="0">
        <dgm:presLayoutVars>
          <dgm:chMax val="5"/>
          <dgm:dir/>
          <dgm:resizeHandles val="exact"/>
        </dgm:presLayoutVars>
      </dgm:prSet>
      <dgm:spPr/>
    </dgm:pt>
    <dgm:pt modelId="{FB41860D-015E-4375-87C6-3339E7AD0575}" type="pres">
      <dgm:prSet presAssocID="{6A30B7E6-BF17-4367-847B-6AE8AA2123A3}" presName="dummyMaxCanvas" presStyleCnt="0">
        <dgm:presLayoutVars/>
      </dgm:prSet>
      <dgm:spPr/>
    </dgm:pt>
    <dgm:pt modelId="{4B66D17C-54EA-4C88-A396-FFC80EF782C2}" type="pres">
      <dgm:prSet presAssocID="{6A30B7E6-BF17-4367-847B-6AE8AA2123A3}" presName="ThreeNodes_1" presStyleLbl="node1" presStyleIdx="0" presStyleCnt="3" custLinFactNeighborX="8084" custLinFactNeighborY="101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AC97F14-0BDF-4DBB-80CB-968C4BA88824}" type="pres">
      <dgm:prSet presAssocID="{6A30B7E6-BF17-4367-847B-6AE8AA2123A3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B170672-2C4E-4434-B73E-12DC5A5A77EF}" type="pres">
      <dgm:prSet presAssocID="{6A30B7E6-BF17-4367-847B-6AE8AA2123A3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918AFAE-8160-4A6C-9D2F-EF242038F29C}" type="pres">
      <dgm:prSet presAssocID="{6A30B7E6-BF17-4367-847B-6AE8AA2123A3}" presName="ThreeConn_1-2" presStyleLbl="fgAccFollowNode1" presStyleIdx="0" presStyleCnt="2" custLinFactY="78373" custLinFactNeighborX="-90751" custLinFactNeighborY="100000">
        <dgm:presLayoutVars>
          <dgm:bulletEnabled val="1"/>
        </dgm:presLayoutVars>
      </dgm:prSet>
      <dgm:spPr/>
    </dgm:pt>
    <dgm:pt modelId="{2A58685B-F1D9-4819-9E6A-11512938B994}" type="pres">
      <dgm:prSet presAssocID="{6A30B7E6-BF17-4367-847B-6AE8AA2123A3}" presName="ThreeConn_2-3" presStyleLbl="fgAccFollowNode1" presStyleIdx="1" presStyleCnt="2">
        <dgm:presLayoutVars>
          <dgm:bulletEnabled val="1"/>
        </dgm:presLayoutVars>
      </dgm:prSet>
      <dgm:spPr/>
    </dgm:pt>
    <dgm:pt modelId="{DF0F54D6-9F5F-4982-88F5-FDA720B042F6}" type="pres">
      <dgm:prSet presAssocID="{6A30B7E6-BF17-4367-847B-6AE8AA2123A3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F46B406-59E5-406F-929E-EFAB1205CAE9}" type="pres">
      <dgm:prSet presAssocID="{6A30B7E6-BF17-4367-847B-6AE8AA2123A3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20B1304-1982-494D-B2C9-F1C839E5174F}" type="pres">
      <dgm:prSet presAssocID="{6A30B7E6-BF17-4367-847B-6AE8AA2123A3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67713BD-56E6-4800-A085-F09D99F1723F}" type="presOf" srcId="{5A02871B-5E4F-469B-AD9D-57B1A9EA9BF9}" destId="{2A58685B-F1D9-4819-9E6A-11512938B994}" srcOrd="0" destOrd="0" presId="urn:microsoft.com/office/officeart/2005/8/layout/vProcess5"/>
    <dgm:cxn modelId="{8FA919B0-3A6F-41DC-A944-15296B356FD7}" srcId="{6A30B7E6-BF17-4367-847B-6AE8AA2123A3}" destId="{E4B3DCDA-9168-4F5F-A13B-1D2ACE4A6920}" srcOrd="0" destOrd="0" parTransId="{0D5A6563-30EC-491C-8681-043B7CF4687A}" sibTransId="{2D1BADAC-EF24-4279-AB1B-F787FC7842E1}"/>
    <dgm:cxn modelId="{D16C0F65-F042-41F0-95C3-AD19656BEA98}" type="presOf" srcId="{2D1BADAC-EF24-4279-AB1B-F787FC7842E1}" destId="{A918AFAE-8160-4A6C-9D2F-EF242038F29C}" srcOrd="0" destOrd="0" presId="urn:microsoft.com/office/officeart/2005/8/layout/vProcess5"/>
    <dgm:cxn modelId="{90FFDED7-20D8-47A9-AC3D-EDCEDEC8B48A}" type="presOf" srcId="{1BA09591-633A-4467-A767-D23BB55179E7}" destId="{EF46B406-59E5-406F-929E-EFAB1205CAE9}" srcOrd="1" destOrd="0" presId="urn:microsoft.com/office/officeart/2005/8/layout/vProcess5"/>
    <dgm:cxn modelId="{3201AF5D-8453-47E5-90DE-55A7F29603BD}" type="presOf" srcId="{9618965F-9325-46BC-987F-F34AD71F3345}" destId="{CB170672-2C4E-4434-B73E-12DC5A5A77EF}" srcOrd="0" destOrd="0" presId="urn:microsoft.com/office/officeart/2005/8/layout/vProcess5"/>
    <dgm:cxn modelId="{1B606DC9-5C54-4308-847A-313D3EB3B926}" srcId="{6A30B7E6-BF17-4367-847B-6AE8AA2123A3}" destId="{1BA09591-633A-4467-A767-D23BB55179E7}" srcOrd="1" destOrd="0" parTransId="{264EE773-BC91-45A9-B107-B1CF993ECCFC}" sibTransId="{5A02871B-5E4F-469B-AD9D-57B1A9EA9BF9}"/>
    <dgm:cxn modelId="{49ADF029-C6FD-49A3-B151-3F5ADCE7CC58}" type="presOf" srcId="{1BA09591-633A-4467-A767-D23BB55179E7}" destId="{FAC97F14-0BDF-4DBB-80CB-968C4BA88824}" srcOrd="0" destOrd="0" presId="urn:microsoft.com/office/officeart/2005/8/layout/vProcess5"/>
    <dgm:cxn modelId="{A8FD4D55-8AB1-4589-AFC4-0C336A5B6C80}" srcId="{6A30B7E6-BF17-4367-847B-6AE8AA2123A3}" destId="{9618965F-9325-46BC-987F-F34AD71F3345}" srcOrd="2" destOrd="0" parTransId="{D9980522-99BF-46C2-A809-11529843C61E}" sibTransId="{615AD6E0-1739-4A96-A65E-E5C987D34D1F}"/>
    <dgm:cxn modelId="{6E503229-47E3-413D-B15E-F3C294A50958}" type="presOf" srcId="{6A30B7E6-BF17-4367-847B-6AE8AA2123A3}" destId="{E909FE90-D53F-4765-BC9E-94B7F94D6906}" srcOrd="0" destOrd="0" presId="urn:microsoft.com/office/officeart/2005/8/layout/vProcess5"/>
    <dgm:cxn modelId="{058A52D5-38BF-4983-8589-4804144C6012}" type="presOf" srcId="{E4B3DCDA-9168-4F5F-A13B-1D2ACE4A6920}" destId="{4B66D17C-54EA-4C88-A396-FFC80EF782C2}" srcOrd="0" destOrd="0" presId="urn:microsoft.com/office/officeart/2005/8/layout/vProcess5"/>
    <dgm:cxn modelId="{222278A3-B399-4C38-A7CE-B66C7E851CA4}" type="presOf" srcId="{9618965F-9325-46BC-987F-F34AD71F3345}" destId="{320B1304-1982-494D-B2C9-F1C839E5174F}" srcOrd="1" destOrd="0" presId="urn:microsoft.com/office/officeart/2005/8/layout/vProcess5"/>
    <dgm:cxn modelId="{DAFA9381-19BD-48B1-BF72-754F6A7E7358}" type="presOf" srcId="{E4B3DCDA-9168-4F5F-A13B-1D2ACE4A6920}" destId="{DF0F54D6-9F5F-4982-88F5-FDA720B042F6}" srcOrd="1" destOrd="0" presId="urn:microsoft.com/office/officeart/2005/8/layout/vProcess5"/>
    <dgm:cxn modelId="{D5CEB077-3E92-4BAE-9988-38D22BAFE606}" type="presParOf" srcId="{E909FE90-D53F-4765-BC9E-94B7F94D6906}" destId="{FB41860D-015E-4375-87C6-3339E7AD0575}" srcOrd="0" destOrd="0" presId="urn:microsoft.com/office/officeart/2005/8/layout/vProcess5"/>
    <dgm:cxn modelId="{E981D900-0EA2-4EE6-A1A9-184CA8E6CB67}" type="presParOf" srcId="{E909FE90-D53F-4765-BC9E-94B7F94D6906}" destId="{4B66D17C-54EA-4C88-A396-FFC80EF782C2}" srcOrd="1" destOrd="0" presId="urn:microsoft.com/office/officeart/2005/8/layout/vProcess5"/>
    <dgm:cxn modelId="{C378ABBE-18B9-42DB-8640-04B227968222}" type="presParOf" srcId="{E909FE90-D53F-4765-BC9E-94B7F94D6906}" destId="{FAC97F14-0BDF-4DBB-80CB-968C4BA88824}" srcOrd="2" destOrd="0" presId="urn:microsoft.com/office/officeart/2005/8/layout/vProcess5"/>
    <dgm:cxn modelId="{6223400D-C876-4DA6-9B58-057932395E47}" type="presParOf" srcId="{E909FE90-D53F-4765-BC9E-94B7F94D6906}" destId="{CB170672-2C4E-4434-B73E-12DC5A5A77EF}" srcOrd="3" destOrd="0" presId="urn:microsoft.com/office/officeart/2005/8/layout/vProcess5"/>
    <dgm:cxn modelId="{CA9547FD-F5C0-46EE-9135-7C0E4A584B11}" type="presParOf" srcId="{E909FE90-D53F-4765-BC9E-94B7F94D6906}" destId="{A918AFAE-8160-4A6C-9D2F-EF242038F29C}" srcOrd="4" destOrd="0" presId="urn:microsoft.com/office/officeart/2005/8/layout/vProcess5"/>
    <dgm:cxn modelId="{5654F2B7-307A-4A16-ACAA-A55027604274}" type="presParOf" srcId="{E909FE90-D53F-4765-BC9E-94B7F94D6906}" destId="{2A58685B-F1D9-4819-9E6A-11512938B994}" srcOrd="5" destOrd="0" presId="urn:microsoft.com/office/officeart/2005/8/layout/vProcess5"/>
    <dgm:cxn modelId="{54560DA7-9193-45A4-839B-F623933CB14F}" type="presParOf" srcId="{E909FE90-D53F-4765-BC9E-94B7F94D6906}" destId="{DF0F54D6-9F5F-4982-88F5-FDA720B042F6}" srcOrd="6" destOrd="0" presId="urn:microsoft.com/office/officeart/2005/8/layout/vProcess5"/>
    <dgm:cxn modelId="{10911E4B-1643-4A24-B2B4-E6BB45FE140A}" type="presParOf" srcId="{E909FE90-D53F-4765-BC9E-94B7F94D6906}" destId="{EF46B406-59E5-406F-929E-EFAB1205CAE9}" srcOrd="7" destOrd="0" presId="urn:microsoft.com/office/officeart/2005/8/layout/vProcess5"/>
    <dgm:cxn modelId="{6C7ECF90-7A4D-4067-B380-B2B5D89AC91C}" type="presParOf" srcId="{E909FE90-D53F-4765-BC9E-94B7F94D6906}" destId="{320B1304-1982-494D-B2C9-F1C839E5174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4CF0298-9030-4B97-AC93-206F27A8C536}" type="doc">
      <dgm:prSet loTypeId="urn:microsoft.com/office/officeart/2005/8/layout/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6FA43917-515B-4ACB-A981-D0E46B3CF6F8}">
      <dgm:prSet phldrT="[Text]"/>
      <dgm:spPr/>
      <dgm:t>
        <a:bodyPr/>
        <a:lstStyle/>
        <a:p>
          <a:r>
            <a:rPr lang="cs-CZ" dirty="0" smtClean="0"/>
            <a:t>definování cíle</a:t>
          </a:r>
          <a:endParaRPr lang="cs-CZ" dirty="0"/>
        </a:p>
      </dgm:t>
    </dgm:pt>
    <dgm:pt modelId="{B059E634-D175-4CC1-9597-5FCAEAD24D44}" type="parTrans" cxnId="{12AAF26E-28A5-45E1-8172-A6D00FABE13F}">
      <dgm:prSet/>
      <dgm:spPr/>
      <dgm:t>
        <a:bodyPr/>
        <a:lstStyle/>
        <a:p>
          <a:endParaRPr lang="cs-CZ"/>
        </a:p>
      </dgm:t>
    </dgm:pt>
    <dgm:pt modelId="{9CCB0753-4132-495B-A191-44F0C795602F}" type="sibTrans" cxnId="{12AAF26E-28A5-45E1-8172-A6D00FABE13F}">
      <dgm:prSet/>
      <dgm:spPr/>
      <dgm:t>
        <a:bodyPr/>
        <a:lstStyle/>
        <a:p>
          <a:endParaRPr lang="cs-CZ"/>
        </a:p>
      </dgm:t>
    </dgm:pt>
    <dgm:pt modelId="{713CA669-014D-4887-ACA9-5C0143604675}">
      <dgm:prSet phldrT="[Text]"/>
      <dgm:spPr/>
      <dgm:t>
        <a:bodyPr/>
        <a:lstStyle/>
        <a:p>
          <a:r>
            <a:rPr lang="cs-CZ" dirty="0" smtClean="0"/>
            <a:t>rozsah a cílová skupina</a:t>
          </a:r>
          <a:endParaRPr lang="cs-CZ" dirty="0"/>
        </a:p>
      </dgm:t>
    </dgm:pt>
    <dgm:pt modelId="{950D669D-8F99-4A6C-89E4-53A0E6D819D7}" type="parTrans" cxnId="{A6AF96E7-8798-4BB8-9628-3716976D9364}">
      <dgm:prSet/>
      <dgm:spPr/>
      <dgm:t>
        <a:bodyPr/>
        <a:lstStyle/>
        <a:p>
          <a:endParaRPr lang="cs-CZ"/>
        </a:p>
      </dgm:t>
    </dgm:pt>
    <dgm:pt modelId="{196D988A-00CA-47EC-B1DC-6C60BBB82BDA}" type="sibTrans" cxnId="{A6AF96E7-8798-4BB8-9628-3716976D9364}">
      <dgm:prSet/>
      <dgm:spPr/>
      <dgm:t>
        <a:bodyPr/>
        <a:lstStyle/>
        <a:p>
          <a:endParaRPr lang="cs-CZ"/>
        </a:p>
      </dgm:t>
    </dgm:pt>
    <dgm:pt modelId="{4C72D18B-BB6A-438C-8763-C7EE1932A4A6}">
      <dgm:prSet phldrT="[Text]"/>
      <dgm:spPr/>
      <dgm:t>
        <a:bodyPr/>
        <a:lstStyle/>
        <a:p>
          <a:r>
            <a:rPr lang="cs-CZ" dirty="0" smtClean="0"/>
            <a:t>výběr přístupu</a:t>
          </a:r>
          <a:endParaRPr lang="cs-CZ" dirty="0"/>
        </a:p>
      </dgm:t>
    </dgm:pt>
    <dgm:pt modelId="{9A496BEF-C80F-409C-BFB7-EB1B81E59BF8}" type="parTrans" cxnId="{66A97079-4101-41F2-AE24-A7F8583242BF}">
      <dgm:prSet/>
      <dgm:spPr/>
      <dgm:t>
        <a:bodyPr/>
        <a:lstStyle/>
        <a:p>
          <a:endParaRPr lang="cs-CZ"/>
        </a:p>
      </dgm:t>
    </dgm:pt>
    <dgm:pt modelId="{CD17092F-E5DA-4E82-A149-5B41AE41B049}" type="sibTrans" cxnId="{66A97079-4101-41F2-AE24-A7F8583242BF}">
      <dgm:prSet/>
      <dgm:spPr/>
      <dgm:t>
        <a:bodyPr/>
        <a:lstStyle/>
        <a:p>
          <a:endParaRPr lang="cs-CZ"/>
        </a:p>
      </dgm:t>
    </dgm:pt>
    <dgm:pt modelId="{1FE45297-6461-45AD-ABC5-B54593666385}">
      <dgm:prSet phldrT="[Text]"/>
      <dgm:spPr/>
      <dgm:t>
        <a:bodyPr/>
        <a:lstStyle/>
        <a:p>
          <a:r>
            <a:rPr lang="cs-CZ" dirty="0" smtClean="0"/>
            <a:t>sestavení týmu pro tvorbu modelu</a:t>
          </a:r>
          <a:endParaRPr lang="cs-CZ" dirty="0"/>
        </a:p>
      </dgm:t>
    </dgm:pt>
    <dgm:pt modelId="{CC73BC34-EAA7-4330-9536-7009BCCD5276}" type="parTrans" cxnId="{15B15F30-C440-463B-9930-EA4A83C25C64}">
      <dgm:prSet/>
      <dgm:spPr/>
      <dgm:t>
        <a:bodyPr/>
        <a:lstStyle/>
        <a:p>
          <a:endParaRPr lang="cs-CZ"/>
        </a:p>
      </dgm:t>
    </dgm:pt>
    <dgm:pt modelId="{C43FCA52-0FBC-44A6-A80D-C50EA7379AC0}" type="sibTrans" cxnId="{15B15F30-C440-463B-9930-EA4A83C25C64}">
      <dgm:prSet/>
      <dgm:spPr/>
      <dgm:t>
        <a:bodyPr/>
        <a:lstStyle/>
        <a:p>
          <a:endParaRPr lang="cs-CZ"/>
        </a:p>
      </dgm:t>
    </dgm:pt>
    <dgm:pt modelId="{B539198F-6B9C-435A-85AD-CFE3DA1AB730}">
      <dgm:prSet phldrT="[Text]"/>
      <dgm:spPr/>
      <dgm:t>
        <a:bodyPr/>
        <a:lstStyle/>
        <a:p>
          <a:r>
            <a:rPr lang="cs-CZ" dirty="0" smtClean="0"/>
            <a:t>identifikace úrovní výkonu na pozici</a:t>
          </a:r>
          <a:endParaRPr lang="cs-CZ" dirty="0"/>
        </a:p>
      </dgm:t>
    </dgm:pt>
    <dgm:pt modelId="{9436F1CF-8AA3-4E41-994D-3CDA39ACD70E}" type="parTrans" cxnId="{AE820801-1703-47DB-A1C2-03B616FD3A56}">
      <dgm:prSet/>
      <dgm:spPr/>
      <dgm:t>
        <a:bodyPr/>
        <a:lstStyle/>
        <a:p>
          <a:endParaRPr lang="cs-CZ"/>
        </a:p>
      </dgm:t>
    </dgm:pt>
    <dgm:pt modelId="{26C34B2A-19A5-40DF-8A25-52335F1E2808}" type="sibTrans" cxnId="{AE820801-1703-47DB-A1C2-03B616FD3A56}">
      <dgm:prSet/>
      <dgm:spPr/>
      <dgm:t>
        <a:bodyPr/>
        <a:lstStyle/>
        <a:p>
          <a:endParaRPr lang="cs-CZ"/>
        </a:p>
      </dgm:t>
    </dgm:pt>
    <dgm:pt modelId="{71630CB2-45C5-4694-88BB-21BEEF489CA6}">
      <dgm:prSet phldrT="[Text]"/>
      <dgm:spPr/>
      <dgm:t>
        <a:bodyPr/>
        <a:lstStyle/>
        <a:p>
          <a:r>
            <a:rPr lang="cs-CZ" dirty="0" smtClean="0"/>
            <a:t>sběr dat a analýza</a:t>
          </a:r>
          <a:endParaRPr lang="cs-CZ" dirty="0"/>
        </a:p>
      </dgm:t>
    </dgm:pt>
    <dgm:pt modelId="{5294D138-358E-49E5-9687-DD9F843918E8}" type="parTrans" cxnId="{FFD19386-F8CE-4C25-BC27-0FE18F6B4081}">
      <dgm:prSet/>
      <dgm:spPr/>
      <dgm:t>
        <a:bodyPr/>
        <a:lstStyle/>
        <a:p>
          <a:endParaRPr lang="cs-CZ"/>
        </a:p>
      </dgm:t>
    </dgm:pt>
    <dgm:pt modelId="{AF41169E-0346-45CD-BF44-1B773638307A}" type="sibTrans" cxnId="{FFD19386-F8CE-4C25-BC27-0FE18F6B4081}">
      <dgm:prSet/>
      <dgm:spPr/>
      <dgm:t>
        <a:bodyPr/>
        <a:lstStyle/>
        <a:p>
          <a:endParaRPr lang="cs-CZ"/>
        </a:p>
      </dgm:t>
    </dgm:pt>
    <dgm:pt modelId="{94BC1C9A-DCAA-4A9B-A389-4D6A5F5DBF5E}">
      <dgm:prSet phldrT="[Text]"/>
      <dgm:spPr/>
      <dgm:t>
        <a:bodyPr/>
        <a:lstStyle/>
        <a:p>
          <a:r>
            <a:rPr lang="cs-CZ" dirty="0" smtClean="0"/>
            <a:t>validace</a:t>
          </a:r>
          <a:endParaRPr lang="cs-CZ" dirty="0"/>
        </a:p>
      </dgm:t>
    </dgm:pt>
    <dgm:pt modelId="{18567E4B-046F-401D-9AE6-1A04A798734F}" type="parTrans" cxnId="{A9341241-46F4-4D8E-BF58-FD032BF873A4}">
      <dgm:prSet/>
      <dgm:spPr/>
      <dgm:t>
        <a:bodyPr/>
        <a:lstStyle/>
        <a:p>
          <a:endParaRPr lang="cs-CZ"/>
        </a:p>
      </dgm:t>
    </dgm:pt>
    <dgm:pt modelId="{6D71F240-5FA8-4BE8-AC08-6FB5C98B2C85}" type="sibTrans" cxnId="{A9341241-46F4-4D8E-BF58-FD032BF873A4}">
      <dgm:prSet/>
      <dgm:spPr/>
      <dgm:t>
        <a:bodyPr/>
        <a:lstStyle/>
        <a:p>
          <a:endParaRPr lang="cs-CZ"/>
        </a:p>
      </dgm:t>
    </dgm:pt>
    <dgm:pt modelId="{4697069E-CA14-4808-A5DA-FF23336526C5}">
      <dgm:prSet phldrT="[Text]"/>
      <dgm:spPr/>
      <dgm:t>
        <a:bodyPr/>
        <a:lstStyle/>
        <a:p>
          <a:r>
            <a:rPr lang="cs-CZ" dirty="0" smtClean="0"/>
            <a:t>příprava k užívání</a:t>
          </a:r>
          <a:endParaRPr lang="cs-CZ" dirty="0"/>
        </a:p>
      </dgm:t>
    </dgm:pt>
    <dgm:pt modelId="{07A70195-6EC8-433E-9ED6-E2A0EE422AE5}" type="parTrans" cxnId="{F97453C9-E3B6-46EB-A328-A43CE3B70A8F}">
      <dgm:prSet/>
      <dgm:spPr/>
      <dgm:t>
        <a:bodyPr/>
        <a:lstStyle/>
        <a:p>
          <a:endParaRPr lang="cs-CZ"/>
        </a:p>
      </dgm:t>
    </dgm:pt>
    <dgm:pt modelId="{77C42C5A-8B94-4385-A806-D73728393E44}" type="sibTrans" cxnId="{F97453C9-E3B6-46EB-A328-A43CE3B70A8F}">
      <dgm:prSet/>
      <dgm:spPr/>
      <dgm:t>
        <a:bodyPr/>
        <a:lstStyle/>
        <a:p>
          <a:endParaRPr lang="cs-CZ"/>
        </a:p>
      </dgm:t>
    </dgm:pt>
    <dgm:pt modelId="{17FF4F15-DE7C-4BF4-9517-5DAD45DE1CC6}" type="pres">
      <dgm:prSet presAssocID="{34CF0298-9030-4B97-AC93-206F27A8C536}" presName="diagram" presStyleCnt="0">
        <dgm:presLayoutVars>
          <dgm:dir/>
          <dgm:resizeHandles val="exact"/>
        </dgm:presLayoutVars>
      </dgm:prSet>
      <dgm:spPr/>
    </dgm:pt>
    <dgm:pt modelId="{A951D0F9-1E70-49AE-B072-C681A237B9AA}" type="pres">
      <dgm:prSet presAssocID="{6FA43917-515B-4ACB-A981-D0E46B3CF6F8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BAE3CF0-40CA-40B5-80E4-32A676A8A77A}" type="pres">
      <dgm:prSet presAssocID="{9CCB0753-4132-495B-A191-44F0C795602F}" presName="sibTrans" presStyleLbl="sibTrans2D1" presStyleIdx="0" presStyleCnt="7"/>
      <dgm:spPr/>
    </dgm:pt>
    <dgm:pt modelId="{371CE6F6-F05B-49B7-AB71-3FB7FC5A89FA}" type="pres">
      <dgm:prSet presAssocID="{9CCB0753-4132-495B-A191-44F0C795602F}" presName="connectorText" presStyleLbl="sibTrans2D1" presStyleIdx="0" presStyleCnt="7"/>
      <dgm:spPr/>
    </dgm:pt>
    <dgm:pt modelId="{91E3D042-5872-4938-AA33-0C2CE05B23AE}" type="pres">
      <dgm:prSet presAssocID="{713CA669-014D-4887-ACA9-5C0143604675}" presName="node" presStyleLbl="node1" presStyleIdx="1" presStyleCnt="8">
        <dgm:presLayoutVars>
          <dgm:bulletEnabled val="1"/>
        </dgm:presLayoutVars>
      </dgm:prSet>
      <dgm:spPr/>
    </dgm:pt>
    <dgm:pt modelId="{E97B156F-AF23-4D15-BA5A-BDE5A679EED9}" type="pres">
      <dgm:prSet presAssocID="{196D988A-00CA-47EC-B1DC-6C60BBB82BDA}" presName="sibTrans" presStyleLbl="sibTrans2D1" presStyleIdx="1" presStyleCnt="7"/>
      <dgm:spPr/>
    </dgm:pt>
    <dgm:pt modelId="{0C39780C-890C-4B11-AF55-FF428E105CA8}" type="pres">
      <dgm:prSet presAssocID="{196D988A-00CA-47EC-B1DC-6C60BBB82BDA}" presName="connectorText" presStyleLbl="sibTrans2D1" presStyleIdx="1" presStyleCnt="7"/>
      <dgm:spPr/>
    </dgm:pt>
    <dgm:pt modelId="{6836D1B2-A9E2-4A45-87E0-E5C7BB26A1C2}" type="pres">
      <dgm:prSet presAssocID="{4C72D18B-BB6A-438C-8763-C7EE1932A4A6}" presName="node" presStyleLbl="node1" presStyleIdx="2" presStyleCnt="8">
        <dgm:presLayoutVars>
          <dgm:bulletEnabled val="1"/>
        </dgm:presLayoutVars>
      </dgm:prSet>
      <dgm:spPr/>
    </dgm:pt>
    <dgm:pt modelId="{DD97A81F-364B-4882-B503-7F1E8C7DC791}" type="pres">
      <dgm:prSet presAssocID="{CD17092F-E5DA-4E82-A149-5B41AE41B049}" presName="sibTrans" presStyleLbl="sibTrans2D1" presStyleIdx="2" presStyleCnt="7"/>
      <dgm:spPr/>
    </dgm:pt>
    <dgm:pt modelId="{43F9B289-0873-48BE-BC93-5745962134F4}" type="pres">
      <dgm:prSet presAssocID="{CD17092F-E5DA-4E82-A149-5B41AE41B049}" presName="connectorText" presStyleLbl="sibTrans2D1" presStyleIdx="2" presStyleCnt="7"/>
      <dgm:spPr/>
    </dgm:pt>
    <dgm:pt modelId="{B0C2EC8A-1625-4909-8D04-4968BCDD4000}" type="pres">
      <dgm:prSet presAssocID="{1FE45297-6461-45AD-ABC5-B54593666385}" presName="node" presStyleLbl="node1" presStyleIdx="3" presStyleCnt="8">
        <dgm:presLayoutVars>
          <dgm:bulletEnabled val="1"/>
        </dgm:presLayoutVars>
      </dgm:prSet>
      <dgm:spPr/>
    </dgm:pt>
    <dgm:pt modelId="{0064D6B8-39EA-4B3E-B08D-71A0EEFCA6C2}" type="pres">
      <dgm:prSet presAssocID="{C43FCA52-0FBC-44A6-A80D-C50EA7379AC0}" presName="sibTrans" presStyleLbl="sibTrans2D1" presStyleIdx="3" presStyleCnt="7"/>
      <dgm:spPr/>
    </dgm:pt>
    <dgm:pt modelId="{3509481B-D573-49A2-8871-5C6FB27D75AC}" type="pres">
      <dgm:prSet presAssocID="{C43FCA52-0FBC-44A6-A80D-C50EA7379AC0}" presName="connectorText" presStyleLbl="sibTrans2D1" presStyleIdx="3" presStyleCnt="7"/>
      <dgm:spPr/>
    </dgm:pt>
    <dgm:pt modelId="{36148B02-CA3F-4EC9-823B-F089759AFCE4}" type="pres">
      <dgm:prSet presAssocID="{B539198F-6B9C-435A-85AD-CFE3DA1AB730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201DEB6-118F-4C8F-B88E-7C32289936CD}" type="pres">
      <dgm:prSet presAssocID="{26C34B2A-19A5-40DF-8A25-52335F1E2808}" presName="sibTrans" presStyleLbl="sibTrans2D1" presStyleIdx="4" presStyleCnt="7"/>
      <dgm:spPr/>
    </dgm:pt>
    <dgm:pt modelId="{FC8EF6B0-DA63-4520-90C1-843DCC88F4A9}" type="pres">
      <dgm:prSet presAssocID="{26C34B2A-19A5-40DF-8A25-52335F1E2808}" presName="connectorText" presStyleLbl="sibTrans2D1" presStyleIdx="4" presStyleCnt="7"/>
      <dgm:spPr/>
    </dgm:pt>
    <dgm:pt modelId="{7B15A59D-86F9-4392-8E6D-7339A274CDB8}" type="pres">
      <dgm:prSet presAssocID="{71630CB2-45C5-4694-88BB-21BEEF489CA6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82414A3-A7C4-4C16-9843-0B62FCE51B19}" type="pres">
      <dgm:prSet presAssocID="{AF41169E-0346-45CD-BF44-1B773638307A}" presName="sibTrans" presStyleLbl="sibTrans2D1" presStyleIdx="5" presStyleCnt="7"/>
      <dgm:spPr/>
    </dgm:pt>
    <dgm:pt modelId="{B3726DC3-F32B-4F20-87C2-2ADEB8FFE764}" type="pres">
      <dgm:prSet presAssocID="{AF41169E-0346-45CD-BF44-1B773638307A}" presName="connectorText" presStyleLbl="sibTrans2D1" presStyleIdx="5" presStyleCnt="7"/>
      <dgm:spPr/>
    </dgm:pt>
    <dgm:pt modelId="{4F728D43-4D3A-46F3-9A05-E6A79ACE9772}" type="pres">
      <dgm:prSet presAssocID="{94BC1C9A-DCAA-4A9B-A389-4D6A5F5DBF5E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3B3E2B6-8357-4F28-BAE7-74291385E8D7}" type="pres">
      <dgm:prSet presAssocID="{6D71F240-5FA8-4BE8-AC08-6FB5C98B2C85}" presName="sibTrans" presStyleLbl="sibTrans2D1" presStyleIdx="6" presStyleCnt="7"/>
      <dgm:spPr/>
    </dgm:pt>
    <dgm:pt modelId="{43FE27FC-F7B8-4046-A0F1-26CD012BDB14}" type="pres">
      <dgm:prSet presAssocID="{6D71F240-5FA8-4BE8-AC08-6FB5C98B2C85}" presName="connectorText" presStyleLbl="sibTrans2D1" presStyleIdx="6" presStyleCnt="7"/>
      <dgm:spPr/>
    </dgm:pt>
    <dgm:pt modelId="{E632A367-0676-4B5C-9FF7-3C40459BE6CA}" type="pres">
      <dgm:prSet presAssocID="{4697069E-CA14-4808-A5DA-FF23336526C5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BCBAE5B-293B-4545-B30A-FF23A6164E7F}" type="presOf" srcId="{196D988A-00CA-47EC-B1DC-6C60BBB82BDA}" destId="{E97B156F-AF23-4D15-BA5A-BDE5A679EED9}" srcOrd="0" destOrd="0" presId="urn:microsoft.com/office/officeart/2005/8/layout/process5"/>
    <dgm:cxn modelId="{12AAF26E-28A5-45E1-8172-A6D00FABE13F}" srcId="{34CF0298-9030-4B97-AC93-206F27A8C536}" destId="{6FA43917-515B-4ACB-A981-D0E46B3CF6F8}" srcOrd="0" destOrd="0" parTransId="{B059E634-D175-4CC1-9597-5FCAEAD24D44}" sibTransId="{9CCB0753-4132-495B-A191-44F0C795602F}"/>
    <dgm:cxn modelId="{5D1AD542-9547-4BD3-858C-C1DE4E883F2C}" type="presOf" srcId="{6FA43917-515B-4ACB-A981-D0E46B3CF6F8}" destId="{A951D0F9-1E70-49AE-B072-C681A237B9AA}" srcOrd="0" destOrd="0" presId="urn:microsoft.com/office/officeart/2005/8/layout/process5"/>
    <dgm:cxn modelId="{5D51C8F7-D15D-4E10-A5D4-7F27079A4DA3}" type="presOf" srcId="{26C34B2A-19A5-40DF-8A25-52335F1E2808}" destId="{FC8EF6B0-DA63-4520-90C1-843DCC88F4A9}" srcOrd="1" destOrd="0" presId="urn:microsoft.com/office/officeart/2005/8/layout/process5"/>
    <dgm:cxn modelId="{66A97079-4101-41F2-AE24-A7F8583242BF}" srcId="{34CF0298-9030-4B97-AC93-206F27A8C536}" destId="{4C72D18B-BB6A-438C-8763-C7EE1932A4A6}" srcOrd="2" destOrd="0" parTransId="{9A496BEF-C80F-409C-BFB7-EB1B81E59BF8}" sibTransId="{CD17092F-E5DA-4E82-A149-5B41AE41B049}"/>
    <dgm:cxn modelId="{348E0B86-025A-495E-93A4-491A7C6F479B}" type="presOf" srcId="{9CCB0753-4132-495B-A191-44F0C795602F}" destId="{371CE6F6-F05B-49B7-AB71-3FB7FC5A89FA}" srcOrd="1" destOrd="0" presId="urn:microsoft.com/office/officeart/2005/8/layout/process5"/>
    <dgm:cxn modelId="{1EDC3B24-64C5-4648-A0EF-2F9391B66992}" type="presOf" srcId="{713CA669-014D-4887-ACA9-5C0143604675}" destId="{91E3D042-5872-4938-AA33-0C2CE05B23AE}" srcOrd="0" destOrd="0" presId="urn:microsoft.com/office/officeart/2005/8/layout/process5"/>
    <dgm:cxn modelId="{FFD19386-F8CE-4C25-BC27-0FE18F6B4081}" srcId="{34CF0298-9030-4B97-AC93-206F27A8C536}" destId="{71630CB2-45C5-4694-88BB-21BEEF489CA6}" srcOrd="5" destOrd="0" parTransId="{5294D138-358E-49E5-9687-DD9F843918E8}" sibTransId="{AF41169E-0346-45CD-BF44-1B773638307A}"/>
    <dgm:cxn modelId="{D1FF7387-D4FE-42BD-8BAD-CE3F6A00C11F}" type="presOf" srcId="{1FE45297-6461-45AD-ABC5-B54593666385}" destId="{B0C2EC8A-1625-4909-8D04-4968BCDD4000}" srcOrd="0" destOrd="0" presId="urn:microsoft.com/office/officeart/2005/8/layout/process5"/>
    <dgm:cxn modelId="{A9341241-46F4-4D8E-BF58-FD032BF873A4}" srcId="{34CF0298-9030-4B97-AC93-206F27A8C536}" destId="{94BC1C9A-DCAA-4A9B-A389-4D6A5F5DBF5E}" srcOrd="6" destOrd="0" parTransId="{18567E4B-046F-401D-9AE6-1A04A798734F}" sibTransId="{6D71F240-5FA8-4BE8-AC08-6FB5C98B2C85}"/>
    <dgm:cxn modelId="{A6AF96E7-8798-4BB8-9628-3716976D9364}" srcId="{34CF0298-9030-4B97-AC93-206F27A8C536}" destId="{713CA669-014D-4887-ACA9-5C0143604675}" srcOrd="1" destOrd="0" parTransId="{950D669D-8F99-4A6C-89E4-53A0E6D819D7}" sibTransId="{196D988A-00CA-47EC-B1DC-6C60BBB82BDA}"/>
    <dgm:cxn modelId="{BBEBF508-C280-4105-8C8E-EF37F94795E0}" type="presOf" srcId="{CD17092F-E5DA-4E82-A149-5B41AE41B049}" destId="{43F9B289-0873-48BE-BC93-5745962134F4}" srcOrd="1" destOrd="0" presId="urn:microsoft.com/office/officeart/2005/8/layout/process5"/>
    <dgm:cxn modelId="{6A40EDB1-8A30-490E-8BB2-81764809F2FB}" type="presOf" srcId="{CD17092F-E5DA-4E82-A149-5B41AE41B049}" destId="{DD97A81F-364B-4882-B503-7F1E8C7DC791}" srcOrd="0" destOrd="0" presId="urn:microsoft.com/office/officeart/2005/8/layout/process5"/>
    <dgm:cxn modelId="{F97453C9-E3B6-46EB-A328-A43CE3B70A8F}" srcId="{34CF0298-9030-4B97-AC93-206F27A8C536}" destId="{4697069E-CA14-4808-A5DA-FF23336526C5}" srcOrd="7" destOrd="0" parTransId="{07A70195-6EC8-433E-9ED6-E2A0EE422AE5}" sibTransId="{77C42C5A-8B94-4385-A806-D73728393E44}"/>
    <dgm:cxn modelId="{75458ED1-1726-4A44-862E-4573F998302E}" type="presOf" srcId="{AF41169E-0346-45CD-BF44-1B773638307A}" destId="{482414A3-A7C4-4C16-9843-0B62FCE51B19}" srcOrd="0" destOrd="0" presId="urn:microsoft.com/office/officeart/2005/8/layout/process5"/>
    <dgm:cxn modelId="{AE820801-1703-47DB-A1C2-03B616FD3A56}" srcId="{34CF0298-9030-4B97-AC93-206F27A8C536}" destId="{B539198F-6B9C-435A-85AD-CFE3DA1AB730}" srcOrd="4" destOrd="0" parTransId="{9436F1CF-8AA3-4E41-994D-3CDA39ACD70E}" sibTransId="{26C34B2A-19A5-40DF-8A25-52335F1E2808}"/>
    <dgm:cxn modelId="{9131A61F-5C5A-4139-8B49-FFC805B65B8A}" type="presOf" srcId="{6D71F240-5FA8-4BE8-AC08-6FB5C98B2C85}" destId="{43FE27FC-F7B8-4046-A0F1-26CD012BDB14}" srcOrd="1" destOrd="0" presId="urn:microsoft.com/office/officeart/2005/8/layout/process5"/>
    <dgm:cxn modelId="{35B78781-569E-4ACC-9455-E524F81AFD9F}" type="presOf" srcId="{34CF0298-9030-4B97-AC93-206F27A8C536}" destId="{17FF4F15-DE7C-4BF4-9517-5DAD45DE1CC6}" srcOrd="0" destOrd="0" presId="urn:microsoft.com/office/officeart/2005/8/layout/process5"/>
    <dgm:cxn modelId="{6A262D0C-AC65-499F-AB7D-B74949FF57C9}" type="presOf" srcId="{C43FCA52-0FBC-44A6-A80D-C50EA7379AC0}" destId="{0064D6B8-39EA-4B3E-B08D-71A0EEFCA6C2}" srcOrd="0" destOrd="0" presId="urn:microsoft.com/office/officeart/2005/8/layout/process5"/>
    <dgm:cxn modelId="{A856A772-1604-4430-860B-13D89C84AAEA}" type="presOf" srcId="{26C34B2A-19A5-40DF-8A25-52335F1E2808}" destId="{5201DEB6-118F-4C8F-B88E-7C32289936CD}" srcOrd="0" destOrd="0" presId="urn:microsoft.com/office/officeart/2005/8/layout/process5"/>
    <dgm:cxn modelId="{0785C6F1-14D0-4B38-B6D1-7579D9313824}" type="presOf" srcId="{B539198F-6B9C-435A-85AD-CFE3DA1AB730}" destId="{36148B02-CA3F-4EC9-823B-F089759AFCE4}" srcOrd="0" destOrd="0" presId="urn:microsoft.com/office/officeart/2005/8/layout/process5"/>
    <dgm:cxn modelId="{95579811-1BC7-4842-810D-47533389E24D}" type="presOf" srcId="{9CCB0753-4132-495B-A191-44F0C795602F}" destId="{1BAE3CF0-40CA-40B5-80E4-32A676A8A77A}" srcOrd="0" destOrd="0" presId="urn:microsoft.com/office/officeart/2005/8/layout/process5"/>
    <dgm:cxn modelId="{8BD12EB3-7F74-4E41-A4B9-B32D6E7AA13F}" type="presOf" srcId="{4697069E-CA14-4808-A5DA-FF23336526C5}" destId="{E632A367-0676-4B5C-9FF7-3C40459BE6CA}" srcOrd="0" destOrd="0" presId="urn:microsoft.com/office/officeart/2005/8/layout/process5"/>
    <dgm:cxn modelId="{5B1013E7-2F37-4CDA-8172-9A487EACA210}" type="presOf" srcId="{94BC1C9A-DCAA-4A9B-A389-4D6A5F5DBF5E}" destId="{4F728D43-4D3A-46F3-9A05-E6A79ACE9772}" srcOrd="0" destOrd="0" presId="urn:microsoft.com/office/officeart/2005/8/layout/process5"/>
    <dgm:cxn modelId="{3BCE780F-6CFD-40FA-ABAE-45E8AF9A7CB6}" type="presOf" srcId="{4C72D18B-BB6A-438C-8763-C7EE1932A4A6}" destId="{6836D1B2-A9E2-4A45-87E0-E5C7BB26A1C2}" srcOrd="0" destOrd="0" presId="urn:microsoft.com/office/officeart/2005/8/layout/process5"/>
    <dgm:cxn modelId="{42ACF81E-C05D-47F7-A081-B717172743CD}" type="presOf" srcId="{6D71F240-5FA8-4BE8-AC08-6FB5C98B2C85}" destId="{13B3E2B6-8357-4F28-BAE7-74291385E8D7}" srcOrd="0" destOrd="0" presId="urn:microsoft.com/office/officeart/2005/8/layout/process5"/>
    <dgm:cxn modelId="{5B17FF05-0652-42DF-8523-C656F09DB0C7}" type="presOf" srcId="{AF41169E-0346-45CD-BF44-1B773638307A}" destId="{B3726DC3-F32B-4F20-87C2-2ADEB8FFE764}" srcOrd="1" destOrd="0" presId="urn:microsoft.com/office/officeart/2005/8/layout/process5"/>
    <dgm:cxn modelId="{2DDAF25C-083E-496C-B714-CD6D2DAE7E60}" type="presOf" srcId="{196D988A-00CA-47EC-B1DC-6C60BBB82BDA}" destId="{0C39780C-890C-4B11-AF55-FF428E105CA8}" srcOrd="1" destOrd="0" presId="urn:microsoft.com/office/officeart/2005/8/layout/process5"/>
    <dgm:cxn modelId="{49AE7EFB-F686-406A-87F8-FC93CC4C30D8}" type="presOf" srcId="{C43FCA52-0FBC-44A6-A80D-C50EA7379AC0}" destId="{3509481B-D573-49A2-8871-5C6FB27D75AC}" srcOrd="1" destOrd="0" presId="urn:microsoft.com/office/officeart/2005/8/layout/process5"/>
    <dgm:cxn modelId="{15B15F30-C440-463B-9930-EA4A83C25C64}" srcId="{34CF0298-9030-4B97-AC93-206F27A8C536}" destId="{1FE45297-6461-45AD-ABC5-B54593666385}" srcOrd="3" destOrd="0" parTransId="{CC73BC34-EAA7-4330-9536-7009BCCD5276}" sibTransId="{C43FCA52-0FBC-44A6-A80D-C50EA7379AC0}"/>
    <dgm:cxn modelId="{FB73DD97-38F4-4168-9620-B9ABCB578324}" type="presOf" srcId="{71630CB2-45C5-4694-88BB-21BEEF489CA6}" destId="{7B15A59D-86F9-4392-8E6D-7339A274CDB8}" srcOrd="0" destOrd="0" presId="urn:microsoft.com/office/officeart/2005/8/layout/process5"/>
    <dgm:cxn modelId="{38118B96-E7C2-4A74-B188-F1280439FD0B}" type="presParOf" srcId="{17FF4F15-DE7C-4BF4-9517-5DAD45DE1CC6}" destId="{A951D0F9-1E70-49AE-B072-C681A237B9AA}" srcOrd="0" destOrd="0" presId="urn:microsoft.com/office/officeart/2005/8/layout/process5"/>
    <dgm:cxn modelId="{6067F32F-AAE3-4C8A-BEBB-AC1FC27BCAEB}" type="presParOf" srcId="{17FF4F15-DE7C-4BF4-9517-5DAD45DE1CC6}" destId="{1BAE3CF0-40CA-40B5-80E4-32A676A8A77A}" srcOrd="1" destOrd="0" presId="urn:microsoft.com/office/officeart/2005/8/layout/process5"/>
    <dgm:cxn modelId="{A5507555-8A13-4680-B185-D8598FD894B5}" type="presParOf" srcId="{1BAE3CF0-40CA-40B5-80E4-32A676A8A77A}" destId="{371CE6F6-F05B-49B7-AB71-3FB7FC5A89FA}" srcOrd="0" destOrd="0" presId="urn:microsoft.com/office/officeart/2005/8/layout/process5"/>
    <dgm:cxn modelId="{60004328-B895-43E3-9A31-EA5A33DFED90}" type="presParOf" srcId="{17FF4F15-DE7C-4BF4-9517-5DAD45DE1CC6}" destId="{91E3D042-5872-4938-AA33-0C2CE05B23AE}" srcOrd="2" destOrd="0" presId="urn:microsoft.com/office/officeart/2005/8/layout/process5"/>
    <dgm:cxn modelId="{726AE7E1-D119-4CE2-ADDE-87939DFBF94E}" type="presParOf" srcId="{17FF4F15-DE7C-4BF4-9517-5DAD45DE1CC6}" destId="{E97B156F-AF23-4D15-BA5A-BDE5A679EED9}" srcOrd="3" destOrd="0" presId="urn:microsoft.com/office/officeart/2005/8/layout/process5"/>
    <dgm:cxn modelId="{9976ED1D-C461-4BEC-8537-3063601A71A6}" type="presParOf" srcId="{E97B156F-AF23-4D15-BA5A-BDE5A679EED9}" destId="{0C39780C-890C-4B11-AF55-FF428E105CA8}" srcOrd="0" destOrd="0" presId="urn:microsoft.com/office/officeart/2005/8/layout/process5"/>
    <dgm:cxn modelId="{DE96435C-5357-4276-BEAF-F8868C8232D8}" type="presParOf" srcId="{17FF4F15-DE7C-4BF4-9517-5DAD45DE1CC6}" destId="{6836D1B2-A9E2-4A45-87E0-E5C7BB26A1C2}" srcOrd="4" destOrd="0" presId="urn:microsoft.com/office/officeart/2005/8/layout/process5"/>
    <dgm:cxn modelId="{D6905D9F-A2F5-4896-8B41-4DC7079CD7D9}" type="presParOf" srcId="{17FF4F15-DE7C-4BF4-9517-5DAD45DE1CC6}" destId="{DD97A81F-364B-4882-B503-7F1E8C7DC791}" srcOrd="5" destOrd="0" presId="urn:microsoft.com/office/officeart/2005/8/layout/process5"/>
    <dgm:cxn modelId="{7A7FF374-3821-4ABE-88D9-71CD447725C5}" type="presParOf" srcId="{DD97A81F-364B-4882-B503-7F1E8C7DC791}" destId="{43F9B289-0873-48BE-BC93-5745962134F4}" srcOrd="0" destOrd="0" presId="urn:microsoft.com/office/officeart/2005/8/layout/process5"/>
    <dgm:cxn modelId="{E46F6D59-704C-4E22-B0F4-A1C74AB96BAD}" type="presParOf" srcId="{17FF4F15-DE7C-4BF4-9517-5DAD45DE1CC6}" destId="{B0C2EC8A-1625-4909-8D04-4968BCDD4000}" srcOrd="6" destOrd="0" presId="urn:microsoft.com/office/officeart/2005/8/layout/process5"/>
    <dgm:cxn modelId="{5C1132BD-9220-4087-B765-454E54B9D1A5}" type="presParOf" srcId="{17FF4F15-DE7C-4BF4-9517-5DAD45DE1CC6}" destId="{0064D6B8-39EA-4B3E-B08D-71A0EEFCA6C2}" srcOrd="7" destOrd="0" presId="urn:microsoft.com/office/officeart/2005/8/layout/process5"/>
    <dgm:cxn modelId="{EEDAAB88-0247-46D4-AA06-44D85DEE35B5}" type="presParOf" srcId="{0064D6B8-39EA-4B3E-B08D-71A0EEFCA6C2}" destId="{3509481B-D573-49A2-8871-5C6FB27D75AC}" srcOrd="0" destOrd="0" presId="urn:microsoft.com/office/officeart/2005/8/layout/process5"/>
    <dgm:cxn modelId="{F052CEAC-FAA7-4BC4-BF5C-D3387E0A91EB}" type="presParOf" srcId="{17FF4F15-DE7C-4BF4-9517-5DAD45DE1CC6}" destId="{36148B02-CA3F-4EC9-823B-F089759AFCE4}" srcOrd="8" destOrd="0" presId="urn:microsoft.com/office/officeart/2005/8/layout/process5"/>
    <dgm:cxn modelId="{F2E8181C-50C9-4046-BD33-46C6FF5A0565}" type="presParOf" srcId="{17FF4F15-DE7C-4BF4-9517-5DAD45DE1CC6}" destId="{5201DEB6-118F-4C8F-B88E-7C32289936CD}" srcOrd="9" destOrd="0" presId="urn:microsoft.com/office/officeart/2005/8/layout/process5"/>
    <dgm:cxn modelId="{A53ECF2A-F843-4903-B40D-C631E6B5FC54}" type="presParOf" srcId="{5201DEB6-118F-4C8F-B88E-7C32289936CD}" destId="{FC8EF6B0-DA63-4520-90C1-843DCC88F4A9}" srcOrd="0" destOrd="0" presId="urn:microsoft.com/office/officeart/2005/8/layout/process5"/>
    <dgm:cxn modelId="{C6B6A135-8811-466F-ABC2-D1966CDD3B7F}" type="presParOf" srcId="{17FF4F15-DE7C-4BF4-9517-5DAD45DE1CC6}" destId="{7B15A59D-86F9-4392-8E6D-7339A274CDB8}" srcOrd="10" destOrd="0" presId="urn:microsoft.com/office/officeart/2005/8/layout/process5"/>
    <dgm:cxn modelId="{5EE4A043-8721-4DCB-BEF3-102E0BCD66AB}" type="presParOf" srcId="{17FF4F15-DE7C-4BF4-9517-5DAD45DE1CC6}" destId="{482414A3-A7C4-4C16-9843-0B62FCE51B19}" srcOrd="11" destOrd="0" presId="urn:microsoft.com/office/officeart/2005/8/layout/process5"/>
    <dgm:cxn modelId="{9223CD91-2BF8-44AB-92B7-96584D39E42E}" type="presParOf" srcId="{482414A3-A7C4-4C16-9843-0B62FCE51B19}" destId="{B3726DC3-F32B-4F20-87C2-2ADEB8FFE764}" srcOrd="0" destOrd="0" presId="urn:microsoft.com/office/officeart/2005/8/layout/process5"/>
    <dgm:cxn modelId="{260D817C-C587-4BA5-9AAC-9F47650BA747}" type="presParOf" srcId="{17FF4F15-DE7C-4BF4-9517-5DAD45DE1CC6}" destId="{4F728D43-4D3A-46F3-9A05-E6A79ACE9772}" srcOrd="12" destOrd="0" presId="urn:microsoft.com/office/officeart/2005/8/layout/process5"/>
    <dgm:cxn modelId="{F14FFABB-A754-468A-8D08-93FE0BD79AF4}" type="presParOf" srcId="{17FF4F15-DE7C-4BF4-9517-5DAD45DE1CC6}" destId="{13B3E2B6-8357-4F28-BAE7-74291385E8D7}" srcOrd="13" destOrd="0" presId="urn:microsoft.com/office/officeart/2005/8/layout/process5"/>
    <dgm:cxn modelId="{B13ABA5A-AFFF-49AC-A5D6-E58A924A5379}" type="presParOf" srcId="{13B3E2B6-8357-4F28-BAE7-74291385E8D7}" destId="{43FE27FC-F7B8-4046-A0F1-26CD012BDB14}" srcOrd="0" destOrd="0" presId="urn:microsoft.com/office/officeart/2005/8/layout/process5"/>
    <dgm:cxn modelId="{D6025DB6-B5A8-4C8B-9745-765CA8CBE4F6}" type="presParOf" srcId="{17FF4F15-DE7C-4BF4-9517-5DAD45DE1CC6}" destId="{E632A367-0676-4B5C-9FF7-3C40459BE6CA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02CE00-1534-49B6-96D6-C7A83207073B}" type="doc">
      <dgm:prSet loTypeId="urn:microsoft.com/office/officeart/2005/8/layout/venn1" loCatId="relationship" qsTypeId="urn:microsoft.com/office/officeart/2005/8/quickstyle/simple1" qsCatId="simple" csTypeId="urn:microsoft.com/office/officeart/2005/8/colors/colorful2" csCatId="colorful" phldr="1"/>
      <dgm:spPr/>
    </dgm:pt>
    <dgm:pt modelId="{4B439918-26AC-4870-AC94-F9DDD122A773}">
      <dgm:prSet phldrT="[Text]"/>
      <dgm:spPr/>
      <dgm:t>
        <a:bodyPr/>
        <a:lstStyle/>
        <a:p>
          <a:r>
            <a:rPr lang="cs-CZ" dirty="0" smtClean="0"/>
            <a:t>TECHNICKÉ</a:t>
          </a:r>
          <a:endParaRPr lang="cs-CZ" dirty="0"/>
        </a:p>
      </dgm:t>
    </dgm:pt>
    <dgm:pt modelId="{EAD1BF39-B302-48C1-98BF-DCA87441C200}" type="parTrans" cxnId="{0634F5BF-D70A-4BDA-B927-96EA92B1B242}">
      <dgm:prSet/>
      <dgm:spPr/>
      <dgm:t>
        <a:bodyPr/>
        <a:lstStyle/>
        <a:p>
          <a:endParaRPr lang="cs-CZ"/>
        </a:p>
      </dgm:t>
    </dgm:pt>
    <dgm:pt modelId="{0F2A4782-7978-4932-BF82-6E3CED939297}" type="sibTrans" cxnId="{0634F5BF-D70A-4BDA-B927-96EA92B1B242}">
      <dgm:prSet/>
      <dgm:spPr/>
      <dgm:t>
        <a:bodyPr/>
        <a:lstStyle/>
        <a:p>
          <a:endParaRPr lang="cs-CZ"/>
        </a:p>
      </dgm:t>
    </dgm:pt>
    <dgm:pt modelId="{A80E157D-036B-4209-B309-EABDE024F0A3}">
      <dgm:prSet phldrT="[Text]"/>
      <dgm:spPr/>
      <dgm:t>
        <a:bodyPr/>
        <a:lstStyle/>
        <a:p>
          <a:r>
            <a:rPr lang="cs-CZ" dirty="0" smtClean="0"/>
            <a:t>KONTEXTOVÉ</a:t>
          </a:r>
          <a:endParaRPr lang="cs-CZ" dirty="0"/>
        </a:p>
      </dgm:t>
    </dgm:pt>
    <dgm:pt modelId="{D6906F33-6B2E-4832-889E-79971D2DAA56}" type="parTrans" cxnId="{6FFB94CA-0EF4-4226-9C51-22F737AE0EDE}">
      <dgm:prSet/>
      <dgm:spPr/>
      <dgm:t>
        <a:bodyPr/>
        <a:lstStyle/>
        <a:p>
          <a:endParaRPr lang="cs-CZ"/>
        </a:p>
      </dgm:t>
    </dgm:pt>
    <dgm:pt modelId="{E60B13B3-9FB0-472C-A01F-D40A0907191C}" type="sibTrans" cxnId="{6FFB94CA-0EF4-4226-9C51-22F737AE0EDE}">
      <dgm:prSet/>
      <dgm:spPr/>
      <dgm:t>
        <a:bodyPr/>
        <a:lstStyle/>
        <a:p>
          <a:endParaRPr lang="cs-CZ"/>
        </a:p>
      </dgm:t>
    </dgm:pt>
    <dgm:pt modelId="{63A4598F-2923-4B70-AA0B-2CDF2FC89D49}">
      <dgm:prSet phldrT="[Text]"/>
      <dgm:spPr/>
      <dgm:t>
        <a:bodyPr/>
        <a:lstStyle/>
        <a:p>
          <a:r>
            <a:rPr lang="cs-CZ" dirty="0" smtClean="0"/>
            <a:t>BEHAVIORÁLNÍ</a:t>
          </a:r>
          <a:endParaRPr lang="cs-CZ" dirty="0"/>
        </a:p>
      </dgm:t>
    </dgm:pt>
    <dgm:pt modelId="{E5AA0C9B-A612-41B0-AE47-F41A24228F96}" type="parTrans" cxnId="{91F1C31C-A9E8-4312-B353-2CDAFC00DB1E}">
      <dgm:prSet/>
      <dgm:spPr/>
      <dgm:t>
        <a:bodyPr/>
        <a:lstStyle/>
        <a:p>
          <a:endParaRPr lang="cs-CZ"/>
        </a:p>
      </dgm:t>
    </dgm:pt>
    <dgm:pt modelId="{F7DBA717-6620-467E-8265-7350667E6B30}" type="sibTrans" cxnId="{91F1C31C-A9E8-4312-B353-2CDAFC00DB1E}">
      <dgm:prSet/>
      <dgm:spPr/>
      <dgm:t>
        <a:bodyPr/>
        <a:lstStyle/>
        <a:p>
          <a:endParaRPr lang="cs-CZ"/>
        </a:p>
      </dgm:t>
    </dgm:pt>
    <dgm:pt modelId="{14CFD5CC-C4FC-46C3-8A5C-19771F3076D0}" type="pres">
      <dgm:prSet presAssocID="{2602CE00-1534-49B6-96D6-C7A83207073B}" presName="compositeShape" presStyleCnt="0">
        <dgm:presLayoutVars>
          <dgm:chMax val="7"/>
          <dgm:dir/>
          <dgm:resizeHandles val="exact"/>
        </dgm:presLayoutVars>
      </dgm:prSet>
      <dgm:spPr/>
    </dgm:pt>
    <dgm:pt modelId="{8D216A05-5A16-495F-B123-BB41A1C23F45}" type="pres">
      <dgm:prSet presAssocID="{4B439918-26AC-4870-AC94-F9DDD122A773}" presName="circ1" presStyleLbl="vennNode1" presStyleIdx="0" presStyleCnt="3"/>
      <dgm:spPr/>
      <dgm:t>
        <a:bodyPr/>
        <a:lstStyle/>
        <a:p>
          <a:endParaRPr lang="cs-CZ"/>
        </a:p>
      </dgm:t>
    </dgm:pt>
    <dgm:pt modelId="{5294F0D1-9919-40C0-94EA-4AA61871F853}" type="pres">
      <dgm:prSet presAssocID="{4B439918-26AC-4870-AC94-F9DDD122A77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C0CA984-6D04-477B-BCD1-FAEB3039D84C}" type="pres">
      <dgm:prSet presAssocID="{A80E157D-036B-4209-B309-EABDE024F0A3}" presName="circ2" presStyleLbl="vennNode1" presStyleIdx="1" presStyleCnt="3"/>
      <dgm:spPr/>
      <dgm:t>
        <a:bodyPr/>
        <a:lstStyle/>
        <a:p>
          <a:endParaRPr lang="cs-CZ"/>
        </a:p>
      </dgm:t>
    </dgm:pt>
    <dgm:pt modelId="{3AF58B82-D49F-4573-87FE-768F359CE34F}" type="pres">
      <dgm:prSet presAssocID="{A80E157D-036B-4209-B309-EABDE024F0A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5E8835E-242F-4F97-83DF-D3768BC4F4BF}" type="pres">
      <dgm:prSet presAssocID="{63A4598F-2923-4B70-AA0B-2CDF2FC89D49}" presName="circ3" presStyleLbl="vennNode1" presStyleIdx="2" presStyleCnt="3"/>
      <dgm:spPr/>
      <dgm:t>
        <a:bodyPr/>
        <a:lstStyle/>
        <a:p>
          <a:endParaRPr lang="cs-CZ"/>
        </a:p>
      </dgm:t>
    </dgm:pt>
    <dgm:pt modelId="{AB2DD6CC-ECF5-4142-A56A-38AA7D3BA888}" type="pres">
      <dgm:prSet presAssocID="{63A4598F-2923-4B70-AA0B-2CDF2FC89D4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1F1C31C-A9E8-4312-B353-2CDAFC00DB1E}" srcId="{2602CE00-1534-49B6-96D6-C7A83207073B}" destId="{63A4598F-2923-4B70-AA0B-2CDF2FC89D49}" srcOrd="2" destOrd="0" parTransId="{E5AA0C9B-A612-41B0-AE47-F41A24228F96}" sibTransId="{F7DBA717-6620-467E-8265-7350667E6B30}"/>
    <dgm:cxn modelId="{0634F5BF-D70A-4BDA-B927-96EA92B1B242}" srcId="{2602CE00-1534-49B6-96D6-C7A83207073B}" destId="{4B439918-26AC-4870-AC94-F9DDD122A773}" srcOrd="0" destOrd="0" parTransId="{EAD1BF39-B302-48C1-98BF-DCA87441C200}" sibTransId="{0F2A4782-7978-4932-BF82-6E3CED939297}"/>
    <dgm:cxn modelId="{6FFB94CA-0EF4-4226-9C51-22F737AE0EDE}" srcId="{2602CE00-1534-49B6-96D6-C7A83207073B}" destId="{A80E157D-036B-4209-B309-EABDE024F0A3}" srcOrd="1" destOrd="0" parTransId="{D6906F33-6B2E-4832-889E-79971D2DAA56}" sibTransId="{E60B13B3-9FB0-472C-A01F-D40A0907191C}"/>
    <dgm:cxn modelId="{178BF8F6-347B-48DD-A8F7-F16CA9CD8900}" type="presOf" srcId="{4B439918-26AC-4870-AC94-F9DDD122A773}" destId="{8D216A05-5A16-495F-B123-BB41A1C23F45}" srcOrd="0" destOrd="0" presId="urn:microsoft.com/office/officeart/2005/8/layout/venn1"/>
    <dgm:cxn modelId="{B11E9D12-817E-49FB-A83B-8EB8381CAA91}" type="presOf" srcId="{2602CE00-1534-49B6-96D6-C7A83207073B}" destId="{14CFD5CC-C4FC-46C3-8A5C-19771F3076D0}" srcOrd="0" destOrd="0" presId="urn:microsoft.com/office/officeart/2005/8/layout/venn1"/>
    <dgm:cxn modelId="{1D0537E0-915D-4D00-A845-AAFC4A7D47DD}" type="presOf" srcId="{63A4598F-2923-4B70-AA0B-2CDF2FC89D49}" destId="{AB2DD6CC-ECF5-4142-A56A-38AA7D3BA888}" srcOrd="1" destOrd="0" presId="urn:microsoft.com/office/officeart/2005/8/layout/venn1"/>
    <dgm:cxn modelId="{F85BF91D-3A70-404D-897A-AFFB04B98597}" type="presOf" srcId="{63A4598F-2923-4B70-AA0B-2CDF2FC89D49}" destId="{15E8835E-242F-4F97-83DF-D3768BC4F4BF}" srcOrd="0" destOrd="0" presId="urn:microsoft.com/office/officeart/2005/8/layout/venn1"/>
    <dgm:cxn modelId="{7EF990AC-BC3F-4268-AA4E-EEBCE4EFF2D8}" type="presOf" srcId="{A80E157D-036B-4209-B309-EABDE024F0A3}" destId="{3AF58B82-D49F-4573-87FE-768F359CE34F}" srcOrd="1" destOrd="0" presId="urn:microsoft.com/office/officeart/2005/8/layout/venn1"/>
    <dgm:cxn modelId="{D952C234-D9FD-4868-9F15-D8610203BDC8}" type="presOf" srcId="{A80E157D-036B-4209-B309-EABDE024F0A3}" destId="{EC0CA984-6D04-477B-BCD1-FAEB3039D84C}" srcOrd="0" destOrd="0" presId="urn:microsoft.com/office/officeart/2005/8/layout/venn1"/>
    <dgm:cxn modelId="{40BAC2E0-70D5-4627-9025-129C80C0AC56}" type="presOf" srcId="{4B439918-26AC-4870-AC94-F9DDD122A773}" destId="{5294F0D1-9919-40C0-94EA-4AA61871F853}" srcOrd="1" destOrd="0" presId="urn:microsoft.com/office/officeart/2005/8/layout/venn1"/>
    <dgm:cxn modelId="{586C3507-96CA-4077-9D75-FB724C080BC0}" type="presParOf" srcId="{14CFD5CC-C4FC-46C3-8A5C-19771F3076D0}" destId="{8D216A05-5A16-495F-B123-BB41A1C23F45}" srcOrd="0" destOrd="0" presId="urn:microsoft.com/office/officeart/2005/8/layout/venn1"/>
    <dgm:cxn modelId="{72F48D3B-CF28-4689-9EDF-132897C5B5BD}" type="presParOf" srcId="{14CFD5CC-C4FC-46C3-8A5C-19771F3076D0}" destId="{5294F0D1-9919-40C0-94EA-4AA61871F853}" srcOrd="1" destOrd="0" presId="urn:microsoft.com/office/officeart/2005/8/layout/venn1"/>
    <dgm:cxn modelId="{DD4642E4-F484-4D08-ACD7-1F0A3E5F18A2}" type="presParOf" srcId="{14CFD5CC-C4FC-46C3-8A5C-19771F3076D0}" destId="{EC0CA984-6D04-477B-BCD1-FAEB3039D84C}" srcOrd="2" destOrd="0" presId="urn:microsoft.com/office/officeart/2005/8/layout/venn1"/>
    <dgm:cxn modelId="{AC103060-2EA8-48CF-89EF-3D1AA2C5D4EC}" type="presParOf" srcId="{14CFD5CC-C4FC-46C3-8A5C-19771F3076D0}" destId="{3AF58B82-D49F-4573-87FE-768F359CE34F}" srcOrd="3" destOrd="0" presId="urn:microsoft.com/office/officeart/2005/8/layout/venn1"/>
    <dgm:cxn modelId="{73E04714-0FCE-4CC8-905C-AAC2295A9D13}" type="presParOf" srcId="{14CFD5CC-C4FC-46C3-8A5C-19771F3076D0}" destId="{15E8835E-242F-4F97-83DF-D3768BC4F4BF}" srcOrd="4" destOrd="0" presId="urn:microsoft.com/office/officeart/2005/8/layout/venn1"/>
    <dgm:cxn modelId="{8FE77AB5-5454-41EF-845F-E08649AB5068}" type="presParOf" srcId="{14CFD5CC-C4FC-46C3-8A5C-19771F3076D0}" destId="{AB2DD6CC-ECF5-4142-A56A-38AA7D3BA88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F16E64-2B65-4389-87AB-DD2D5E83978F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B40D97C-F185-4F47-967E-0B038D3E3CF2}">
      <dgm:prSet phldrT="[Text]"/>
      <dgm:spPr/>
      <dgm:t>
        <a:bodyPr/>
        <a:lstStyle/>
        <a:p>
          <a:r>
            <a:rPr lang="cs-CZ" dirty="0" smtClean="0"/>
            <a:t>vize a směr</a:t>
          </a:r>
          <a:endParaRPr lang="cs-CZ" dirty="0"/>
        </a:p>
      </dgm:t>
    </dgm:pt>
    <dgm:pt modelId="{C9D20352-0AE9-4C67-A871-F8BEBA75C94A}" type="parTrans" cxnId="{614BE450-4793-41D5-8F41-F4749BF79966}">
      <dgm:prSet/>
      <dgm:spPr/>
      <dgm:t>
        <a:bodyPr/>
        <a:lstStyle/>
        <a:p>
          <a:endParaRPr lang="cs-CZ"/>
        </a:p>
      </dgm:t>
    </dgm:pt>
    <dgm:pt modelId="{F68FC912-FD81-4F76-9198-47C15CE27CC6}" type="sibTrans" cxnId="{614BE450-4793-41D5-8F41-F4749BF79966}">
      <dgm:prSet/>
      <dgm:spPr/>
      <dgm:t>
        <a:bodyPr/>
        <a:lstStyle/>
        <a:p>
          <a:endParaRPr lang="cs-CZ"/>
        </a:p>
      </dgm:t>
    </dgm:pt>
    <dgm:pt modelId="{2607F42C-4B57-420C-95D5-B2DF4C681AC1}">
      <dgm:prSet phldrT="[Text]"/>
      <dgm:spPr/>
      <dgm:t>
        <a:bodyPr/>
        <a:lstStyle/>
        <a:p>
          <a:r>
            <a:rPr lang="cs-CZ" dirty="0" smtClean="0"/>
            <a:t>bezpečí a jistota</a:t>
          </a:r>
          <a:endParaRPr lang="cs-CZ" dirty="0"/>
        </a:p>
      </dgm:t>
    </dgm:pt>
    <dgm:pt modelId="{6EDDB928-40CA-4681-B1DF-4A8364040519}" type="parTrans" cxnId="{C5AE0CEA-2497-4413-83EC-F4C85C1008EE}">
      <dgm:prSet/>
      <dgm:spPr/>
      <dgm:t>
        <a:bodyPr/>
        <a:lstStyle/>
        <a:p>
          <a:endParaRPr lang="cs-CZ"/>
        </a:p>
      </dgm:t>
    </dgm:pt>
    <dgm:pt modelId="{99E39BA0-7BBC-49F4-A90A-9C6D6116AE1F}" type="sibTrans" cxnId="{C5AE0CEA-2497-4413-83EC-F4C85C1008EE}">
      <dgm:prSet/>
      <dgm:spPr/>
      <dgm:t>
        <a:bodyPr/>
        <a:lstStyle/>
        <a:p>
          <a:endParaRPr lang="cs-CZ"/>
        </a:p>
      </dgm:t>
    </dgm:pt>
    <dgm:pt modelId="{B39F7B14-20B6-4AA3-A8E3-D5D4C302C455}">
      <dgm:prSet phldrT="[Text]"/>
      <dgm:spPr/>
      <dgm:t>
        <a:bodyPr/>
        <a:lstStyle/>
        <a:p>
          <a:r>
            <a:rPr lang="cs-CZ" dirty="0" smtClean="0"/>
            <a:t>výsledky a efektivita</a:t>
          </a:r>
          <a:endParaRPr lang="cs-CZ" dirty="0"/>
        </a:p>
      </dgm:t>
    </dgm:pt>
    <dgm:pt modelId="{04BF23BA-6CAA-4BA8-B6DB-64F35CC9FE15}" type="parTrans" cxnId="{527708FB-CC5C-499B-8941-C0651A852872}">
      <dgm:prSet/>
      <dgm:spPr/>
      <dgm:t>
        <a:bodyPr/>
        <a:lstStyle/>
        <a:p>
          <a:endParaRPr lang="cs-CZ"/>
        </a:p>
      </dgm:t>
    </dgm:pt>
    <dgm:pt modelId="{B29EF4E1-B96D-4904-9C96-42A76358F4AA}" type="sibTrans" cxnId="{527708FB-CC5C-499B-8941-C0651A852872}">
      <dgm:prSet/>
      <dgm:spPr/>
      <dgm:t>
        <a:bodyPr/>
        <a:lstStyle/>
        <a:p>
          <a:endParaRPr lang="cs-CZ"/>
        </a:p>
      </dgm:t>
    </dgm:pt>
    <dgm:pt modelId="{DA9229FF-545C-49C8-B40C-D104366F07E5}">
      <dgm:prSet phldrT="[Text]"/>
      <dgm:spPr/>
      <dgm:t>
        <a:bodyPr/>
        <a:lstStyle/>
        <a:p>
          <a:r>
            <a:rPr lang="cs-CZ" dirty="0" smtClean="0"/>
            <a:t>pocit příslušnosti</a:t>
          </a:r>
          <a:endParaRPr lang="cs-CZ" dirty="0"/>
        </a:p>
      </dgm:t>
    </dgm:pt>
    <dgm:pt modelId="{D46858FF-A71E-4F6F-8AFE-C721AA91AFC6}" type="parTrans" cxnId="{979CC351-42A1-4840-A5A2-D04E82BB8E01}">
      <dgm:prSet/>
      <dgm:spPr/>
      <dgm:t>
        <a:bodyPr/>
        <a:lstStyle/>
        <a:p>
          <a:endParaRPr lang="cs-CZ"/>
        </a:p>
      </dgm:t>
    </dgm:pt>
    <dgm:pt modelId="{5AAAA321-1FAE-4679-B772-88E4CF39CFAA}" type="sibTrans" cxnId="{979CC351-42A1-4840-A5A2-D04E82BB8E01}">
      <dgm:prSet/>
      <dgm:spPr/>
      <dgm:t>
        <a:bodyPr/>
        <a:lstStyle/>
        <a:p>
          <a:endParaRPr lang="cs-CZ"/>
        </a:p>
      </dgm:t>
    </dgm:pt>
    <dgm:pt modelId="{2897B686-0AA9-448F-B894-12E92FBA44C3}">
      <dgm:prSet phldrT="[Text]"/>
      <dgm:spPr/>
      <dgm:t>
        <a:bodyPr/>
        <a:lstStyle/>
        <a:p>
          <a:r>
            <a:rPr lang="cs-CZ" dirty="0" err="1" smtClean="0"/>
            <a:t>seberespekt</a:t>
          </a:r>
          <a:r>
            <a:rPr lang="cs-CZ" dirty="0" smtClean="0"/>
            <a:t>, pocit vlastní hrdosti</a:t>
          </a:r>
          <a:endParaRPr lang="cs-CZ" dirty="0"/>
        </a:p>
      </dgm:t>
    </dgm:pt>
    <dgm:pt modelId="{FE63B256-B0DC-44D4-ADD6-8C66752CB446}" type="parTrans" cxnId="{3B71CEFC-2BFC-4F46-8E27-ACAF5F4A0932}">
      <dgm:prSet/>
      <dgm:spPr/>
      <dgm:t>
        <a:bodyPr/>
        <a:lstStyle/>
        <a:p>
          <a:endParaRPr lang="cs-CZ"/>
        </a:p>
      </dgm:t>
    </dgm:pt>
    <dgm:pt modelId="{8B0FF8B2-33E3-4A75-892A-765B9CE578D8}" type="sibTrans" cxnId="{3B71CEFC-2BFC-4F46-8E27-ACAF5F4A0932}">
      <dgm:prSet/>
      <dgm:spPr/>
      <dgm:t>
        <a:bodyPr/>
        <a:lstStyle/>
        <a:p>
          <a:endParaRPr lang="cs-CZ"/>
        </a:p>
      </dgm:t>
    </dgm:pt>
    <dgm:pt modelId="{1FDE1607-CBAF-4C9F-9649-AC2C26D84BA2}" type="pres">
      <dgm:prSet presAssocID="{8CF16E64-2B65-4389-87AB-DD2D5E83978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DF707616-3D1B-4BB5-809E-451D82EABCCF}" type="pres">
      <dgm:prSet presAssocID="{EB40D97C-F185-4F47-967E-0B038D3E3CF2}" presName="composite" presStyleCnt="0"/>
      <dgm:spPr/>
    </dgm:pt>
    <dgm:pt modelId="{146A1E6E-4861-4E34-AD1E-4173803BC47D}" type="pres">
      <dgm:prSet presAssocID="{EB40D97C-F185-4F47-967E-0B038D3E3CF2}" presName="LShape" presStyleLbl="alignNode1" presStyleIdx="0" presStyleCnt="9"/>
      <dgm:spPr/>
    </dgm:pt>
    <dgm:pt modelId="{78E88544-DD1B-4A47-861D-2C4C29CCB810}" type="pres">
      <dgm:prSet presAssocID="{EB40D97C-F185-4F47-967E-0B038D3E3CF2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EF93DC3-8B3B-474A-8FF1-66D96816CC34}" type="pres">
      <dgm:prSet presAssocID="{EB40D97C-F185-4F47-967E-0B038D3E3CF2}" presName="Triangle" presStyleLbl="alignNode1" presStyleIdx="1" presStyleCnt="9"/>
      <dgm:spPr/>
    </dgm:pt>
    <dgm:pt modelId="{4C68FB57-4FA2-4301-99E4-B2A0701098EF}" type="pres">
      <dgm:prSet presAssocID="{F68FC912-FD81-4F76-9198-47C15CE27CC6}" presName="sibTrans" presStyleCnt="0"/>
      <dgm:spPr/>
    </dgm:pt>
    <dgm:pt modelId="{152FEC1E-EC2F-47C7-A3C8-56A4EE66F7CE}" type="pres">
      <dgm:prSet presAssocID="{F68FC912-FD81-4F76-9198-47C15CE27CC6}" presName="space" presStyleCnt="0"/>
      <dgm:spPr/>
    </dgm:pt>
    <dgm:pt modelId="{C1C783EE-3AA1-48F0-B191-182492DD4E41}" type="pres">
      <dgm:prSet presAssocID="{2607F42C-4B57-420C-95D5-B2DF4C681AC1}" presName="composite" presStyleCnt="0"/>
      <dgm:spPr/>
    </dgm:pt>
    <dgm:pt modelId="{4F8A128D-B6C1-4636-AD5D-B1DEAB1B23B3}" type="pres">
      <dgm:prSet presAssocID="{2607F42C-4B57-420C-95D5-B2DF4C681AC1}" presName="LShape" presStyleLbl="alignNode1" presStyleIdx="2" presStyleCnt="9"/>
      <dgm:spPr/>
    </dgm:pt>
    <dgm:pt modelId="{257D9794-0070-4B7C-96ED-9B0EF3D6E3E5}" type="pres">
      <dgm:prSet presAssocID="{2607F42C-4B57-420C-95D5-B2DF4C681AC1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D5D058F-1D6E-49BF-A7C6-36669F10BB7A}" type="pres">
      <dgm:prSet presAssocID="{2607F42C-4B57-420C-95D5-B2DF4C681AC1}" presName="Triangle" presStyleLbl="alignNode1" presStyleIdx="3" presStyleCnt="9"/>
      <dgm:spPr/>
    </dgm:pt>
    <dgm:pt modelId="{C73EAE88-DE8E-4D1D-902E-A0F603F84E7F}" type="pres">
      <dgm:prSet presAssocID="{99E39BA0-7BBC-49F4-A90A-9C6D6116AE1F}" presName="sibTrans" presStyleCnt="0"/>
      <dgm:spPr/>
    </dgm:pt>
    <dgm:pt modelId="{E3E86F18-1B67-4093-ADDB-C72C41AE249B}" type="pres">
      <dgm:prSet presAssocID="{99E39BA0-7BBC-49F4-A90A-9C6D6116AE1F}" presName="space" presStyleCnt="0"/>
      <dgm:spPr/>
    </dgm:pt>
    <dgm:pt modelId="{72B77A25-1756-4F9A-A0BB-3090FD121635}" type="pres">
      <dgm:prSet presAssocID="{B39F7B14-20B6-4AA3-A8E3-D5D4C302C455}" presName="composite" presStyleCnt="0"/>
      <dgm:spPr/>
    </dgm:pt>
    <dgm:pt modelId="{539197D8-75A9-40BB-8DD1-1A8CEFC06D90}" type="pres">
      <dgm:prSet presAssocID="{B39F7B14-20B6-4AA3-A8E3-D5D4C302C455}" presName="LShape" presStyleLbl="alignNode1" presStyleIdx="4" presStyleCnt="9"/>
      <dgm:spPr/>
    </dgm:pt>
    <dgm:pt modelId="{7A4375CF-3E19-4978-BDE9-F259F1EE1FD3}" type="pres">
      <dgm:prSet presAssocID="{B39F7B14-20B6-4AA3-A8E3-D5D4C302C455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FDD3C1C-9BB1-4F8B-9F84-2E095C1C784A}" type="pres">
      <dgm:prSet presAssocID="{B39F7B14-20B6-4AA3-A8E3-D5D4C302C455}" presName="Triangle" presStyleLbl="alignNode1" presStyleIdx="5" presStyleCnt="9"/>
      <dgm:spPr/>
    </dgm:pt>
    <dgm:pt modelId="{6C166564-95E1-4667-8E8A-46462F8DA71D}" type="pres">
      <dgm:prSet presAssocID="{B29EF4E1-B96D-4904-9C96-42A76358F4AA}" presName="sibTrans" presStyleCnt="0"/>
      <dgm:spPr/>
    </dgm:pt>
    <dgm:pt modelId="{6DA3BE6A-9DEF-479F-A6BA-5E333E38654F}" type="pres">
      <dgm:prSet presAssocID="{B29EF4E1-B96D-4904-9C96-42A76358F4AA}" presName="space" presStyleCnt="0"/>
      <dgm:spPr/>
    </dgm:pt>
    <dgm:pt modelId="{FBE2787E-27BB-460C-889A-36758306F811}" type="pres">
      <dgm:prSet presAssocID="{DA9229FF-545C-49C8-B40C-D104366F07E5}" presName="composite" presStyleCnt="0"/>
      <dgm:spPr/>
    </dgm:pt>
    <dgm:pt modelId="{4E15DF03-467C-490A-AC77-F7EAD7D424A6}" type="pres">
      <dgm:prSet presAssocID="{DA9229FF-545C-49C8-B40C-D104366F07E5}" presName="LShape" presStyleLbl="alignNode1" presStyleIdx="6" presStyleCnt="9"/>
      <dgm:spPr/>
    </dgm:pt>
    <dgm:pt modelId="{A992A990-D82E-4D7E-92B3-350388DEBFD4}" type="pres">
      <dgm:prSet presAssocID="{DA9229FF-545C-49C8-B40C-D104366F07E5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D41B70B-3C94-43CB-9337-1441446F9867}" type="pres">
      <dgm:prSet presAssocID="{DA9229FF-545C-49C8-B40C-D104366F07E5}" presName="Triangle" presStyleLbl="alignNode1" presStyleIdx="7" presStyleCnt="9"/>
      <dgm:spPr/>
    </dgm:pt>
    <dgm:pt modelId="{6B41E1B4-7726-4035-9AD1-1EA4C77295AA}" type="pres">
      <dgm:prSet presAssocID="{5AAAA321-1FAE-4679-B772-88E4CF39CFAA}" presName="sibTrans" presStyleCnt="0"/>
      <dgm:spPr/>
    </dgm:pt>
    <dgm:pt modelId="{537FDDE0-053A-4697-B9B5-3E0684F9C00D}" type="pres">
      <dgm:prSet presAssocID="{5AAAA321-1FAE-4679-B772-88E4CF39CFAA}" presName="space" presStyleCnt="0"/>
      <dgm:spPr/>
    </dgm:pt>
    <dgm:pt modelId="{2FFC6972-FBBE-4BD7-9340-EF65E33220D8}" type="pres">
      <dgm:prSet presAssocID="{2897B686-0AA9-448F-B894-12E92FBA44C3}" presName="composite" presStyleCnt="0"/>
      <dgm:spPr/>
    </dgm:pt>
    <dgm:pt modelId="{53D24D73-DCA1-4A4C-A6C4-CAAB9D01B113}" type="pres">
      <dgm:prSet presAssocID="{2897B686-0AA9-448F-B894-12E92FBA44C3}" presName="LShape" presStyleLbl="alignNode1" presStyleIdx="8" presStyleCnt="9" custLinFactNeighborX="2081" custLinFactNeighborY="5770"/>
      <dgm:spPr/>
    </dgm:pt>
    <dgm:pt modelId="{EBFB92DC-3F7D-4908-9F24-F7EE2DB0A1E4}" type="pres">
      <dgm:prSet presAssocID="{2897B686-0AA9-448F-B894-12E92FBA44C3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B0159DE-C5E8-4FFD-8EF1-5EFAE59EAE2B}" type="presOf" srcId="{2607F42C-4B57-420C-95D5-B2DF4C681AC1}" destId="{257D9794-0070-4B7C-96ED-9B0EF3D6E3E5}" srcOrd="0" destOrd="0" presId="urn:microsoft.com/office/officeart/2009/3/layout/StepUpProcess"/>
    <dgm:cxn modelId="{614BE450-4793-41D5-8F41-F4749BF79966}" srcId="{8CF16E64-2B65-4389-87AB-DD2D5E83978F}" destId="{EB40D97C-F185-4F47-967E-0B038D3E3CF2}" srcOrd="0" destOrd="0" parTransId="{C9D20352-0AE9-4C67-A871-F8BEBA75C94A}" sibTransId="{F68FC912-FD81-4F76-9198-47C15CE27CC6}"/>
    <dgm:cxn modelId="{9AB2AAB5-F76C-4235-B106-6EDCB30F7CBF}" type="presOf" srcId="{EB40D97C-F185-4F47-967E-0B038D3E3CF2}" destId="{78E88544-DD1B-4A47-861D-2C4C29CCB810}" srcOrd="0" destOrd="0" presId="urn:microsoft.com/office/officeart/2009/3/layout/StepUpProcess"/>
    <dgm:cxn modelId="{979CC351-42A1-4840-A5A2-D04E82BB8E01}" srcId="{8CF16E64-2B65-4389-87AB-DD2D5E83978F}" destId="{DA9229FF-545C-49C8-B40C-D104366F07E5}" srcOrd="3" destOrd="0" parTransId="{D46858FF-A71E-4F6F-8AFE-C721AA91AFC6}" sibTransId="{5AAAA321-1FAE-4679-B772-88E4CF39CFAA}"/>
    <dgm:cxn modelId="{527708FB-CC5C-499B-8941-C0651A852872}" srcId="{8CF16E64-2B65-4389-87AB-DD2D5E83978F}" destId="{B39F7B14-20B6-4AA3-A8E3-D5D4C302C455}" srcOrd="2" destOrd="0" parTransId="{04BF23BA-6CAA-4BA8-B6DB-64F35CC9FE15}" sibTransId="{B29EF4E1-B96D-4904-9C96-42A76358F4AA}"/>
    <dgm:cxn modelId="{D909C72E-9B73-4B83-B653-E6AEC2BC3F4F}" type="presOf" srcId="{2897B686-0AA9-448F-B894-12E92FBA44C3}" destId="{EBFB92DC-3F7D-4908-9F24-F7EE2DB0A1E4}" srcOrd="0" destOrd="0" presId="urn:microsoft.com/office/officeart/2009/3/layout/StepUpProcess"/>
    <dgm:cxn modelId="{C5AE0CEA-2497-4413-83EC-F4C85C1008EE}" srcId="{8CF16E64-2B65-4389-87AB-DD2D5E83978F}" destId="{2607F42C-4B57-420C-95D5-B2DF4C681AC1}" srcOrd="1" destOrd="0" parTransId="{6EDDB928-40CA-4681-B1DF-4A8364040519}" sibTransId="{99E39BA0-7BBC-49F4-A90A-9C6D6116AE1F}"/>
    <dgm:cxn modelId="{989E96E0-9A39-41F3-B764-DFD49E54A557}" type="presOf" srcId="{DA9229FF-545C-49C8-B40C-D104366F07E5}" destId="{A992A990-D82E-4D7E-92B3-350388DEBFD4}" srcOrd="0" destOrd="0" presId="urn:microsoft.com/office/officeart/2009/3/layout/StepUpProcess"/>
    <dgm:cxn modelId="{1987ABF6-3E15-4D19-AC11-383977280E59}" type="presOf" srcId="{8CF16E64-2B65-4389-87AB-DD2D5E83978F}" destId="{1FDE1607-CBAF-4C9F-9649-AC2C26D84BA2}" srcOrd="0" destOrd="0" presId="urn:microsoft.com/office/officeart/2009/3/layout/StepUpProcess"/>
    <dgm:cxn modelId="{CE025BDE-AA9D-458A-88EA-F1BE0BC52802}" type="presOf" srcId="{B39F7B14-20B6-4AA3-A8E3-D5D4C302C455}" destId="{7A4375CF-3E19-4978-BDE9-F259F1EE1FD3}" srcOrd="0" destOrd="0" presId="urn:microsoft.com/office/officeart/2009/3/layout/StepUpProcess"/>
    <dgm:cxn modelId="{3B71CEFC-2BFC-4F46-8E27-ACAF5F4A0932}" srcId="{8CF16E64-2B65-4389-87AB-DD2D5E83978F}" destId="{2897B686-0AA9-448F-B894-12E92FBA44C3}" srcOrd="4" destOrd="0" parTransId="{FE63B256-B0DC-44D4-ADD6-8C66752CB446}" sibTransId="{8B0FF8B2-33E3-4A75-892A-765B9CE578D8}"/>
    <dgm:cxn modelId="{C9D77683-54EB-4398-8BD4-D0B8AA292442}" type="presParOf" srcId="{1FDE1607-CBAF-4C9F-9649-AC2C26D84BA2}" destId="{DF707616-3D1B-4BB5-809E-451D82EABCCF}" srcOrd="0" destOrd="0" presId="urn:microsoft.com/office/officeart/2009/3/layout/StepUpProcess"/>
    <dgm:cxn modelId="{8BAE41E5-A8B1-43D9-8424-510F4DBDE6A0}" type="presParOf" srcId="{DF707616-3D1B-4BB5-809E-451D82EABCCF}" destId="{146A1E6E-4861-4E34-AD1E-4173803BC47D}" srcOrd="0" destOrd="0" presId="urn:microsoft.com/office/officeart/2009/3/layout/StepUpProcess"/>
    <dgm:cxn modelId="{4B7778B9-2AE8-4DC5-A2F7-13399DD936FF}" type="presParOf" srcId="{DF707616-3D1B-4BB5-809E-451D82EABCCF}" destId="{78E88544-DD1B-4A47-861D-2C4C29CCB810}" srcOrd="1" destOrd="0" presId="urn:microsoft.com/office/officeart/2009/3/layout/StepUpProcess"/>
    <dgm:cxn modelId="{4E15F2E4-EEE7-40C9-9BA0-1ED5EF8C1F1F}" type="presParOf" srcId="{DF707616-3D1B-4BB5-809E-451D82EABCCF}" destId="{8EF93DC3-8B3B-474A-8FF1-66D96816CC34}" srcOrd="2" destOrd="0" presId="urn:microsoft.com/office/officeart/2009/3/layout/StepUpProcess"/>
    <dgm:cxn modelId="{454E957F-1D82-4D09-939B-190D52D276E5}" type="presParOf" srcId="{1FDE1607-CBAF-4C9F-9649-AC2C26D84BA2}" destId="{4C68FB57-4FA2-4301-99E4-B2A0701098EF}" srcOrd="1" destOrd="0" presId="urn:microsoft.com/office/officeart/2009/3/layout/StepUpProcess"/>
    <dgm:cxn modelId="{AD848BF8-BFCA-4C57-A631-28FFD794DA75}" type="presParOf" srcId="{4C68FB57-4FA2-4301-99E4-B2A0701098EF}" destId="{152FEC1E-EC2F-47C7-A3C8-56A4EE66F7CE}" srcOrd="0" destOrd="0" presId="urn:microsoft.com/office/officeart/2009/3/layout/StepUpProcess"/>
    <dgm:cxn modelId="{9FFF5C6B-D0FC-47B8-A845-43D17737CAF3}" type="presParOf" srcId="{1FDE1607-CBAF-4C9F-9649-AC2C26D84BA2}" destId="{C1C783EE-3AA1-48F0-B191-182492DD4E41}" srcOrd="2" destOrd="0" presId="urn:microsoft.com/office/officeart/2009/3/layout/StepUpProcess"/>
    <dgm:cxn modelId="{D3F934B7-C75C-4C7C-A5D1-CAB4A11F88DB}" type="presParOf" srcId="{C1C783EE-3AA1-48F0-B191-182492DD4E41}" destId="{4F8A128D-B6C1-4636-AD5D-B1DEAB1B23B3}" srcOrd="0" destOrd="0" presId="urn:microsoft.com/office/officeart/2009/3/layout/StepUpProcess"/>
    <dgm:cxn modelId="{4058ED79-588A-437D-B9C5-7B5809091E94}" type="presParOf" srcId="{C1C783EE-3AA1-48F0-B191-182492DD4E41}" destId="{257D9794-0070-4B7C-96ED-9B0EF3D6E3E5}" srcOrd="1" destOrd="0" presId="urn:microsoft.com/office/officeart/2009/3/layout/StepUpProcess"/>
    <dgm:cxn modelId="{BEF9F65D-734E-435C-8669-061A1CE5B3E6}" type="presParOf" srcId="{C1C783EE-3AA1-48F0-B191-182492DD4E41}" destId="{AD5D058F-1D6E-49BF-A7C6-36669F10BB7A}" srcOrd="2" destOrd="0" presId="urn:microsoft.com/office/officeart/2009/3/layout/StepUpProcess"/>
    <dgm:cxn modelId="{90F04BED-FAF2-4D5D-92EB-79141C11F8D9}" type="presParOf" srcId="{1FDE1607-CBAF-4C9F-9649-AC2C26D84BA2}" destId="{C73EAE88-DE8E-4D1D-902E-A0F603F84E7F}" srcOrd="3" destOrd="0" presId="urn:microsoft.com/office/officeart/2009/3/layout/StepUpProcess"/>
    <dgm:cxn modelId="{661447A0-93BD-486E-AEA2-AD3C5A8C6344}" type="presParOf" srcId="{C73EAE88-DE8E-4D1D-902E-A0F603F84E7F}" destId="{E3E86F18-1B67-4093-ADDB-C72C41AE249B}" srcOrd="0" destOrd="0" presId="urn:microsoft.com/office/officeart/2009/3/layout/StepUpProcess"/>
    <dgm:cxn modelId="{48D11A12-4B25-4290-8536-224E3CD6E418}" type="presParOf" srcId="{1FDE1607-CBAF-4C9F-9649-AC2C26D84BA2}" destId="{72B77A25-1756-4F9A-A0BB-3090FD121635}" srcOrd="4" destOrd="0" presId="urn:microsoft.com/office/officeart/2009/3/layout/StepUpProcess"/>
    <dgm:cxn modelId="{EE35D688-EADC-4504-8E51-7EB317B258AD}" type="presParOf" srcId="{72B77A25-1756-4F9A-A0BB-3090FD121635}" destId="{539197D8-75A9-40BB-8DD1-1A8CEFC06D90}" srcOrd="0" destOrd="0" presId="urn:microsoft.com/office/officeart/2009/3/layout/StepUpProcess"/>
    <dgm:cxn modelId="{52DE7EC9-7FD1-46CD-A8C1-1EF78271C208}" type="presParOf" srcId="{72B77A25-1756-4F9A-A0BB-3090FD121635}" destId="{7A4375CF-3E19-4978-BDE9-F259F1EE1FD3}" srcOrd="1" destOrd="0" presId="urn:microsoft.com/office/officeart/2009/3/layout/StepUpProcess"/>
    <dgm:cxn modelId="{8BED2AE7-99E6-43B8-95A7-F2F876EC8FEB}" type="presParOf" srcId="{72B77A25-1756-4F9A-A0BB-3090FD121635}" destId="{3FDD3C1C-9BB1-4F8B-9F84-2E095C1C784A}" srcOrd="2" destOrd="0" presId="urn:microsoft.com/office/officeart/2009/3/layout/StepUpProcess"/>
    <dgm:cxn modelId="{40A399E7-7BFF-4EC0-9CE7-DF18174399EC}" type="presParOf" srcId="{1FDE1607-CBAF-4C9F-9649-AC2C26D84BA2}" destId="{6C166564-95E1-4667-8E8A-46462F8DA71D}" srcOrd="5" destOrd="0" presId="urn:microsoft.com/office/officeart/2009/3/layout/StepUpProcess"/>
    <dgm:cxn modelId="{8836D888-85BD-41EB-B48F-64EC6D154339}" type="presParOf" srcId="{6C166564-95E1-4667-8E8A-46462F8DA71D}" destId="{6DA3BE6A-9DEF-479F-A6BA-5E333E38654F}" srcOrd="0" destOrd="0" presId="urn:microsoft.com/office/officeart/2009/3/layout/StepUpProcess"/>
    <dgm:cxn modelId="{D0750AF1-1AE2-4478-A59F-A0D805A379EA}" type="presParOf" srcId="{1FDE1607-CBAF-4C9F-9649-AC2C26D84BA2}" destId="{FBE2787E-27BB-460C-889A-36758306F811}" srcOrd="6" destOrd="0" presId="urn:microsoft.com/office/officeart/2009/3/layout/StepUpProcess"/>
    <dgm:cxn modelId="{3F69379B-2387-48A9-9718-03A247129F05}" type="presParOf" srcId="{FBE2787E-27BB-460C-889A-36758306F811}" destId="{4E15DF03-467C-490A-AC77-F7EAD7D424A6}" srcOrd="0" destOrd="0" presId="urn:microsoft.com/office/officeart/2009/3/layout/StepUpProcess"/>
    <dgm:cxn modelId="{7249FCC8-EB73-4625-A89C-FD5A4BBA9D54}" type="presParOf" srcId="{FBE2787E-27BB-460C-889A-36758306F811}" destId="{A992A990-D82E-4D7E-92B3-350388DEBFD4}" srcOrd="1" destOrd="0" presId="urn:microsoft.com/office/officeart/2009/3/layout/StepUpProcess"/>
    <dgm:cxn modelId="{84052D9D-2AD1-4322-BE84-85A2E0F8A69C}" type="presParOf" srcId="{FBE2787E-27BB-460C-889A-36758306F811}" destId="{6D41B70B-3C94-43CB-9337-1441446F9867}" srcOrd="2" destOrd="0" presId="urn:microsoft.com/office/officeart/2009/3/layout/StepUpProcess"/>
    <dgm:cxn modelId="{E368F403-67AB-451C-8DC3-E5723FC8C195}" type="presParOf" srcId="{1FDE1607-CBAF-4C9F-9649-AC2C26D84BA2}" destId="{6B41E1B4-7726-4035-9AD1-1EA4C77295AA}" srcOrd="7" destOrd="0" presId="urn:microsoft.com/office/officeart/2009/3/layout/StepUpProcess"/>
    <dgm:cxn modelId="{A08688F0-D025-4215-892D-92E07744DCE3}" type="presParOf" srcId="{6B41E1B4-7726-4035-9AD1-1EA4C77295AA}" destId="{537FDDE0-053A-4697-B9B5-3E0684F9C00D}" srcOrd="0" destOrd="0" presId="urn:microsoft.com/office/officeart/2009/3/layout/StepUpProcess"/>
    <dgm:cxn modelId="{6117E6C8-B1F4-437D-8B32-ACC817429B6B}" type="presParOf" srcId="{1FDE1607-CBAF-4C9F-9649-AC2C26D84BA2}" destId="{2FFC6972-FBBE-4BD7-9340-EF65E33220D8}" srcOrd="8" destOrd="0" presId="urn:microsoft.com/office/officeart/2009/3/layout/StepUpProcess"/>
    <dgm:cxn modelId="{E846471A-9CB3-4574-AA54-666D2C7D458E}" type="presParOf" srcId="{2FFC6972-FBBE-4BD7-9340-EF65E33220D8}" destId="{53D24D73-DCA1-4A4C-A6C4-CAAB9D01B113}" srcOrd="0" destOrd="0" presId="urn:microsoft.com/office/officeart/2009/3/layout/StepUpProcess"/>
    <dgm:cxn modelId="{D5B5D9F5-3A13-41EE-8B1C-D413EEAD80B7}" type="presParOf" srcId="{2FFC6972-FBBE-4BD7-9340-EF65E33220D8}" destId="{EBFB92DC-3F7D-4908-9F24-F7EE2DB0A1E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4A9D9C-F3AF-4F4E-8EAE-D18D7E0A2B9C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cs-CZ"/>
        </a:p>
      </dgm:t>
    </dgm:pt>
    <dgm:pt modelId="{2DDA2878-84AF-4CF8-AF80-CE3D67239E6F}">
      <dgm:prSet phldrT="[Text]"/>
      <dgm:spPr/>
      <dgm:t>
        <a:bodyPr/>
        <a:lstStyle/>
        <a:p>
          <a:r>
            <a:rPr lang="cs-CZ" dirty="0" smtClean="0"/>
            <a:t>direktivní</a:t>
          </a:r>
          <a:endParaRPr lang="cs-CZ" dirty="0"/>
        </a:p>
      </dgm:t>
    </dgm:pt>
    <dgm:pt modelId="{BC81A7D0-4EC1-4ADE-884C-D45551C30478}" type="parTrans" cxnId="{69D37CB2-D76B-4033-A6AF-753C61B5954B}">
      <dgm:prSet/>
      <dgm:spPr/>
      <dgm:t>
        <a:bodyPr/>
        <a:lstStyle/>
        <a:p>
          <a:endParaRPr lang="cs-CZ"/>
        </a:p>
      </dgm:t>
    </dgm:pt>
    <dgm:pt modelId="{39AC42C6-45B7-4B24-BBBE-48E078EB60D4}" type="sibTrans" cxnId="{69D37CB2-D76B-4033-A6AF-753C61B5954B}">
      <dgm:prSet/>
      <dgm:spPr/>
      <dgm:t>
        <a:bodyPr/>
        <a:lstStyle/>
        <a:p>
          <a:endParaRPr lang="cs-CZ"/>
        </a:p>
      </dgm:t>
    </dgm:pt>
    <dgm:pt modelId="{04A65497-8C0F-494A-AD5D-491359FA2934}">
      <dgm:prSet phldrT="[Text]"/>
      <dgm:spPr/>
      <dgm:t>
        <a:bodyPr/>
        <a:lstStyle/>
        <a:p>
          <a:r>
            <a:rPr lang="cs-CZ" dirty="0" smtClean="0"/>
            <a:t>jednosměrná komunikace</a:t>
          </a:r>
          <a:endParaRPr lang="cs-CZ" dirty="0"/>
        </a:p>
      </dgm:t>
    </dgm:pt>
    <dgm:pt modelId="{DCE36E9E-4C09-48D8-83AD-3B6273913BC5}" type="parTrans" cxnId="{0FA6B7C7-FAEB-4FD9-BA3A-811D203E0DA1}">
      <dgm:prSet/>
      <dgm:spPr/>
      <dgm:t>
        <a:bodyPr/>
        <a:lstStyle/>
        <a:p>
          <a:endParaRPr lang="cs-CZ"/>
        </a:p>
      </dgm:t>
    </dgm:pt>
    <dgm:pt modelId="{FC0F93F5-AA7D-4CE5-AFD2-98FABD31A61B}" type="sibTrans" cxnId="{0FA6B7C7-FAEB-4FD9-BA3A-811D203E0DA1}">
      <dgm:prSet/>
      <dgm:spPr/>
      <dgm:t>
        <a:bodyPr/>
        <a:lstStyle/>
        <a:p>
          <a:endParaRPr lang="cs-CZ"/>
        </a:p>
      </dgm:t>
    </dgm:pt>
    <dgm:pt modelId="{9DF6E757-F814-4506-8ECE-7071E200A577}">
      <dgm:prSet phldrT="[Text]"/>
      <dgm:spPr/>
      <dgm:t>
        <a:bodyPr/>
        <a:lstStyle/>
        <a:p>
          <a:r>
            <a:rPr lang="cs-CZ" dirty="0" smtClean="0"/>
            <a:t>lídr definuje role, kdo, co, kdy, jak a kde</a:t>
          </a:r>
          <a:endParaRPr lang="cs-CZ" dirty="0"/>
        </a:p>
      </dgm:t>
    </dgm:pt>
    <dgm:pt modelId="{88BD1D4F-AB24-4BCB-BC2F-84754B30F9F5}" type="parTrans" cxnId="{62425D13-B877-43D3-96A8-A501D298C516}">
      <dgm:prSet/>
      <dgm:spPr/>
      <dgm:t>
        <a:bodyPr/>
        <a:lstStyle/>
        <a:p>
          <a:endParaRPr lang="cs-CZ"/>
        </a:p>
      </dgm:t>
    </dgm:pt>
    <dgm:pt modelId="{12476CE9-E0C1-46D8-9CF3-60430FB2A0F2}" type="sibTrans" cxnId="{62425D13-B877-43D3-96A8-A501D298C516}">
      <dgm:prSet/>
      <dgm:spPr/>
      <dgm:t>
        <a:bodyPr/>
        <a:lstStyle/>
        <a:p>
          <a:endParaRPr lang="cs-CZ"/>
        </a:p>
      </dgm:t>
    </dgm:pt>
    <dgm:pt modelId="{E1059E4D-1885-452A-B492-1CBAB9B1E0FC}">
      <dgm:prSet phldrT="[Text]"/>
      <dgm:spPr/>
      <dgm:t>
        <a:bodyPr/>
        <a:lstStyle/>
        <a:p>
          <a:r>
            <a:rPr lang="cs-CZ" dirty="0" smtClean="0"/>
            <a:t>tréninkový</a:t>
          </a:r>
          <a:endParaRPr lang="cs-CZ" dirty="0"/>
        </a:p>
      </dgm:t>
    </dgm:pt>
    <dgm:pt modelId="{839631D6-D044-47CB-BF5A-B3C470938EC6}" type="parTrans" cxnId="{81817B91-FE5E-485D-A759-809C63D5D550}">
      <dgm:prSet/>
      <dgm:spPr/>
      <dgm:t>
        <a:bodyPr/>
        <a:lstStyle/>
        <a:p>
          <a:endParaRPr lang="cs-CZ"/>
        </a:p>
      </dgm:t>
    </dgm:pt>
    <dgm:pt modelId="{7C565D78-1924-45D6-974E-132D5C00EF74}" type="sibTrans" cxnId="{81817B91-FE5E-485D-A759-809C63D5D550}">
      <dgm:prSet/>
      <dgm:spPr/>
      <dgm:t>
        <a:bodyPr/>
        <a:lstStyle/>
        <a:p>
          <a:endParaRPr lang="cs-CZ"/>
        </a:p>
      </dgm:t>
    </dgm:pt>
    <dgm:pt modelId="{E88F17B3-2E0C-44B8-B2D7-222418EDD55D}">
      <dgm:prSet phldrT="[Text]"/>
      <dgm:spPr/>
      <dgm:t>
        <a:bodyPr/>
        <a:lstStyle/>
        <a:p>
          <a:r>
            <a:rPr lang="cs-CZ" dirty="0" smtClean="0"/>
            <a:t>řídí realizaci</a:t>
          </a:r>
          <a:endParaRPr lang="cs-CZ" dirty="0"/>
        </a:p>
      </dgm:t>
    </dgm:pt>
    <dgm:pt modelId="{24CBF375-463F-435C-92A3-C82D5B557BBC}" type="parTrans" cxnId="{A6C0CA36-2495-4190-99C4-86DBC757109D}">
      <dgm:prSet/>
      <dgm:spPr/>
      <dgm:t>
        <a:bodyPr/>
        <a:lstStyle/>
        <a:p>
          <a:endParaRPr lang="cs-CZ"/>
        </a:p>
      </dgm:t>
    </dgm:pt>
    <dgm:pt modelId="{C54A7A18-774D-4E5B-A9D5-2AE21DE7C9DD}" type="sibTrans" cxnId="{A6C0CA36-2495-4190-99C4-86DBC757109D}">
      <dgm:prSet/>
      <dgm:spPr/>
      <dgm:t>
        <a:bodyPr/>
        <a:lstStyle/>
        <a:p>
          <a:endParaRPr lang="cs-CZ"/>
        </a:p>
      </dgm:t>
    </dgm:pt>
    <dgm:pt modelId="{52CF8BBD-A5C0-4017-A03F-A05F737B4EE9}">
      <dgm:prSet phldrT="[Text]"/>
      <dgm:spPr/>
      <dgm:t>
        <a:bodyPr/>
        <a:lstStyle/>
        <a:p>
          <a:r>
            <a:rPr lang="cs-CZ" dirty="0" smtClean="0"/>
            <a:t>pracuje s jedincem na emoční bázi, kterou se snaží zapojit do řešení</a:t>
          </a:r>
          <a:endParaRPr lang="cs-CZ" dirty="0"/>
        </a:p>
      </dgm:t>
    </dgm:pt>
    <dgm:pt modelId="{C10DC99B-37F4-416B-A251-B1C552CEC204}" type="parTrans" cxnId="{0F9401C1-A926-46DE-A70F-2DF0D4185116}">
      <dgm:prSet/>
      <dgm:spPr/>
      <dgm:t>
        <a:bodyPr/>
        <a:lstStyle/>
        <a:p>
          <a:endParaRPr lang="cs-CZ"/>
        </a:p>
      </dgm:t>
    </dgm:pt>
    <dgm:pt modelId="{2BC71404-59D6-4463-B526-77EC441BA474}" type="sibTrans" cxnId="{0F9401C1-A926-46DE-A70F-2DF0D4185116}">
      <dgm:prSet/>
      <dgm:spPr/>
      <dgm:t>
        <a:bodyPr/>
        <a:lstStyle/>
        <a:p>
          <a:endParaRPr lang="cs-CZ"/>
        </a:p>
      </dgm:t>
    </dgm:pt>
    <dgm:pt modelId="{1B9AB29C-44F1-474C-9744-D8BE80BCD2B7}">
      <dgm:prSet phldrT="[Text]"/>
      <dgm:spPr/>
      <dgm:t>
        <a:bodyPr/>
        <a:lstStyle/>
        <a:p>
          <a:r>
            <a:rPr lang="cs-CZ" dirty="0" smtClean="0"/>
            <a:t>participativní</a:t>
          </a:r>
        </a:p>
      </dgm:t>
    </dgm:pt>
    <dgm:pt modelId="{44B4760D-48C6-4B89-84D7-D98407D2E32C}" type="parTrans" cxnId="{45532AE9-CC17-4C04-AB6C-D0CF06706FE4}">
      <dgm:prSet/>
      <dgm:spPr/>
      <dgm:t>
        <a:bodyPr/>
        <a:lstStyle/>
        <a:p>
          <a:endParaRPr lang="cs-CZ"/>
        </a:p>
      </dgm:t>
    </dgm:pt>
    <dgm:pt modelId="{DEBFF023-4A90-4D0C-A39A-BAE799A37856}" type="sibTrans" cxnId="{45532AE9-CC17-4C04-AB6C-D0CF06706FE4}">
      <dgm:prSet/>
      <dgm:spPr/>
      <dgm:t>
        <a:bodyPr/>
        <a:lstStyle/>
        <a:p>
          <a:endParaRPr lang="cs-CZ"/>
        </a:p>
      </dgm:t>
    </dgm:pt>
    <dgm:pt modelId="{C5A43C26-AEBA-4EEF-898C-F1B76084DBB8}">
      <dgm:prSet phldrT="[Text]"/>
      <dgm:spPr/>
      <dgm:t>
        <a:bodyPr/>
        <a:lstStyle/>
        <a:p>
          <a:r>
            <a:rPr lang="cs-CZ" dirty="0" smtClean="0"/>
            <a:t>společné rozhodování</a:t>
          </a:r>
          <a:endParaRPr lang="cs-CZ" dirty="0"/>
        </a:p>
      </dgm:t>
    </dgm:pt>
    <dgm:pt modelId="{4F91E3B4-E049-4183-BF4C-6F0F51BF951E}" type="parTrans" cxnId="{7E8115B6-C225-4116-AFDC-0767F4141649}">
      <dgm:prSet/>
      <dgm:spPr/>
      <dgm:t>
        <a:bodyPr/>
        <a:lstStyle/>
        <a:p>
          <a:endParaRPr lang="cs-CZ"/>
        </a:p>
      </dgm:t>
    </dgm:pt>
    <dgm:pt modelId="{947E4309-949D-4AA2-8437-93354C4A036E}" type="sibTrans" cxnId="{7E8115B6-C225-4116-AFDC-0767F4141649}">
      <dgm:prSet/>
      <dgm:spPr/>
      <dgm:t>
        <a:bodyPr/>
        <a:lstStyle/>
        <a:p>
          <a:endParaRPr lang="cs-CZ"/>
        </a:p>
      </dgm:t>
    </dgm:pt>
    <dgm:pt modelId="{60DDFADB-A411-4AB0-B091-BB4AA050CFDB}">
      <dgm:prSet phldrT="[Text]"/>
      <dgm:spPr/>
      <dgm:t>
        <a:bodyPr/>
        <a:lstStyle/>
        <a:p>
          <a:r>
            <a:rPr lang="cs-CZ" dirty="0" smtClean="0"/>
            <a:t>lídr neřeší věcnou rovinu, zaměřen na vztahy</a:t>
          </a:r>
          <a:endParaRPr lang="cs-CZ" dirty="0"/>
        </a:p>
      </dgm:t>
    </dgm:pt>
    <dgm:pt modelId="{B2E3625F-4A32-4FE8-8A8D-CE3D3F2BF722}" type="parTrans" cxnId="{83ACC6B9-0778-46FB-83E2-99B85C3853C4}">
      <dgm:prSet/>
      <dgm:spPr/>
      <dgm:t>
        <a:bodyPr/>
        <a:lstStyle/>
        <a:p>
          <a:endParaRPr lang="cs-CZ"/>
        </a:p>
      </dgm:t>
    </dgm:pt>
    <dgm:pt modelId="{922C5CA0-F1AF-42EB-97DB-65450EE39652}" type="sibTrans" cxnId="{83ACC6B9-0778-46FB-83E2-99B85C3853C4}">
      <dgm:prSet/>
      <dgm:spPr/>
      <dgm:t>
        <a:bodyPr/>
        <a:lstStyle/>
        <a:p>
          <a:endParaRPr lang="cs-CZ"/>
        </a:p>
      </dgm:t>
    </dgm:pt>
    <dgm:pt modelId="{BC8D4D35-4CE9-434C-8F40-959D2F4E7735}">
      <dgm:prSet phldrT="[Text]"/>
      <dgm:spPr/>
      <dgm:t>
        <a:bodyPr/>
        <a:lstStyle/>
        <a:p>
          <a:r>
            <a:rPr lang="cs-CZ" dirty="0" smtClean="0"/>
            <a:t>delegující</a:t>
          </a:r>
          <a:endParaRPr lang="cs-CZ" dirty="0"/>
        </a:p>
      </dgm:t>
    </dgm:pt>
    <dgm:pt modelId="{AB18B57A-9217-4BBA-88D3-22CDBA024340}" type="parTrans" cxnId="{03C23301-72FD-420F-B22C-9EC4564C4F03}">
      <dgm:prSet/>
      <dgm:spPr/>
      <dgm:t>
        <a:bodyPr/>
        <a:lstStyle/>
        <a:p>
          <a:endParaRPr lang="cs-CZ"/>
        </a:p>
      </dgm:t>
    </dgm:pt>
    <dgm:pt modelId="{627E5E1E-4D13-4FFB-8135-660B43394383}" type="sibTrans" cxnId="{03C23301-72FD-420F-B22C-9EC4564C4F03}">
      <dgm:prSet/>
      <dgm:spPr/>
      <dgm:t>
        <a:bodyPr/>
        <a:lstStyle/>
        <a:p>
          <a:endParaRPr lang="cs-CZ"/>
        </a:p>
      </dgm:t>
    </dgm:pt>
    <dgm:pt modelId="{DA08AEE1-BF0B-4403-957A-4BE8B43C1206}">
      <dgm:prSet phldrT="[Text]"/>
      <dgm:spPr/>
      <dgm:t>
        <a:bodyPr/>
        <a:lstStyle/>
        <a:p>
          <a:r>
            <a:rPr lang="cs-CZ" dirty="0" smtClean="0"/>
            <a:t>lídr se účastní rozhodování</a:t>
          </a:r>
          <a:endParaRPr lang="cs-CZ" dirty="0"/>
        </a:p>
      </dgm:t>
    </dgm:pt>
    <dgm:pt modelId="{47FECDC1-BA53-4955-A22F-B2B24CAF53E6}" type="parTrans" cxnId="{B9130332-54C9-41D8-B444-B69D619C5391}">
      <dgm:prSet/>
      <dgm:spPr/>
      <dgm:t>
        <a:bodyPr/>
        <a:lstStyle/>
        <a:p>
          <a:endParaRPr lang="cs-CZ"/>
        </a:p>
      </dgm:t>
    </dgm:pt>
    <dgm:pt modelId="{433C873B-0DCC-445F-AE39-59D328F4DE31}" type="sibTrans" cxnId="{B9130332-54C9-41D8-B444-B69D619C5391}">
      <dgm:prSet/>
      <dgm:spPr/>
      <dgm:t>
        <a:bodyPr/>
        <a:lstStyle/>
        <a:p>
          <a:endParaRPr lang="cs-CZ"/>
        </a:p>
      </dgm:t>
    </dgm:pt>
    <dgm:pt modelId="{D3420A3A-D07F-44BF-BB0E-D703656E2810}">
      <dgm:prSet phldrT="[Text]"/>
      <dgm:spPr/>
      <dgm:t>
        <a:bodyPr/>
        <a:lstStyle/>
        <a:p>
          <a:endParaRPr lang="cs-CZ" dirty="0"/>
        </a:p>
      </dgm:t>
    </dgm:pt>
    <dgm:pt modelId="{E10E3964-AB02-4FE4-8151-E03B31996661}" type="parTrans" cxnId="{7469559C-B5B9-442F-B384-014536FD03CB}">
      <dgm:prSet/>
      <dgm:spPr/>
      <dgm:t>
        <a:bodyPr/>
        <a:lstStyle/>
        <a:p>
          <a:endParaRPr lang="cs-CZ"/>
        </a:p>
      </dgm:t>
    </dgm:pt>
    <dgm:pt modelId="{F064E738-9126-45BA-AB70-C6304D008DFE}" type="sibTrans" cxnId="{7469559C-B5B9-442F-B384-014536FD03CB}">
      <dgm:prSet/>
      <dgm:spPr/>
      <dgm:t>
        <a:bodyPr/>
        <a:lstStyle/>
        <a:p>
          <a:endParaRPr lang="cs-CZ"/>
        </a:p>
      </dgm:t>
    </dgm:pt>
    <dgm:pt modelId="{01405063-D73E-4830-BFA0-86F8ED7F645A}">
      <dgm:prSet phldrT="[Text]"/>
      <dgm:spPr/>
      <dgm:t>
        <a:bodyPr/>
        <a:lstStyle/>
        <a:p>
          <a:r>
            <a:rPr lang="cs-CZ" dirty="0" smtClean="0"/>
            <a:t>monitoruje</a:t>
          </a:r>
          <a:endParaRPr lang="cs-CZ" dirty="0"/>
        </a:p>
      </dgm:t>
    </dgm:pt>
    <dgm:pt modelId="{B96D538E-77E1-4251-8230-54FA373EA5F3}" type="parTrans" cxnId="{C836E38E-A881-4DEE-BC04-38C0D3A13206}">
      <dgm:prSet/>
      <dgm:spPr/>
      <dgm:t>
        <a:bodyPr/>
        <a:lstStyle/>
        <a:p>
          <a:endParaRPr lang="cs-CZ"/>
        </a:p>
      </dgm:t>
    </dgm:pt>
    <dgm:pt modelId="{FCA3B398-75A9-47F0-B29F-F36B2D196A0B}" type="sibTrans" cxnId="{C836E38E-A881-4DEE-BC04-38C0D3A13206}">
      <dgm:prSet/>
      <dgm:spPr/>
      <dgm:t>
        <a:bodyPr/>
        <a:lstStyle/>
        <a:p>
          <a:endParaRPr lang="cs-CZ"/>
        </a:p>
      </dgm:t>
    </dgm:pt>
    <dgm:pt modelId="{C91F54CC-9A45-48D6-90C2-8B0CF32EEB72}" type="pres">
      <dgm:prSet presAssocID="{DD4A9D9C-F3AF-4F4E-8EAE-D18D7E0A2B9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36096196-46F3-4033-A8F5-5E2C4898BDF8}" type="pres">
      <dgm:prSet presAssocID="{2DDA2878-84AF-4CF8-AF80-CE3D67239E6F}" presName="parentLin" presStyleCnt="0"/>
      <dgm:spPr/>
    </dgm:pt>
    <dgm:pt modelId="{D0B88A14-36C5-4519-957C-14E2C53AF520}" type="pres">
      <dgm:prSet presAssocID="{2DDA2878-84AF-4CF8-AF80-CE3D67239E6F}" presName="parentLeftMargin" presStyleLbl="node1" presStyleIdx="0" presStyleCnt="4"/>
      <dgm:spPr/>
      <dgm:t>
        <a:bodyPr/>
        <a:lstStyle/>
        <a:p>
          <a:endParaRPr lang="cs-CZ"/>
        </a:p>
      </dgm:t>
    </dgm:pt>
    <dgm:pt modelId="{43DE7159-BE01-4545-B15A-5D7D47FB8384}" type="pres">
      <dgm:prSet presAssocID="{2DDA2878-84AF-4CF8-AF80-CE3D67239E6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0843BFE-2D2A-45E8-8038-EFFCE65C85B6}" type="pres">
      <dgm:prSet presAssocID="{2DDA2878-84AF-4CF8-AF80-CE3D67239E6F}" presName="negativeSpace" presStyleCnt="0"/>
      <dgm:spPr/>
    </dgm:pt>
    <dgm:pt modelId="{E2D7B557-9073-4007-AE13-0E8220D8D0E3}" type="pres">
      <dgm:prSet presAssocID="{2DDA2878-84AF-4CF8-AF80-CE3D67239E6F}" presName="childText" presStyleLbl="conFgAcc1" presStyleIdx="0" presStyleCnt="4" custLinFactNeighborY="-4244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6E91ED7-0B6C-4F94-9F9A-6F05992DB3C2}" type="pres">
      <dgm:prSet presAssocID="{39AC42C6-45B7-4B24-BBBE-48E078EB60D4}" presName="spaceBetweenRectangles" presStyleCnt="0"/>
      <dgm:spPr/>
    </dgm:pt>
    <dgm:pt modelId="{105084C7-8ACF-4245-8EC9-4DE14D42E43D}" type="pres">
      <dgm:prSet presAssocID="{E1059E4D-1885-452A-B492-1CBAB9B1E0FC}" presName="parentLin" presStyleCnt="0"/>
      <dgm:spPr/>
    </dgm:pt>
    <dgm:pt modelId="{4B121A78-ED1C-4C81-9AFC-6CC62C12BEA2}" type="pres">
      <dgm:prSet presAssocID="{E1059E4D-1885-452A-B492-1CBAB9B1E0FC}" presName="parentLeftMargin" presStyleLbl="node1" presStyleIdx="0" presStyleCnt="4"/>
      <dgm:spPr/>
      <dgm:t>
        <a:bodyPr/>
        <a:lstStyle/>
        <a:p>
          <a:endParaRPr lang="cs-CZ"/>
        </a:p>
      </dgm:t>
    </dgm:pt>
    <dgm:pt modelId="{01DADB26-61F2-4E03-8B65-C99D8B2C33AF}" type="pres">
      <dgm:prSet presAssocID="{E1059E4D-1885-452A-B492-1CBAB9B1E0F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CE93853-B79A-4A89-90C7-125540454564}" type="pres">
      <dgm:prSet presAssocID="{E1059E4D-1885-452A-B492-1CBAB9B1E0FC}" presName="negativeSpace" presStyleCnt="0"/>
      <dgm:spPr/>
    </dgm:pt>
    <dgm:pt modelId="{0A0EA9E0-4817-41B0-AE5F-9BE8A55C018F}" type="pres">
      <dgm:prSet presAssocID="{E1059E4D-1885-452A-B492-1CBAB9B1E0FC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D9AF129-675E-42E1-A883-67289E0A24CA}" type="pres">
      <dgm:prSet presAssocID="{7C565D78-1924-45D6-974E-132D5C00EF74}" presName="spaceBetweenRectangles" presStyleCnt="0"/>
      <dgm:spPr/>
    </dgm:pt>
    <dgm:pt modelId="{BAC84FDE-3F88-4B7A-902D-E1507B2773E4}" type="pres">
      <dgm:prSet presAssocID="{1B9AB29C-44F1-474C-9744-D8BE80BCD2B7}" presName="parentLin" presStyleCnt="0"/>
      <dgm:spPr/>
    </dgm:pt>
    <dgm:pt modelId="{E96A4F54-7E42-4F37-A7D6-F0C53A9F67CC}" type="pres">
      <dgm:prSet presAssocID="{1B9AB29C-44F1-474C-9744-D8BE80BCD2B7}" presName="parentLeftMargin" presStyleLbl="node1" presStyleIdx="1" presStyleCnt="4"/>
      <dgm:spPr/>
      <dgm:t>
        <a:bodyPr/>
        <a:lstStyle/>
        <a:p>
          <a:endParaRPr lang="cs-CZ"/>
        </a:p>
      </dgm:t>
    </dgm:pt>
    <dgm:pt modelId="{90A61FB8-C9FC-4DCA-9777-EF30EA642716}" type="pres">
      <dgm:prSet presAssocID="{1B9AB29C-44F1-474C-9744-D8BE80BCD2B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5D929CE-92FB-4ED4-8971-3F5DFCFB590C}" type="pres">
      <dgm:prSet presAssocID="{1B9AB29C-44F1-474C-9744-D8BE80BCD2B7}" presName="negativeSpace" presStyleCnt="0"/>
      <dgm:spPr/>
    </dgm:pt>
    <dgm:pt modelId="{0A891EE2-5722-4FB1-9BE4-DB9C7CD28AB8}" type="pres">
      <dgm:prSet presAssocID="{1B9AB29C-44F1-474C-9744-D8BE80BCD2B7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96CECD6-FCA5-4DD0-9BB6-AD1BE30DD4CE}" type="pres">
      <dgm:prSet presAssocID="{DEBFF023-4A90-4D0C-A39A-BAE799A37856}" presName="spaceBetweenRectangles" presStyleCnt="0"/>
      <dgm:spPr/>
    </dgm:pt>
    <dgm:pt modelId="{1B37B164-5246-4CE1-8FE2-F24CDF1910D0}" type="pres">
      <dgm:prSet presAssocID="{BC8D4D35-4CE9-434C-8F40-959D2F4E7735}" presName="parentLin" presStyleCnt="0"/>
      <dgm:spPr/>
    </dgm:pt>
    <dgm:pt modelId="{F1AEFF8A-98BD-4813-80DF-E0E44BA8A840}" type="pres">
      <dgm:prSet presAssocID="{BC8D4D35-4CE9-434C-8F40-959D2F4E7735}" presName="parentLeftMargin" presStyleLbl="node1" presStyleIdx="2" presStyleCnt="4"/>
      <dgm:spPr/>
      <dgm:t>
        <a:bodyPr/>
        <a:lstStyle/>
        <a:p>
          <a:endParaRPr lang="cs-CZ"/>
        </a:p>
      </dgm:t>
    </dgm:pt>
    <dgm:pt modelId="{B24C9018-CFFD-4FE8-AA1E-2149DE2440DA}" type="pres">
      <dgm:prSet presAssocID="{BC8D4D35-4CE9-434C-8F40-959D2F4E773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87AEF38-251B-4B1E-BC83-B9E2829D3F8D}" type="pres">
      <dgm:prSet presAssocID="{BC8D4D35-4CE9-434C-8F40-959D2F4E7735}" presName="negativeSpace" presStyleCnt="0"/>
      <dgm:spPr/>
    </dgm:pt>
    <dgm:pt modelId="{2235A7D2-7AEA-4338-8D38-5B564245EBAD}" type="pres">
      <dgm:prSet presAssocID="{BC8D4D35-4CE9-434C-8F40-959D2F4E7735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AC958A2-235F-4DB3-9669-8D439DE9D513}" type="presOf" srcId="{1B9AB29C-44F1-474C-9744-D8BE80BCD2B7}" destId="{E96A4F54-7E42-4F37-A7D6-F0C53A9F67CC}" srcOrd="0" destOrd="0" presId="urn:microsoft.com/office/officeart/2005/8/layout/list1"/>
    <dgm:cxn modelId="{C752FAB9-AA1F-4560-AEE4-C493A873EF7C}" type="presOf" srcId="{52CF8BBD-A5C0-4017-A03F-A05F737B4EE9}" destId="{0A0EA9E0-4817-41B0-AE5F-9BE8A55C018F}" srcOrd="0" destOrd="1" presId="urn:microsoft.com/office/officeart/2005/8/layout/list1"/>
    <dgm:cxn modelId="{C836E38E-A881-4DEE-BC04-38C0D3A13206}" srcId="{BC8D4D35-4CE9-434C-8F40-959D2F4E7735}" destId="{01405063-D73E-4830-BFA0-86F8ED7F645A}" srcOrd="1" destOrd="0" parTransId="{B96D538E-77E1-4251-8230-54FA373EA5F3}" sibTransId="{FCA3B398-75A9-47F0-B29F-F36B2D196A0B}"/>
    <dgm:cxn modelId="{66929B81-41EB-4304-B7C1-7F33F5A9B6E1}" type="presOf" srcId="{04A65497-8C0F-494A-AD5D-491359FA2934}" destId="{E2D7B557-9073-4007-AE13-0E8220D8D0E3}" srcOrd="0" destOrd="0" presId="urn:microsoft.com/office/officeart/2005/8/layout/list1"/>
    <dgm:cxn modelId="{B13290E8-72F9-40AF-A2EE-90F4D27FFCA9}" type="presOf" srcId="{1B9AB29C-44F1-474C-9744-D8BE80BCD2B7}" destId="{90A61FB8-C9FC-4DCA-9777-EF30EA642716}" srcOrd="1" destOrd="0" presId="urn:microsoft.com/office/officeart/2005/8/layout/list1"/>
    <dgm:cxn modelId="{7D6BDB8E-BB84-4908-BDF3-2BEEAB8ED42B}" type="presOf" srcId="{DD4A9D9C-F3AF-4F4E-8EAE-D18D7E0A2B9C}" destId="{C91F54CC-9A45-48D6-90C2-8B0CF32EEB72}" srcOrd="0" destOrd="0" presId="urn:microsoft.com/office/officeart/2005/8/layout/list1"/>
    <dgm:cxn modelId="{6AF0D262-3476-4D90-A809-B3A879D6DD2D}" type="presOf" srcId="{BC8D4D35-4CE9-434C-8F40-959D2F4E7735}" destId="{B24C9018-CFFD-4FE8-AA1E-2149DE2440DA}" srcOrd="1" destOrd="0" presId="urn:microsoft.com/office/officeart/2005/8/layout/list1"/>
    <dgm:cxn modelId="{69D37CB2-D76B-4033-A6AF-753C61B5954B}" srcId="{DD4A9D9C-F3AF-4F4E-8EAE-D18D7E0A2B9C}" destId="{2DDA2878-84AF-4CF8-AF80-CE3D67239E6F}" srcOrd="0" destOrd="0" parTransId="{BC81A7D0-4EC1-4ADE-884C-D45551C30478}" sibTransId="{39AC42C6-45B7-4B24-BBBE-48E078EB60D4}"/>
    <dgm:cxn modelId="{4587328D-4262-4B87-BD75-E9E7B192C857}" type="presOf" srcId="{60DDFADB-A411-4AB0-B091-BB4AA050CFDB}" destId="{0A891EE2-5722-4FB1-9BE4-DB9C7CD28AB8}" srcOrd="0" destOrd="1" presId="urn:microsoft.com/office/officeart/2005/8/layout/list1"/>
    <dgm:cxn modelId="{81817B91-FE5E-485D-A759-809C63D5D550}" srcId="{DD4A9D9C-F3AF-4F4E-8EAE-D18D7E0A2B9C}" destId="{E1059E4D-1885-452A-B492-1CBAB9B1E0FC}" srcOrd="1" destOrd="0" parTransId="{839631D6-D044-47CB-BF5A-B3C470938EC6}" sibTransId="{7C565D78-1924-45D6-974E-132D5C00EF74}"/>
    <dgm:cxn modelId="{88487D29-C634-452D-967B-AC3983B5E822}" type="presOf" srcId="{BC8D4D35-4CE9-434C-8F40-959D2F4E7735}" destId="{F1AEFF8A-98BD-4813-80DF-E0E44BA8A840}" srcOrd="0" destOrd="0" presId="urn:microsoft.com/office/officeart/2005/8/layout/list1"/>
    <dgm:cxn modelId="{5A8A4C91-8D71-460C-8C3A-F7432D79E150}" type="presOf" srcId="{D3420A3A-D07F-44BF-BB0E-D703656E2810}" destId="{2235A7D2-7AEA-4338-8D38-5B564245EBAD}" srcOrd="0" destOrd="2" presId="urn:microsoft.com/office/officeart/2005/8/layout/list1"/>
    <dgm:cxn modelId="{62425D13-B877-43D3-96A8-A501D298C516}" srcId="{2DDA2878-84AF-4CF8-AF80-CE3D67239E6F}" destId="{9DF6E757-F814-4506-8ECE-7071E200A577}" srcOrd="1" destOrd="0" parTransId="{88BD1D4F-AB24-4BCB-BC2F-84754B30F9F5}" sibTransId="{12476CE9-E0C1-46D8-9CF3-60430FB2A0F2}"/>
    <dgm:cxn modelId="{B9130332-54C9-41D8-B444-B69D619C5391}" srcId="{BC8D4D35-4CE9-434C-8F40-959D2F4E7735}" destId="{DA08AEE1-BF0B-4403-957A-4BE8B43C1206}" srcOrd="0" destOrd="0" parTransId="{47FECDC1-BA53-4955-A22F-B2B24CAF53E6}" sibTransId="{433C873B-0DCC-445F-AE39-59D328F4DE31}"/>
    <dgm:cxn modelId="{D7711F5D-3202-4D51-A4CB-26091E07F071}" type="presOf" srcId="{DA08AEE1-BF0B-4403-957A-4BE8B43C1206}" destId="{2235A7D2-7AEA-4338-8D38-5B564245EBAD}" srcOrd="0" destOrd="0" presId="urn:microsoft.com/office/officeart/2005/8/layout/list1"/>
    <dgm:cxn modelId="{C385EBA2-AA42-47C0-827F-2DF17D18ECDC}" type="presOf" srcId="{01405063-D73E-4830-BFA0-86F8ED7F645A}" destId="{2235A7D2-7AEA-4338-8D38-5B564245EBAD}" srcOrd="0" destOrd="1" presId="urn:microsoft.com/office/officeart/2005/8/layout/list1"/>
    <dgm:cxn modelId="{03C23301-72FD-420F-B22C-9EC4564C4F03}" srcId="{DD4A9D9C-F3AF-4F4E-8EAE-D18D7E0A2B9C}" destId="{BC8D4D35-4CE9-434C-8F40-959D2F4E7735}" srcOrd="3" destOrd="0" parTransId="{AB18B57A-9217-4BBA-88D3-22CDBA024340}" sibTransId="{627E5E1E-4D13-4FFB-8135-660B43394383}"/>
    <dgm:cxn modelId="{45532AE9-CC17-4C04-AB6C-D0CF06706FE4}" srcId="{DD4A9D9C-F3AF-4F4E-8EAE-D18D7E0A2B9C}" destId="{1B9AB29C-44F1-474C-9744-D8BE80BCD2B7}" srcOrd="2" destOrd="0" parTransId="{44B4760D-48C6-4B89-84D7-D98407D2E32C}" sibTransId="{DEBFF023-4A90-4D0C-A39A-BAE799A37856}"/>
    <dgm:cxn modelId="{7ED2C56A-7260-4C4A-B483-FDC56E276D52}" type="presOf" srcId="{9DF6E757-F814-4506-8ECE-7071E200A577}" destId="{E2D7B557-9073-4007-AE13-0E8220D8D0E3}" srcOrd="0" destOrd="1" presId="urn:microsoft.com/office/officeart/2005/8/layout/list1"/>
    <dgm:cxn modelId="{7E8115B6-C225-4116-AFDC-0767F4141649}" srcId="{1B9AB29C-44F1-474C-9744-D8BE80BCD2B7}" destId="{C5A43C26-AEBA-4EEF-898C-F1B76084DBB8}" srcOrd="0" destOrd="0" parTransId="{4F91E3B4-E049-4183-BF4C-6F0F51BF951E}" sibTransId="{947E4309-949D-4AA2-8437-93354C4A036E}"/>
    <dgm:cxn modelId="{E69CCC32-90F7-403E-A7BB-A766EAFA5931}" type="presOf" srcId="{E88F17B3-2E0C-44B8-B2D7-222418EDD55D}" destId="{0A0EA9E0-4817-41B0-AE5F-9BE8A55C018F}" srcOrd="0" destOrd="0" presId="urn:microsoft.com/office/officeart/2005/8/layout/list1"/>
    <dgm:cxn modelId="{717AB222-70AF-4AFF-B199-C2AB50DCB41A}" type="presOf" srcId="{E1059E4D-1885-452A-B492-1CBAB9B1E0FC}" destId="{4B121A78-ED1C-4C81-9AFC-6CC62C12BEA2}" srcOrd="0" destOrd="0" presId="urn:microsoft.com/office/officeart/2005/8/layout/list1"/>
    <dgm:cxn modelId="{83ACC6B9-0778-46FB-83E2-99B85C3853C4}" srcId="{1B9AB29C-44F1-474C-9744-D8BE80BCD2B7}" destId="{60DDFADB-A411-4AB0-B091-BB4AA050CFDB}" srcOrd="1" destOrd="0" parTransId="{B2E3625F-4A32-4FE8-8A8D-CE3D3F2BF722}" sibTransId="{922C5CA0-F1AF-42EB-97DB-65450EE39652}"/>
    <dgm:cxn modelId="{A6C0CA36-2495-4190-99C4-86DBC757109D}" srcId="{E1059E4D-1885-452A-B492-1CBAB9B1E0FC}" destId="{E88F17B3-2E0C-44B8-B2D7-222418EDD55D}" srcOrd="0" destOrd="0" parTransId="{24CBF375-463F-435C-92A3-C82D5B557BBC}" sibTransId="{C54A7A18-774D-4E5B-A9D5-2AE21DE7C9DD}"/>
    <dgm:cxn modelId="{A36E193F-7635-4AF1-8B64-BE7DBF5A8619}" type="presOf" srcId="{2DDA2878-84AF-4CF8-AF80-CE3D67239E6F}" destId="{43DE7159-BE01-4545-B15A-5D7D47FB8384}" srcOrd="1" destOrd="0" presId="urn:microsoft.com/office/officeart/2005/8/layout/list1"/>
    <dgm:cxn modelId="{BB8A923A-0B28-46C4-BF67-A259ED88D979}" type="presOf" srcId="{2DDA2878-84AF-4CF8-AF80-CE3D67239E6F}" destId="{D0B88A14-36C5-4519-957C-14E2C53AF520}" srcOrd="0" destOrd="0" presId="urn:microsoft.com/office/officeart/2005/8/layout/list1"/>
    <dgm:cxn modelId="{0F9401C1-A926-46DE-A70F-2DF0D4185116}" srcId="{E1059E4D-1885-452A-B492-1CBAB9B1E0FC}" destId="{52CF8BBD-A5C0-4017-A03F-A05F737B4EE9}" srcOrd="1" destOrd="0" parTransId="{C10DC99B-37F4-416B-A251-B1C552CEC204}" sibTransId="{2BC71404-59D6-4463-B526-77EC441BA474}"/>
    <dgm:cxn modelId="{B576412D-5E31-4B52-8882-531A0B56C9D9}" type="presOf" srcId="{C5A43C26-AEBA-4EEF-898C-F1B76084DBB8}" destId="{0A891EE2-5722-4FB1-9BE4-DB9C7CD28AB8}" srcOrd="0" destOrd="0" presId="urn:microsoft.com/office/officeart/2005/8/layout/list1"/>
    <dgm:cxn modelId="{7469559C-B5B9-442F-B384-014536FD03CB}" srcId="{BC8D4D35-4CE9-434C-8F40-959D2F4E7735}" destId="{D3420A3A-D07F-44BF-BB0E-D703656E2810}" srcOrd="2" destOrd="0" parTransId="{E10E3964-AB02-4FE4-8151-E03B31996661}" sibTransId="{F064E738-9126-45BA-AB70-C6304D008DFE}"/>
    <dgm:cxn modelId="{0FA6B7C7-FAEB-4FD9-BA3A-811D203E0DA1}" srcId="{2DDA2878-84AF-4CF8-AF80-CE3D67239E6F}" destId="{04A65497-8C0F-494A-AD5D-491359FA2934}" srcOrd="0" destOrd="0" parTransId="{DCE36E9E-4C09-48D8-83AD-3B6273913BC5}" sibTransId="{FC0F93F5-AA7D-4CE5-AFD2-98FABD31A61B}"/>
    <dgm:cxn modelId="{282C93A8-EC8C-4EA7-9BD8-43656BDD0A18}" type="presOf" srcId="{E1059E4D-1885-452A-B492-1CBAB9B1E0FC}" destId="{01DADB26-61F2-4E03-8B65-C99D8B2C33AF}" srcOrd="1" destOrd="0" presId="urn:microsoft.com/office/officeart/2005/8/layout/list1"/>
    <dgm:cxn modelId="{0E0ACE54-BD95-46D4-B6F3-7D8FD01BC39B}" type="presParOf" srcId="{C91F54CC-9A45-48D6-90C2-8B0CF32EEB72}" destId="{36096196-46F3-4033-A8F5-5E2C4898BDF8}" srcOrd="0" destOrd="0" presId="urn:microsoft.com/office/officeart/2005/8/layout/list1"/>
    <dgm:cxn modelId="{37D1DB47-B79D-4F5D-9552-F27C3F6DB555}" type="presParOf" srcId="{36096196-46F3-4033-A8F5-5E2C4898BDF8}" destId="{D0B88A14-36C5-4519-957C-14E2C53AF520}" srcOrd="0" destOrd="0" presId="urn:microsoft.com/office/officeart/2005/8/layout/list1"/>
    <dgm:cxn modelId="{24521DDB-4562-4BFD-AD67-87182E6EBE74}" type="presParOf" srcId="{36096196-46F3-4033-A8F5-5E2C4898BDF8}" destId="{43DE7159-BE01-4545-B15A-5D7D47FB8384}" srcOrd="1" destOrd="0" presId="urn:microsoft.com/office/officeart/2005/8/layout/list1"/>
    <dgm:cxn modelId="{5540A5D4-A415-4B9E-A118-4066DC13118E}" type="presParOf" srcId="{C91F54CC-9A45-48D6-90C2-8B0CF32EEB72}" destId="{70843BFE-2D2A-45E8-8038-EFFCE65C85B6}" srcOrd="1" destOrd="0" presId="urn:microsoft.com/office/officeart/2005/8/layout/list1"/>
    <dgm:cxn modelId="{469F11BD-4A90-4562-B85A-6284C5BF7E86}" type="presParOf" srcId="{C91F54CC-9A45-48D6-90C2-8B0CF32EEB72}" destId="{E2D7B557-9073-4007-AE13-0E8220D8D0E3}" srcOrd="2" destOrd="0" presId="urn:microsoft.com/office/officeart/2005/8/layout/list1"/>
    <dgm:cxn modelId="{4C95B041-302E-4BAB-BDB0-E12DC63F1F6E}" type="presParOf" srcId="{C91F54CC-9A45-48D6-90C2-8B0CF32EEB72}" destId="{76E91ED7-0B6C-4F94-9F9A-6F05992DB3C2}" srcOrd="3" destOrd="0" presId="urn:microsoft.com/office/officeart/2005/8/layout/list1"/>
    <dgm:cxn modelId="{F3D71623-37D7-45E5-8B1B-43B2B3013134}" type="presParOf" srcId="{C91F54CC-9A45-48D6-90C2-8B0CF32EEB72}" destId="{105084C7-8ACF-4245-8EC9-4DE14D42E43D}" srcOrd="4" destOrd="0" presId="urn:microsoft.com/office/officeart/2005/8/layout/list1"/>
    <dgm:cxn modelId="{F8BC0B95-1202-4430-B8A0-9AE4014905DE}" type="presParOf" srcId="{105084C7-8ACF-4245-8EC9-4DE14D42E43D}" destId="{4B121A78-ED1C-4C81-9AFC-6CC62C12BEA2}" srcOrd="0" destOrd="0" presId="urn:microsoft.com/office/officeart/2005/8/layout/list1"/>
    <dgm:cxn modelId="{B9997F52-FAF9-4659-BB39-161D9927BF9A}" type="presParOf" srcId="{105084C7-8ACF-4245-8EC9-4DE14D42E43D}" destId="{01DADB26-61F2-4E03-8B65-C99D8B2C33AF}" srcOrd="1" destOrd="0" presId="urn:microsoft.com/office/officeart/2005/8/layout/list1"/>
    <dgm:cxn modelId="{EA56F958-7FCF-4C4C-9AA7-CC20748DD34C}" type="presParOf" srcId="{C91F54CC-9A45-48D6-90C2-8B0CF32EEB72}" destId="{4CE93853-B79A-4A89-90C7-125540454564}" srcOrd="5" destOrd="0" presId="urn:microsoft.com/office/officeart/2005/8/layout/list1"/>
    <dgm:cxn modelId="{04FE0239-BB5D-49DB-B364-6FCD243FDA09}" type="presParOf" srcId="{C91F54CC-9A45-48D6-90C2-8B0CF32EEB72}" destId="{0A0EA9E0-4817-41B0-AE5F-9BE8A55C018F}" srcOrd="6" destOrd="0" presId="urn:microsoft.com/office/officeart/2005/8/layout/list1"/>
    <dgm:cxn modelId="{3D635E93-A21C-440D-8B3B-A448272CA439}" type="presParOf" srcId="{C91F54CC-9A45-48D6-90C2-8B0CF32EEB72}" destId="{0D9AF129-675E-42E1-A883-67289E0A24CA}" srcOrd="7" destOrd="0" presId="urn:microsoft.com/office/officeart/2005/8/layout/list1"/>
    <dgm:cxn modelId="{B45B5896-37DB-48E3-88CF-1739D336B85B}" type="presParOf" srcId="{C91F54CC-9A45-48D6-90C2-8B0CF32EEB72}" destId="{BAC84FDE-3F88-4B7A-902D-E1507B2773E4}" srcOrd="8" destOrd="0" presId="urn:microsoft.com/office/officeart/2005/8/layout/list1"/>
    <dgm:cxn modelId="{111C3715-3F56-4A01-8205-D26F243F4885}" type="presParOf" srcId="{BAC84FDE-3F88-4B7A-902D-E1507B2773E4}" destId="{E96A4F54-7E42-4F37-A7D6-F0C53A9F67CC}" srcOrd="0" destOrd="0" presId="urn:microsoft.com/office/officeart/2005/8/layout/list1"/>
    <dgm:cxn modelId="{36C1BA38-9411-4859-938A-3BFFB8AE88FD}" type="presParOf" srcId="{BAC84FDE-3F88-4B7A-902D-E1507B2773E4}" destId="{90A61FB8-C9FC-4DCA-9777-EF30EA642716}" srcOrd="1" destOrd="0" presId="urn:microsoft.com/office/officeart/2005/8/layout/list1"/>
    <dgm:cxn modelId="{E5DE1E95-42E7-48B4-84B6-C78927C5F92F}" type="presParOf" srcId="{C91F54CC-9A45-48D6-90C2-8B0CF32EEB72}" destId="{D5D929CE-92FB-4ED4-8971-3F5DFCFB590C}" srcOrd="9" destOrd="0" presId="urn:microsoft.com/office/officeart/2005/8/layout/list1"/>
    <dgm:cxn modelId="{9A41AA6E-5DED-4A4A-A8ED-894947A804DA}" type="presParOf" srcId="{C91F54CC-9A45-48D6-90C2-8B0CF32EEB72}" destId="{0A891EE2-5722-4FB1-9BE4-DB9C7CD28AB8}" srcOrd="10" destOrd="0" presId="urn:microsoft.com/office/officeart/2005/8/layout/list1"/>
    <dgm:cxn modelId="{82620A6C-BD35-47C7-A723-878F7FD27333}" type="presParOf" srcId="{C91F54CC-9A45-48D6-90C2-8B0CF32EEB72}" destId="{396CECD6-FCA5-4DD0-9BB6-AD1BE30DD4CE}" srcOrd="11" destOrd="0" presId="urn:microsoft.com/office/officeart/2005/8/layout/list1"/>
    <dgm:cxn modelId="{B7519B41-C700-4A95-BDC9-817E4399677B}" type="presParOf" srcId="{C91F54CC-9A45-48D6-90C2-8B0CF32EEB72}" destId="{1B37B164-5246-4CE1-8FE2-F24CDF1910D0}" srcOrd="12" destOrd="0" presId="urn:microsoft.com/office/officeart/2005/8/layout/list1"/>
    <dgm:cxn modelId="{79B8C38B-D3D7-4D1F-A872-B295A4440B0E}" type="presParOf" srcId="{1B37B164-5246-4CE1-8FE2-F24CDF1910D0}" destId="{F1AEFF8A-98BD-4813-80DF-E0E44BA8A840}" srcOrd="0" destOrd="0" presId="urn:microsoft.com/office/officeart/2005/8/layout/list1"/>
    <dgm:cxn modelId="{B6E1C6E9-7921-46FE-A017-34323F970057}" type="presParOf" srcId="{1B37B164-5246-4CE1-8FE2-F24CDF1910D0}" destId="{B24C9018-CFFD-4FE8-AA1E-2149DE2440DA}" srcOrd="1" destOrd="0" presId="urn:microsoft.com/office/officeart/2005/8/layout/list1"/>
    <dgm:cxn modelId="{002441C2-D754-4BFC-A5E2-143442B09194}" type="presParOf" srcId="{C91F54CC-9A45-48D6-90C2-8B0CF32EEB72}" destId="{087AEF38-251B-4B1E-BC83-B9E2829D3F8D}" srcOrd="13" destOrd="0" presId="urn:microsoft.com/office/officeart/2005/8/layout/list1"/>
    <dgm:cxn modelId="{654F8F59-85F4-43B8-9ABA-5D8FCFBF1FD0}" type="presParOf" srcId="{C91F54CC-9A45-48D6-90C2-8B0CF32EEB72}" destId="{2235A7D2-7AEA-4338-8D38-5B564245EBA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C81A8D-1CC5-46B9-A4FF-A8FA00011357}" type="doc">
      <dgm:prSet loTypeId="urn:microsoft.com/office/officeart/2005/8/layout/pyramid1" loCatId="pyramid" qsTypeId="urn:microsoft.com/office/officeart/2005/8/quickstyle/simple1" qsCatId="simple" csTypeId="urn:microsoft.com/office/officeart/2005/8/colors/colorful1" csCatId="colorful" phldr="1"/>
      <dgm:spPr/>
    </dgm:pt>
    <dgm:pt modelId="{733EEE24-4CE2-40B7-B109-12F34829C78D}">
      <dgm:prSet phldrT="[Text]"/>
      <dgm:spPr/>
      <dgm:t>
        <a:bodyPr/>
        <a:lstStyle/>
        <a:p>
          <a:r>
            <a:rPr lang="cs-CZ" b="1" dirty="0" smtClean="0">
              <a:solidFill>
                <a:schemeClr val="tx1"/>
              </a:solidFill>
            </a:rPr>
            <a:t>Potřeba seberealizace</a:t>
          </a:r>
          <a:endParaRPr lang="cs-CZ" b="1" dirty="0">
            <a:solidFill>
              <a:schemeClr val="tx1"/>
            </a:solidFill>
          </a:endParaRPr>
        </a:p>
      </dgm:t>
    </dgm:pt>
    <dgm:pt modelId="{36A4C3C2-E22D-4994-9FD6-E5C844CF03B6}" type="parTrans" cxnId="{CC0C0500-E54E-425C-886D-CC13811B5460}">
      <dgm:prSet/>
      <dgm:spPr/>
      <dgm:t>
        <a:bodyPr/>
        <a:lstStyle/>
        <a:p>
          <a:endParaRPr lang="cs-CZ"/>
        </a:p>
      </dgm:t>
    </dgm:pt>
    <dgm:pt modelId="{FDE211BB-F5A7-4B45-A14B-7D5901DBE637}" type="sibTrans" cxnId="{CC0C0500-E54E-425C-886D-CC13811B5460}">
      <dgm:prSet/>
      <dgm:spPr/>
      <dgm:t>
        <a:bodyPr/>
        <a:lstStyle/>
        <a:p>
          <a:endParaRPr lang="cs-CZ"/>
        </a:p>
      </dgm:t>
    </dgm:pt>
    <dgm:pt modelId="{ED685C53-16E8-40BF-917A-1A4772C52B9D}">
      <dgm:prSet phldrT="[Text]"/>
      <dgm:spPr/>
      <dgm:t>
        <a:bodyPr/>
        <a:lstStyle/>
        <a:p>
          <a:r>
            <a:rPr lang="cs-CZ" dirty="0" smtClean="0"/>
            <a:t>Potřeba uznání a úcty</a:t>
          </a:r>
          <a:endParaRPr lang="cs-CZ" dirty="0"/>
        </a:p>
      </dgm:t>
    </dgm:pt>
    <dgm:pt modelId="{081B35FE-A325-469F-BE5E-0679CE0B1FFF}" type="parTrans" cxnId="{1D70CE10-54D0-4623-BD89-C0B0412AAB91}">
      <dgm:prSet/>
      <dgm:spPr/>
      <dgm:t>
        <a:bodyPr/>
        <a:lstStyle/>
        <a:p>
          <a:endParaRPr lang="cs-CZ"/>
        </a:p>
      </dgm:t>
    </dgm:pt>
    <dgm:pt modelId="{730A2E60-1935-4F4A-A506-9208E8D2374A}" type="sibTrans" cxnId="{1D70CE10-54D0-4623-BD89-C0B0412AAB91}">
      <dgm:prSet/>
      <dgm:spPr/>
      <dgm:t>
        <a:bodyPr/>
        <a:lstStyle/>
        <a:p>
          <a:endParaRPr lang="cs-CZ"/>
        </a:p>
      </dgm:t>
    </dgm:pt>
    <dgm:pt modelId="{5FE4D238-C311-4843-BF34-9B71C34EC990}">
      <dgm:prSet phldrT="[Text]"/>
      <dgm:spPr/>
      <dgm:t>
        <a:bodyPr/>
        <a:lstStyle/>
        <a:p>
          <a:r>
            <a:rPr lang="cs-CZ" dirty="0" smtClean="0"/>
            <a:t>Sociální potřeby</a:t>
          </a:r>
          <a:endParaRPr lang="cs-CZ" dirty="0"/>
        </a:p>
      </dgm:t>
    </dgm:pt>
    <dgm:pt modelId="{93AE4AA1-1775-4177-AECD-4B8EFE3B71FB}" type="parTrans" cxnId="{53D0425E-025A-4A83-B9C4-41A4BD3CE0A8}">
      <dgm:prSet/>
      <dgm:spPr/>
      <dgm:t>
        <a:bodyPr/>
        <a:lstStyle/>
        <a:p>
          <a:endParaRPr lang="cs-CZ"/>
        </a:p>
      </dgm:t>
    </dgm:pt>
    <dgm:pt modelId="{706F242A-921A-418A-A7ED-D5AFC15C7BD6}" type="sibTrans" cxnId="{53D0425E-025A-4A83-B9C4-41A4BD3CE0A8}">
      <dgm:prSet/>
      <dgm:spPr/>
      <dgm:t>
        <a:bodyPr/>
        <a:lstStyle/>
        <a:p>
          <a:endParaRPr lang="cs-CZ"/>
        </a:p>
      </dgm:t>
    </dgm:pt>
    <dgm:pt modelId="{276BABFB-CE6E-44A1-9D1C-8F8CDEC4CB93}">
      <dgm:prSet phldrT="[Text]"/>
      <dgm:spPr/>
      <dgm:t>
        <a:bodyPr/>
        <a:lstStyle/>
        <a:p>
          <a:r>
            <a:rPr lang="cs-CZ" dirty="0" smtClean="0"/>
            <a:t>Potřeba bezpeční a jistoty</a:t>
          </a:r>
          <a:endParaRPr lang="cs-CZ" dirty="0"/>
        </a:p>
      </dgm:t>
    </dgm:pt>
    <dgm:pt modelId="{0820946A-32D0-4D0D-A88A-06AA4797B55D}" type="parTrans" cxnId="{F7471BA1-A599-4903-8963-B1D3CBCBE358}">
      <dgm:prSet/>
      <dgm:spPr/>
      <dgm:t>
        <a:bodyPr/>
        <a:lstStyle/>
        <a:p>
          <a:endParaRPr lang="cs-CZ"/>
        </a:p>
      </dgm:t>
    </dgm:pt>
    <dgm:pt modelId="{B475CA4B-5D9E-4B8D-BE02-D1B9EDA1646C}" type="sibTrans" cxnId="{F7471BA1-A599-4903-8963-B1D3CBCBE358}">
      <dgm:prSet/>
      <dgm:spPr/>
      <dgm:t>
        <a:bodyPr/>
        <a:lstStyle/>
        <a:p>
          <a:endParaRPr lang="cs-CZ"/>
        </a:p>
      </dgm:t>
    </dgm:pt>
    <dgm:pt modelId="{BC7136C8-C0A9-4A9F-8AD6-F1BC8855ACED}">
      <dgm:prSet phldrT="[Text]"/>
      <dgm:spPr/>
      <dgm:t>
        <a:bodyPr/>
        <a:lstStyle/>
        <a:p>
          <a:r>
            <a:rPr lang="cs-CZ" dirty="0" smtClean="0"/>
            <a:t>Biologické a fyziologické potřeby</a:t>
          </a:r>
          <a:endParaRPr lang="cs-CZ" dirty="0"/>
        </a:p>
      </dgm:t>
    </dgm:pt>
    <dgm:pt modelId="{9440FD1B-E888-48F7-B230-4D8A6E100A70}" type="parTrans" cxnId="{964BEAAE-EE05-4070-9028-CF0635D7E8E7}">
      <dgm:prSet/>
      <dgm:spPr/>
      <dgm:t>
        <a:bodyPr/>
        <a:lstStyle/>
        <a:p>
          <a:endParaRPr lang="cs-CZ"/>
        </a:p>
      </dgm:t>
    </dgm:pt>
    <dgm:pt modelId="{DC9B4E5C-BC1F-4C49-AD4F-180CA6AFC7A8}" type="sibTrans" cxnId="{964BEAAE-EE05-4070-9028-CF0635D7E8E7}">
      <dgm:prSet/>
      <dgm:spPr/>
      <dgm:t>
        <a:bodyPr/>
        <a:lstStyle/>
        <a:p>
          <a:endParaRPr lang="cs-CZ"/>
        </a:p>
      </dgm:t>
    </dgm:pt>
    <dgm:pt modelId="{60B0F807-B6E4-428C-A807-5D90167464FD}" type="pres">
      <dgm:prSet presAssocID="{06C81A8D-1CC5-46B9-A4FF-A8FA00011357}" presName="Name0" presStyleCnt="0">
        <dgm:presLayoutVars>
          <dgm:dir/>
          <dgm:animLvl val="lvl"/>
          <dgm:resizeHandles val="exact"/>
        </dgm:presLayoutVars>
      </dgm:prSet>
      <dgm:spPr/>
    </dgm:pt>
    <dgm:pt modelId="{828B7D8A-CE88-41EB-80E8-1506D84BD15F}" type="pres">
      <dgm:prSet presAssocID="{733EEE24-4CE2-40B7-B109-12F34829C78D}" presName="Name8" presStyleCnt="0"/>
      <dgm:spPr/>
    </dgm:pt>
    <dgm:pt modelId="{209BF22A-535B-4E9A-BFB8-DB782D32A829}" type="pres">
      <dgm:prSet presAssocID="{733EEE24-4CE2-40B7-B109-12F34829C78D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CDECB5B-1E20-4DCF-A786-F65949A3FD28}" type="pres">
      <dgm:prSet presAssocID="{733EEE24-4CE2-40B7-B109-12F34829C78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72D4414-EBD0-4C5C-809B-59DC40FF7549}" type="pres">
      <dgm:prSet presAssocID="{ED685C53-16E8-40BF-917A-1A4772C52B9D}" presName="Name8" presStyleCnt="0"/>
      <dgm:spPr/>
    </dgm:pt>
    <dgm:pt modelId="{BC3AE251-C449-4B93-996A-D08CED15CD74}" type="pres">
      <dgm:prSet presAssocID="{ED685C53-16E8-40BF-917A-1A4772C52B9D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8F536C8-8513-4F1F-A79F-268B05A2A650}" type="pres">
      <dgm:prSet presAssocID="{ED685C53-16E8-40BF-917A-1A4772C52B9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E97D177-4288-4C5F-9ABE-F9B0DBD37D7D}" type="pres">
      <dgm:prSet presAssocID="{5FE4D238-C311-4843-BF34-9B71C34EC990}" presName="Name8" presStyleCnt="0"/>
      <dgm:spPr/>
    </dgm:pt>
    <dgm:pt modelId="{23C2658B-584E-4806-9053-3A1B52AF8CC1}" type="pres">
      <dgm:prSet presAssocID="{5FE4D238-C311-4843-BF34-9B71C34EC990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3679DC8-BF84-4FB0-9F48-60D923B70CB8}" type="pres">
      <dgm:prSet presAssocID="{5FE4D238-C311-4843-BF34-9B71C34EC99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CEC0872-D0F1-4C17-9170-DA73F30A2C04}" type="pres">
      <dgm:prSet presAssocID="{276BABFB-CE6E-44A1-9D1C-8F8CDEC4CB93}" presName="Name8" presStyleCnt="0"/>
      <dgm:spPr/>
    </dgm:pt>
    <dgm:pt modelId="{5EE08DC6-DC65-46C0-B025-C63ADEDDCAA8}" type="pres">
      <dgm:prSet presAssocID="{276BABFB-CE6E-44A1-9D1C-8F8CDEC4CB93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AE21523-50BF-4889-ADB2-0DD047AC34D1}" type="pres">
      <dgm:prSet presAssocID="{276BABFB-CE6E-44A1-9D1C-8F8CDEC4CB9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FF91548-3AAE-4F57-B8B3-6F440D2D57D4}" type="pres">
      <dgm:prSet presAssocID="{BC7136C8-C0A9-4A9F-8AD6-F1BC8855ACED}" presName="Name8" presStyleCnt="0"/>
      <dgm:spPr/>
    </dgm:pt>
    <dgm:pt modelId="{AC2394CD-C9E8-492F-AE68-3F27812941CC}" type="pres">
      <dgm:prSet presAssocID="{BC7136C8-C0A9-4A9F-8AD6-F1BC8855ACED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73A47FA-F60F-43C2-9C81-61013A61B04F}" type="pres">
      <dgm:prSet presAssocID="{BC7136C8-C0A9-4A9F-8AD6-F1BC8855ACE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C991E30-4068-4714-ACD0-18756BB501E2}" type="presOf" srcId="{06C81A8D-1CC5-46B9-A4FF-A8FA00011357}" destId="{60B0F807-B6E4-428C-A807-5D90167464FD}" srcOrd="0" destOrd="0" presId="urn:microsoft.com/office/officeart/2005/8/layout/pyramid1"/>
    <dgm:cxn modelId="{53D0425E-025A-4A83-B9C4-41A4BD3CE0A8}" srcId="{06C81A8D-1CC5-46B9-A4FF-A8FA00011357}" destId="{5FE4D238-C311-4843-BF34-9B71C34EC990}" srcOrd="2" destOrd="0" parTransId="{93AE4AA1-1775-4177-AECD-4B8EFE3B71FB}" sibTransId="{706F242A-921A-418A-A7ED-D5AFC15C7BD6}"/>
    <dgm:cxn modelId="{FE4D6523-1352-41E6-8B1E-783AA6403D65}" type="presOf" srcId="{733EEE24-4CE2-40B7-B109-12F34829C78D}" destId="{209BF22A-535B-4E9A-BFB8-DB782D32A829}" srcOrd="0" destOrd="0" presId="urn:microsoft.com/office/officeart/2005/8/layout/pyramid1"/>
    <dgm:cxn modelId="{A24E20EA-8165-4A7A-8407-668F86C9D234}" type="presOf" srcId="{276BABFB-CE6E-44A1-9D1C-8F8CDEC4CB93}" destId="{5EE08DC6-DC65-46C0-B025-C63ADEDDCAA8}" srcOrd="0" destOrd="0" presId="urn:microsoft.com/office/officeart/2005/8/layout/pyramid1"/>
    <dgm:cxn modelId="{F7471BA1-A599-4903-8963-B1D3CBCBE358}" srcId="{06C81A8D-1CC5-46B9-A4FF-A8FA00011357}" destId="{276BABFB-CE6E-44A1-9D1C-8F8CDEC4CB93}" srcOrd="3" destOrd="0" parTransId="{0820946A-32D0-4D0D-A88A-06AA4797B55D}" sibTransId="{B475CA4B-5D9E-4B8D-BE02-D1B9EDA1646C}"/>
    <dgm:cxn modelId="{964BEAAE-EE05-4070-9028-CF0635D7E8E7}" srcId="{06C81A8D-1CC5-46B9-A4FF-A8FA00011357}" destId="{BC7136C8-C0A9-4A9F-8AD6-F1BC8855ACED}" srcOrd="4" destOrd="0" parTransId="{9440FD1B-E888-48F7-B230-4D8A6E100A70}" sibTransId="{DC9B4E5C-BC1F-4C49-AD4F-180CA6AFC7A8}"/>
    <dgm:cxn modelId="{7B9C615E-6B92-4825-B5BF-88B951266236}" type="presOf" srcId="{5FE4D238-C311-4843-BF34-9B71C34EC990}" destId="{23C2658B-584E-4806-9053-3A1B52AF8CC1}" srcOrd="0" destOrd="0" presId="urn:microsoft.com/office/officeart/2005/8/layout/pyramid1"/>
    <dgm:cxn modelId="{C26FC10A-D38A-4144-9268-DDC914F37166}" type="presOf" srcId="{BC7136C8-C0A9-4A9F-8AD6-F1BC8855ACED}" destId="{AC2394CD-C9E8-492F-AE68-3F27812941CC}" srcOrd="0" destOrd="0" presId="urn:microsoft.com/office/officeart/2005/8/layout/pyramid1"/>
    <dgm:cxn modelId="{2C243957-CDD9-4616-BBA8-49B6D97E48F8}" type="presOf" srcId="{733EEE24-4CE2-40B7-B109-12F34829C78D}" destId="{1CDECB5B-1E20-4DCF-A786-F65949A3FD28}" srcOrd="1" destOrd="0" presId="urn:microsoft.com/office/officeart/2005/8/layout/pyramid1"/>
    <dgm:cxn modelId="{670BDB54-8EF1-4762-BFA1-B8D39DE4C52A}" type="presOf" srcId="{BC7136C8-C0A9-4A9F-8AD6-F1BC8855ACED}" destId="{473A47FA-F60F-43C2-9C81-61013A61B04F}" srcOrd="1" destOrd="0" presId="urn:microsoft.com/office/officeart/2005/8/layout/pyramid1"/>
    <dgm:cxn modelId="{1D70CE10-54D0-4623-BD89-C0B0412AAB91}" srcId="{06C81A8D-1CC5-46B9-A4FF-A8FA00011357}" destId="{ED685C53-16E8-40BF-917A-1A4772C52B9D}" srcOrd="1" destOrd="0" parTransId="{081B35FE-A325-469F-BE5E-0679CE0B1FFF}" sibTransId="{730A2E60-1935-4F4A-A506-9208E8D2374A}"/>
    <dgm:cxn modelId="{3AB2D1FA-5416-4921-9E3A-C1CBB524B150}" type="presOf" srcId="{5FE4D238-C311-4843-BF34-9B71C34EC990}" destId="{43679DC8-BF84-4FB0-9F48-60D923B70CB8}" srcOrd="1" destOrd="0" presId="urn:microsoft.com/office/officeart/2005/8/layout/pyramid1"/>
    <dgm:cxn modelId="{6DF49A9C-BBF1-459A-BC6E-BB369C5C4E55}" type="presOf" srcId="{ED685C53-16E8-40BF-917A-1A4772C52B9D}" destId="{58F536C8-8513-4F1F-A79F-268B05A2A650}" srcOrd="1" destOrd="0" presId="urn:microsoft.com/office/officeart/2005/8/layout/pyramid1"/>
    <dgm:cxn modelId="{C7E57482-17CA-433C-BA8C-E12D09309D1C}" type="presOf" srcId="{ED685C53-16E8-40BF-917A-1A4772C52B9D}" destId="{BC3AE251-C449-4B93-996A-D08CED15CD74}" srcOrd="0" destOrd="0" presId="urn:microsoft.com/office/officeart/2005/8/layout/pyramid1"/>
    <dgm:cxn modelId="{1D612EBE-42FF-4C52-909C-326A4BD3EF8F}" type="presOf" srcId="{276BABFB-CE6E-44A1-9D1C-8F8CDEC4CB93}" destId="{FAE21523-50BF-4889-ADB2-0DD047AC34D1}" srcOrd="1" destOrd="0" presId="urn:microsoft.com/office/officeart/2005/8/layout/pyramid1"/>
    <dgm:cxn modelId="{CC0C0500-E54E-425C-886D-CC13811B5460}" srcId="{06C81A8D-1CC5-46B9-A4FF-A8FA00011357}" destId="{733EEE24-4CE2-40B7-B109-12F34829C78D}" srcOrd="0" destOrd="0" parTransId="{36A4C3C2-E22D-4994-9FD6-E5C844CF03B6}" sibTransId="{FDE211BB-F5A7-4B45-A14B-7D5901DBE637}"/>
    <dgm:cxn modelId="{EAECA773-5103-4DB8-8F86-1ECD25FB2121}" type="presParOf" srcId="{60B0F807-B6E4-428C-A807-5D90167464FD}" destId="{828B7D8A-CE88-41EB-80E8-1506D84BD15F}" srcOrd="0" destOrd="0" presId="urn:microsoft.com/office/officeart/2005/8/layout/pyramid1"/>
    <dgm:cxn modelId="{41EFD890-41A8-4D4D-A3B1-2D37021FBB90}" type="presParOf" srcId="{828B7D8A-CE88-41EB-80E8-1506D84BD15F}" destId="{209BF22A-535B-4E9A-BFB8-DB782D32A829}" srcOrd="0" destOrd="0" presId="urn:microsoft.com/office/officeart/2005/8/layout/pyramid1"/>
    <dgm:cxn modelId="{37E0B589-B8C9-4B94-972D-F9D88C9221ED}" type="presParOf" srcId="{828B7D8A-CE88-41EB-80E8-1506D84BD15F}" destId="{1CDECB5B-1E20-4DCF-A786-F65949A3FD28}" srcOrd="1" destOrd="0" presId="urn:microsoft.com/office/officeart/2005/8/layout/pyramid1"/>
    <dgm:cxn modelId="{36FB072F-8EFD-4075-9777-2B52F32EAD34}" type="presParOf" srcId="{60B0F807-B6E4-428C-A807-5D90167464FD}" destId="{472D4414-EBD0-4C5C-809B-59DC40FF7549}" srcOrd="1" destOrd="0" presId="urn:microsoft.com/office/officeart/2005/8/layout/pyramid1"/>
    <dgm:cxn modelId="{38C65EF3-C771-4869-B2CC-CE7FE9A5D87D}" type="presParOf" srcId="{472D4414-EBD0-4C5C-809B-59DC40FF7549}" destId="{BC3AE251-C449-4B93-996A-D08CED15CD74}" srcOrd="0" destOrd="0" presId="urn:microsoft.com/office/officeart/2005/8/layout/pyramid1"/>
    <dgm:cxn modelId="{E670AD8E-7736-4A59-BB08-C639BA246473}" type="presParOf" srcId="{472D4414-EBD0-4C5C-809B-59DC40FF7549}" destId="{58F536C8-8513-4F1F-A79F-268B05A2A650}" srcOrd="1" destOrd="0" presId="urn:microsoft.com/office/officeart/2005/8/layout/pyramid1"/>
    <dgm:cxn modelId="{B6CAE503-06E6-42D5-A917-36255336227B}" type="presParOf" srcId="{60B0F807-B6E4-428C-A807-5D90167464FD}" destId="{CE97D177-4288-4C5F-9ABE-F9B0DBD37D7D}" srcOrd="2" destOrd="0" presId="urn:microsoft.com/office/officeart/2005/8/layout/pyramid1"/>
    <dgm:cxn modelId="{B77F9393-C0B1-4BF0-A7F2-1D2C8CF84650}" type="presParOf" srcId="{CE97D177-4288-4C5F-9ABE-F9B0DBD37D7D}" destId="{23C2658B-584E-4806-9053-3A1B52AF8CC1}" srcOrd="0" destOrd="0" presId="urn:microsoft.com/office/officeart/2005/8/layout/pyramid1"/>
    <dgm:cxn modelId="{E0FA22A1-3F83-4BBB-800E-31297D0AE217}" type="presParOf" srcId="{CE97D177-4288-4C5F-9ABE-F9B0DBD37D7D}" destId="{43679DC8-BF84-4FB0-9F48-60D923B70CB8}" srcOrd="1" destOrd="0" presId="urn:microsoft.com/office/officeart/2005/8/layout/pyramid1"/>
    <dgm:cxn modelId="{4B2E8A37-2905-4DD3-A287-A711C56C193A}" type="presParOf" srcId="{60B0F807-B6E4-428C-A807-5D90167464FD}" destId="{3CEC0872-D0F1-4C17-9170-DA73F30A2C04}" srcOrd="3" destOrd="0" presId="urn:microsoft.com/office/officeart/2005/8/layout/pyramid1"/>
    <dgm:cxn modelId="{631EF19A-D007-4D51-8E56-149E26FD3EB2}" type="presParOf" srcId="{3CEC0872-D0F1-4C17-9170-DA73F30A2C04}" destId="{5EE08DC6-DC65-46C0-B025-C63ADEDDCAA8}" srcOrd="0" destOrd="0" presId="urn:microsoft.com/office/officeart/2005/8/layout/pyramid1"/>
    <dgm:cxn modelId="{4ED69F3E-5983-426F-9D47-D4721ADB40DF}" type="presParOf" srcId="{3CEC0872-D0F1-4C17-9170-DA73F30A2C04}" destId="{FAE21523-50BF-4889-ADB2-0DD047AC34D1}" srcOrd="1" destOrd="0" presId="urn:microsoft.com/office/officeart/2005/8/layout/pyramid1"/>
    <dgm:cxn modelId="{DC549EEF-690C-4C82-B013-945608F0350A}" type="presParOf" srcId="{60B0F807-B6E4-428C-A807-5D90167464FD}" destId="{0FF91548-3AAE-4F57-B8B3-6F440D2D57D4}" srcOrd="4" destOrd="0" presId="urn:microsoft.com/office/officeart/2005/8/layout/pyramid1"/>
    <dgm:cxn modelId="{482A369C-83E8-4BF7-81F8-84746B233C4C}" type="presParOf" srcId="{0FF91548-3AAE-4F57-B8B3-6F440D2D57D4}" destId="{AC2394CD-C9E8-492F-AE68-3F27812941CC}" srcOrd="0" destOrd="0" presId="urn:microsoft.com/office/officeart/2005/8/layout/pyramid1"/>
    <dgm:cxn modelId="{98DE514B-0AA0-46D7-921A-19585116AA66}" type="presParOf" srcId="{0FF91548-3AAE-4F57-B8B3-6F440D2D57D4}" destId="{473A47FA-F60F-43C2-9C81-61013A61B04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A757CB5-BBDE-4414-83F5-D20975DC0EC5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cs-CZ"/>
        </a:p>
      </dgm:t>
    </dgm:pt>
    <dgm:pt modelId="{FBCB0D66-8BCA-4035-BA79-3024F7F6D645}">
      <dgm:prSet phldrT="[Text]" custT="1"/>
      <dgm:spPr>
        <a:xfrm>
          <a:off x="592647" y="844"/>
          <a:ext cx="1227180" cy="736308"/>
        </a:xfr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cs-CZ" sz="3200" dirty="0" err="1">
              <a:solidFill>
                <a:sysClr val="window" lastClr="FFFFFF"/>
              </a:solidFill>
              <a:latin typeface="+mn-lt"/>
              <a:ea typeface="+mn-ea"/>
              <a:cs typeface="+mn-cs"/>
            </a:rPr>
            <a:t>win</a:t>
          </a:r>
          <a:r>
            <a:rPr lang="cs-CZ" sz="3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- lose</a:t>
          </a:r>
        </a:p>
      </dgm:t>
    </dgm:pt>
    <dgm:pt modelId="{880C0A78-04A0-461F-8241-A8DD949931F4}" type="parTrans" cxnId="{2DD3F1F8-986F-4436-9B03-5C0069C41826}">
      <dgm:prSet/>
      <dgm:spPr/>
      <dgm:t>
        <a:bodyPr/>
        <a:lstStyle/>
        <a:p>
          <a:endParaRPr lang="cs-CZ"/>
        </a:p>
      </dgm:t>
    </dgm:pt>
    <dgm:pt modelId="{593BA6DE-A01A-4235-8FF9-C742BB31C68F}" type="sibTrans" cxnId="{2DD3F1F8-986F-4436-9B03-5C0069C41826}">
      <dgm:prSet/>
      <dgm:spPr/>
      <dgm:t>
        <a:bodyPr/>
        <a:lstStyle/>
        <a:p>
          <a:endParaRPr lang="cs-CZ"/>
        </a:p>
      </dgm:t>
    </dgm:pt>
    <dgm:pt modelId="{968B5FEC-38C7-4CB5-879E-6B4F12DE0177}">
      <dgm:prSet phldrT="[Text]" custT="1"/>
      <dgm:spPr>
        <a:xfrm>
          <a:off x="1942546" y="844"/>
          <a:ext cx="1227180" cy="736308"/>
        </a:xfrm>
        <a:solidFill>
          <a:srgbClr val="9BBB59">
            <a:hueOff val="3750088"/>
            <a:satOff val="-5627"/>
            <a:lumOff val="-915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cs-CZ" sz="3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lose - lose</a:t>
          </a:r>
        </a:p>
      </dgm:t>
    </dgm:pt>
    <dgm:pt modelId="{3A1B8A5A-EB14-4C29-A1F5-44F5BB2F6805}" type="parTrans" cxnId="{68E9C158-E8F9-415D-A96C-3D88FEFB73F4}">
      <dgm:prSet/>
      <dgm:spPr/>
      <dgm:t>
        <a:bodyPr/>
        <a:lstStyle/>
        <a:p>
          <a:endParaRPr lang="cs-CZ"/>
        </a:p>
      </dgm:t>
    </dgm:pt>
    <dgm:pt modelId="{3670A73B-F6DE-4C0A-B2AE-2FA632727EB3}" type="sibTrans" cxnId="{68E9C158-E8F9-415D-A96C-3D88FEFB73F4}">
      <dgm:prSet/>
      <dgm:spPr/>
      <dgm:t>
        <a:bodyPr/>
        <a:lstStyle/>
        <a:p>
          <a:endParaRPr lang="cs-CZ"/>
        </a:p>
      </dgm:t>
    </dgm:pt>
    <dgm:pt modelId="{6F49D2AC-97F6-4170-803B-7EF8C13EBB14}">
      <dgm:prSet phldrT="[Text]" custT="1"/>
      <dgm:spPr>
        <a:xfrm>
          <a:off x="592647" y="859871"/>
          <a:ext cx="1227180" cy="736308"/>
        </a:xfrm>
        <a:solidFill>
          <a:srgbClr val="9BBB59">
            <a:hueOff val="7500176"/>
            <a:satOff val="-11253"/>
            <a:lumOff val="-183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cs-CZ" sz="3200" dirty="0" err="1">
              <a:solidFill>
                <a:sysClr val="window" lastClr="FFFFFF"/>
              </a:solidFill>
              <a:latin typeface="+mn-lt"/>
              <a:ea typeface="+mn-ea"/>
              <a:cs typeface="+mn-cs"/>
            </a:rPr>
            <a:t>kompomis</a:t>
          </a:r>
          <a:endParaRPr lang="cs-CZ" sz="3200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gm:t>
    </dgm:pt>
    <dgm:pt modelId="{0C87172C-6AFF-49FE-B0FC-E401CC55EAAB}" type="parTrans" cxnId="{192B98E5-75F5-48C8-8EB6-B5C789AE7311}">
      <dgm:prSet/>
      <dgm:spPr/>
      <dgm:t>
        <a:bodyPr/>
        <a:lstStyle/>
        <a:p>
          <a:endParaRPr lang="cs-CZ"/>
        </a:p>
      </dgm:t>
    </dgm:pt>
    <dgm:pt modelId="{79A84BA1-5C4D-4BD8-8241-6D8F2D5541D1}" type="sibTrans" cxnId="{192B98E5-75F5-48C8-8EB6-B5C789AE7311}">
      <dgm:prSet/>
      <dgm:spPr/>
      <dgm:t>
        <a:bodyPr/>
        <a:lstStyle/>
        <a:p>
          <a:endParaRPr lang="cs-CZ"/>
        </a:p>
      </dgm:t>
    </dgm:pt>
    <dgm:pt modelId="{618AEF5E-6286-4B55-BF96-5A2156EF328B}">
      <dgm:prSet phldrT="[Text]" custT="1"/>
      <dgm:spPr>
        <a:xfrm>
          <a:off x="1942546" y="859871"/>
          <a:ext cx="1227180" cy="736308"/>
        </a:xfrm>
        <a:solidFill>
          <a:srgbClr val="9BBB59">
            <a:hueOff val="11250264"/>
            <a:satOff val="-16880"/>
            <a:lumOff val="-2745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cs-CZ" sz="3200" dirty="0" err="1">
              <a:solidFill>
                <a:sysClr val="window" lastClr="FFFFFF"/>
              </a:solidFill>
              <a:latin typeface="+mn-lt"/>
              <a:ea typeface="+mn-ea"/>
              <a:cs typeface="+mn-cs"/>
            </a:rPr>
            <a:t>win</a:t>
          </a:r>
          <a:r>
            <a:rPr lang="cs-CZ" sz="3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- </a:t>
          </a:r>
          <a:r>
            <a:rPr lang="cs-CZ" sz="3200" dirty="0" err="1">
              <a:solidFill>
                <a:sysClr val="window" lastClr="FFFFFF"/>
              </a:solidFill>
              <a:latin typeface="+mn-lt"/>
              <a:ea typeface="+mn-ea"/>
              <a:cs typeface="+mn-cs"/>
            </a:rPr>
            <a:t>win</a:t>
          </a:r>
          <a:endParaRPr lang="cs-CZ" sz="3200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gm:t>
    </dgm:pt>
    <dgm:pt modelId="{644599FE-635A-4769-822F-DE0B4EB2F880}" type="parTrans" cxnId="{8438CF26-E5C4-45CD-9B63-08593FAF63D9}">
      <dgm:prSet/>
      <dgm:spPr/>
      <dgm:t>
        <a:bodyPr/>
        <a:lstStyle/>
        <a:p>
          <a:endParaRPr lang="cs-CZ"/>
        </a:p>
      </dgm:t>
    </dgm:pt>
    <dgm:pt modelId="{A6337EE9-F1D2-427F-8623-E4B419FADC8B}" type="sibTrans" cxnId="{8438CF26-E5C4-45CD-9B63-08593FAF63D9}">
      <dgm:prSet/>
      <dgm:spPr/>
      <dgm:t>
        <a:bodyPr/>
        <a:lstStyle/>
        <a:p>
          <a:endParaRPr lang="cs-CZ"/>
        </a:p>
      </dgm:t>
    </dgm:pt>
    <dgm:pt modelId="{2A707B03-22D3-42FA-A344-CCAF7C23DB15}" type="pres">
      <dgm:prSet presAssocID="{1A757CB5-BBDE-4414-83F5-D20975DC0EC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BA1A7C9-EDD0-4C5C-8E13-5E94615B4D77}" type="pres">
      <dgm:prSet presAssocID="{FBCB0D66-8BCA-4035-BA79-3024F7F6D645}" presName="node" presStyleLbl="node1" presStyleIdx="0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cs-CZ"/>
        </a:p>
      </dgm:t>
    </dgm:pt>
    <dgm:pt modelId="{ECE62493-7BEC-4A47-9DEF-601F72CD6F93}" type="pres">
      <dgm:prSet presAssocID="{593BA6DE-A01A-4235-8FF9-C742BB31C68F}" presName="sibTrans" presStyleCnt="0"/>
      <dgm:spPr/>
    </dgm:pt>
    <dgm:pt modelId="{F7054419-FD23-42F2-9646-FF8099E32054}" type="pres">
      <dgm:prSet presAssocID="{968B5FEC-38C7-4CB5-879E-6B4F12DE0177}" presName="node" presStyleLbl="node1" presStyleIdx="1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cs-CZ"/>
        </a:p>
      </dgm:t>
    </dgm:pt>
    <dgm:pt modelId="{64D835B4-AA8D-4A5A-A8B4-902C42E9880D}" type="pres">
      <dgm:prSet presAssocID="{3670A73B-F6DE-4C0A-B2AE-2FA632727EB3}" presName="sibTrans" presStyleCnt="0"/>
      <dgm:spPr/>
    </dgm:pt>
    <dgm:pt modelId="{DA767F9A-1E4E-4EB4-B80C-992CDB695DF5}" type="pres">
      <dgm:prSet presAssocID="{6F49D2AC-97F6-4170-803B-7EF8C13EBB14}" presName="node" presStyleLbl="node1" presStyleIdx="2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cs-CZ"/>
        </a:p>
      </dgm:t>
    </dgm:pt>
    <dgm:pt modelId="{ADEAC1B7-3B81-46A6-9C56-C2ED998004AD}" type="pres">
      <dgm:prSet presAssocID="{79A84BA1-5C4D-4BD8-8241-6D8F2D5541D1}" presName="sibTrans" presStyleCnt="0"/>
      <dgm:spPr/>
    </dgm:pt>
    <dgm:pt modelId="{494278C3-B8B4-4300-A2DA-1DCEE93B9744}" type="pres">
      <dgm:prSet presAssocID="{618AEF5E-6286-4B55-BF96-5A2156EF328B}" presName="node" presStyleLbl="node1" presStyleIdx="3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cs-CZ"/>
        </a:p>
      </dgm:t>
    </dgm:pt>
  </dgm:ptLst>
  <dgm:cxnLst>
    <dgm:cxn modelId="{96827409-36A9-4656-941F-07499262E280}" type="presOf" srcId="{FBCB0D66-8BCA-4035-BA79-3024F7F6D645}" destId="{6BA1A7C9-EDD0-4C5C-8E13-5E94615B4D77}" srcOrd="0" destOrd="0" presId="urn:microsoft.com/office/officeart/2005/8/layout/default"/>
    <dgm:cxn modelId="{68E9C158-E8F9-415D-A96C-3D88FEFB73F4}" srcId="{1A757CB5-BBDE-4414-83F5-D20975DC0EC5}" destId="{968B5FEC-38C7-4CB5-879E-6B4F12DE0177}" srcOrd="1" destOrd="0" parTransId="{3A1B8A5A-EB14-4C29-A1F5-44F5BB2F6805}" sibTransId="{3670A73B-F6DE-4C0A-B2AE-2FA632727EB3}"/>
    <dgm:cxn modelId="{24A5085F-8468-43B3-9446-38186C338799}" type="presOf" srcId="{968B5FEC-38C7-4CB5-879E-6B4F12DE0177}" destId="{F7054419-FD23-42F2-9646-FF8099E32054}" srcOrd="0" destOrd="0" presId="urn:microsoft.com/office/officeart/2005/8/layout/default"/>
    <dgm:cxn modelId="{17A92478-271A-482B-AB6C-62A9643229CB}" type="presOf" srcId="{1A757CB5-BBDE-4414-83F5-D20975DC0EC5}" destId="{2A707B03-22D3-42FA-A344-CCAF7C23DB15}" srcOrd="0" destOrd="0" presId="urn:microsoft.com/office/officeart/2005/8/layout/default"/>
    <dgm:cxn modelId="{192B98E5-75F5-48C8-8EB6-B5C789AE7311}" srcId="{1A757CB5-BBDE-4414-83F5-D20975DC0EC5}" destId="{6F49D2AC-97F6-4170-803B-7EF8C13EBB14}" srcOrd="2" destOrd="0" parTransId="{0C87172C-6AFF-49FE-B0FC-E401CC55EAAB}" sibTransId="{79A84BA1-5C4D-4BD8-8241-6D8F2D5541D1}"/>
    <dgm:cxn modelId="{8BF82AC4-02F6-4869-9494-BA9F17217763}" type="presOf" srcId="{618AEF5E-6286-4B55-BF96-5A2156EF328B}" destId="{494278C3-B8B4-4300-A2DA-1DCEE93B9744}" srcOrd="0" destOrd="0" presId="urn:microsoft.com/office/officeart/2005/8/layout/default"/>
    <dgm:cxn modelId="{2DD3F1F8-986F-4436-9B03-5C0069C41826}" srcId="{1A757CB5-BBDE-4414-83F5-D20975DC0EC5}" destId="{FBCB0D66-8BCA-4035-BA79-3024F7F6D645}" srcOrd="0" destOrd="0" parTransId="{880C0A78-04A0-461F-8241-A8DD949931F4}" sibTransId="{593BA6DE-A01A-4235-8FF9-C742BB31C68F}"/>
    <dgm:cxn modelId="{0508463A-2D0F-43B7-8BF6-8614ABA13CEA}" type="presOf" srcId="{6F49D2AC-97F6-4170-803B-7EF8C13EBB14}" destId="{DA767F9A-1E4E-4EB4-B80C-992CDB695DF5}" srcOrd="0" destOrd="0" presId="urn:microsoft.com/office/officeart/2005/8/layout/default"/>
    <dgm:cxn modelId="{8438CF26-E5C4-45CD-9B63-08593FAF63D9}" srcId="{1A757CB5-BBDE-4414-83F5-D20975DC0EC5}" destId="{618AEF5E-6286-4B55-BF96-5A2156EF328B}" srcOrd="3" destOrd="0" parTransId="{644599FE-635A-4769-822F-DE0B4EB2F880}" sibTransId="{A6337EE9-F1D2-427F-8623-E4B419FADC8B}"/>
    <dgm:cxn modelId="{F81E1969-C18D-4B79-BA7C-BD0972A1BB5D}" type="presParOf" srcId="{2A707B03-22D3-42FA-A344-CCAF7C23DB15}" destId="{6BA1A7C9-EDD0-4C5C-8E13-5E94615B4D77}" srcOrd="0" destOrd="0" presId="urn:microsoft.com/office/officeart/2005/8/layout/default"/>
    <dgm:cxn modelId="{ED3AFD43-DE32-477F-B763-B2A437922614}" type="presParOf" srcId="{2A707B03-22D3-42FA-A344-CCAF7C23DB15}" destId="{ECE62493-7BEC-4A47-9DEF-601F72CD6F93}" srcOrd="1" destOrd="0" presId="urn:microsoft.com/office/officeart/2005/8/layout/default"/>
    <dgm:cxn modelId="{99B9E121-FC17-414F-82EF-95C7508360E8}" type="presParOf" srcId="{2A707B03-22D3-42FA-A344-CCAF7C23DB15}" destId="{F7054419-FD23-42F2-9646-FF8099E32054}" srcOrd="2" destOrd="0" presId="urn:microsoft.com/office/officeart/2005/8/layout/default"/>
    <dgm:cxn modelId="{9AEA99D3-5574-4937-9B60-DA689400B04A}" type="presParOf" srcId="{2A707B03-22D3-42FA-A344-CCAF7C23DB15}" destId="{64D835B4-AA8D-4A5A-A8B4-902C42E9880D}" srcOrd="3" destOrd="0" presId="urn:microsoft.com/office/officeart/2005/8/layout/default"/>
    <dgm:cxn modelId="{60806441-A52F-417C-9A4A-2543D2458A33}" type="presParOf" srcId="{2A707B03-22D3-42FA-A344-CCAF7C23DB15}" destId="{DA767F9A-1E4E-4EB4-B80C-992CDB695DF5}" srcOrd="4" destOrd="0" presId="urn:microsoft.com/office/officeart/2005/8/layout/default"/>
    <dgm:cxn modelId="{C1BD3835-3C9A-4367-8915-4A01E2493F81}" type="presParOf" srcId="{2A707B03-22D3-42FA-A344-CCAF7C23DB15}" destId="{ADEAC1B7-3B81-46A6-9C56-C2ED998004AD}" srcOrd="5" destOrd="0" presId="urn:microsoft.com/office/officeart/2005/8/layout/default"/>
    <dgm:cxn modelId="{F27FE120-BDB5-4718-9C3F-F84F1028B270}" type="presParOf" srcId="{2A707B03-22D3-42FA-A344-CCAF7C23DB15}" destId="{494278C3-B8B4-4300-A2DA-1DCEE93B974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771CF42-A6D1-4EED-B6AD-0E565D9CB120}" type="doc">
      <dgm:prSet loTypeId="urn:microsoft.com/office/officeart/2005/8/layout/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ADBC1ABD-C1BB-48CA-B2D7-34A2CF758624}">
      <dgm:prSet phldrT="[Text]"/>
      <dgm:spPr/>
      <dgm:t>
        <a:bodyPr/>
        <a:lstStyle/>
        <a:p>
          <a:r>
            <a:rPr lang="cs-CZ" dirty="0" smtClean="0"/>
            <a:t>uklidnit se</a:t>
          </a:r>
          <a:endParaRPr lang="cs-CZ" dirty="0"/>
        </a:p>
      </dgm:t>
    </dgm:pt>
    <dgm:pt modelId="{590DCD9C-489A-4397-988E-0B986EBB92E6}" type="parTrans" cxnId="{F7308F52-1B93-4070-8161-0BB9E9834B05}">
      <dgm:prSet/>
      <dgm:spPr/>
      <dgm:t>
        <a:bodyPr/>
        <a:lstStyle/>
        <a:p>
          <a:endParaRPr lang="cs-CZ"/>
        </a:p>
      </dgm:t>
    </dgm:pt>
    <dgm:pt modelId="{0582423C-E0C7-4893-B0BF-2466537415F7}" type="sibTrans" cxnId="{F7308F52-1B93-4070-8161-0BB9E9834B05}">
      <dgm:prSet/>
      <dgm:spPr/>
      <dgm:t>
        <a:bodyPr/>
        <a:lstStyle/>
        <a:p>
          <a:endParaRPr lang="cs-CZ"/>
        </a:p>
      </dgm:t>
    </dgm:pt>
    <dgm:pt modelId="{0A0FAFD9-A1FB-40C7-97D7-A88450B0C1F1}">
      <dgm:prSet phldrT="[Text]"/>
      <dgm:spPr/>
      <dgm:t>
        <a:bodyPr/>
        <a:lstStyle/>
        <a:p>
          <a:r>
            <a:rPr lang="cs-CZ" dirty="0" smtClean="0"/>
            <a:t>plán akce</a:t>
          </a:r>
          <a:endParaRPr lang="cs-CZ" dirty="0"/>
        </a:p>
      </dgm:t>
    </dgm:pt>
    <dgm:pt modelId="{12848054-AE87-4B1C-9732-E74D9CBF96C5}" type="parTrans" cxnId="{A74EDCB3-68C1-48C5-82CD-EC115234E550}">
      <dgm:prSet/>
      <dgm:spPr/>
      <dgm:t>
        <a:bodyPr/>
        <a:lstStyle/>
        <a:p>
          <a:endParaRPr lang="cs-CZ"/>
        </a:p>
      </dgm:t>
    </dgm:pt>
    <dgm:pt modelId="{EAC4DFA0-C610-4046-A2D8-7FBA32171910}" type="sibTrans" cxnId="{A74EDCB3-68C1-48C5-82CD-EC115234E550}">
      <dgm:prSet/>
      <dgm:spPr/>
      <dgm:t>
        <a:bodyPr/>
        <a:lstStyle/>
        <a:p>
          <a:endParaRPr lang="cs-CZ"/>
        </a:p>
      </dgm:t>
    </dgm:pt>
    <dgm:pt modelId="{C000AC8D-6833-4353-960C-7F6B3448B4FD}">
      <dgm:prSet phldrT="[Text]"/>
      <dgm:spPr/>
      <dgm:t>
        <a:bodyPr/>
        <a:lstStyle/>
        <a:p>
          <a:r>
            <a:rPr lang="cs-CZ" dirty="0" smtClean="0"/>
            <a:t>informovat nařízeného</a:t>
          </a:r>
          <a:endParaRPr lang="cs-CZ" dirty="0"/>
        </a:p>
      </dgm:t>
    </dgm:pt>
    <dgm:pt modelId="{C1020C3E-5DA3-4F17-B5AC-3EBE26C441CF}" type="parTrans" cxnId="{85E35255-0371-4851-87A3-88A017A19DBC}">
      <dgm:prSet/>
      <dgm:spPr/>
      <dgm:t>
        <a:bodyPr/>
        <a:lstStyle/>
        <a:p>
          <a:endParaRPr lang="cs-CZ"/>
        </a:p>
      </dgm:t>
    </dgm:pt>
    <dgm:pt modelId="{A3EE0997-8663-40AC-8468-0FD3B001D43A}" type="sibTrans" cxnId="{85E35255-0371-4851-87A3-88A017A19DBC}">
      <dgm:prSet/>
      <dgm:spPr/>
      <dgm:t>
        <a:bodyPr/>
        <a:lstStyle/>
        <a:p>
          <a:endParaRPr lang="cs-CZ"/>
        </a:p>
      </dgm:t>
    </dgm:pt>
    <dgm:pt modelId="{9F0A453D-786D-4FC7-B644-85A8FC448458}">
      <dgm:prSet phldrT="[Text]"/>
      <dgm:spPr/>
      <dgm:t>
        <a:bodyPr/>
        <a:lstStyle/>
        <a:p>
          <a:r>
            <a:rPr lang="cs-CZ" dirty="0" smtClean="0"/>
            <a:t>zbavit se všeho co není důležité</a:t>
          </a:r>
          <a:endParaRPr lang="cs-CZ" dirty="0"/>
        </a:p>
      </dgm:t>
    </dgm:pt>
    <dgm:pt modelId="{9675FE36-5E58-40FC-9B32-ACB7F17DD29D}" type="parTrans" cxnId="{C36018B2-E5A5-4C1E-B336-EAA55845F623}">
      <dgm:prSet/>
      <dgm:spPr/>
      <dgm:t>
        <a:bodyPr/>
        <a:lstStyle/>
        <a:p>
          <a:endParaRPr lang="cs-CZ"/>
        </a:p>
      </dgm:t>
    </dgm:pt>
    <dgm:pt modelId="{14C6CD3E-D74E-43BC-B234-447296CAEEF5}" type="sibTrans" cxnId="{C36018B2-E5A5-4C1E-B336-EAA55845F623}">
      <dgm:prSet/>
      <dgm:spPr/>
      <dgm:t>
        <a:bodyPr/>
        <a:lstStyle/>
        <a:p>
          <a:endParaRPr lang="cs-CZ"/>
        </a:p>
      </dgm:t>
    </dgm:pt>
    <dgm:pt modelId="{8F569767-71BF-4D14-8A3B-F2BAC97ADCA1}">
      <dgm:prSet phldrT="[Text]"/>
      <dgm:spPr/>
      <dgm:t>
        <a:bodyPr/>
        <a:lstStyle/>
        <a:p>
          <a:r>
            <a:rPr lang="cs-CZ" dirty="0" smtClean="0"/>
            <a:t>příprava krizové komunikace</a:t>
          </a:r>
          <a:endParaRPr lang="cs-CZ" dirty="0"/>
        </a:p>
      </dgm:t>
    </dgm:pt>
    <dgm:pt modelId="{B78A9C3C-5243-43A5-94B4-92D6BDB876C6}" type="parTrans" cxnId="{11BBFD54-3B13-45B5-9FE6-329BE49383FA}">
      <dgm:prSet/>
      <dgm:spPr/>
      <dgm:t>
        <a:bodyPr/>
        <a:lstStyle/>
        <a:p>
          <a:endParaRPr lang="cs-CZ"/>
        </a:p>
      </dgm:t>
    </dgm:pt>
    <dgm:pt modelId="{B95C420E-8FB8-4C69-BFCB-3344233C15DE}" type="sibTrans" cxnId="{11BBFD54-3B13-45B5-9FE6-329BE49383FA}">
      <dgm:prSet/>
      <dgm:spPr/>
      <dgm:t>
        <a:bodyPr/>
        <a:lstStyle/>
        <a:p>
          <a:endParaRPr lang="cs-CZ"/>
        </a:p>
      </dgm:t>
    </dgm:pt>
    <dgm:pt modelId="{E63D2458-60AD-4D88-B0D8-D73985BD56A7}">
      <dgm:prSet phldrT="[Text]"/>
      <dgm:spPr/>
      <dgm:t>
        <a:bodyPr/>
        <a:lstStyle/>
        <a:p>
          <a:r>
            <a:rPr lang="cs-CZ" dirty="0" smtClean="0"/>
            <a:t>analýza situace</a:t>
          </a:r>
          <a:endParaRPr lang="cs-CZ" dirty="0"/>
        </a:p>
      </dgm:t>
    </dgm:pt>
    <dgm:pt modelId="{FEE552A9-C7D9-4BF5-8827-93CE5B979C1F}" type="parTrans" cxnId="{3B64C437-89D4-4270-AADE-3A5F17C7788F}">
      <dgm:prSet/>
      <dgm:spPr/>
      <dgm:t>
        <a:bodyPr/>
        <a:lstStyle/>
        <a:p>
          <a:endParaRPr lang="cs-CZ"/>
        </a:p>
      </dgm:t>
    </dgm:pt>
    <dgm:pt modelId="{A2913142-8214-4E66-BD30-6C277D2A4868}" type="sibTrans" cxnId="{3B64C437-89D4-4270-AADE-3A5F17C7788F}">
      <dgm:prSet/>
      <dgm:spPr/>
      <dgm:t>
        <a:bodyPr/>
        <a:lstStyle/>
        <a:p>
          <a:endParaRPr lang="cs-CZ"/>
        </a:p>
      </dgm:t>
    </dgm:pt>
    <dgm:pt modelId="{A467B7ED-E745-4153-9A24-E0A5CF413999}">
      <dgm:prSet phldrT="[Text]"/>
      <dgm:spPr/>
      <dgm:t>
        <a:bodyPr/>
        <a:lstStyle/>
        <a:p>
          <a:r>
            <a:rPr lang="cs-CZ" dirty="0" smtClean="0"/>
            <a:t>tým krizového managementu</a:t>
          </a:r>
          <a:endParaRPr lang="cs-CZ" dirty="0"/>
        </a:p>
      </dgm:t>
    </dgm:pt>
    <dgm:pt modelId="{41BC05CC-B8FB-49F4-A2A3-84630D891BC2}" type="parTrans" cxnId="{AE49AE6C-EA97-4C5A-BB33-0905472CC64E}">
      <dgm:prSet/>
      <dgm:spPr/>
      <dgm:t>
        <a:bodyPr/>
        <a:lstStyle/>
        <a:p>
          <a:endParaRPr lang="cs-CZ"/>
        </a:p>
      </dgm:t>
    </dgm:pt>
    <dgm:pt modelId="{5F5E465B-AA93-41A1-AF40-4EDC3C3D83E7}" type="sibTrans" cxnId="{AE49AE6C-EA97-4C5A-BB33-0905472CC64E}">
      <dgm:prSet/>
      <dgm:spPr/>
      <dgm:t>
        <a:bodyPr/>
        <a:lstStyle/>
        <a:p>
          <a:endParaRPr lang="cs-CZ"/>
        </a:p>
      </dgm:t>
    </dgm:pt>
    <dgm:pt modelId="{B8313B93-03B0-45DD-9AE0-1BA89C58D11E}">
      <dgm:prSet phldrT="[Text]"/>
      <dgm:spPr/>
      <dgm:t>
        <a:bodyPr/>
        <a:lstStyle/>
        <a:p>
          <a:r>
            <a:rPr lang="cs-CZ" dirty="0" smtClean="0"/>
            <a:t>práce</a:t>
          </a:r>
          <a:endParaRPr lang="cs-CZ" dirty="0"/>
        </a:p>
      </dgm:t>
    </dgm:pt>
    <dgm:pt modelId="{178EE60D-A58F-4934-9DFD-87076E123EBD}" type="parTrans" cxnId="{DBC9C48D-F6F9-465A-BFE3-A27298A6034A}">
      <dgm:prSet/>
      <dgm:spPr/>
      <dgm:t>
        <a:bodyPr/>
        <a:lstStyle/>
        <a:p>
          <a:endParaRPr lang="cs-CZ"/>
        </a:p>
      </dgm:t>
    </dgm:pt>
    <dgm:pt modelId="{29A2DB82-1D1E-4DE4-B7FB-5CC5B4D1E486}" type="sibTrans" cxnId="{DBC9C48D-F6F9-465A-BFE3-A27298A6034A}">
      <dgm:prSet/>
      <dgm:spPr/>
      <dgm:t>
        <a:bodyPr/>
        <a:lstStyle/>
        <a:p>
          <a:endParaRPr lang="cs-CZ"/>
        </a:p>
      </dgm:t>
    </dgm:pt>
    <dgm:pt modelId="{409E28D3-9E31-457B-928A-BBD1D15F3552}">
      <dgm:prSet phldrT="[Text]"/>
      <dgm:spPr/>
      <dgm:t>
        <a:bodyPr/>
        <a:lstStyle/>
        <a:p>
          <a:r>
            <a:rPr lang="cs-CZ" dirty="0" smtClean="0"/>
            <a:t>příprava řešení po krizi</a:t>
          </a:r>
          <a:endParaRPr lang="cs-CZ" dirty="0"/>
        </a:p>
      </dgm:t>
    </dgm:pt>
    <dgm:pt modelId="{0FFB9292-D235-49F7-BAAC-6CF67E70A715}" type="parTrans" cxnId="{CCDBD698-337B-4F72-96EC-049DE1A86C4E}">
      <dgm:prSet/>
      <dgm:spPr/>
      <dgm:t>
        <a:bodyPr/>
        <a:lstStyle/>
        <a:p>
          <a:endParaRPr lang="cs-CZ"/>
        </a:p>
      </dgm:t>
    </dgm:pt>
    <dgm:pt modelId="{0FBC6879-0301-4FEB-84B0-36072AF4C422}" type="sibTrans" cxnId="{CCDBD698-337B-4F72-96EC-049DE1A86C4E}">
      <dgm:prSet/>
      <dgm:spPr/>
      <dgm:t>
        <a:bodyPr/>
        <a:lstStyle/>
        <a:p>
          <a:endParaRPr lang="cs-CZ"/>
        </a:p>
      </dgm:t>
    </dgm:pt>
    <dgm:pt modelId="{224D8253-F2E4-46D4-B2BC-4BF9AED15067}">
      <dgm:prSet phldrT="[Text]"/>
      <dgm:spPr/>
      <dgm:t>
        <a:bodyPr/>
        <a:lstStyle/>
        <a:p>
          <a:r>
            <a:rPr lang="cs-CZ" dirty="0" smtClean="0"/>
            <a:t>ukončení krize</a:t>
          </a:r>
          <a:endParaRPr lang="cs-CZ" dirty="0"/>
        </a:p>
      </dgm:t>
    </dgm:pt>
    <dgm:pt modelId="{7F011C0A-D1B6-490C-825A-A9E59280ED2B}" type="parTrans" cxnId="{BFFA6C3C-7FC4-4556-8268-F9A3B8EEFA5A}">
      <dgm:prSet/>
      <dgm:spPr/>
      <dgm:t>
        <a:bodyPr/>
        <a:lstStyle/>
        <a:p>
          <a:endParaRPr lang="cs-CZ"/>
        </a:p>
      </dgm:t>
    </dgm:pt>
    <dgm:pt modelId="{437CDA1A-5228-4E24-8E42-18C2BF5FA4DB}" type="sibTrans" cxnId="{BFFA6C3C-7FC4-4556-8268-F9A3B8EEFA5A}">
      <dgm:prSet/>
      <dgm:spPr/>
      <dgm:t>
        <a:bodyPr/>
        <a:lstStyle/>
        <a:p>
          <a:endParaRPr lang="cs-CZ"/>
        </a:p>
      </dgm:t>
    </dgm:pt>
    <dgm:pt modelId="{B3531495-C7D1-4453-91E2-2CF5EB3257C0}" type="pres">
      <dgm:prSet presAssocID="{4771CF42-A6D1-4EED-B6AD-0E565D9CB12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33CA775-2C9A-4CFE-89FE-F8AAD1AC8DCE}" type="pres">
      <dgm:prSet presAssocID="{ADBC1ABD-C1BB-48CA-B2D7-34A2CF758624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7CDC7E5-8C7D-42A3-83C3-DDDF59C0693F}" type="pres">
      <dgm:prSet presAssocID="{0582423C-E0C7-4893-B0BF-2466537415F7}" presName="sibTrans" presStyleLbl="sibTrans2D1" presStyleIdx="0" presStyleCnt="9"/>
      <dgm:spPr/>
      <dgm:t>
        <a:bodyPr/>
        <a:lstStyle/>
        <a:p>
          <a:endParaRPr lang="cs-CZ"/>
        </a:p>
      </dgm:t>
    </dgm:pt>
    <dgm:pt modelId="{6200AF1D-B024-4EB4-8DBB-9DC776377917}" type="pres">
      <dgm:prSet presAssocID="{0582423C-E0C7-4893-B0BF-2466537415F7}" presName="connectorText" presStyleLbl="sibTrans2D1" presStyleIdx="0" presStyleCnt="9"/>
      <dgm:spPr/>
      <dgm:t>
        <a:bodyPr/>
        <a:lstStyle/>
        <a:p>
          <a:endParaRPr lang="cs-CZ"/>
        </a:p>
      </dgm:t>
    </dgm:pt>
    <dgm:pt modelId="{BA1F425B-1F42-4A65-ABA1-C8CBF686AB06}" type="pres">
      <dgm:prSet presAssocID="{E63D2458-60AD-4D88-B0D8-D73985BD56A7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8866470-7471-4DC6-A28C-A40A13192CFE}" type="pres">
      <dgm:prSet presAssocID="{A2913142-8214-4E66-BD30-6C277D2A4868}" presName="sibTrans" presStyleLbl="sibTrans2D1" presStyleIdx="1" presStyleCnt="9"/>
      <dgm:spPr/>
      <dgm:t>
        <a:bodyPr/>
        <a:lstStyle/>
        <a:p>
          <a:endParaRPr lang="cs-CZ"/>
        </a:p>
      </dgm:t>
    </dgm:pt>
    <dgm:pt modelId="{F17F250E-1D09-47E9-BCF0-E9E0FC072D57}" type="pres">
      <dgm:prSet presAssocID="{A2913142-8214-4E66-BD30-6C277D2A4868}" presName="connectorText" presStyleLbl="sibTrans2D1" presStyleIdx="1" presStyleCnt="9"/>
      <dgm:spPr/>
      <dgm:t>
        <a:bodyPr/>
        <a:lstStyle/>
        <a:p>
          <a:endParaRPr lang="cs-CZ"/>
        </a:p>
      </dgm:t>
    </dgm:pt>
    <dgm:pt modelId="{CD98FE63-2B51-4ED4-B37F-E6EF7AD1E1DF}" type="pres">
      <dgm:prSet presAssocID="{0A0FAFD9-A1FB-40C7-97D7-A88450B0C1F1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54C0AFF-3263-4E16-A8A3-AEDD8A2CF467}" type="pres">
      <dgm:prSet presAssocID="{EAC4DFA0-C610-4046-A2D8-7FBA32171910}" presName="sibTrans" presStyleLbl="sibTrans2D1" presStyleIdx="2" presStyleCnt="9"/>
      <dgm:spPr/>
      <dgm:t>
        <a:bodyPr/>
        <a:lstStyle/>
        <a:p>
          <a:endParaRPr lang="cs-CZ"/>
        </a:p>
      </dgm:t>
    </dgm:pt>
    <dgm:pt modelId="{A5121FE4-7BA2-40C2-9CF5-92BE4DAA8A5A}" type="pres">
      <dgm:prSet presAssocID="{EAC4DFA0-C610-4046-A2D8-7FBA32171910}" presName="connectorText" presStyleLbl="sibTrans2D1" presStyleIdx="2" presStyleCnt="9"/>
      <dgm:spPr/>
      <dgm:t>
        <a:bodyPr/>
        <a:lstStyle/>
        <a:p>
          <a:endParaRPr lang="cs-CZ"/>
        </a:p>
      </dgm:t>
    </dgm:pt>
    <dgm:pt modelId="{5F772BF6-073F-4E1B-96D1-23740B8A2B7F}" type="pres">
      <dgm:prSet presAssocID="{C000AC8D-6833-4353-960C-7F6B3448B4FD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E1ED0DA-FC57-4509-AD19-840EC8E4EFF1}" type="pres">
      <dgm:prSet presAssocID="{A3EE0997-8663-40AC-8468-0FD3B001D43A}" presName="sibTrans" presStyleLbl="sibTrans2D1" presStyleIdx="3" presStyleCnt="9"/>
      <dgm:spPr/>
      <dgm:t>
        <a:bodyPr/>
        <a:lstStyle/>
        <a:p>
          <a:endParaRPr lang="cs-CZ"/>
        </a:p>
      </dgm:t>
    </dgm:pt>
    <dgm:pt modelId="{823F7483-ECDC-4458-8E4B-FC6BE4326730}" type="pres">
      <dgm:prSet presAssocID="{A3EE0997-8663-40AC-8468-0FD3B001D43A}" presName="connectorText" presStyleLbl="sibTrans2D1" presStyleIdx="3" presStyleCnt="9"/>
      <dgm:spPr/>
      <dgm:t>
        <a:bodyPr/>
        <a:lstStyle/>
        <a:p>
          <a:endParaRPr lang="cs-CZ"/>
        </a:p>
      </dgm:t>
    </dgm:pt>
    <dgm:pt modelId="{2BA69FB1-8004-4B97-9D63-77785E23F605}" type="pres">
      <dgm:prSet presAssocID="{9F0A453D-786D-4FC7-B644-85A8FC448458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AEDA5ED-AA27-4DB5-971E-34A0AFE5DF92}" type="pres">
      <dgm:prSet presAssocID="{14C6CD3E-D74E-43BC-B234-447296CAEEF5}" presName="sibTrans" presStyleLbl="sibTrans2D1" presStyleIdx="4" presStyleCnt="9"/>
      <dgm:spPr/>
      <dgm:t>
        <a:bodyPr/>
        <a:lstStyle/>
        <a:p>
          <a:endParaRPr lang="cs-CZ"/>
        </a:p>
      </dgm:t>
    </dgm:pt>
    <dgm:pt modelId="{66A7A630-AFAC-4E7F-AAC1-36B3BBE7FCC3}" type="pres">
      <dgm:prSet presAssocID="{14C6CD3E-D74E-43BC-B234-447296CAEEF5}" presName="connectorText" presStyleLbl="sibTrans2D1" presStyleIdx="4" presStyleCnt="9"/>
      <dgm:spPr/>
      <dgm:t>
        <a:bodyPr/>
        <a:lstStyle/>
        <a:p>
          <a:endParaRPr lang="cs-CZ"/>
        </a:p>
      </dgm:t>
    </dgm:pt>
    <dgm:pt modelId="{03A0FDFC-344D-4E80-8FCD-B27083A298D9}" type="pres">
      <dgm:prSet presAssocID="{8F569767-71BF-4D14-8A3B-F2BAC97ADCA1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0E8306C-0D6D-4B8E-9B3C-68DC9029FED1}" type="pres">
      <dgm:prSet presAssocID="{B95C420E-8FB8-4C69-BFCB-3344233C15DE}" presName="sibTrans" presStyleLbl="sibTrans2D1" presStyleIdx="5" presStyleCnt="9"/>
      <dgm:spPr/>
      <dgm:t>
        <a:bodyPr/>
        <a:lstStyle/>
        <a:p>
          <a:endParaRPr lang="cs-CZ"/>
        </a:p>
      </dgm:t>
    </dgm:pt>
    <dgm:pt modelId="{35E28B3C-48D5-4F8E-AED0-D1E0D353D240}" type="pres">
      <dgm:prSet presAssocID="{B95C420E-8FB8-4C69-BFCB-3344233C15DE}" presName="connectorText" presStyleLbl="sibTrans2D1" presStyleIdx="5" presStyleCnt="9"/>
      <dgm:spPr/>
      <dgm:t>
        <a:bodyPr/>
        <a:lstStyle/>
        <a:p>
          <a:endParaRPr lang="cs-CZ"/>
        </a:p>
      </dgm:t>
    </dgm:pt>
    <dgm:pt modelId="{323E09FC-4B10-46BB-B0AA-178B76215362}" type="pres">
      <dgm:prSet presAssocID="{A467B7ED-E745-4153-9A24-E0A5CF413999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93505B7-E409-461E-BF33-6B1EC7AB10E1}" type="pres">
      <dgm:prSet presAssocID="{5F5E465B-AA93-41A1-AF40-4EDC3C3D83E7}" presName="sibTrans" presStyleLbl="sibTrans2D1" presStyleIdx="6" presStyleCnt="9"/>
      <dgm:spPr/>
      <dgm:t>
        <a:bodyPr/>
        <a:lstStyle/>
        <a:p>
          <a:endParaRPr lang="cs-CZ"/>
        </a:p>
      </dgm:t>
    </dgm:pt>
    <dgm:pt modelId="{8E663F5E-27CF-46A5-BDCF-3D0EECD63E47}" type="pres">
      <dgm:prSet presAssocID="{5F5E465B-AA93-41A1-AF40-4EDC3C3D83E7}" presName="connectorText" presStyleLbl="sibTrans2D1" presStyleIdx="6" presStyleCnt="9"/>
      <dgm:spPr/>
      <dgm:t>
        <a:bodyPr/>
        <a:lstStyle/>
        <a:p>
          <a:endParaRPr lang="cs-CZ"/>
        </a:p>
      </dgm:t>
    </dgm:pt>
    <dgm:pt modelId="{66D6CD9E-638A-4B97-830A-3837CEEC5AF6}" type="pres">
      <dgm:prSet presAssocID="{B8313B93-03B0-45DD-9AE0-1BA89C58D11E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3A6E223-466F-4507-BF54-FCBD799B8C9B}" type="pres">
      <dgm:prSet presAssocID="{29A2DB82-1D1E-4DE4-B7FB-5CC5B4D1E486}" presName="sibTrans" presStyleLbl="sibTrans2D1" presStyleIdx="7" presStyleCnt="9"/>
      <dgm:spPr/>
      <dgm:t>
        <a:bodyPr/>
        <a:lstStyle/>
        <a:p>
          <a:endParaRPr lang="cs-CZ"/>
        </a:p>
      </dgm:t>
    </dgm:pt>
    <dgm:pt modelId="{1B2A14BF-7110-4E39-8EFF-3FF2BF946F7C}" type="pres">
      <dgm:prSet presAssocID="{29A2DB82-1D1E-4DE4-B7FB-5CC5B4D1E486}" presName="connectorText" presStyleLbl="sibTrans2D1" presStyleIdx="7" presStyleCnt="9"/>
      <dgm:spPr/>
      <dgm:t>
        <a:bodyPr/>
        <a:lstStyle/>
        <a:p>
          <a:endParaRPr lang="cs-CZ"/>
        </a:p>
      </dgm:t>
    </dgm:pt>
    <dgm:pt modelId="{EF6E6E96-86D8-4052-B51F-CD27E0D673A5}" type="pres">
      <dgm:prSet presAssocID="{409E28D3-9E31-457B-928A-BBD1D15F3552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98714F9-0290-44FB-AD8E-053513AFE567}" type="pres">
      <dgm:prSet presAssocID="{0FBC6879-0301-4FEB-84B0-36072AF4C422}" presName="sibTrans" presStyleLbl="sibTrans2D1" presStyleIdx="8" presStyleCnt="9"/>
      <dgm:spPr/>
      <dgm:t>
        <a:bodyPr/>
        <a:lstStyle/>
        <a:p>
          <a:endParaRPr lang="cs-CZ"/>
        </a:p>
      </dgm:t>
    </dgm:pt>
    <dgm:pt modelId="{777970D4-8773-4398-92CD-C5FD47B5552B}" type="pres">
      <dgm:prSet presAssocID="{0FBC6879-0301-4FEB-84B0-36072AF4C422}" presName="connectorText" presStyleLbl="sibTrans2D1" presStyleIdx="8" presStyleCnt="9"/>
      <dgm:spPr/>
      <dgm:t>
        <a:bodyPr/>
        <a:lstStyle/>
        <a:p>
          <a:endParaRPr lang="cs-CZ"/>
        </a:p>
      </dgm:t>
    </dgm:pt>
    <dgm:pt modelId="{B4149A9A-F8FA-4E1E-90A8-312577E38779}" type="pres">
      <dgm:prSet presAssocID="{224D8253-F2E4-46D4-B2BC-4BF9AED15067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288E41E-38EB-4C4C-BE81-013FA0F3CA0B}" type="presOf" srcId="{4771CF42-A6D1-4EED-B6AD-0E565D9CB120}" destId="{B3531495-C7D1-4453-91E2-2CF5EB3257C0}" srcOrd="0" destOrd="0" presId="urn:microsoft.com/office/officeart/2005/8/layout/process5"/>
    <dgm:cxn modelId="{D02D5B01-9E74-4E96-AD27-83B9CDF726A3}" type="presOf" srcId="{5F5E465B-AA93-41A1-AF40-4EDC3C3D83E7}" destId="{8E663F5E-27CF-46A5-BDCF-3D0EECD63E47}" srcOrd="1" destOrd="0" presId="urn:microsoft.com/office/officeart/2005/8/layout/process5"/>
    <dgm:cxn modelId="{186797D4-B91B-4CA8-A523-466600BAACCA}" type="presOf" srcId="{0FBC6879-0301-4FEB-84B0-36072AF4C422}" destId="{777970D4-8773-4398-92CD-C5FD47B5552B}" srcOrd="1" destOrd="0" presId="urn:microsoft.com/office/officeart/2005/8/layout/process5"/>
    <dgm:cxn modelId="{ABC5ED0B-FD94-43D3-B125-2D86C0C1A6AA}" type="presOf" srcId="{A3EE0997-8663-40AC-8468-0FD3B001D43A}" destId="{0E1ED0DA-FC57-4509-AD19-840EC8E4EFF1}" srcOrd="0" destOrd="0" presId="urn:microsoft.com/office/officeart/2005/8/layout/process5"/>
    <dgm:cxn modelId="{F2459AB6-762F-4D88-B043-B5F1CB3BBA18}" type="presOf" srcId="{0FBC6879-0301-4FEB-84B0-36072AF4C422}" destId="{398714F9-0290-44FB-AD8E-053513AFE567}" srcOrd="0" destOrd="0" presId="urn:microsoft.com/office/officeart/2005/8/layout/process5"/>
    <dgm:cxn modelId="{E4C62917-ED58-44C4-8CC6-DA3CD548B49F}" type="presOf" srcId="{B95C420E-8FB8-4C69-BFCB-3344233C15DE}" destId="{B0E8306C-0D6D-4B8E-9B3C-68DC9029FED1}" srcOrd="0" destOrd="0" presId="urn:microsoft.com/office/officeart/2005/8/layout/process5"/>
    <dgm:cxn modelId="{CA5B8843-C6C9-4E1A-BB2B-4DD475FD6B7D}" type="presOf" srcId="{A2913142-8214-4E66-BD30-6C277D2A4868}" destId="{68866470-7471-4DC6-A28C-A40A13192CFE}" srcOrd="0" destOrd="0" presId="urn:microsoft.com/office/officeart/2005/8/layout/process5"/>
    <dgm:cxn modelId="{3B64C437-89D4-4270-AADE-3A5F17C7788F}" srcId="{4771CF42-A6D1-4EED-B6AD-0E565D9CB120}" destId="{E63D2458-60AD-4D88-B0D8-D73985BD56A7}" srcOrd="1" destOrd="0" parTransId="{FEE552A9-C7D9-4BF5-8827-93CE5B979C1F}" sibTransId="{A2913142-8214-4E66-BD30-6C277D2A4868}"/>
    <dgm:cxn modelId="{AE49AE6C-EA97-4C5A-BB33-0905472CC64E}" srcId="{4771CF42-A6D1-4EED-B6AD-0E565D9CB120}" destId="{A467B7ED-E745-4153-9A24-E0A5CF413999}" srcOrd="6" destOrd="0" parTransId="{41BC05CC-B8FB-49F4-A2A3-84630D891BC2}" sibTransId="{5F5E465B-AA93-41A1-AF40-4EDC3C3D83E7}"/>
    <dgm:cxn modelId="{A283FB3B-A9FF-4AD5-B9FB-E20BEBA5D77A}" type="presOf" srcId="{224D8253-F2E4-46D4-B2BC-4BF9AED15067}" destId="{B4149A9A-F8FA-4E1E-90A8-312577E38779}" srcOrd="0" destOrd="0" presId="urn:microsoft.com/office/officeart/2005/8/layout/process5"/>
    <dgm:cxn modelId="{342B82DB-2C54-4344-8D2F-593C5FE1B4BE}" type="presOf" srcId="{C000AC8D-6833-4353-960C-7F6B3448B4FD}" destId="{5F772BF6-073F-4E1B-96D1-23740B8A2B7F}" srcOrd="0" destOrd="0" presId="urn:microsoft.com/office/officeart/2005/8/layout/process5"/>
    <dgm:cxn modelId="{CC2F3418-4E0A-45AC-8B50-4F7686AF391C}" type="presOf" srcId="{EAC4DFA0-C610-4046-A2D8-7FBA32171910}" destId="{A5121FE4-7BA2-40C2-9CF5-92BE4DAA8A5A}" srcOrd="1" destOrd="0" presId="urn:microsoft.com/office/officeart/2005/8/layout/process5"/>
    <dgm:cxn modelId="{B6C21719-2270-4DFD-B12D-F2B1D019627D}" type="presOf" srcId="{14C6CD3E-D74E-43BC-B234-447296CAEEF5}" destId="{AAEDA5ED-AA27-4DB5-971E-34A0AFE5DF92}" srcOrd="0" destOrd="0" presId="urn:microsoft.com/office/officeart/2005/8/layout/process5"/>
    <dgm:cxn modelId="{6B6B2920-2E30-4BE0-839B-0EAFD2F76A8A}" type="presOf" srcId="{29A2DB82-1D1E-4DE4-B7FB-5CC5B4D1E486}" destId="{83A6E223-466F-4507-BF54-FCBD799B8C9B}" srcOrd="0" destOrd="0" presId="urn:microsoft.com/office/officeart/2005/8/layout/process5"/>
    <dgm:cxn modelId="{1A9E0426-B358-4BA7-A110-955942AA58EF}" type="presOf" srcId="{A2913142-8214-4E66-BD30-6C277D2A4868}" destId="{F17F250E-1D09-47E9-BCF0-E9E0FC072D57}" srcOrd="1" destOrd="0" presId="urn:microsoft.com/office/officeart/2005/8/layout/process5"/>
    <dgm:cxn modelId="{181C0F05-0742-4842-89D3-FE28BE24B0A1}" type="presOf" srcId="{9F0A453D-786D-4FC7-B644-85A8FC448458}" destId="{2BA69FB1-8004-4B97-9D63-77785E23F605}" srcOrd="0" destOrd="0" presId="urn:microsoft.com/office/officeart/2005/8/layout/process5"/>
    <dgm:cxn modelId="{F299BFB0-5F36-4AA4-B9FA-CA42F6B11A87}" type="presOf" srcId="{5F5E465B-AA93-41A1-AF40-4EDC3C3D83E7}" destId="{D93505B7-E409-461E-BF33-6B1EC7AB10E1}" srcOrd="0" destOrd="0" presId="urn:microsoft.com/office/officeart/2005/8/layout/process5"/>
    <dgm:cxn modelId="{283A82CA-4652-4071-B167-438C3A025D44}" type="presOf" srcId="{B8313B93-03B0-45DD-9AE0-1BA89C58D11E}" destId="{66D6CD9E-638A-4B97-830A-3837CEEC5AF6}" srcOrd="0" destOrd="0" presId="urn:microsoft.com/office/officeart/2005/8/layout/process5"/>
    <dgm:cxn modelId="{3B0810E4-4129-4235-BA72-FDB45058673A}" type="presOf" srcId="{A467B7ED-E745-4153-9A24-E0A5CF413999}" destId="{323E09FC-4B10-46BB-B0AA-178B76215362}" srcOrd="0" destOrd="0" presId="urn:microsoft.com/office/officeart/2005/8/layout/process5"/>
    <dgm:cxn modelId="{5721D2FD-A3B4-4757-AD49-28B64F607196}" type="presOf" srcId="{0A0FAFD9-A1FB-40C7-97D7-A88450B0C1F1}" destId="{CD98FE63-2B51-4ED4-B37F-E6EF7AD1E1DF}" srcOrd="0" destOrd="0" presId="urn:microsoft.com/office/officeart/2005/8/layout/process5"/>
    <dgm:cxn modelId="{A74EDCB3-68C1-48C5-82CD-EC115234E550}" srcId="{4771CF42-A6D1-4EED-B6AD-0E565D9CB120}" destId="{0A0FAFD9-A1FB-40C7-97D7-A88450B0C1F1}" srcOrd="2" destOrd="0" parTransId="{12848054-AE87-4B1C-9732-E74D9CBF96C5}" sibTransId="{EAC4DFA0-C610-4046-A2D8-7FBA32171910}"/>
    <dgm:cxn modelId="{4CC528D4-CCB2-4B6C-8160-6944C307DA35}" type="presOf" srcId="{8F569767-71BF-4D14-8A3B-F2BAC97ADCA1}" destId="{03A0FDFC-344D-4E80-8FCD-B27083A298D9}" srcOrd="0" destOrd="0" presId="urn:microsoft.com/office/officeart/2005/8/layout/process5"/>
    <dgm:cxn modelId="{385C9ECF-5C86-4DC6-A59E-F35A5338C60D}" type="presOf" srcId="{0582423C-E0C7-4893-B0BF-2466537415F7}" destId="{6200AF1D-B024-4EB4-8DBB-9DC776377917}" srcOrd="1" destOrd="0" presId="urn:microsoft.com/office/officeart/2005/8/layout/process5"/>
    <dgm:cxn modelId="{78C2D1DC-D395-4290-BFF8-1FD283E5C095}" type="presOf" srcId="{0582423C-E0C7-4893-B0BF-2466537415F7}" destId="{D7CDC7E5-8C7D-42A3-83C3-DDDF59C0693F}" srcOrd="0" destOrd="0" presId="urn:microsoft.com/office/officeart/2005/8/layout/process5"/>
    <dgm:cxn modelId="{CCDBD698-337B-4F72-96EC-049DE1A86C4E}" srcId="{4771CF42-A6D1-4EED-B6AD-0E565D9CB120}" destId="{409E28D3-9E31-457B-928A-BBD1D15F3552}" srcOrd="8" destOrd="0" parTransId="{0FFB9292-D235-49F7-BAAC-6CF67E70A715}" sibTransId="{0FBC6879-0301-4FEB-84B0-36072AF4C422}"/>
    <dgm:cxn modelId="{18D0342B-A126-44D4-BEA2-DCC71DAE99B9}" type="presOf" srcId="{A3EE0997-8663-40AC-8468-0FD3B001D43A}" destId="{823F7483-ECDC-4458-8E4B-FC6BE4326730}" srcOrd="1" destOrd="0" presId="urn:microsoft.com/office/officeart/2005/8/layout/process5"/>
    <dgm:cxn modelId="{BD946D26-237B-4E6F-B4A6-CB834266C467}" type="presOf" srcId="{EAC4DFA0-C610-4046-A2D8-7FBA32171910}" destId="{554C0AFF-3263-4E16-A8A3-AEDD8A2CF467}" srcOrd="0" destOrd="0" presId="urn:microsoft.com/office/officeart/2005/8/layout/process5"/>
    <dgm:cxn modelId="{F3EB6355-A55B-46B6-A2C5-C62BB54B244D}" type="presOf" srcId="{ADBC1ABD-C1BB-48CA-B2D7-34A2CF758624}" destId="{C33CA775-2C9A-4CFE-89FE-F8AAD1AC8DCE}" srcOrd="0" destOrd="0" presId="urn:microsoft.com/office/officeart/2005/8/layout/process5"/>
    <dgm:cxn modelId="{C40C36E7-7735-4D01-A417-41E613577AC5}" type="presOf" srcId="{409E28D3-9E31-457B-928A-BBD1D15F3552}" destId="{EF6E6E96-86D8-4052-B51F-CD27E0D673A5}" srcOrd="0" destOrd="0" presId="urn:microsoft.com/office/officeart/2005/8/layout/process5"/>
    <dgm:cxn modelId="{CFE3A1E7-9B9E-421E-A098-AE456EAF5DC7}" type="presOf" srcId="{E63D2458-60AD-4D88-B0D8-D73985BD56A7}" destId="{BA1F425B-1F42-4A65-ABA1-C8CBF686AB06}" srcOrd="0" destOrd="0" presId="urn:microsoft.com/office/officeart/2005/8/layout/process5"/>
    <dgm:cxn modelId="{F7308F52-1B93-4070-8161-0BB9E9834B05}" srcId="{4771CF42-A6D1-4EED-B6AD-0E565D9CB120}" destId="{ADBC1ABD-C1BB-48CA-B2D7-34A2CF758624}" srcOrd="0" destOrd="0" parTransId="{590DCD9C-489A-4397-988E-0B986EBB92E6}" sibTransId="{0582423C-E0C7-4893-B0BF-2466537415F7}"/>
    <dgm:cxn modelId="{42AAB496-63B9-407B-AD8F-D2656E1F8F91}" type="presOf" srcId="{14C6CD3E-D74E-43BC-B234-447296CAEEF5}" destId="{66A7A630-AFAC-4E7F-AAC1-36B3BBE7FCC3}" srcOrd="1" destOrd="0" presId="urn:microsoft.com/office/officeart/2005/8/layout/process5"/>
    <dgm:cxn modelId="{46054B88-E003-4C36-BACD-EABC2FBF1688}" type="presOf" srcId="{B95C420E-8FB8-4C69-BFCB-3344233C15DE}" destId="{35E28B3C-48D5-4F8E-AED0-D1E0D353D240}" srcOrd="1" destOrd="0" presId="urn:microsoft.com/office/officeart/2005/8/layout/process5"/>
    <dgm:cxn modelId="{C36018B2-E5A5-4C1E-B336-EAA55845F623}" srcId="{4771CF42-A6D1-4EED-B6AD-0E565D9CB120}" destId="{9F0A453D-786D-4FC7-B644-85A8FC448458}" srcOrd="4" destOrd="0" parTransId="{9675FE36-5E58-40FC-9B32-ACB7F17DD29D}" sibTransId="{14C6CD3E-D74E-43BC-B234-447296CAEEF5}"/>
    <dgm:cxn modelId="{C259A50F-34BE-427B-B71F-962575B5C237}" type="presOf" srcId="{29A2DB82-1D1E-4DE4-B7FB-5CC5B4D1E486}" destId="{1B2A14BF-7110-4E39-8EFF-3FF2BF946F7C}" srcOrd="1" destOrd="0" presId="urn:microsoft.com/office/officeart/2005/8/layout/process5"/>
    <dgm:cxn modelId="{11BBFD54-3B13-45B5-9FE6-329BE49383FA}" srcId="{4771CF42-A6D1-4EED-B6AD-0E565D9CB120}" destId="{8F569767-71BF-4D14-8A3B-F2BAC97ADCA1}" srcOrd="5" destOrd="0" parTransId="{B78A9C3C-5243-43A5-94B4-92D6BDB876C6}" sibTransId="{B95C420E-8FB8-4C69-BFCB-3344233C15DE}"/>
    <dgm:cxn modelId="{DBC9C48D-F6F9-465A-BFE3-A27298A6034A}" srcId="{4771CF42-A6D1-4EED-B6AD-0E565D9CB120}" destId="{B8313B93-03B0-45DD-9AE0-1BA89C58D11E}" srcOrd="7" destOrd="0" parTransId="{178EE60D-A58F-4934-9DFD-87076E123EBD}" sibTransId="{29A2DB82-1D1E-4DE4-B7FB-5CC5B4D1E486}"/>
    <dgm:cxn modelId="{BFFA6C3C-7FC4-4556-8268-F9A3B8EEFA5A}" srcId="{4771CF42-A6D1-4EED-B6AD-0E565D9CB120}" destId="{224D8253-F2E4-46D4-B2BC-4BF9AED15067}" srcOrd="9" destOrd="0" parTransId="{7F011C0A-D1B6-490C-825A-A9E59280ED2B}" sibTransId="{437CDA1A-5228-4E24-8E42-18C2BF5FA4DB}"/>
    <dgm:cxn modelId="{85E35255-0371-4851-87A3-88A017A19DBC}" srcId="{4771CF42-A6D1-4EED-B6AD-0E565D9CB120}" destId="{C000AC8D-6833-4353-960C-7F6B3448B4FD}" srcOrd="3" destOrd="0" parTransId="{C1020C3E-5DA3-4F17-B5AC-3EBE26C441CF}" sibTransId="{A3EE0997-8663-40AC-8468-0FD3B001D43A}"/>
    <dgm:cxn modelId="{DDC0228A-AD3C-4F2E-B560-990B8E13F846}" type="presParOf" srcId="{B3531495-C7D1-4453-91E2-2CF5EB3257C0}" destId="{C33CA775-2C9A-4CFE-89FE-F8AAD1AC8DCE}" srcOrd="0" destOrd="0" presId="urn:microsoft.com/office/officeart/2005/8/layout/process5"/>
    <dgm:cxn modelId="{262CF310-BD28-4295-ABA9-C7471CBE32E6}" type="presParOf" srcId="{B3531495-C7D1-4453-91E2-2CF5EB3257C0}" destId="{D7CDC7E5-8C7D-42A3-83C3-DDDF59C0693F}" srcOrd="1" destOrd="0" presId="urn:microsoft.com/office/officeart/2005/8/layout/process5"/>
    <dgm:cxn modelId="{9F9200C6-2351-406E-BE55-F1182C4D4900}" type="presParOf" srcId="{D7CDC7E5-8C7D-42A3-83C3-DDDF59C0693F}" destId="{6200AF1D-B024-4EB4-8DBB-9DC776377917}" srcOrd="0" destOrd="0" presId="urn:microsoft.com/office/officeart/2005/8/layout/process5"/>
    <dgm:cxn modelId="{5245D470-5E25-4D07-9DFA-F4CA7D1BC676}" type="presParOf" srcId="{B3531495-C7D1-4453-91E2-2CF5EB3257C0}" destId="{BA1F425B-1F42-4A65-ABA1-C8CBF686AB06}" srcOrd="2" destOrd="0" presId="urn:microsoft.com/office/officeart/2005/8/layout/process5"/>
    <dgm:cxn modelId="{7999852C-C1E6-425B-A3DB-23E54ED88D01}" type="presParOf" srcId="{B3531495-C7D1-4453-91E2-2CF5EB3257C0}" destId="{68866470-7471-4DC6-A28C-A40A13192CFE}" srcOrd="3" destOrd="0" presId="urn:microsoft.com/office/officeart/2005/8/layout/process5"/>
    <dgm:cxn modelId="{EDC6C3AB-6FD8-486E-8FDD-324264FFE604}" type="presParOf" srcId="{68866470-7471-4DC6-A28C-A40A13192CFE}" destId="{F17F250E-1D09-47E9-BCF0-E9E0FC072D57}" srcOrd="0" destOrd="0" presId="urn:microsoft.com/office/officeart/2005/8/layout/process5"/>
    <dgm:cxn modelId="{4EC0EEAC-7C76-488A-A52D-BAC93D8C36D3}" type="presParOf" srcId="{B3531495-C7D1-4453-91E2-2CF5EB3257C0}" destId="{CD98FE63-2B51-4ED4-B37F-E6EF7AD1E1DF}" srcOrd="4" destOrd="0" presId="urn:microsoft.com/office/officeart/2005/8/layout/process5"/>
    <dgm:cxn modelId="{CA309E38-32A6-42DA-AEED-EF4D0E425909}" type="presParOf" srcId="{B3531495-C7D1-4453-91E2-2CF5EB3257C0}" destId="{554C0AFF-3263-4E16-A8A3-AEDD8A2CF467}" srcOrd="5" destOrd="0" presId="urn:microsoft.com/office/officeart/2005/8/layout/process5"/>
    <dgm:cxn modelId="{4714AA4D-6268-47CE-8793-D1AE0E791F79}" type="presParOf" srcId="{554C0AFF-3263-4E16-A8A3-AEDD8A2CF467}" destId="{A5121FE4-7BA2-40C2-9CF5-92BE4DAA8A5A}" srcOrd="0" destOrd="0" presId="urn:microsoft.com/office/officeart/2005/8/layout/process5"/>
    <dgm:cxn modelId="{CA84A867-B645-4698-848F-BC7464A00D8D}" type="presParOf" srcId="{B3531495-C7D1-4453-91E2-2CF5EB3257C0}" destId="{5F772BF6-073F-4E1B-96D1-23740B8A2B7F}" srcOrd="6" destOrd="0" presId="urn:microsoft.com/office/officeart/2005/8/layout/process5"/>
    <dgm:cxn modelId="{17005639-122B-4FE8-8F79-ECB66578E471}" type="presParOf" srcId="{B3531495-C7D1-4453-91E2-2CF5EB3257C0}" destId="{0E1ED0DA-FC57-4509-AD19-840EC8E4EFF1}" srcOrd="7" destOrd="0" presId="urn:microsoft.com/office/officeart/2005/8/layout/process5"/>
    <dgm:cxn modelId="{AB2B1593-7C6C-4665-A000-51129FF5AA06}" type="presParOf" srcId="{0E1ED0DA-FC57-4509-AD19-840EC8E4EFF1}" destId="{823F7483-ECDC-4458-8E4B-FC6BE4326730}" srcOrd="0" destOrd="0" presId="urn:microsoft.com/office/officeart/2005/8/layout/process5"/>
    <dgm:cxn modelId="{127DB8CC-F0B3-41E8-8AC9-EF32FE263850}" type="presParOf" srcId="{B3531495-C7D1-4453-91E2-2CF5EB3257C0}" destId="{2BA69FB1-8004-4B97-9D63-77785E23F605}" srcOrd="8" destOrd="0" presId="urn:microsoft.com/office/officeart/2005/8/layout/process5"/>
    <dgm:cxn modelId="{70FA2D27-0687-47DF-A604-B9867187A58C}" type="presParOf" srcId="{B3531495-C7D1-4453-91E2-2CF5EB3257C0}" destId="{AAEDA5ED-AA27-4DB5-971E-34A0AFE5DF92}" srcOrd="9" destOrd="0" presId="urn:microsoft.com/office/officeart/2005/8/layout/process5"/>
    <dgm:cxn modelId="{FDADFA56-F631-4C9F-BAD0-C0B213A3594D}" type="presParOf" srcId="{AAEDA5ED-AA27-4DB5-971E-34A0AFE5DF92}" destId="{66A7A630-AFAC-4E7F-AAC1-36B3BBE7FCC3}" srcOrd="0" destOrd="0" presId="urn:microsoft.com/office/officeart/2005/8/layout/process5"/>
    <dgm:cxn modelId="{E265109B-2A81-4EC8-AC74-A03457D8A841}" type="presParOf" srcId="{B3531495-C7D1-4453-91E2-2CF5EB3257C0}" destId="{03A0FDFC-344D-4E80-8FCD-B27083A298D9}" srcOrd="10" destOrd="0" presId="urn:microsoft.com/office/officeart/2005/8/layout/process5"/>
    <dgm:cxn modelId="{C946B1A1-262D-4EC1-99BB-B26ED35E8936}" type="presParOf" srcId="{B3531495-C7D1-4453-91E2-2CF5EB3257C0}" destId="{B0E8306C-0D6D-4B8E-9B3C-68DC9029FED1}" srcOrd="11" destOrd="0" presId="urn:microsoft.com/office/officeart/2005/8/layout/process5"/>
    <dgm:cxn modelId="{6A788EF4-F5BD-4634-B189-CD1F0B314EE0}" type="presParOf" srcId="{B0E8306C-0D6D-4B8E-9B3C-68DC9029FED1}" destId="{35E28B3C-48D5-4F8E-AED0-D1E0D353D240}" srcOrd="0" destOrd="0" presId="urn:microsoft.com/office/officeart/2005/8/layout/process5"/>
    <dgm:cxn modelId="{06DF3B91-D18C-4FB8-A763-FEB670ECEE4B}" type="presParOf" srcId="{B3531495-C7D1-4453-91E2-2CF5EB3257C0}" destId="{323E09FC-4B10-46BB-B0AA-178B76215362}" srcOrd="12" destOrd="0" presId="urn:microsoft.com/office/officeart/2005/8/layout/process5"/>
    <dgm:cxn modelId="{4595FF56-1A7F-4371-B4C9-B8ADD8658F5E}" type="presParOf" srcId="{B3531495-C7D1-4453-91E2-2CF5EB3257C0}" destId="{D93505B7-E409-461E-BF33-6B1EC7AB10E1}" srcOrd="13" destOrd="0" presId="urn:microsoft.com/office/officeart/2005/8/layout/process5"/>
    <dgm:cxn modelId="{E3953694-BD2F-4D1E-9E8E-00DCF6CED6CB}" type="presParOf" srcId="{D93505B7-E409-461E-BF33-6B1EC7AB10E1}" destId="{8E663F5E-27CF-46A5-BDCF-3D0EECD63E47}" srcOrd="0" destOrd="0" presId="urn:microsoft.com/office/officeart/2005/8/layout/process5"/>
    <dgm:cxn modelId="{A971A9BA-FBFF-4DEF-ABBD-B12822BDD5D6}" type="presParOf" srcId="{B3531495-C7D1-4453-91E2-2CF5EB3257C0}" destId="{66D6CD9E-638A-4B97-830A-3837CEEC5AF6}" srcOrd="14" destOrd="0" presId="urn:microsoft.com/office/officeart/2005/8/layout/process5"/>
    <dgm:cxn modelId="{A014B21D-3504-4841-A2D5-EDECB8B41D9A}" type="presParOf" srcId="{B3531495-C7D1-4453-91E2-2CF5EB3257C0}" destId="{83A6E223-466F-4507-BF54-FCBD799B8C9B}" srcOrd="15" destOrd="0" presId="urn:microsoft.com/office/officeart/2005/8/layout/process5"/>
    <dgm:cxn modelId="{A8A4392E-2486-489C-8632-C3DEC43A5D13}" type="presParOf" srcId="{83A6E223-466F-4507-BF54-FCBD799B8C9B}" destId="{1B2A14BF-7110-4E39-8EFF-3FF2BF946F7C}" srcOrd="0" destOrd="0" presId="urn:microsoft.com/office/officeart/2005/8/layout/process5"/>
    <dgm:cxn modelId="{5445DD4D-B8A4-4151-9C1B-10CFC9F6B27A}" type="presParOf" srcId="{B3531495-C7D1-4453-91E2-2CF5EB3257C0}" destId="{EF6E6E96-86D8-4052-B51F-CD27E0D673A5}" srcOrd="16" destOrd="0" presId="urn:microsoft.com/office/officeart/2005/8/layout/process5"/>
    <dgm:cxn modelId="{D265039A-C6E2-4379-B318-E995BC32DB21}" type="presParOf" srcId="{B3531495-C7D1-4453-91E2-2CF5EB3257C0}" destId="{398714F9-0290-44FB-AD8E-053513AFE567}" srcOrd="17" destOrd="0" presId="urn:microsoft.com/office/officeart/2005/8/layout/process5"/>
    <dgm:cxn modelId="{6AD99CDD-9783-4B0B-BA4B-8B07D8FB2FA9}" type="presParOf" srcId="{398714F9-0290-44FB-AD8E-053513AFE567}" destId="{777970D4-8773-4398-92CD-C5FD47B5552B}" srcOrd="0" destOrd="0" presId="urn:microsoft.com/office/officeart/2005/8/layout/process5"/>
    <dgm:cxn modelId="{746B8DA6-4380-4304-9054-861C7908E44E}" type="presParOf" srcId="{B3531495-C7D1-4453-91E2-2CF5EB3257C0}" destId="{B4149A9A-F8FA-4E1E-90A8-312577E38779}" srcOrd="1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52AC8FE-F2D0-49F7-A13A-D350503477B7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FCF11B0-5277-44F2-8E11-10A48DE0B193}">
      <dgm:prSet phldrT="[Text]"/>
      <dgm:spPr/>
      <dgm:t>
        <a:bodyPr/>
        <a:lstStyle/>
        <a:p>
          <a:r>
            <a:rPr lang="cs-CZ" dirty="0" smtClean="0"/>
            <a:t>mikroúroveň</a:t>
          </a:r>
          <a:endParaRPr lang="cs-CZ" dirty="0"/>
        </a:p>
      </dgm:t>
    </dgm:pt>
    <dgm:pt modelId="{FA83238F-FAEE-4254-B3AF-9449D97AC934}" type="parTrans" cxnId="{266B00A0-804B-40B7-9352-2AB9E0E6FF4E}">
      <dgm:prSet/>
      <dgm:spPr/>
      <dgm:t>
        <a:bodyPr/>
        <a:lstStyle/>
        <a:p>
          <a:endParaRPr lang="cs-CZ"/>
        </a:p>
      </dgm:t>
    </dgm:pt>
    <dgm:pt modelId="{C0C6DC1D-40A6-4AF4-996A-769C7BCC363F}" type="sibTrans" cxnId="{266B00A0-804B-40B7-9352-2AB9E0E6FF4E}">
      <dgm:prSet/>
      <dgm:spPr/>
      <dgm:t>
        <a:bodyPr/>
        <a:lstStyle/>
        <a:p>
          <a:endParaRPr lang="cs-CZ"/>
        </a:p>
      </dgm:t>
    </dgm:pt>
    <dgm:pt modelId="{FC5A03A8-86D1-4ECD-84CE-67148DA1DA84}">
      <dgm:prSet phldrT="[Text]"/>
      <dgm:spPr/>
      <dgm:t>
        <a:bodyPr/>
        <a:lstStyle/>
        <a:p>
          <a:r>
            <a:rPr lang="cs-CZ" dirty="0" err="1" smtClean="0"/>
            <a:t>mezzoúroveň</a:t>
          </a:r>
          <a:endParaRPr lang="cs-CZ" dirty="0"/>
        </a:p>
      </dgm:t>
    </dgm:pt>
    <dgm:pt modelId="{F15C5084-52F6-4FEB-AC56-27175F2652E5}" type="parTrans" cxnId="{BC272514-66ED-4D12-90A9-333301507A07}">
      <dgm:prSet/>
      <dgm:spPr/>
      <dgm:t>
        <a:bodyPr/>
        <a:lstStyle/>
        <a:p>
          <a:endParaRPr lang="cs-CZ"/>
        </a:p>
      </dgm:t>
    </dgm:pt>
    <dgm:pt modelId="{578DF7BB-8870-4FEC-ABB6-F1AF1DB6DF88}" type="sibTrans" cxnId="{BC272514-66ED-4D12-90A9-333301507A07}">
      <dgm:prSet/>
      <dgm:spPr/>
      <dgm:t>
        <a:bodyPr/>
        <a:lstStyle/>
        <a:p>
          <a:endParaRPr lang="cs-CZ"/>
        </a:p>
      </dgm:t>
    </dgm:pt>
    <dgm:pt modelId="{028AD684-8654-4F32-AED9-CB7CAEC2AF0F}">
      <dgm:prSet phldrT="[Text]"/>
      <dgm:spPr/>
      <dgm:t>
        <a:bodyPr/>
        <a:lstStyle/>
        <a:p>
          <a:r>
            <a:rPr lang="cs-CZ" dirty="0" smtClean="0"/>
            <a:t>makroúroveň</a:t>
          </a:r>
          <a:endParaRPr lang="cs-CZ" dirty="0"/>
        </a:p>
      </dgm:t>
    </dgm:pt>
    <dgm:pt modelId="{8598D53D-68F7-4B82-A156-616181FEBA83}" type="parTrans" cxnId="{93624C5B-3E66-4620-AB32-9FE1CE663DE7}">
      <dgm:prSet/>
      <dgm:spPr/>
      <dgm:t>
        <a:bodyPr/>
        <a:lstStyle/>
        <a:p>
          <a:endParaRPr lang="cs-CZ"/>
        </a:p>
      </dgm:t>
    </dgm:pt>
    <dgm:pt modelId="{8B03BE5F-5F6D-4B78-B9FA-A1EAE815A7D6}" type="sibTrans" cxnId="{93624C5B-3E66-4620-AB32-9FE1CE663DE7}">
      <dgm:prSet/>
      <dgm:spPr/>
      <dgm:t>
        <a:bodyPr/>
        <a:lstStyle/>
        <a:p>
          <a:endParaRPr lang="cs-CZ"/>
        </a:p>
      </dgm:t>
    </dgm:pt>
    <dgm:pt modelId="{82AB3D86-4179-418F-BB37-83545713047E}" type="pres">
      <dgm:prSet presAssocID="{D52AC8FE-F2D0-49F7-A13A-D350503477B7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cs-CZ"/>
        </a:p>
      </dgm:t>
    </dgm:pt>
    <dgm:pt modelId="{65D41EEF-B35E-4A21-B6B2-E09F523FABF4}" type="pres">
      <dgm:prSet presAssocID="{D52AC8FE-F2D0-49F7-A13A-D350503477B7}" presName="pyramid" presStyleLbl="node1" presStyleIdx="0" presStyleCnt="1"/>
      <dgm:spPr/>
    </dgm:pt>
    <dgm:pt modelId="{3C65D13F-84B8-4C4B-8CEA-4864235A9317}" type="pres">
      <dgm:prSet presAssocID="{D52AC8FE-F2D0-49F7-A13A-D350503477B7}" presName="theList" presStyleCnt="0"/>
      <dgm:spPr/>
    </dgm:pt>
    <dgm:pt modelId="{C9D58D62-1585-4445-8B1C-A1D7510B00A9}" type="pres">
      <dgm:prSet presAssocID="{7FCF11B0-5277-44F2-8E11-10A48DE0B193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8327D43-ED27-4A04-9001-C63FCFE4CDAD}" type="pres">
      <dgm:prSet presAssocID="{7FCF11B0-5277-44F2-8E11-10A48DE0B193}" presName="aSpace" presStyleCnt="0"/>
      <dgm:spPr/>
    </dgm:pt>
    <dgm:pt modelId="{B7D29988-D8DC-4A14-A91C-FC580EEC501A}" type="pres">
      <dgm:prSet presAssocID="{FC5A03A8-86D1-4ECD-84CE-67148DA1DA84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08AA412-9193-4632-84BC-DFE95DAA7E06}" type="pres">
      <dgm:prSet presAssocID="{FC5A03A8-86D1-4ECD-84CE-67148DA1DA84}" presName="aSpace" presStyleCnt="0"/>
      <dgm:spPr/>
    </dgm:pt>
    <dgm:pt modelId="{0541E33B-241C-4A59-9F8F-7AE384B85150}" type="pres">
      <dgm:prSet presAssocID="{028AD684-8654-4F32-AED9-CB7CAEC2AF0F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FAE4DCC-232B-493D-A93A-E0D860909B2F}" type="pres">
      <dgm:prSet presAssocID="{028AD684-8654-4F32-AED9-CB7CAEC2AF0F}" presName="aSpace" presStyleCnt="0"/>
      <dgm:spPr/>
    </dgm:pt>
  </dgm:ptLst>
  <dgm:cxnLst>
    <dgm:cxn modelId="{A61DC380-7068-4E48-941A-49305783B57B}" type="presOf" srcId="{FC5A03A8-86D1-4ECD-84CE-67148DA1DA84}" destId="{B7D29988-D8DC-4A14-A91C-FC580EEC501A}" srcOrd="0" destOrd="0" presId="urn:microsoft.com/office/officeart/2005/8/layout/pyramid2"/>
    <dgm:cxn modelId="{85AA755E-E188-45D3-8B84-689B8759F56B}" type="presOf" srcId="{028AD684-8654-4F32-AED9-CB7CAEC2AF0F}" destId="{0541E33B-241C-4A59-9F8F-7AE384B85150}" srcOrd="0" destOrd="0" presId="urn:microsoft.com/office/officeart/2005/8/layout/pyramid2"/>
    <dgm:cxn modelId="{BC272514-66ED-4D12-90A9-333301507A07}" srcId="{D52AC8FE-F2D0-49F7-A13A-D350503477B7}" destId="{FC5A03A8-86D1-4ECD-84CE-67148DA1DA84}" srcOrd="1" destOrd="0" parTransId="{F15C5084-52F6-4FEB-AC56-27175F2652E5}" sibTransId="{578DF7BB-8870-4FEC-ABB6-F1AF1DB6DF88}"/>
    <dgm:cxn modelId="{8E35B6D7-BBAC-4241-80B7-DCB5D53CDA92}" type="presOf" srcId="{7FCF11B0-5277-44F2-8E11-10A48DE0B193}" destId="{C9D58D62-1585-4445-8B1C-A1D7510B00A9}" srcOrd="0" destOrd="0" presId="urn:microsoft.com/office/officeart/2005/8/layout/pyramid2"/>
    <dgm:cxn modelId="{05FDCEA4-365B-450B-B6CC-C426FFAAD42A}" type="presOf" srcId="{D52AC8FE-F2D0-49F7-A13A-D350503477B7}" destId="{82AB3D86-4179-418F-BB37-83545713047E}" srcOrd="0" destOrd="0" presId="urn:microsoft.com/office/officeart/2005/8/layout/pyramid2"/>
    <dgm:cxn modelId="{93624C5B-3E66-4620-AB32-9FE1CE663DE7}" srcId="{D52AC8FE-F2D0-49F7-A13A-D350503477B7}" destId="{028AD684-8654-4F32-AED9-CB7CAEC2AF0F}" srcOrd="2" destOrd="0" parTransId="{8598D53D-68F7-4B82-A156-616181FEBA83}" sibTransId="{8B03BE5F-5F6D-4B78-B9FA-A1EAE815A7D6}"/>
    <dgm:cxn modelId="{266B00A0-804B-40B7-9352-2AB9E0E6FF4E}" srcId="{D52AC8FE-F2D0-49F7-A13A-D350503477B7}" destId="{7FCF11B0-5277-44F2-8E11-10A48DE0B193}" srcOrd="0" destOrd="0" parTransId="{FA83238F-FAEE-4254-B3AF-9449D97AC934}" sibTransId="{C0C6DC1D-40A6-4AF4-996A-769C7BCC363F}"/>
    <dgm:cxn modelId="{3C42AC81-8729-406B-8A8E-99D85C1736EA}" type="presParOf" srcId="{82AB3D86-4179-418F-BB37-83545713047E}" destId="{65D41EEF-B35E-4A21-B6B2-E09F523FABF4}" srcOrd="0" destOrd="0" presId="urn:microsoft.com/office/officeart/2005/8/layout/pyramid2"/>
    <dgm:cxn modelId="{E3341A1A-984D-4543-8D9B-DCCCD5C04459}" type="presParOf" srcId="{82AB3D86-4179-418F-BB37-83545713047E}" destId="{3C65D13F-84B8-4C4B-8CEA-4864235A9317}" srcOrd="1" destOrd="0" presId="urn:microsoft.com/office/officeart/2005/8/layout/pyramid2"/>
    <dgm:cxn modelId="{25F6243B-6B41-42DB-8A99-26F73F71B2E2}" type="presParOf" srcId="{3C65D13F-84B8-4C4B-8CEA-4864235A9317}" destId="{C9D58D62-1585-4445-8B1C-A1D7510B00A9}" srcOrd="0" destOrd="0" presId="urn:microsoft.com/office/officeart/2005/8/layout/pyramid2"/>
    <dgm:cxn modelId="{2F4C229C-539C-4C84-82AF-7594EA868163}" type="presParOf" srcId="{3C65D13F-84B8-4C4B-8CEA-4864235A9317}" destId="{D8327D43-ED27-4A04-9001-C63FCFE4CDAD}" srcOrd="1" destOrd="0" presId="urn:microsoft.com/office/officeart/2005/8/layout/pyramid2"/>
    <dgm:cxn modelId="{ACCE5ECD-D171-49FE-93C9-D3324B332976}" type="presParOf" srcId="{3C65D13F-84B8-4C4B-8CEA-4864235A9317}" destId="{B7D29988-D8DC-4A14-A91C-FC580EEC501A}" srcOrd="2" destOrd="0" presId="urn:microsoft.com/office/officeart/2005/8/layout/pyramid2"/>
    <dgm:cxn modelId="{44E3FD68-2A98-419B-B10C-5D11E65253D5}" type="presParOf" srcId="{3C65D13F-84B8-4C4B-8CEA-4864235A9317}" destId="{208AA412-9193-4632-84BC-DFE95DAA7E06}" srcOrd="3" destOrd="0" presId="urn:microsoft.com/office/officeart/2005/8/layout/pyramid2"/>
    <dgm:cxn modelId="{BDC04E27-3A83-4F1B-A08B-3B46A2842D6B}" type="presParOf" srcId="{3C65D13F-84B8-4C4B-8CEA-4864235A9317}" destId="{0541E33B-241C-4A59-9F8F-7AE384B85150}" srcOrd="4" destOrd="0" presId="urn:microsoft.com/office/officeart/2005/8/layout/pyramid2"/>
    <dgm:cxn modelId="{C1309112-F587-43E7-A0DB-7DDED2B4E7A3}" type="presParOf" srcId="{3C65D13F-84B8-4C4B-8CEA-4864235A9317}" destId="{6FAE4DCC-232B-493D-A93A-E0D860909B2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602CE00-1534-49B6-96D6-C7A83207073B}" type="doc">
      <dgm:prSet loTypeId="urn:microsoft.com/office/officeart/2005/8/layout/venn1" loCatId="relationship" qsTypeId="urn:microsoft.com/office/officeart/2005/8/quickstyle/simple1" qsCatId="simple" csTypeId="urn:microsoft.com/office/officeart/2005/8/colors/colorful2" csCatId="colorful" phldr="1"/>
      <dgm:spPr/>
    </dgm:pt>
    <dgm:pt modelId="{4B439918-26AC-4870-AC94-F9DDD122A773}">
      <dgm:prSet phldrT="[Text]"/>
      <dgm:spPr/>
      <dgm:t>
        <a:bodyPr/>
        <a:lstStyle/>
        <a:p>
          <a:r>
            <a:rPr lang="cs-CZ" dirty="0" smtClean="0"/>
            <a:t>TECHNICKÉ</a:t>
          </a:r>
          <a:endParaRPr lang="cs-CZ" dirty="0"/>
        </a:p>
      </dgm:t>
    </dgm:pt>
    <dgm:pt modelId="{EAD1BF39-B302-48C1-98BF-DCA87441C200}" type="parTrans" cxnId="{0634F5BF-D70A-4BDA-B927-96EA92B1B242}">
      <dgm:prSet/>
      <dgm:spPr/>
      <dgm:t>
        <a:bodyPr/>
        <a:lstStyle/>
        <a:p>
          <a:endParaRPr lang="cs-CZ"/>
        </a:p>
      </dgm:t>
    </dgm:pt>
    <dgm:pt modelId="{0F2A4782-7978-4932-BF82-6E3CED939297}" type="sibTrans" cxnId="{0634F5BF-D70A-4BDA-B927-96EA92B1B242}">
      <dgm:prSet/>
      <dgm:spPr/>
      <dgm:t>
        <a:bodyPr/>
        <a:lstStyle/>
        <a:p>
          <a:endParaRPr lang="cs-CZ"/>
        </a:p>
      </dgm:t>
    </dgm:pt>
    <dgm:pt modelId="{A80E157D-036B-4209-B309-EABDE024F0A3}">
      <dgm:prSet phldrT="[Text]"/>
      <dgm:spPr/>
      <dgm:t>
        <a:bodyPr/>
        <a:lstStyle/>
        <a:p>
          <a:r>
            <a:rPr lang="cs-CZ" dirty="0" smtClean="0"/>
            <a:t>KONTEXTOVÉ</a:t>
          </a:r>
          <a:endParaRPr lang="cs-CZ" dirty="0"/>
        </a:p>
      </dgm:t>
    </dgm:pt>
    <dgm:pt modelId="{D6906F33-6B2E-4832-889E-79971D2DAA56}" type="parTrans" cxnId="{6FFB94CA-0EF4-4226-9C51-22F737AE0EDE}">
      <dgm:prSet/>
      <dgm:spPr/>
      <dgm:t>
        <a:bodyPr/>
        <a:lstStyle/>
        <a:p>
          <a:endParaRPr lang="cs-CZ"/>
        </a:p>
      </dgm:t>
    </dgm:pt>
    <dgm:pt modelId="{E60B13B3-9FB0-472C-A01F-D40A0907191C}" type="sibTrans" cxnId="{6FFB94CA-0EF4-4226-9C51-22F737AE0EDE}">
      <dgm:prSet/>
      <dgm:spPr/>
      <dgm:t>
        <a:bodyPr/>
        <a:lstStyle/>
        <a:p>
          <a:endParaRPr lang="cs-CZ"/>
        </a:p>
      </dgm:t>
    </dgm:pt>
    <dgm:pt modelId="{63A4598F-2923-4B70-AA0B-2CDF2FC89D49}">
      <dgm:prSet phldrT="[Text]"/>
      <dgm:spPr/>
      <dgm:t>
        <a:bodyPr/>
        <a:lstStyle/>
        <a:p>
          <a:r>
            <a:rPr lang="cs-CZ" dirty="0" smtClean="0"/>
            <a:t>BEHAVIORÁLNÍ</a:t>
          </a:r>
          <a:endParaRPr lang="cs-CZ" dirty="0"/>
        </a:p>
      </dgm:t>
    </dgm:pt>
    <dgm:pt modelId="{E5AA0C9B-A612-41B0-AE47-F41A24228F96}" type="parTrans" cxnId="{91F1C31C-A9E8-4312-B353-2CDAFC00DB1E}">
      <dgm:prSet/>
      <dgm:spPr/>
      <dgm:t>
        <a:bodyPr/>
        <a:lstStyle/>
        <a:p>
          <a:endParaRPr lang="cs-CZ"/>
        </a:p>
      </dgm:t>
    </dgm:pt>
    <dgm:pt modelId="{F7DBA717-6620-467E-8265-7350667E6B30}" type="sibTrans" cxnId="{91F1C31C-A9E8-4312-B353-2CDAFC00DB1E}">
      <dgm:prSet/>
      <dgm:spPr/>
      <dgm:t>
        <a:bodyPr/>
        <a:lstStyle/>
        <a:p>
          <a:endParaRPr lang="cs-CZ"/>
        </a:p>
      </dgm:t>
    </dgm:pt>
    <dgm:pt modelId="{14CFD5CC-C4FC-46C3-8A5C-19771F3076D0}" type="pres">
      <dgm:prSet presAssocID="{2602CE00-1534-49B6-96D6-C7A83207073B}" presName="compositeShape" presStyleCnt="0">
        <dgm:presLayoutVars>
          <dgm:chMax val="7"/>
          <dgm:dir/>
          <dgm:resizeHandles val="exact"/>
        </dgm:presLayoutVars>
      </dgm:prSet>
      <dgm:spPr/>
    </dgm:pt>
    <dgm:pt modelId="{8D216A05-5A16-495F-B123-BB41A1C23F45}" type="pres">
      <dgm:prSet presAssocID="{4B439918-26AC-4870-AC94-F9DDD122A773}" presName="circ1" presStyleLbl="vennNode1" presStyleIdx="0" presStyleCnt="3"/>
      <dgm:spPr/>
      <dgm:t>
        <a:bodyPr/>
        <a:lstStyle/>
        <a:p>
          <a:endParaRPr lang="cs-CZ"/>
        </a:p>
      </dgm:t>
    </dgm:pt>
    <dgm:pt modelId="{5294F0D1-9919-40C0-94EA-4AA61871F853}" type="pres">
      <dgm:prSet presAssocID="{4B439918-26AC-4870-AC94-F9DDD122A77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C0CA984-6D04-477B-BCD1-FAEB3039D84C}" type="pres">
      <dgm:prSet presAssocID="{A80E157D-036B-4209-B309-EABDE024F0A3}" presName="circ2" presStyleLbl="vennNode1" presStyleIdx="1" presStyleCnt="3"/>
      <dgm:spPr/>
      <dgm:t>
        <a:bodyPr/>
        <a:lstStyle/>
        <a:p>
          <a:endParaRPr lang="cs-CZ"/>
        </a:p>
      </dgm:t>
    </dgm:pt>
    <dgm:pt modelId="{3AF58B82-D49F-4573-87FE-768F359CE34F}" type="pres">
      <dgm:prSet presAssocID="{A80E157D-036B-4209-B309-EABDE024F0A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5E8835E-242F-4F97-83DF-D3768BC4F4BF}" type="pres">
      <dgm:prSet presAssocID="{63A4598F-2923-4B70-AA0B-2CDF2FC89D49}" presName="circ3" presStyleLbl="vennNode1" presStyleIdx="2" presStyleCnt="3"/>
      <dgm:spPr/>
      <dgm:t>
        <a:bodyPr/>
        <a:lstStyle/>
        <a:p>
          <a:endParaRPr lang="cs-CZ"/>
        </a:p>
      </dgm:t>
    </dgm:pt>
    <dgm:pt modelId="{AB2DD6CC-ECF5-4142-A56A-38AA7D3BA888}" type="pres">
      <dgm:prSet presAssocID="{63A4598F-2923-4B70-AA0B-2CDF2FC89D4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1F1C31C-A9E8-4312-B353-2CDAFC00DB1E}" srcId="{2602CE00-1534-49B6-96D6-C7A83207073B}" destId="{63A4598F-2923-4B70-AA0B-2CDF2FC89D49}" srcOrd="2" destOrd="0" parTransId="{E5AA0C9B-A612-41B0-AE47-F41A24228F96}" sibTransId="{F7DBA717-6620-467E-8265-7350667E6B30}"/>
    <dgm:cxn modelId="{FF0E4D7F-45C7-4F03-B463-89FD4DE1A684}" type="presOf" srcId="{A80E157D-036B-4209-B309-EABDE024F0A3}" destId="{EC0CA984-6D04-477B-BCD1-FAEB3039D84C}" srcOrd="0" destOrd="0" presId="urn:microsoft.com/office/officeart/2005/8/layout/venn1"/>
    <dgm:cxn modelId="{F5D26BE5-19F9-4B17-9643-6FAD9EA16E4F}" type="presOf" srcId="{A80E157D-036B-4209-B309-EABDE024F0A3}" destId="{3AF58B82-D49F-4573-87FE-768F359CE34F}" srcOrd="1" destOrd="0" presId="urn:microsoft.com/office/officeart/2005/8/layout/venn1"/>
    <dgm:cxn modelId="{EB71179B-6436-4DFF-A1CE-A2C391FF7FC0}" type="presOf" srcId="{4B439918-26AC-4870-AC94-F9DDD122A773}" destId="{5294F0D1-9919-40C0-94EA-4AA61871F853}" srcOrd="1" destOrd="0" presId="urn:microsoft.com/office/officeart/2005/8/layout/venn1"/>
    <dgm:cxn modelId="{6FFB94CA-0EF4-4226-9C51-22F737AE0EDE}" srcId="{2602CE00-1534-49B6-96D6-C7A83207073B}" destId="{A80E157D-036B-4209-B309-EABDE024F0A3}" srcOrd="1" destOrd="0" parTransId="{D6906F33-6B2E-4832-889E-79971D2DAA56}" sibTransId="{E60B13B3-9FB0-472C-A01F-D40A0907191C}"/>
    <dgm:cxn modelId="{721B0A20-1F8F-4638-8BF9-37732CC4156F}" type="presOf" srcId="{4B439918-26AC-4870-AC94-F9DDD122A773}" destId="{8D216A05-5A16-495F-B123-BB41A1C23F45}" srcOrd="0" destOrd="0" presId="urn:microsoft.com/office/officeart/2005/8/layout/venn1"/>
    <dgm:cxn modelId="{17568D14-BD74-4804-A1A4-1813E7698468}" type="presOf" srcId="{63A4598F-2923-4B70-AA0B-2CDF2FC89D49}" destId="{AB2DD6CC-ECF5-4142-A56A-38AA7D3BA888}" srcOrd="1" destOrd="0" presId="urn:microsoft.com/office/officeart/2005/8/layout/venn1"/>
    <dgm:cxn modelId="{0634F5BF-D70A-4BDA-B927-96EA92B1B242}" srcId="{2602CE00-1534-49B6-96D6-C7A83207073B}" destId="{4B439918-26AC-4870-AC94-F9DDD122A773}" srcOrd="0" destOrd="0" parTransId="{EAD1BF39-B302-48C1-98BF-DCA87441C200}" sibTransId="{0F2A4782-7978-4932-BF82-6E3CED939297}"/>
    <dgm:cxn modelId="{1C1ADC4F-1BC6-4F56-ADC4-3C37E97D53D7}" type="presOf" srcId="{63A4598F-2923-4B70-AA0B-2CDF2FC89D49}" destId="{15E8835E-242F-4F97-83DF-D3768BC4F4BF}" srcOrd="0" destOrd="0" presId="urn:microsoft.com/office/officeart/2005/8/layout/venn1"/>
    <dgm:cxn modelId="{771DE14E-5CB2-4E22-BAEF-E19872B1515E}" type="presOf" srcId="{2602CE00-1534-49B6-96D6-C7A83207073B}" destId="{14CFD5CC-C4FC-46C3-8A5C-19771F3076D0}" srcOrd="0" destOrd="0" presId="urn:microsoft.com/office/officeart/2005/8/layout/venn1"/>
    <dgm:cxn modelId="{1C936118-4605-4A51-875B-5F40F499AB80}" type="presParOf" srcId="{14CFD5CC-C4FC-46C3-8A5C-19771F3076D0}" destId="{8D216A05-5A16-495F-B123-BB41A1C23F45}" srcOrd="0" destOrd="0" presId="urn:microsoft.com/office/officeart/2005/8/layout/venn1"/>
    <dgm:cxn modelId="{593A8607-510A-4EE8-ACFE-419350F1E9B2}" type="presParOf" srcId="{14CFD5CC-C4FC-46C3-8A5C-19771F3076D0}" destId="{5294F0D1-9919-40C0-94EA-4AA61871F853}" srcOrd="1" destOrd="0" presId="urn:microsoft.com/office/officeart/2005/8/layout/venn1"/>
    <dgm:cxn modelId="{7C52D190-A0CD-4645-81CD-7CF5B03DCC2C}" type="presParOf" srcId="{14CFD5CC-C4FC-46C3-8A5C-19771F3076D0}" destId="{EC0CA984-6D04-477B-BCD1-FAEB3039D84C}" srcOrd="2" destOrd="0" presId="urn:microsoft.com/office/officeart/2005/8/layout/venn1"/>
    <dgm:cxn modelId="{C71A3D5F-4FFB-4D79-8117-E6B1381D8585}" type="presParOf" srcId="{14CFD5CC-C4FC-46C3-8A5C-19771F3076D0}" destId="{3AF58B82-D49F-4573-87FE-768F359CE34F}" srcOrd="3" destOrd="0" presId="urn:microsoft.com/office/officeart/2005/8/layout/venn1"/>
    <dgm:cxn modelId="{9A2400AB-D74D-4861-B31B-38DA7039EC1A}" type="presParOf" srcId="{14CFD5CC-C4FC-46C3-8A5C-19771F3076D0}" destId="{15E8835E-242F-4F97-83DF-D3768BC4F4BF}" srcOrd="4" destOrd="0" presId="urn:microsoft.com/office/officeart/2005/8/layout/venn1"/>
    <dgm:cxn modelId="{01B96397-D304-4011-AA76-545F95FED8FF}" type="presParOf" srcId="{14CFD5CC-C4FC-46C3-8A5C-19771F3076D0}" destId="{AB2DD6CC-ECF5-4142-A56A-38AA7D3BA88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7C6A58-4C56-46C0-9102-AE7EE328B9BC}">
      <dsp:nvSpPr>
        <dsp:cNvPr id="0" name=""/>
        <dsp:cNvSpPr/>
      </dsp:nvSpPr>
      <dsp:spPr>
        <a:xfrm>
          <a:off x="0" y="0"/>
          <a:ext cx="940377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C6B374-F2B3-4FB4-B22C-E103C6207DB6}">
      <dsp:nvSpPr>
        <dsp:cNvPr id="0" name=""/>
        <dsp:cNvSpPr/>
      </dsp:nvSpPr>
      <dsp:spPr>
        <a:xfrm>
          <a:off x="0" y="0"/>
          <a:ext cx="1880754" cy="4821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500" kern="1200" dirty="0"/>
        </a:p>
      </dsp:txBody>
      <dsp:txXfrm>
        <a:off x="0" y="0"/>
        <a:ext cx="1880754" cy="4821382"/>
      </dsp:txXfrm>
    </dsp:sp>
    <dsp:sp modelId="{5B2B2C56-15FD-4CFE-A16A-5D3C9AE54BB2}">
      <dsp:nvSpPr>
        <dsp:cNvPr id="0" name=""/>
        <dsp:cNvSpPr/>
      </dsp:nvSpPr>
      <dsp:spPr>
        <a:xfrm>
          <a:off x="2021810" y="15243"/>
          <a:ext cx="7381960" cy="304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VŮDCOVSTVÍ</a:t>
          </a:r>
          <a:endParaRPr lang="cs-CZ" sz="1500" kern="1200" dirty="0"/>
        </a:p>
      </dsp:txBody>
      <dsp:txXfrm>
        <a:off x="2021810" y="15243"/>
        <a:ext cx="7381960" cy="304867"/>
      </dsp:txXfrm>
    </dsp:sp>
    <dsp:sp modelId="{F215031D-DBA3-4EB0-B008-4B3968FB0BB5}">
      <dsp:nvSpPr>
        <dsp:cNvPr id="0" name=""/>
        <dsp:cNvSpPr/>
      </dsp:nvSpPr>
      <dsp:spPr>
        <a:xfrm>
          <a:off x="1880754" y="320111"/>
          <a:ext cx="75230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68CB08-9D39-4C58-B935-FCF49DB719B7}">
      <dsp:nvSpPr>
        <dsp:cNvPr id="0" name=""/>
        <dsp:cNvSpPr/>
      </dsp:nvSpPr>
      <dsp:spPr>
        <a:xfrm>
          <a:off x="2021810" y="335354"/>
          <a:ext cx="7381960" cy="304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ZAINTERESOVANOST A MOTIVACE</a:t>
          </a:r>
          <a:endParaRPr lang="cs-CZ" sz="1500" kern="1200" dirty="0"/>
        </a:p>
      </dsp:txBody>
      <dsp:txXfrm>
        <a:off x="2021810" y="335354"/>
        <a:ext cx="7381960" cy="304867"/>
      </dsp:txXfrm>
    </dsp:sp>
    <dsp:sp modelId="{91BB5858-335B-420B-B7EA-DDCBFC5E6A3E}">
      <dsp:nvSpPr>
        <dsp:cNvPr id="0" name=""/>
        <dsp:cNvSpPr/>
      </dsp:nvSpPr>
      <dsp:spPr>
        <a:xfrm>
          <a:off x="1880754" y="640222"/>
          <a:ext cx="75230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E3D002-84ED-4F91-AA5C-D67B1ED73292}">
      <dsp:nvSpPr>
        <dsp:cNvPr id="0" name=""/>
        <dsp:cNvSpPr/>
      </dsp:nvSpPr>
      <dsp:spPr>
        <a:xfrm>
          <a:off x="2021810" y="655465"/>
          <a:ext cx="7381960" cy="304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SEBEKONTROLA</a:t>
          </a:r>
          <a:endParaRPr lang="cs-CZ" sz="1500" kern="1200" dirty="0"/>
        </a:p>
      </dsp:txBody>
      <dsp:txXfrm>
        <a:off x="2021810" y="655465"/>
        <a:ext cx="7381960" cy="304867"/>
      </dsp:txXfrm>
    </dsp:sp>
    <dsp:sp modelId="{37CAE4D4-9E4D-4F69-BC85-B4CAED3058E7}">
      <dsp:nvSpPr>
        <dsp:cNvPr id="0" name=""/>
        <dsp:cNvSpPr/>
      </dsp:nvSpPr>
      <dsp:spPr>
        <a:xfrm>
          <a:off x="1880754" y="960333"/>
          <a:ext cx="75230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CCE3F-CE20-4FA3-A97A-C6F1C0B64704}">
      <dsp:nvSpPr>
        <dsp:cNvPr id="0" name=""/>
        <dsp:cNvSpPr/>
      </dsp:nvSpPr>
      <dsp:spPr>
        <a:xfrm>
          <a:off x="2021810" y="975576"/>
          <a:ext cx="7381960" cy="304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ASERTIVITA</a:t>
          </a:r>
          <a:endParaRPr lang="cs-CZ" sz="1500" kern="1200" dirty="0"/>
        </a:p>
      </dsp:txBody>
      <dsp:txXfrm>
        <a:off x="2021810" y="975576"/>
        <a:ext cx="7381960" cy="304867"/>
      </dsp:txXfrm>
    </dsp:sp>
    <dsp:sp modelId="{3E93858E-25AC-4F70-B23D-389F47A1B655}">
      <dsp:nvSpPr>
        <dsp:cNvPr id="0" name=""/>
        <dsp:cNvSpPr/>
      </dsp:nvSpPr>
      <dsp:spPr>
        <a:xfrm>
          <a:off x="1880754" y="1280444"/>
          <a:ext cx="75230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207FA1-F32A-41E1-B231-558092818082}">
      <dsp:nvSpPr>
        <dsp:cNvPr id="0" name=""/>
        <dsp:cNvSpPr/>
      </dsp:nvSpPr>
      <dsp:spPr>
        <a:xfrm>
          <a:off x="2021810" y="1295687"/>
          <a:ext cx="7381960" cy="304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UVOLNĚNÍ</a:t>
          </a:r>
          <a:endParaRPr lang="cs-CZ" sz="1500" kern="1200" dirty="0"/>
        </a:p>
      </dsp:txBody>
      <dsp:txXfrm>
        <a:off x="2021810" y="1295687"/>
        <a:ext cx="7381960" cy="304867"/>
      </dsp:txXfrm>
    </dsp:sp>
    <dsp:sp modelId="{FF211975-A36A-43FE-819C-06BE2B863657}">
      <dsp:nvSpPr>
        <dsp:cNvPr id="0" name=""/>
        <dsp:cNvSpPr/>
      </dsp:nvSpPr>
      <dsp:spPr>
        <a:xfrm>
          <a:off x="1880754" y="1600555"/>
          <a:ext cx="75230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7C1DBD-8E18-4468-958B-8D4AD717E5C3}">
      <dsp:nvSpPr>
        <dsp:cNvPr id="0" name=""/>
        <dsp:cNvSpPr/>
      </dsp:nvSpPr>
      <dsp:spPr>
        <a:xfrm>
          <a:off x="2021810" y="1615798"/>
          <a:ext cx="7381960" cy="304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OTEVŘENOST</a:t>
          </a:r>
          <a:endParaRPr lang="cs-CZ" sz="1500" kern="1200" dirty="0"/>
        </a:p>
      </dsp:txBody>
      <dsp:txXfrm>
        <a:off x="2021810" y="1615798"/>
        <a:ext cx="7381960" cy="304867"/>
      </dsp:txXfrm>
    </dsp:sp>
    <dsp:sp modelId="{6EA8CD72-FDFE-4111-9B0A-653A105D7755}">
      <dsp:nvSpPr>
        <dsp:cNvPr id="0" name=""/>
        <dsp:cNvSpPr/>
      </dsp:nvSpPr>
      <dsp:spPr>
        <a:xfrm>
          <a:off x="1880754" y="1920666"/>
          <a:ext cx="75230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5253FB-678E-450A-8201-1822E1E4C469}">
      <dsp:nvSpPr>
        <dsp:cNvPr id="0" name=""/>
        <dsp:cNvSpPr/>
      </dsp:nvSpPr>
      <dsp:spPr>
        <a:xfrm>
          <a:off x="2021810" y="1935909"/>
          <a:ext cx="7381960" cy="304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KREATIVITA</a:t>
          </a:r>
          <a:endParaRPr lang="cs-CZ" sz="1500" kern="1200" dirty="0"/>
        </a:p>
      </dsp:txBody>
      <dsp:txXfrm>
        <a:off x="2021810" y="1935909"/>
        <a:ext cx="7381960" cy="304867"/>
      </dsp:txXfrm>
    </dsp:sp>
    <dsp:sp modelId="{B694B424-979D-4A14-B9F9-F23BB411C391}">
      <dsp:nvSpPr>
        <dsp:cNvPr id="0" name=""/>
        <dsp:cNvSpPr/>
      </dsp:nvSpPr>
      <dsp:spPr>
        <a:xfrm>
          <a:off x="1880754" y="2240777"/>
          <a:ext cx="75230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BECBDC-3CDF-47EA-BD6A-99A627057D46}">
      <dsp:nvSpPr>
        <dsp:cNvPr id="0" name=""/>
        <dsp:cNvSpPr/>
      </dsp:nvSpPr>
      <dsp:spPr>
        <a:xfrm>
          <a:off x="2021810" y="2256020"/>
          <a:ext cx="7381960" cy="304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ORIENTACE NA VÝSLEDKY</a:t>
          </a:r>
          <a:endParaRPr lang="cs-CZ" sz="1500" kern="1200" dirty="0"/>
        </a:p>
      </dsp:txBody>
      <dsp:txXfrm>
        <a:off x="2021810" y="2256020"/>
        <a:ext cx="7381960" cy="304867"/>
      </dsp:txXfrm>
    </dsp:sp>
    <dsp:sp modelId="{881A39B6-1D3D-4DEE-8B51-59D0D10B9A62}">
      <dsp:nvSpPr>
        <dsp:cNvPr id="0" name=""/>
        <dsp:cNvSpPr/>
      </dsp:nvSpPr>
      <dsp:spPr>
        <a:xfrm>
          <a:off x="1880754" y="2560888"/>
          <a:ext cx="75230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45A410-F880-4845-A550-09823C8A65FE}">
      <dsp:nvSpPr>
        <dsp:cNvPr id="0" name=""/>
        <dsp:cNvSpPr/>
      </dsp:nvSpPr>
      <dsp:spPr>
        <a:xfrm>
          <a:off x="2021810" y="2576131"/>
          <a:ext cx="7381960" cy="304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VÝKONNOST</a:t>
          </a:r>
          <a:endParaRPr lang="cs-CZ" sz="1500" kern="1200" dirty="0"/>
        </a:p>
      </dsp:txBody>
      <dsp:txXfrm>
        <a:off x="2021810" y="2576131"/>
        <a:ext cx="7381960" cy="304867"/>
      </dsp:txXfrm>
    </dsp:sp>
    <dsp:sp modelId="{2836FDFE-66EA-4746-AAA6-3456ABF0539E}">
      <dsp:nvSpPr>
        <dsp:cNvPr id="0" name=""/>
        <dsp:cNvSpPr/>
      </dsp:nvSpPr>
      <dsp:spPr>
        <a:xfrm>
          <a:off x="1880754" y="2880999"/>
          <a:ext cx="75230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A0F844-90E7-47A6-BEEE-9F9CAEE106FB}">
      <dsp:nvSpPr>
        <dsp:cNvPr id="0" name=""/>
        <dsp:cNvSpPr/>
      </dsp:nvSpPr>
      <dsp:spPr>
        <a:xfrm>
          <a:off x="2021810" y="2896242"/>
          <a:ext cx="7381960" cy="304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DISKUSE</a:t>
          </a:r>
          <a:endParaRPr lang="cs-CZ" sz="1500" kern="1200" dirty="0"/>
        </a:p>
      </dsp:txBody>
      <dsp:txXfrm>
        <a:off x="2021810" y="2896242"/>
        <a:ext cx="7381960" cy="304867"/>
      </dsp:txXfrm>
    </dsp:sp>
    <dsp:sp modelId="{F7EF27F5-39C6-43E6-9AC8-9E01646E89A8}">
      <dsp:nvSpPr>
        <dsp:cNvPr id="0" name=""/>
        <dsp:cNvSpPr/>
      </dsp:nvSpPr>
      <dsp:spPr>
        <a:xfrm>
          <a:off x="1880754" y="3201110"/>
          <a:ext cx="75230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F47855-8AA5-4CDD-A75B-8719A019E054}">
      <dsp:nvSpPr>
        <dsp:cNvPr id="0" name=""/>
        <dsp:cNvSpPr/>
      </dsp:nvSpPr>
      <dsp:spPr>
        <a:xfrm>
          <a:off x="2021810" y="3216353"/>
          <a:ext cx="7381960" cy="304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VYJEDNÁVÁNÍ</a:t>
          </a:r>
          <a:endParaRPr lang="cs-CZ" sz="1500" kern="1200" dirty="0"/>
        </a:p>
      </dsp:txBody>
      <dsp:txXfrm>
        <a:off x="2021810" y="3216353"/>
        <a:ext cx="7381960" cy="304867"/>
      </dsp:txXfrm>
    </dsp:sp>
    <dsp:sp modelId="{CFD76B49-A12A-4A65-8DDA-BC9819702B1E}">
      <dsp:nvSpPr>
        <dsp:cNvPr id="0" name=""/>
        <dsp:cNvSpPr/>
      </dsp:nvSpPr>
      <dsp:spPr>
        <a:xfrm>
          <a:off x="1880754" y="3521221"/>
          <a:ext cx="75230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26BA69-3C62-41D9-8005-DF24CD7A9A4F}">
      <dsp:nvSpPr>
        <dsp:cNvPr id="0" name=""/>
        <dsp:cNvSpPr/>
      </dsp:nvSpPr>
      <dsp:spPr>
        <a:xfrm>
          <a:off x="2021810" y="3536464"/>
          <a:ext cx="7381960" cy="304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KONFLIKTY A KRIZE</a:t>
          </a:r>
          <a:endParaRPr lang="cs-CZ" sz="1500" kern="1200" dirty="0"/>
        </a:p>
      </dsp:txBody>
      <dsp:txXfrm>
        <a:off x="2021810" y="3536464"/>
        <a:ext cx="7381960" cy="304867"/>
      </dsp:txXfrm>
    </dsp:sp>
    <dsp:sp modelId="{11FB7979-7727-4C5E-9565-1C7926A2AE0C}">
      <dsp:nvSpPr>
        <dsp:cNvPr id="0" name=""/>
        <dsp:cNvSpPr/>
      </dsp:nvSpPr>
      <dsp:spPr>
        <a:xfrm>
          <a:off x="1880754" y="3841332"/>
          <a:ext cx="75230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C4CBA3-871E-4BA5-B74C-9B844810D2F7}">
      <dsp:nvSpPr>
        <dsp:cNvPr id="0" name=""/>
        <dsp:cNvSpPr/>
      </dsp:nvSpPr>
      <dsp:spPr>
        <a:xfrm>
          <a:off x="2021810" y="3856575"/>
          <a:ext cx="7381960" cy="304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SPOLEHLIVOST</a:t>
          </a:r>
          <a:endParaRPr lang="cs-CZ" sz="1500" kern="1200" dirty="0"/>
        </a:p>
      </dsp:txBody>
      <dsp:txXfrm>
        <a:off x="2021810" y="3856575"/>
        <a:ext cx="7381960" cy="304867"/>
      </dsp:txXfrm>
    </dsp:sp>
    <dsp:sp modelId="{087434C2-F492-4AD8-91D5-3AF5A236521B}">
      <dsp:nvSpPr>
        <dsp:cNvPr id="0" name=""/>
        <dsp:cNvSpPr/>
      </dsp:nvSpPr>
      <dsp:spPr>
        <a:xfrm>
          <a:off x="1880754" y="4161443"/>
          <a:ext cx="75230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B0BEBD-D914-4AE4-BACE-810CB3953A46}">
      <dsp:nvSpPr>
        <dsp:cNvPr id="0" name=""/>
        <dsp:cNvSpPr/>
      </dsp:nvSpPr>
      <dsp:spPr>
        <a:xfrm>
          <a:off x="2021810" y="4176686"/>
          <a:ext cx="7381960" cy="304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POROZUMĚNÍ HODNOTÁM</a:t>
          </a:r>
          <a:endParaRPr lang="cs-CZ" sz="1500" kern="1200" dirty="0"/>
        </a:p>
      </dsp:txBody>
      <dsp:txXfrm>
        <a:off x="2021810" y="4176686"/>
        <a:ext cx="7381960" cy="304867"/>
      </dsp:txXfrm>
    </dsp:sp>
    <dsp:sp modelId="{61D4628F-4ADC-46C4-98A6-BEF1882B0D1B}">
      <dsp:nvSpPr>
        <dsp:cNvPr id="0" name=""/>
        <dsp:cNvSpPr/>
      </dsp:nvSpPr>
      <dsp:spPr>
        <a:xfrm>
          <a:off x="1880754" y="4481554"/>
          <a:ext cx="75230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566ACE-3A26-43A7-AB04-B49C6172EAEB}">
      <dsp:nvSpPr>
        <dsp:cNvPr id="0" name=""/>
        <dsp:cNvSpPr/>
      </dsp:nvSpPr>
      <dsp:spPr>
        <a:xfrm>
          <a:off x="2021810" y="4496797"/>
          <a:ext cx="7381960" cy="304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ETIKA</a:t>
          </a:r>
          <a:endParaRPr lang="cs-CZ" sz="1500" kern="1200" dirty="0"/>
        </a:p>
      </dsp:txBody>
      <dsp:txXfrm>
        <a:off x="2021810" y="4496797"/>
        <a:ext cx="7381960" cy="304867"/>
      </dsp:txXfrm>
    </dsp:sp>
    <dsp:sp modelId="{AA049C96-8061-4728-9BCC-09E3C9904BC5}">
      <dsp:nvSpPr>
        <dsp:cNvPr id="0" name=""/>
        <dsp:cNvSpPr/>
      </dsp:nvSpPr>
      <dsp:spPr>
        <a:xfrm>
          <a:off x="1880754" y="4801665"/>
          <a:ext cx="75230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66D17C-54EA-4C88-A396-FFC80EF782C2}">
      <dsp:nvSpPr>
        <dsp:cNvPr id="0" name=""/>
        <dsp:cNvSpPr/>
      </dsp:nvSpPr>
      <dsp:spPr>
        <a:xfrm>
          <a:off x="184226" y="0"/>
          <a:ext cx="4814263" cy="8241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err="1" smtClean="0"/>
            <a:t>sociálněpsychologické</a:t>
          </a:r>
          <a:r>
            <a:rPr lang="cs-CZ" sz="2000" b="1" kern="1200" dirty="0" smtClean="0"/>
            <a:t> východisko</a:t>
          </a:r>
          <a:endParaRPr lang="cs-CZ" sz="2000" b="1" kern="1200" dirty="0"/>
        </a:p>
      </dsp:txBody>
      <dsp:txXfrm>
        <a:off x="208365" y="24139"/>
        <a:ext cx="3812970" cy="775888"/>
      </dsp:txXfrm>
    </dsp:sp>
    <dsp:sp modelId="{FAC97F14-0BDF-4DBB-80CB-968C4BA88824}">
      <dsp:nvSpPr>
        <dsp:cNvPr id="0" name=""/>
        <dsp:cNvSpPr/>
      </dsp:nvSpPr>
      <dsp:spPr>
        <a:xfrm>
          <a:off x="401876" y="961527"/>
          <a:ext cx="4477509" cy="8241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kompetentní jedinec</a:t>
          </a:r>
          <a:endParaRPr lang="cs-CZ" sz="2000" kern="1200" dirty="0"/>
        </a:p>
      </dsp:txBody>
      <dsp:txXfrm>
        <a:off x="426015" y="985666"/>
        <a:ext cx="3469601" cy="775888"/>
      </dsp:txXfrm>
    </dsp:sp>
    <dsp:sp modelId="{CB170672-2C4E-4434-B73E-12DC5A5A77EF}">
      <dsp:nvSpPr>
        <dsp:cNvPr id="0" name=""/>
        <dsp:cNvSpPr/>
      </dsp:nvSpPr>
      <dsp:spPr>
        <a:xfrm>
          <a:off x="891160" y="1923054"/>
          <a:ext cx="4248716" cy="8241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kompetentní firma</a:t>
          </a:r>
          <a:endParaRPr lang="cs-CZ" sz="2000" kern="1200" dirty="0"/>
        </a:p>
      </dsp:txBody>
      <dsp:txXfrm>
        <a:off x="915299" y="1947193"/>
        <a:ext cx="3289843" cy="775888"/>
      </dsp:txXfrm>
    </dsp:sp>
    <dsp:sp modelId="{A918AFAE-8160-4A6C-9D2F-EF242038F29C}">
      <dsp:nvSpPr>
        <dsp:cNvPr id="0" name=""/>
        <dsp:cNvSpPr/>
      </dsp:nvSpPr>
      <dsp:spPr>
        <a:xfrm>
          <a:off x="3050351" y="1610336"/>
          <a:ext cx="535707" cy="53570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600" kern="1200"/>
        </a:p>
      </dsp:txBody>
      <dsp:txXfrm>
        <a:off x="3170885" y="1610336"/>
        <a:ext cx="294639" cy="403120"/>
      </dsp:txXfrm>
    </dsp:sp>
    <dsp:sp modelId="{2A58685B-F1D9-4819-9E6A-11512938B994}">
      <dsp:nvSpPr>
        <dsp:cNvPr id="0" name=""/>
        <dsp:cNvSpPr/>
      </dsp:nvSpPr>
      <dsp:spPr>
        <a:xfrm>
          <a:off x="4229282" y="1581025"/>
          <a:ext cx="535707" cy="53570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600" kern="1200"/>
        </a:p>
      </dsp:txBody>
      <dsp:txXfrm>
        <a:off x="4349816" y="1581025"/>
        <a:ext cx="294639" cy="40312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66D17C-54EA-4C88-A396-FFC80EF782C2}">
      <dsp:nvSpPr>
        <dsp:cNvPr id="0" name=""/>
        <dsp:cNvSpPr/>
      </dsp:nvSpPr>
      <dsp:spPr>
        <a:xfrm>
          <a:off x="346845" y="7882"/>
          <a:ext cx="4290513" cy="7750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východisko strategické</a:t>
          </a:r>
          <a:endParaRPr lang="cs-CZ" sz="2000" b="1" kern="1200" dirty="0"/>
        </a:p>
      </dsp:txBody>
      <dsp:txXfrm>
        <a:off x="369546" y="30583"/>
        <a:ext cx="3454154" cy="729665"/>
      </dsp:txXfrm>
    </dsp:sp>
    <dsp:sp modelId="{FAC97F14-0BDF-4DBB-80CB-968C4BA88824}">
      <dsp:nvSpPr>
        <dsp:cNvPr id="0" name=""/>
        <dsp:cNvSpPr/>
      </dsp:nvSpPr>
      <dsp:spPr>
        <a:xfrm>
          <a:off x="378574" y="904245"/>
          <a:ext cx="4290513" cy="7750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kompetence firmy</a:t>
          </a:r>
          <a:endParaRPr lang="cs-CZ" sz="2000" kern="1200" dirty="0"/>
        </a:p>
      </dsp:txBody>
      <dsp:txXfrm>
        <a:off x="401275" y="926946"/>
        <a:ext cx="3362742" cy="729665"/>
      </dsp:txXfrm>
    </dsp:sp>
    <dsp:sp modelId="{CB170672-2C4E-4434-B73E-12DC5A5A77EF}">
      <dsp:nvSpPr>
        <dsp:cNvPr id="0" name=""/>
        <dsp:cNvSpPr/>
      </dsp:nvSpPr>
      <dsp:spPr>
        <a:xfrm>
          <a:off x="757149" y="1808491"/>
          <a:ext cx="4290513" cy="7750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kompetence jedince</a:t>
          </a:r>
          <a:endParaRPr lang="cs-CZ" sz="2000" kern="1200" dirty="0"/>
        </a:p>
      </dsp:txBody>
      <dsp:txXfrm>
        <a:off x="779850" y="1831192"/>
        <a:ext cx="3362742" cy="729665"/>
      </dsp:txXfrm>
    </dsp:sp>
    <dsp:sp modelId="{A918AFAE-8160-4A6C-9D2F-EF242038F29C}">
      <dsp:nvSpPr>
        <dsp:cNvPr id="0" name=""/>
        <dsp:cNvSpPr/>
      </dsp:nvSpPr>
      <dsp:spPr>
        <a:xfrm>
          <a:off x="3329521" y="1486392"/>
          <a:ext cx="503794" cy="50379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500" kern="1200"/>
        </a:p>
      </dsp:txBody>
      <dsp:txXfrm>
        <a:off x="3442875" y="1486392"/>
        <a:ext cx="277086" cy="379105"/>
      </dsp:txXfrm>
    </dsp:sp>
    <dsp:sp modelId="{2A58685B-F1D9-4819-9E6A-11512938B994}">
      <dsp:nvSpPr>
        <dsp:cNvPr id="0" name=""/>
        <dsp:cNvSpPr/>
      </dsp:nvSpPr>
      <dsp:spPr>
        <a:xfrm>
          <a:off x="4165294" y="1486838"/>
          <a:ext cx="503794" cy="50379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500" kern="1200"/>
        </a:p>
      </dsp:txBody>
      <dsp:txXfrm>
        <a:off x="4278648" y="1486838"/>
        <a:ext cx="277086" cy="37910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51D0F9-1E70-49AE-B072-C681A237B9AA}">
      <dsp:nvSpPr>
        <dsp:cNvPr id="0" name=""/>
        <dsp:cNvSpPr/>
      </dsp:nvSpPr>
      <dsp:spPr>
        <a:xfrm>
          <a:off x="4680" y="613567"/>
          <a:ext cx="2046201" cy="12277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definování cíle</a:t>
          </a:r>
          <a:endParaRPr lang="cs-CZ" sz="2400" kern="1200" dirty="0"/>
        </a:p>
      </dsp:txBody>
      <dsp:txXfrm>
        <a:off x="40639" y="649526"/>
        <a:ext cx="1974283" cy="1155802"/>
      </dsp:txXfrm>
    </dsp:sp>
    <dsp:sp modelId="{1BAE3CF0-40CA-40B5-80E4-32A676A8A77A}">
      <dsp:nvSpPr>
        <dsp:cNvPr id="0" name=""/>
        <dsp:cNvSpPr/>
      </dsp:nvSpPr>
      <dsp:spPr>
        <a:xfrm>
          <a:off x="2230946" y="973698"/>
          <a:ext cx="433794" cy="5074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900" kern="1200"/>
        </a:p>
      </dsp:txBody>
      <dsp:txXfrm>
        <a:off x="2230946" y="1075189"/>
        <a:ext cx="303656" cy="304475"/>
      </dsp:txXfrm>
    </dsp:sp>
    <dsp:sp modelId="{91E3D042-5872-4938-AA33-0C2CE05B23AE}">
      <dsp:nvSpPr>
        <dsp:cNvPr id="0" name=""/>
        <dsp:cNvSpPr/>
      </dsp:nvSpPr>
      <dsp:spPr>
        <a:xfrm>
          <a:off x="2869361" y="613567"/>
          <a:ext cx="2046201" cy="122772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rozsah a cílová skupina</a:t>
          </a:r>
          <a:endParaRPr lang="cs-CZ" sz="2400" kern="1200" dirty="0"/>
        </a:p>
      </dsp:txBody>
      <dsp:txXfrm>
        <a:off x="2905320" y="649526"/>
        <a:ext cx="1974283" cy="1155802"/>
      </dsp:txXfrm>
    </dsp:sp>
    <dsp:sp modelId="{E97B156F-AF23-4D15-BA5A-BDE5A679EED9}">
      <dsp:nvSpPr>
        <dsp:cNvPr id="0" name=""/>
        <dsp:cNvSpPr/>
      </dsp:nvSpPr>
      <dsp:spPr>
        <a:xfrm>
          <a:off x="5095628" y="973698"/>
          <a:ext cx="433794" cy="5074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900" kern="1200"/>
        </a:p>
      </dsp:txBody>
      <dsp:txXfrm>
        <a:off x="5095628" y="1075189"/>
        <a:ext cx="303656" cy="304475"/>
      </dsp:txXfrm>
    </dsp:sp>
    <dsp:sp modelId="{6836D1B2-A9E2-4A45-87E0-E5C7BB26A1C2}">
      <dsp:nvSpPr>
        <dsp:cNvPr id="0" name=""/>
        <dsp:cNvSpPr/>
      </dsp:nvSpPr>
      <dsp:spPr>
        <a:xfrm>
          <a:off x="5734043" y="613567"/>
          <a:ext cx="2046201" cy="122772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výběr přístupu</a:t>
          </a:r>
          <a:endParaRPr lang="cs-CZ" sz="2400" kern="1200" dirty="0"/>
        </a:p>
      </dsp:txBody>
      <dsp:txXfrm>
        <a:off x="5770002" y="649526"/>
        <a:ext cx="1974283" cy="1155802"/>
      </dsp:txXfrm>
    </dsp:sp>
    <dsp:sp modelId="{DD97A81F-364B-4882-B503-7F1E8C7DC791}">
      <dsp:nvSpPr>
        <dsp:cNvPr id="0" name=""/>
        <dsp:cNvSpPr/>
      </dsp:nvSpPr>
      <dsp:spPr>
        <a:xfrm>
          <a:off x="7960310" y="973698"/>
          <a:ext cx="433794" cy="5074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900" kern="1200"/>
        </a:p>
      </dsp:txBody>
      <dsp:txXfrm>
        <a:off x="7960310" y="1075189"/>
        <a:ext cx="303656" cy="304475"/>
      </dsp:txXfrm>
    </dsp:sp>
    <dsp:sp modelId="{B0C2EC8A-1625-4909-8D04-4968BCDD4000}">
      <dsp:nvSpPr>
        <dsp:cNvPr id="0" name=""/>
        <dsp:cNvSpPr/>
      </dsp:nvSpPr>
      <dsp:spPr>
        <a:xfrm>
          <a:off x="8598724" y="613567"/>
          <a:ext cx="2046201" cy="122772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sestavení týmu pro tvorbu modelu</a:t>
          </a:r>
          <a:endParaRPr lang="cs-CZ" sz="2400" kern="1200" dirty="0"/>
        </a:p>
      </dsp:txBody>
      <dsp:txXfrm>
        <a:off x="8634683" y="649526"/>
        <a:ext cx="1974283" cy="1155802"/>
      </dsp:txXfrm>
    </dsp:sp>
    <dsp:sp modelId="{0064D6B8-39EA-4B3E-B08D-71A0EEFCA6C2}">
      <dsp:nvSpPr>
        <dsp:cNvPr id="0" name=""/>
        <dsp:cNvSpPr/>
      </dsp:nvSpPr>
      <dsp:spPr>
        <a:xfrm rot="5400000">
          <a:off x="9404928" y="1984521"/>
          <a:ext cx="433794" cy="5074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900" kern="1200"/>
        </a:p>
      </dsp:txBody>
      <dsp:txXfrm rot="-5400000">
        <a:off x="9469588" y="2021352"/>
        <a:ext cx="304475" cy="303656"/>
      </dsp:txXfrm>
    </dsp:sp>
    <dsp:sp modelId="{36148B02-CA3F-4EC9-823B-F089759AFCE4}">
      <dsp:nvSpPr>
        <dsp:cNvPr id="0" name=""/>
        <dsp:cNvSpPr/>
      </dsp:nvSpPr>
      <dsp:spPr>
        <a:xfrm>
          <a:off x="8598724" y="2659768"/>
          <a:ext cx="2046201" cy="122772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identifikace úrovní výkonu na pozici</a:t>
          </a:r>
          <a:endParaRPr lang="cs-CZ" sz="2400" kern="1200" dirty="0"/>
        </a:p>
      </dsp:txBody>
      <dsp:txXfrm>
        <a:off x="8634683" y="2695727"/>
        <a:ext cx="1974283" cy="1155802"/>
      </dsp:txXfrm>
    </dsp:sp>
    <dsp:sp modelId="{5201DEB6-118F-4C8F-B88E-7C32289936CD}">
      <dsp:nvSpPr>
        <dsp:cNvPr id="0" name=""/>
        <dsp:cNvSpPr/>
      </dsp:nvSpPr>
      <dsp:spPr>
        <a:xfrm rot="10800000">
          <a:off x="7984864" y="3019899"/>
          <a:ext cx="433794" cy="5074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900" kern="1200"/>
        </a:p>
      </dsp:txBody>
      <dsp:txXfrm rot="10800000">
        <a:off x="8115002" y="3121390"/>
        <a:ext cx="303656" cy="304475"/>
      </dsp:txXfrm>
    </dsp:sp>
    <dsp:sp modelId="{7B15A59D-86F9-4392-8E6D-7339A274CDB8}">
      <dsp:nvSpPr>
        <dsp:cNvPr id="0" name=""/>
        <dsp:cNvSpPr/>
      </dsp:nvSpPr>
      <dsp:spPr>
        <a:xfrm>
          <a:off x="5734043" y="2659768"/>
          <a:ext cx="2046201" cy="12277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sběr dat a analýza</a:t>
          </a:r>
          <a:endParaRPr lang="cs-CZ" sz="2400" kern="1200" dirty="0"/>
        </a:p>
      </dsp:txBody>
      <dsp:txXfrm>
        <a:off x="5770002" y="2695727"/>
        <a:ext cx="1974283" cy="1155802"/>
      </dsp:txXfrm>
    </dsp:sp>
    <dsp:sp modelId="{482414A3-A7C4-4C16-9843-0B62FCE51B19}">
      <dsp:nvSpPr>
        <dsp:cNvPr id="0" name=""/>
        <dsp:cNvSpPr/>
      </dsp:nvSpPr>
      <dsp:spPr>
        <a:xfrm rot="10800000">
          <a:off x="5120182" y="3019899"/>
          <a:ext cx="433794" cy="5074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900" kern="1200"/>
        </a:p>
      </dsp:txBody>
      <dsp:txXfrm rot="10800000">
        <a:off x="5250320" y="3121390"/>
        <a:ext cx="303656" cy="304475"/>
      </dsp:txXfrm>
    </dsp:sp>
    <dsp:sp modelId="{4F728D43-4D3A-46F3-9A05-E6A79ACE9772}">
      <dsp:nvSpPr>
        <dsp:cNvPr id="0" name=""/>
        <dsp:cNvSpPr/>
      </dsp:nvSpPr>
      <dsp:spPr>
        <a:xfrm>
          <a:off x="2869361" y="2659768"/>
          <a:ext cx="2046201" cy="122772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validace</a:t>
          </a:r>
          <a:endParaRPr lang="cs-CZ" sz="2400" kern="1200" dirty="0"/>
        </a:p>
      </dsp:txBody>
      <dsp:txXfrm>
        <a:off x="2905320" y="2695727"/>
        <a:ext cx="1974283" cy="1155802"/>
      </dsp:txXfrm>
    </dsp:sp>
    <dsp:sp modelId="{13B3E2B6-8357-4F28-BAE7-74291385E8D7}">
      <dsp:nvSpPr>
        <dsp:cNvPr id="0" name=""/>
        <dsp:cNvSpPr/>
      </dsp:nvSpPr>
      <dsp:spPr>
        <a:xfrm rot="10800000">
          <a:off x="2255501" y="3019899"/>
          <a:ext cx="433794" cy="5074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900" kern="1200"/>
        </a:p>
      </dsp:txBody>
      <dsp:txXfrm rot="10800000">
        <a:off x="2385639" y="3121390"/>
        <a:ext cx="303656" cy="304475"/>
      </dsp:txXfrm>
    </dsp:sp>
    <dsp:sp modelId="{E632A367-0676-4B5C-9FF7-3C40459BE6CA}">
      <dsp:nvSpPr>
        <dsp:cNvPr id="0" name=""/>
        <dsp:cNvSpPr/>
      </dsp:nvSpPr>
      <dsp:spPr>
        <a:xfrm>
          <a:off x="4680" y="2659768"/>
          <a:ext cx="2046201" cy="122772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příprava k užívání</a:t>
          </a:r>
          <a:endParaRPr lang="cs-CZ" sz="2400" kern="1200" dirty="0"/>
        </a:p>
      </dsp:txBody>
      <dsp:txXfrm>
        <a:off x="40639" y="2695727"/>
        <a:ext cx="1974283" cy="11558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216A05-5A16-495F-B123-BB41A1C23F45}">
      <dsp:nvSpPr>
        <dsp:cNvPr id="0" name=""/>
        <dsp:cNvSpPr/>
      </dsp:nvSpPr>
      <dsp:spPr>
        <a:xfrm>
          <a:off x="3653313" y="50284"/>
          <a:ext cx="2413635" cy="241363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TECHNICKÉ</a:t>
          </a:r>
          <a:endParaRPr lang="cs-CZ" sz="1800" kern="1200" dirty="0"/>
        </a:p>
      </dsp:txBody>
      <dsp:txXfrm>
        <a:off x="3975131" y="472670"/>
        <a:ext cx="1769999" cy="1086135"/>
      </dsp:txXfrm>
    </dsp:sp>
    <dsp:sp modelId="{EC0CA984-6D04-477B-BCD1-FAEB3039D84C}">
      <dsp:nvSpPr>
        <dsp:cNvPr id="0" name=""/>
        <dsp:cNvSpPr/>
      </dsp:nvSpPr>
      <dsp:spPr>
        <a:xfrm>
          <a:off x="4524233" y="1558805"/>
          <a:ext cx="2413635" cy="2413635"/>
        </a:xfrm>
        <a:prstGeom prst="ellipse">
          <a:avLst/>
        </a:prstGeom>
        <a:solidFill>
          <a:schemeClr val="accent2">
            <a:alpha val="50000"/>
            <a:hueOff val="-3670562"/>
            <a:satOff val="16196"/>
            <a:lumOff val="-274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KONTEXTOVÉ</a:t>
          </a:r>
          <a:endParaRPr lang="cs-CZ" sz="1800" kern="1200" dirty="0"/>
        </a:p>
      </dsp:txBody>
      <dsp:txXfrm>
        <a:off x="5262403" y="2182328"/>
        <a:ext cx="1448181" cy="1327499"/>
      </dsp:txXfrm>
    </dsp:sp>
    <dsp:sp modelId="{15E8835E-242F-4F97-83DF-D3768BC4F4BF}">
      <dsp:nvSpPr>
        <dsp:cNvPr id="0" name=""/>
        <dsp:cNvSpPr/>
      </dsp:nvSpPr>
      <dsp:spPr>
        <a:xfrm>
          <a:off x="2782393" y="1558805"/>
          <a:ext cx="2413635" cy="2413635"/>
        </a:xfrm>
        <a:prstGeom prst="ellipse">
          <a:avLst/>
        </a:prstGeom>
        <a:solidFill>
          <a:schemeClr val="accent2">
            <a:alpha val="50000"/>
            <a:hueOff val="-7341125"/>
            <a:satOff val="32393"/>
            <a:lumOff val="-549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BEHAVIORÁLNÍ</a:t>
          </a:r>
          <a:endParaRPr lang="cs-CZ" sz="1800" kern="1200" dirty="0"/>
        </a:p>
      </dsp:txBody>
      <dsp:txXfrm>
        <a:off x="3009677" y="2182328"/>
        <a:ext cx="1448181" cy="13274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6A1E6E-4861-4E34-AD1E-4173803BC47D}">
      <dsp:nvSpPr>
        <dsp:cNvPr id="0" name=""/>
        <dsp:cNvSpPr/>
      </dsp:nvSpPr>
      <dsp:spPr>
        <a:xfrm rot="5400000">
          <a:off x="365699" y="3017347"/>
          <a:ext cx="1083969" cy="180370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E88544-DD1B-4A47-861D-2C4C29CCB810}">
      <dsp:nvSpPr>
        <dsp:cNvPr id="0" name=""/>
        <dsp:cNvSpPr/>
      </dsp:nvSpPr>
      <dsp:spPr>
        <a:xfrm>
          <a:off x="184757" y="3556265"/>
          <a:ext cx="1628390" cy="1427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vize a směr</a:t>
          </a:r>
          <a:endParaRPr lang="cs-CZ" sz="2200" kern="1200" dirty="0"/>
        </a:p>
      </dsp:txBody>
      <dsp:txXfrm>
        <a:off x="184757" y="3556265"/>
        <a:ext cx="1628390" cy="1427379"/>
      </dsp:txXfrm>
    </dsp:sp>
    <dsp:sp modelId="{8EF93DC3-8B3B-474A-8FF1-66D96816CC34}">
      <dsp:nvSpPr>
        <dsp:cNvPr id="0" name=""/>
        <dsp:cNvSpPr/>
      </dsp:nvSpPr>
      <dsp:spPr>
        <a:xfrm>
          <a:off x="1505905" y="2884556"/>
          <a:ext cx="307243" cy="307243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8A128D-B6C1-4636-AD5D-B1DEAB1B23B3}">
      <dsp:nvSpPr>
        <dsp:cNvPr id="0" name=""/>
        <dsp:cNvSpPr/>
      </dsp:nvSpPr>
      <dsp:spPr>
        <a:xfrm rot="5400000">
          <a:off x="2359167" y="2524061"/>
          <a:ext cx="1083969" cy="180370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7D9794-0070-4B7C-96ED-9B0EF3D6E3E5}">
      <dsp:nvSpPr>
        <dsp:cNvPr id="0" name=""/>
        <dsp:cNvSpPr/>
      </dsp:nvSpPr>
      <dsp:spPr>
        <a:xfrm>
          <a:off x="2178226" y="3062979"/>
          <a:ext cx="1628390" cy="1427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bezpečí a jistota</a:t>
          </a:r>
          <a:endParaRPr lang="cs-CZ" sz="2200" kern="1200" dirty="0"/>
        </a:p>
      </dsp:txBody>
      <dsp:txXfrm>
        <a:off x="2178226" y="3062979"/>
        <a:ext cx="1628390" cy="1427379"/>
      </dsp:txXfrm>
    </dsp:sp>
    <dsp:sp modelId="{AD5D058F-1D6E-49BF-A7C6-36669F10BB7A}">
      <dsp:nvSpPr>
        <dsp:cNvPr id="0" name=""/>
        <dsp:cNvSpPr/>
      </dsp:nvSpPr>
      <dsp:spPr>
        <a:xfrm>
          <a:off x="3499373" y="2391271"/>
          <a:ext cx="307243" cy="307243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9197D8-75A9-40BB-8DD1-1A8CEFC06D90}">
      <dsp:nvSpPr>
        <dsp:cNvPr id="0" name=""/>
        <dsp:cNvSpPr/>
      </dsp:nvSpPr>
      <dsp:spPr>
        <a:xfrm rot="5400000">
          <a:off x="4352635" y="2030775"/>
          <a:ext cx="1083969" cy="180370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4375CF-3E19-4978-BDE9-F259F1EE1FD3}">
      <dsp:nvSpPr>
        <dsp:cNvPr id="0" name=""/>
        <dsp:cNvSpPr/>
      </dsp:nvSpPr>
      <dsp:spPr>
        <a:xfrm>
          <a:off x="4171694" y="2569693"/>
          <a:ext cx="1628390" cy="1427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výsledky a efektivita</a:t>
          </a:r>
          <a:endParaRPr lang="cs-CZ" sz="2200" kern="1200" dirty="0"/>
        </a:p>
      </dsp:txBody>
      <dsp:txXfrm>
        <a:off x="4171694" y="2569693"/>
        <a:ext cx="1628390" cy="1427379"/>
      </dsp:txXfrm>
    </dsp:sp>
    <dsp:sp modelId="{3FDD3C1C-9BB1-4F8B-9F84-2E095C1C784A}">
      <dsp:nvSpPr>
        <dsp:cNvPr id="0" name=""/>
        <dsp:cNvSpPr/>
      </dsp:nvSpPr>
      <dsp:spPr>
        <a:xfrm>
          <a:off x="5492841" y="1897985"/>
          <a:ext cx="307243" cy="307243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15DF03-467C-490A-AC77-F7EAD7D424A6}">
      <dsp:nvSpPr>
        <dsp:cNvPr id="0" name=""/>
        <dsp:cNvSpPr/>
      </dsp:nvSpPr>
      <dsp:spPr>
        <a:xfrm rot="5400000">
          <a:off x="6346103" y="1537490"/>
          <a:ext cx="1083969" cy="180370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92A990-D82E-4D7E-92B3-350388DEBFD4}">
      <dsp:nvSpPr>
        <dsp:cNvPr id="0" name=""/>
        <dsp:cNvSpPr/>
      </dsp:nvSpPr>
      <dsp:spPr>
        <a:xfrm>
          <a:off x="6165162" y="2076408"/>
          <a:ext cx="1628390" cy="1427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pocit příslušnosti</a:t>
          </a:r>
          <a:endParaRPr lang="cs-CZ" sz="2200" kern="1200" dirty="0"/>
        </a:p>
      </dsp:txBody>
      <dsp:txXfrm>
        <a:off x="6165162" y="2076408"/>
        <a:ext cx="1628390" cy="1427379"/>
      </dsp:txXfrm>
    </dsp:sp>
    <dsp:sp modelId="{6D41B70B-3C94-43CB-9337-1441446F9867}">
      <dsp:nvSpPr>
        <dsp:cNvPr id="0" name=""/>
        <dsp:cNvSpPr/>
      </dsp:nvSpPr>
      <dsp:spPr>
        <a:xfrm>
          <a:off x="7486309" y="1404699"/>
          <a:ext cx="307243" cy="307243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D24D73-DCA1-4A4C-A6C4-CAAB9D01B113}">
      <dsp:nvSpPr>
        <dsp:cNvPr id="0" name=""/>
        <dsp:cNvSpPr/>
      </dsp:nvSpPr>
      <dsp:spPr>
        <a:xfrm rot="5400000">
          <a:off x="8377107" y="1106749"/>
          <a:ext cx="1083969" cy="180370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FB92DC-3F7D-4908-9F24-F7EE2DB0A1E4}">
      <dsp:nvSpPr>
        <dsp:cNvPr id="0" name=""/>
        <dsp:cNvSpPr/>
      </dsp:nvSpPr>
      <dsp:spPr>
        <a:xfrm>
          <a:off x="8158630" y="1583122"/>
          <a:ext cx="1628390" cy="1427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err="1" smtClean="0"/>
            <a:t>seberespekt</a:t>
          </a:r>
          <a:r>
            <a:rPr lang="cs-CZ" sz="2200" kern="1200" dirty="0" smtClean="0"/>
            <a:t>, pocit vlastní hrdosti</a:t>
          </a:r>
          <a:endParaRPr lang="cs-CZ" sz="2200" kern="1200" dirty="0"/>
        </a:p>
      </dsp:txBody>
      <dsp:txXfrm>
        <a:off x="8158630" y="1583122"/>
        <a:ext cx="1628390" cy="14273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D7B557-9073-4007-AE13-0E8220D8D0E3}">
      <dsp:nvSpPr>
        <dsp:cNvPr id="0" name=""/>
        <dsp:cNvSpPr/>
      </dsp:nvSpPr>
      <dsp:spPr>
        <a:xfrm>
          <a:off x="0" y="240004"/>
          <a:ext cx="6912429" cy="1047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6481" tIns="395732" rIns="536481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900" kern="1200" dirty="0" smtClean="0"/>
            <a:t>jednosměrná komunikace</a:t>
          </a:r>
          <a:endParaRPr lang="cs-CZ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900" kern="1200" dirty="0" smtClean="0"/>
            <a:t>lídr definuje role, kdo, co, kdy, jak a kde</a:t>
          </a:r>
          <a:endParaRPr lang="cs-CZ" sz="1900" kern="1200" dirty="0"/>
        </a:p>
      </dsp:txBody>
      <dsp:txXfrm>
        <a:off x="0" y="240004"/>
        <a:ext cx="6912429" cy="1047375"/>
      </dsp:txXfrm>
    </dsp:sp>
    <dsp:sp modelId="{43DE7159-BE01-4545-B15A-5D7D47FB8384}">
      <dsp:nvSpPr>
        <dsp:cNvPr id="0" name=""/>
        <dsp:cNvSpPr/>
      </dsp:nvSpPr>
      <dsp:spPr>
        <a:xfrm>
          <a:off x="345621" y="3107"/>
          <a:ext cx="4838700" cy="5608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91" tIns="0" rIns="182891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direktivní</a:t>
          </a:r>
          <a:endParaRPr lang="cs-CZ" sz="1900" kern="1200" dirty="0"/>
        </a:p>
      </dsp:txBody>
      <dsp:txXfrm>
        <a:off x="373001" y="30487"/>
        <a:ext cx="4783940" cy="506120"/>
      </dsp:txXfrm>
    </dsp:sp>
    <dsp:sp modelId="{0A0EA9E0-4817-41B0-AE5F-9BE8A55C018F}">
      <dsp:nvSpPr>
        <dsp:cNvPr id="0" name=""/>
        <dsp:cNvSpPr/>
      </dsp:nvSpPr>
      <dsp:spPr>
        <a:xfrm>
          <a:off x="0" y="1713963"/>
          <a:ext cx="6912429" cy="12867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1968062"/>
              <a:satOff val="-15351"/>
              <a:lumOff val="-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6481" tIns="395732" rIns="536481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900" kern="1200" dirty="0" smtClean="0"/>
            <a:t>řídí realizaci</a:t>
          </a:r>
          <a:endParaRPr lang="cs-CZ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900" kern="1200" dirty="0" smtClean="0"/>
            <a:t>pracuje s jedincem na emoční bázi, kterou se snaží zapojit do řešení</a:t>
          </a:r>
          <a:endParaRPr lang="cs-CZ" sz="1900" kern="1200" dirty="0"/>
        </a:p>
      </dsp:txBody>
      <dsp:txXfrm>
        <a:off x="0" y="1713963"/>
        <a:ext cx="6912429" cy="1286775"/>
      </dsp:txXfrm>
    </dsp:sp>
    <dsp:sp modelId="{01DADB26-61F2-4E03-8B65-C99D8B2C33AF}">
      <dsp:nvSpPr>
        <dsp:cNvPr id="0" name=""/>
        <dsp:cNvSpPr/>
      </dsp:nvSpPr>
      <dsp:spPr>
        <a:xfrm>
          <a:off x="345621" y="1433523"/>
          <a:ext cx="4838700" cy="560880"/>
        </a:xfrm>
        <a:prstGeom prst="roundRect">
          <a:avLst/>
        </a:prstGeom>
        <a:solidFill>
          <a:schemeClr val="accent3">
            <a:hueOff val="1968062"/>
            <a:satOff val="-15351"/>
            <a:lumOff val="-3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91" tIns="0" rIns="182891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tréninkový</a:t>
          </a:r>
          <a:endParaRPr lang="cs-CZ" sz="1900" kern="1200" dirty="0"/>
        </a:p>
      </dsp:txBody>
      <dsp:txXfrm>
        <a:off x="373001" y="1460903"/>
        <a:ext cx="4783940" cy="506120"/>
      </dsp:txXfrm>
    </dsp:sp>
    <dsp:sp modelId="{0A891EE2-5722-4FB1-9BE4-DB9C7CD28AB8}">
      <dsp:nvSpPr>
        <dsp:cNvPr id="0" name=""/>
        <dsp:cNvSpPr/>
      </dsp:nvSpPr>
      <dsp:spPr>
        <a:xfrm>
          <a:off x="0" y="3383778"/>
          <a:ext cx="6912429" cy="1047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3936125"/>
              <a:satOff val="-30703"/>
              <a:lumOff val="-7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6481" tIns="395732" rIns="536481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900" kern="1200" dirty="0" smtClean="0"/>
            <a:t>společné rozhodování</a:t>
          </a:r>
          <a:endParaRPr lang="cs-CZ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900" kern="1200" dirty="0" smtClean="0"/>
            <a:t>lídr neřeší věcnou rovinu, zaměřen na vztahy</a:t>
          </a:r>
          <a:endParaRPr lang="cs-CZ" sz="1900" kern="1200" dirty="0"/>
        </a:p>
      </dsp:txBody>
      <dsp:txXfrm>
        <a:off x="0" y="3383778"/>
        <a:ext cx="6912429" cy="1047375"/>
      </dsp:txXfrm>
    </dsp:sp>
    <dsp:sp modelId="{90A61FB8-C9FC-4DCA-9777-EF30EA642716}">
      <dsp:nvSpPr>
        <dsp:cNvPr id="0" name=""/>
        <dsp:cNvSpPr/>
      </dsp:nvSpPr>
      <dsp:spPr>
        <a:xfrm>
          <a:off x="345621" y="3103338"/>
          <a:ext cx="4838700" cy="560880"/>
        </a:xfrm>
        <a:prstGeom prst="roundRect">
          <a:avLst/>
        </a:prstGeom>
        <a:solidFill>
          <a:schemeClr val="accent3">
            <a:hueOff val="3936125"/>
            <a:satOff val="-30703"/>
            <a:lumOff val="-78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91" tIns="0" rIns="182891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participativní</a:t>
          </a:r>
        </a:p>
      </dsp:txBody>
      <dsp:txXfrm>
        <a:off x="373001" y="3130718"/>
        <a:ext cx="4783940" cy="506120"/>
      </dsp:txXfrm>
    </dsp:sp>
    <dsp:sp modelId="{2235A7D2-7AEA-4338-8D38-5B564245EBAD}">
      <dsp:nvSpPr>
        <dsp:cNvPr id="0" name=""/>
        <dsp:cNvSpPr/>
      </dsp:nvSpPr>
      <dsp:spPr>
        <a:xfrm>
          <a:off x="0" y="4814193"/>
          <a:ext cx="6912429" cy="1346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5904187"/>
              <a:satOff val="-46054"/>
              <a:lumOff val="-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6481" tIns="395732" rIns="536481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900" kern="1200" dirty="0" smtClean="0"/>
            <a:t>lídr se účastní rozhodování</a:t>
          </a:r>
          <a:endParaRPr lang="cs-CZ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900" kern="1200" dirty="0" smtClean="0"/>
            <a:t>monitoruje</a:t>
          </a:r>
          <a:endParaRPr lang="cs-CZ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900" kern="1200" dirty="0"/>
        </a:p>
      </dsp:txBody>
      <dsp:txXfrm>
        <a:off x="0" y="4814193"/>
        <a:ext cx="6912429" cy="1346625"/>
      </dsp:txXfrm>
    </dsp:sp>
    <dsp:sp modelId="{B24C9018-CFFD-4FE8-AA1E-2149DE2440DA}">
      <dsp:nvSpPr>
        <dsp:cNvPr id="0" name=""/>
        <dsp:cNvSpPr/>
      </dsp:nvSpPr>
      <dsp:spPr>
        <a:xfrm>
          <a:off x="345621" y="4533753"/>
          <a:ext cx="4838700" cy="560880"/>
        </a:xfrm>
        <a:prstGeom prst="roundRect">
          <a:avLst/>
        </a:prstGeom>
        <a:solidFill>
          <a:schemeClr val="accent3">
            <a:hueOff val="5904187"/>
            <a:satOff val="-46054"/>
            <a:lumOff val="-11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91" tIns="0" rIns="182891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delegující</a:t>
          </a:r>
          <a:endParaRPr lang="cs-CZ" sz="1900" kern="1200" dirty="0"/>
        </a:p>
      </dsp:txBody>
      <dsp:txXfrm>
        <a:off x="373001" y="4561133"/>
        <a:ext cx="4783940" cy="5061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9BF22A-535B-4E9A-BFB8-DB782D32A829}">
      <dsp:nvSpPr>
        <dsp:cNvPr id="0" name=""/>
        <dsp:cNvSpPr/>
      </dsp:nvSpPr>
      <dsp:spPr>
        <a:xfrm>
          <a:off x="3666036" y="0"/>
          <a:ext cx="1833018" cy="1107959"/>
        </a:xfrm>
        <a:prstGeom prst="trapezoid">
          <a:avLst>
            <a:gd name="adj" fmla="val 8272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>
              <a:solidFill>
                <a:schemeClr val="tx1"/>
              </a:solidFill>
            </a:rPr>
            <a:t>Potřeba seberealizace</a:t>
          </a:r>
          <a:endParaRPr lang="cs-CZ" sz="2400" b="1" kern="1200" dirty="0">
            <a:solidFill>
              <a:schemeClr val="tx1"/>
            </a:solidFill>
          </a:endParaRPr>
        </a:p>
      </dsp:txBody>
      <dsp:txXfrm>
        <a:off x="3666036" y="0"/>
        <a:ext cx="1833018" cy="1107959"/>
      </dsp:txXfrm>
    </dsp:sp>
    <dsp:sp modelId="{BC3AE251-C449-4B93-996A-D08CED15CD74}">
      <dsp:nvSpPr>
        <dsp:cNvPr id="0" name=""/>
        <dsp:cNvSpPr/>
      </dsp:nvSpPr>
      <dsp:spPr>
        <a:xfrm>
          <a:off x="2749527" y="1107959"/>
          <a:ext cx="3666036" cy="1107959"/>
        </a:xfrm>
        <a:prstGeom prst="trapezoid">
          <a:avLst>
            <a:gd name="adj" fmla="val 8272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Potřeba uznání a úcty</a:t>
          </a:r>
          <a:endParaRPr lang="cs-CZ" sz="2400" kern="1200" dirty="0"/>
        </a:p>
      </dsp:txBody>
      <dsp:txXfrm>
        <a:off x="3391084" y="1107959"/>
        <a:ext cx="2382923" cy="1107959"/>
      </dsp:txXfrm>
    </dsp:sp>
    <dsp:sp modelId="{23C2658B-584E-4806-9053-3A1B52AF8CC1}">
      <dsp:nvSpPr>
        <dsp:cNvPr id="0" name=""/>
        <dsp:cNvSpPr/>
      </dsp:nvSpPr>
      <dsp:spPr>
        <a:xfrm>
          <a:off x="1833018" y="2215919"/>
          <a:ext cx="5499055" cy="1107959"/>
        </a:xfrm>
        <a:prstGeom prst="trapezoid">
          <a:avLst>
            <a:gd name="adj" fmla="val 8272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Sociální potřeby</a:t>
          </a:r>
          <a:endParaRPr lang="cs-CZ" sz="2400" kern="1200" dirty="0"/>
        </a:p>
      </dsp:txBody>
      <dsp:txXfrm>
        <a:off x="2795353" y="2215919"/>
        <a:ext cx="3574385" cy="1107959"/>
      </dsp:txXfrm>
    </dsp:sp>
    <dsp:sp modelId="{5EE08DC6-DC65-46C0-B025-C63ADEDDCAA8}">
      <dsp:nvSpPr>
        <dsp:cNvPr id="0" name=""/>
        <dsp:cNvSpPr/>
      </dsp:nvSpPr>
      <dsp:spPr>
        <a:xfrm>
          <a:off x="916509" y="3323879"/>
          <a:ext cx="7332073" cy="1107959"/>
        </a:xfrm>
        <a:prstGeom prst="trapezoid">
          <a:avLst>
            <a:gd name="adj" fmla="val 8272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Potřeba bezpeční a jistoty</a:t>
          </a:r>
          <a:endParaRPr lang="cs-CZ" sz="2400" kern="1200" dirty="0"/>
        </a:p>
      </dsp:txBody>
      <dsp:txXfrm>
        <a:off x="2199622" y="3323879"/>
        <a:ext cx="4765847" cy="1107959"/>
      </dsp:txXfrm>
    </dsp:sp>
    <dsp:sp modelId="{AC2394CD-C9E8-492F-AE68-3F27812941CC}">
      <dsp:nvSpPr>
        <dsp:cNvPr id="0" name=""/>
        <dsp:cNvSpPr/>
      </dsp:nvSpPr>
      <dsp:spPr>
        <a:xfrm>
          <a:off x="0" y="4431839"/>
          <a:ext cx="9165092" cy="1107959"/>
        </a:xfrm>
        <a:prstGeom prst="trapezoid">
          <a:avLst>
            <a:gd name="adj" fmla="val 8272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Biologické a fyziologické potřeby</a:t>
          </a:r>
          <a:endParaRPr lang="cs-CZ" sz="2400" kern="1200" dirty="0"/>
        </a:p>
      </dsp:txBody>
      <dsp:txXfrm>
        <a:off x="1603891" y="4431839"/>
        <a:ext cx="5957309" cy="110795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A1A7C9-EDD0-4C5C-8E13-5E94615B4D77}">
      <dsp:nvSpPr>
        <dsp:cNvPr id="0" name=""/>
        <dsp:cNvSpPr/>
      </dsp:nvSpPr>
      <dsp:spPr>
        <a:xfrm>
          <a:off x="561945" y="324"/>
          <a:ext cx="2512814" cy="1507688"/>
        </a:xfrm>
        <a:prstGeom prst="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err="1">
              <a:solidFill>
                <a:sysClr val="window" lastClr="FFFFFF"/>
              </a:solidFill>
              <a:latin typeface="+mn-lt"/>
              <a:ea typeface="+mn-ea"/>
              <a:cs typeface="+mn-cs"/>
            </a:rPr>
            <a:t>win</a:t>
          </a:r>
          <a:r>
            <a:rPr lang="cs-CZ" sz="3200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- lose</a:t>
          </a:r>
        </a:p>
      </dsp:txBody>
      <dsp:txXfrm>
        <a:off x="561945" y="324"/>
        <a:ext cx="2512814" cy="1507688"/>
      </dsp:txXfrm>
    </dsp:sp>
    <dsp:sp modelId="{F7054419-FD23-42F2-9646-FF8099E32054}">
      <dsp:nvSpPr>
        <dsp:cNvPr id="0" name=""/>
        <dsp:cNvSpPr/>
      </dsp:nvSpPr>
      <dsp:spPr>
        <a:xfrm>
          <a:off x="3326040" y="324"/>
          <a:ext cx="2512814" cy="1507688"/>
        </a:xfrm>
        <a:prstGeom prst="rect">
          <a:avLst/>
        </a:prstGeom>
        <a:solidFill>
          <a:srgbClr val="9BBB59">
            <a:hueOff val="3750088"/>
            <a:satOff val="-5627"/>
            <a:lumOff val="-915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lose - lose</a:t>
          </a:r>
        </a:p>
      </dsp:txBody>
      <dsp:txXfrm>
        <a:off x="3326040" y="324"/>
        <a:ext cx="2512814" cy="1507688"/>
      </dsp:txXfrm>
    </dsp:sp>
    <dsp:sp modelId="{DA767F9A-1E4E-4EB4-B80C-992CDB695DF5}">
      <dsp:nvSpPr>
        <dsp:cNvPr id="0" name=""/>
        <dsp:cNvSpPr/>
      </dsp:nvSpPr>
      <dsp:spPr>
        <a:xfrm>
          <a:off x="561945" y="1759294"/>
          <a:ext cx="2512814" cy="1507688"/>
        </a:xfrm>
        <a:prstGeom prst="rect">
          <a:avLst/>
        </a:prstGeom>
        <a:solidFill>
          <a:srgbClr val="9BBB59">
            <a:hueOff val="7500176"/>
            <a:satOff val="-11253"/>
            <a:lumOff val="-183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err="1">
              <a:solidFill>
                <a:sysClr val="window" lastClr="FFFFFF"/>
              </a:solidFill>
              <a:latin typeface="+mn-lt"/>
              <a:ea typeface="+mn-ea"/>
              <a:cs typeface="+mn-cs"/>
            </a:rPr>
            <a:t>kompomis</a:t>
          </a:r>
          <a:endParaRPr lang="cs-CZ" sz="3200" kern="1200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sp:txBody>
      <dsp:txXfrm>
        <a:off x="561945" y="1759294"/>
        <a:ext cx="2512814" cy="1507688"/>
      </dsp:txXfrm>
    </dsp:sp>
    <dsp:sp modelId="{494278C3-B8B4-4300-A2DA-1DCEE93B9744}">
      <dsp:nvSpPr>
        <dsp:cNvPr id="0" name=""/>
        <dsp:cNvSpPr/>
      </dsp:nvSpPr>
      <dsp:spPr>
        <a:xfrm>
          <a:off x="3326040" y="1759294"/>
          <a:ext cx="2512814" cy="1507688"/>
        </a:xfrm>
        <a:prstGeom prst="rect">
          <a:avLst/>
        </a:prstGeom>
        <a:solidFill>
          <a:srgbClr val="9BBB59">
            <a:hueOff val="11250264"/>
            <a:satOff val="-16880"/>
            <a:lumOff val="-2745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err="1">
              <a:solidFill>
                <a:sysClr val="window" lastClr="FFFFFF"/>
              </a:solidFill>
              <a:latin typeface="+mn-lt"/>
              <a:ea typeface="+mn-ea"/>
              <a:cs typeface="+mn-cs"/>
            </a:rPr>
            <a:t>win</a:t>
          </a:r>
          <a:r>
            <a:rPr lang="cs-CZ" sz="3200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- </a:t>
          </a:r>
          <a:r>
            <a:rPr lang="cs-CZ" sz="3200" kern="1200" dirty="0" err="1">
              <a:solidFill>
                <a:sysClr val="window" lastClr="FFFFFF"/>
              </a:solidFill>
              <a:latin typeface="+mn-lt"/>
              <a:ea typeface="+mn-ea"/>
              <a:cs typeface="+mn-cs"/>
            </a:rPr>
            <a:t>win</a:t>
          </a:r>
          <a:endParaRPr lang="cs-CZ" sz="3200" kern="1200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sp:txBody>
      <dsp:txXfrm>
        <a:off x="3326040" y="1759294"/>
        <a:ext cx="2512814" cy="150768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3CA775-2C9A-4CFE-89FE-F8AAD1AC8DCE}">
      <dsp:nvSpPr>
        <dsp:cNvPr id="0" name=""/>
        <dsp:cNvSpPr/>
      </dsp:nvSpPr>
      <dsp:spPr>
        <a:xfrm>
          <a:off x="3571" y="679119"/>
          <a:ext cx="1561703" cy="93702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uklidnit se</a:t>
          </a:r>
          <a:endParaRPr lang="cs-CZ" sz="1900" kern="1200" dirty="0"/>
        </a:p>
      </dsp:txBody>
      <dsp:txXfrm>
        <a:off x="31015" y="706563"/>
        <a:ext cx="1506815" cy="882133"/>
      </dsp:txXfrm>
    </dsp:sp>
    <dsp:sp modelId="{D7CDC7E5-8C7D-42A3-83C3-DDDF59C0693F}">
      <dsp:nvSpPr>
        <dsp:cNvPr id="0" name=""/>
        <dsp:cNvSpPr/>
      </dsp:nvSpPr>
      <dsp:spPr>
        <a:xfrm>
          <a:off x="1702704" y="953979"/>
          <a:ext cx="331081" cy="387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/>
        </a:p>
      </dsp:txBody>
      <dsp:txXfrm>
        <a:off x="1702704" y="1031439"/>
        <a:ext cx="231757" cy="232382"/>
      </dsp:txXfrm>
    </dsp:sp>
    <dsp:sp modelId="{BA1F425B-1F42-4A65-ABA1-C8CBF686AB06}">
      <dsp:nvSpPr>
        <dsp:cNvPr id="0" name=""/>
        <dsp:cNvSpPr/>
      </dsp:nvSpPr>
      <dsp:spPr>
        <a:xfrm>
          <a:off x="2189956" y="679119"/>
          <a:ext cx="1561703" cy="937021"/>
        </a:xfrm>
        <a:prstGeom prst="roundRect">
          <a:avLst>
            <a:gd name="adj" fmla="val 10000"/>
          </a:avLst>
        </a:prstGeom>
        <a:solidFill>
          <a:schemeClr val="accent2">
            <a:hueOff val="-815681"/>
            <a:satOff val="3599"/>
            <a:lumOff val="-61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analýza situace</a:t>
          </a:r>
          <a:endParaRPr lang="cs-CZ" sz="1900" kern="1200" dirty="0"/>
        </a:p>
      </dsp:txBody>
      <dsp:txXfrm>
        <a:off x="2217400" y="706563"/>
        <a:ext cx="1506815" cy="882133"/>
      </dsp:txXfrm>
    </dsp:sp>
    <dsp:sp modelId="{68866470-7471-4DC6-A28C-A40A13192CFE}">
      <dsp:nvSpPr>
        <dsp:cNvPr id="0" name=""/>
        <dsp:cNvSpPr/>
      </dsp:nvSpPr>
      <dsp:spPr>
        <a:xfrm>
          <a:off x="3889089" y="953979"/>
          <a:ext cx="331081" cy="387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917641"/>
            <a:satOff val="4049"/>
            <a:lumOff val="-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/>
        </a:p>
      </dsp:txBody>
      <dsp:txXfrm>
        <a:off x="3889089" y="1031439"/>
        <a:ext cx="231757" cy="232382"/>
      </dsp:txXfrm>
    </dsp:sp>
    <dsp:sp modelId="{CD98FE63-2B51-4ED4-B37F-E6EF7AD1E1DF}">
      <dsp:nvSpPr>
        <dsp:cNvPr id="0" name=""/>
        <dsp:cNvSpPr/>
      </dsp:nvSpPr>
      <dsp:spPr>
        <a:xfrm>
          <a:off x="4376340" y="679119"/>
          <a:ext cx="1561703" cy="937021"/>
        </a:xfrm>
        <a:prstGeom prst="roundRect">
          <a:avLst>
            <a:gd name="adj" fmla="val 10000"/>
          </a:avLst>
        </a:prstGeom>
        <a:solidFill>
          <a:schemeClr val="accent2">
            <a:hueOff val="-1631361"/>
            <a:satOff val="7198"/>
            <a:lumOff val="-122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plán akce</a:t>
          </a:r>
          <a:endParaRPr lang="cs-CZ" sz="1900" kern="1200" dirty="0"/>
        </a:p>
      </dsp:txBody>
      <dsp:txXfrm>
        <a:off x="4403784" y="706563"/>
        <a:ext cx="1506815" cy="882133"/>
      </dsp:txXfrm>
    </dsp:sp>
    <dsp:sp modelId="{554C0AFF-3263-4E16-A8A3-AEDD8A2CF467}">
      <dsp:nvSpPr>
        <dsp:cNvPr id="0" name=""/>
        <dsp:cNvSpPr/>
      </dsp:nvSpPr>
      <dsp:spPr>
        <a:xfrm>
          <a:off x="6075473" y="953979"/>
          <a:ext cx="331081" cy="387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835281"/>
            <a:satOff val="8098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/>
        </a:p>
      </dsp:txBody>
      <dsp:txXfrm>
        <a:off x="6075473" y="1031439"/>
        <a:ext cx="231757" cy="232382"/>
      </dsp:txXfrm>
    </dsp:sp>
    <dsp:sp modelId="{5F772BF6-073F-4E1B-96D1-23740B8A2B7F}">
      <dsp:nvSpPr>
        <dsp:cNvPr id="0" name=""/>
        <dsp:cNvSpPr/>
      </dsp:nvSpPr>
      <dsp:spPr>
        <a:xfrm>
          <a:off x="6562724" y="679119"/>
          <a:ext cx="1561703" cy="937021"/>
        </a:xfrm>
        <a:prstGeom prst="roundRect">
          <a:avLst>
            <a:gd name="adj" fmla="val 10000"/>
          </a:avLst>
        </a:prstGeom>
        <a:solidFill>
          <a:schemeClr val="accent2">
            <a:hueOff val="-2447042"/>
            <a:satOff val="10798"/>
            <a:lumOff val="-18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informovat nařízeného</a:t>
          </a:r>
          <a:endParaRPr lang="cs-CZ" sz="1900" kern="1200" dirty="0"/>
        </a:p>
      </dsp:txBody>
      <dsp:txXfrm>
        <a:off x="6590168" y="706563"/>
        <a:ext cx="1506815" cy="882133"/>
      </dsp:txXfrm>
    </dsp:sp>
    <dsp:sp modelId="{0E1ED0DA-FC57-4509-AD19-840EC8E4EFF1}">
      <dsp:nvSpPr>
        <dsp:cNvPr id="0" name=""/>
        <dsp:cNvSpPr/>
      </dsp:nvSpPr>
      <dsp:spPr>
        <a:xfrm rot="5400000">
          <a:off x="7178036" y="1725460"/>
          <a:ext cx="331081" cy="387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2752922"/>
            <a:satOff val="12147"/>
            <a:lumOff val="-2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/>
        </a:p>
      </dsp:txBody>
      <dsp:txXfrm rot="-5400000">
        <a:off x="7227386" y="1753570"/>
        <a:ext cx="232382" cy="231757"/>
      </dsp:txXfrm>
    </dsp:sp>
    <dsp:sp modelId="{2BA69FB1-8004-4B97-9D63-77785E23F605}">
      <dsp:nvSpPr>
        <dsp:cNvPr id="0" name=""/>
        <dsp:cNvSpPr/>
      </dsp:nvSpPr>
      <dsp:spPr>
        <a:xfrm>
          <a:off x="6562724" y="2240822"/>
          <a:ext cx="1561703" cy="937021"/>
        </a:xfrm>
        <a:prstGeom prst="roundRect">
          <a:avLst>
            <a:gd name="adj" fmla="val 10000"/>
          </a:avLst>
        </a:prstGeom>
        <a:solidFill>
          <a:schemeClr val="accent2">
            <a:hueOff val="-3262722"/>
            <a:satOff val="14397"/>
            <a:lumOff val="-244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zbavit se všeho co není důležité</a:t>
          </a:r>
          <a:endParaRPr lang="cs-CZ" sz="1900" kern="1200" dirty="0"/>
        </a:p>
      </dsp:txBody>
      <dsp:txXfrm>
        <a:off x="6590168" y="2268266"/>
        <a:ext cx="1506815" cy="882133"/>
      </dsp:txXfrm>
    </dsp:sp>
    <dsp:sp modelId="{AAEDA5ED-AA27-4DB5-971E-34A0AFE5DF92}">
      <dsp:nvSpPr>
        <dsp:cNvPr id="0" name=""/>
        <dsp:cNvSpPr/>
      </dsp:nvSpPr>
      <dsp:spPr>
        <a:xfrm rot="10800000">
          <a:off x="6094214" y="2515682"/>
          <a:ext cx="331081" cy="387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3670562"/>
            <a:satOff val="16196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/>
        </a:p>
      </dsp:txBody>
      <dsp:txXfrm rot="10800000">
        <a:off x="6193538" y="2593142"/>
        <a:ext cx="231757" cy="232382"/>
      </dsp:txXfrm>
    </dsp:sp>
    <dsp:sp modelId="{03A0FDFC-344D-4E80-8FCD-B27083A298D9}">
      <dsp:nvSpPr>
        <dsp:cNvPr id="0" name=""/>
        <dsp:cNvSpPr/>
      </dsp:nvSpPr>
      <dsp:spPr>
        <a:xfrm>
          <a:off x="4376340" y="2240822"/>
          <a:ext cx="1561703" cy="937021"/>
        </a:xfrm>
        <a:prstGeom prst="roundRect">
          <a:avLst>
            <a:gd name="adj" fmla="val 10000"/>
          </a:avLst>
        </a:prstGeom>
        <a:solidFill>
          <a:schemeClr val="accent2">
            <a:hueOff val="-4078403"/>
            <a:satOff val="17996"/>
            <a:lumOff val="-305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příprava krizové komunikace</a:t>
          </a:r>
          <a:endParaRPr lang="cs-CZ" sz="1900" kern="1200" dirty="0"/>
        </a:p>
      </dsp:txBody>
      <dsp:txXfrm>
        <a:off x="4403784" y="2268266"/>
        <a:ext cx="1506815" cy="882133"/>
      </dsp:txXfrm>
    </dsp:sp>
    <dsp:sp modelId="{B0E8306C-0D6D-4B8E-9B3C-68DC9029FED1}">
      <dsp:nvSpPr>
        <dsp:cNvPr id="0" name=""/>
        <dsp:cNvSpPr/>
      </dsp:nvSpPr>
      <dsp:spPr>
        <a:xfrm rot="10800000">
          <a:off x="3907829" y="2515682"/>
          <a:ext cx="331081" cy="387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4588203"/>
            <a:satOff val="20246"/>
            <a:lumOff val="-343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/>
        </a:p>
      </dsp:txBody>
      <dsp:txXfrm rot="10800000">
        <a:off x="4007153" y="2593142"/>
        <a:ext cx="231757" cy="232382"/>
      </dsp:txXfrm>
    </dsp:sp>
    <dsp:sp modelId="{323E09FC-4B10-46BB-B0AA-178B76215362}">
      <dsp:nvSpPr>
        <dsp:cNvPr id="0" name=""/>
        <dsp:cNvSpPr/>
      </dsp:nvSpPr>
      <dsp:spPr>
        <a:xfrm>
          <a:off x="2189956" y="2240822"/>
          <a:ext cx="1561703" cy="937021"/>
        </a:xfrm>
        <a:prstGeom prst="roundRect">
          <a:avLst>
            <a:gd name="adj" fmla="val 10000"/>
          </a:avLst>
        </a:prstGeom>
        <a:solidFill>
          <a:schemeClr val="accent2">
            <a:hueOff val="-4894083"/>
            <a:satOff val="21595"/>
            <a:lumOff val="-366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tým krizového managementu</a:t>
          </a:r>
          <a:endParaRPr lang="cs-CZ" sz="1900" kern="1200" dirty="0"/>
        </a:p>
      </dsp:txBody>
      <dsp:txXfrm>
        <a:off x="2217400" y="2268266"/>
        <a:ext cx="1506815" cy="882133"/>
      </dsp:txXfrm>
    </dsp:sp>
    <dsp:sp modelId="{D93505B7-E409-461E-BF33-6B1EC7AB10E1}">
      <dsp:nvSpPr>
        <dsp:cNvPr id="0" name=""/>
        <dsp:cNvSpPr/>
      </dsp:nvSpPr>
      <dsp:spPr>
        <a:xfrm rot="10800000">
          <a:off x="1721445" y="2515682"/>
          <a:ext cx="331081" cy="387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5505844"/>
            <a:satOff val="24295"/>
            <a:lumOff val="-411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/>
        </a:p>
      </dsp:txBody>
      <dsp:txXfrm rot="10800000">
        <a:off x="1820769" y="2593142"/>
        <a:ext cx="231757" cy="232382"/>
      </dsp:txXfrm>
    </dsp:sp>
    <dsp:sp modelId="{66D6CD9E-638A-4B97-830A-3837CEEC5AF6}">
      <dsp:nvSpPr>
        <dsp:cNvPr id="0" name=""/>
        <dsp:cNvSpPr/>
      </dsp:nvSpPr>
      <dsp:spPr>
        <a:xfrm>
          <a:off x="3571" y="2240822"/>
          <a:ext cx="1561703" cy="937021"/>
        </a:xfrm>
        <a:prstGeom prst="roundRect">
          <a:avLst>
            <a:gd name="adj" fmla="val 10000"/>
          </a:avLst>
        </a:prstGeom>
        <a:solidFill>
          <a:schemeClr val="accent2">
            <a:hueOff val="-5709764"/>
            <a:satOff val="25195"/>
            <a:lumOff val="-427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práce</a:t>
          </a:r>
          <a:endParaRPr lang="cs-CZ" sz="1900" kern="1200" dirty="0"/>
        </a:p>
      </dsp:txBody>
      <dsp:txXfrm>
        <a:off x="31015" y="2268266"/>
        <a:ext cx="1506815" cy="882133"/>
      </dsp:txXfrm>
    </dsp:sp>
    <dsp:sp modelId="{83A6E223-466F-4507-BF54-FCBD799B8C9B}">
      <dsp:nvSpPr>
        <dsp:cNvPr id="0" name=""/>
        <dsp:cNvSpPr/>
      </dsp:nvSpPr>
      <dsp:spPr>
        <a:xfrm rot="5400000">
          <a:off x="618882" y="3287163"/>
          <a:ext cx="331081" cy="387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6423484"/>
            <a:satOff val="28344"/>
            <a:lumOff val="-4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/>
        </a:p>
      </dsp:txBody>
      <dsp:txXfrm rot="-5400000">
        <a:off x="668232" y="3315273"/>
        <a:ext cx="232382" cy="231757"/>
      </dsp:txXfrm>
    </dsp:sp>
    <dsp:sp modelId="{EF6E6E96-86D8-4052-B51F-CD27E0D673A5}">
      <dsp:nvSpPr>
        <dsp:cNvPr id="0" name=""/>
        <dsp:cNvSpPr/>
      </dsp:nvSpPr>
      <dsp:spPr>
        <a:xfrm>
          <a:off x="3571" y="3802525"/>
          <a:ext cx="1561703" cy="937021"/>
        </a:xfrm>
        <a:prstGeom prst="roundRect">
          <a:avLst>
            <a:gd name="adj" fmla="val 10000"/>
          </a:avLst>
        </a:prstGeom>
        <a:solidFill>
          <a:schemeClr val="accent2">
            <a:hueOff val="-6525444"/>
            <a:satOff val="28794"/>
            <a:lumOff val="-488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příprava řešení po krizi</a:t>
          </a:r>
          <a:endParaRPr lang="cs-CZ" sz="1900" kern="1200" dirty="0"/>
        </a:p>
      </dsp:txBody>
      <dsp:txXfrm>
        <a:off x="31015" y="3829969"/>
        <a:ext cx="1506815" cy="882133"/>
      </dsp:txXfrm>
    </dsp:sp>
    <dsp:sp modelId="{398714F9-0290-44FB-AD8E-053513AFE567}">
      <dsp:nvSpPr>
        <dsp:cNvPr id="0" name=""/>
        <dsp:cNvSpPr/>
      </dsp:nvSpPr>
      <dsp:spPr>
        <a:xfrm>
          <a:off x="1702704" y="4077385"/>
          <a:ext cx="331081" cy="387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7341125"/>
            <a:satOff val="32393"/>
            <a:lumOff val="-549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/>
        </a:p>
      </dsp:txBody>
      <dsp:txXfrm>
        <a:off x="1702704" y="4154845"/>
        <a:ext cx="231757" cy="232382"/>
      </dsp:txXfrm>
    </dsp:sp>
    <dsp:sp modelId="{B4149A9A-F8FA-4E1E-90A8-312577E38779}">
      <dsp:nvSpPr>
        <dsp:cNvPr id="0" name=""/>
        <dsp:cNvSpPr/>
      </dsp:nvSpPr>
      <dsp:spPr>
        <a:xfrm>
          <a:off x="2189956" y="3802525"/>
          <a:ext cx="1561703" cy="937021"/>
        </a:xfrm>
        <a:prstGeom prst="roundRect">
          <a:avLst>
            <a:gd name="adj" fmla="val 10000"/>
          </a:avLst>
        </a:prstGeom>
        <a:solidFill>
          <a:schemeClr val="accent2">
            <a:hueOff val="-7341125"/>
            <a:satOff val="32393"/>
            <a:lumOff val="-549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ukončení krize</a:t>
          </a:r>
          <a:endParaRPr lang="cs-CZ" sz="1900" kern="1200" dirty="0"/>
        </a:p>
      </dsp:txBody>
      <dsp:txXfrm>
        <a:off x="2217400" y="3829969"/>
        <a:ext cx="1506815" cy="88213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D41EEF-B35E-4A21-B6B2-E09F523FABF4}">
      <dsp:nvSpPr>
        <dsp:cNvPr id="0" name=""/>
        <dsp:cNvSpPr/>
      </dsp:nvSpPr>
      <dsp:spPr>
        <a:xfrm>
          <a:off x="2547064" y="0"/>
          <a:ext cx="4022725" cy="402272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D58D62-1585-4445-8B1C-A1D7510B00A9}">
      <dsp:nvSpPr>
        <dsp:cNvPr id="0" name=""/>
        <dsp:cNvSpPr/>
      </dsp:nvSpPr>
      <dsp:spPr>
        <a:xfrm>
          <a:off x="4558426" y="404433"/>
          <a:ext cx="2614771" cy="95225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/>
            <a:t>mikroúroveň</a:t>
          </a:r>
          <a:endParaRPr lang="cs-CZ" sz="3200" kern="1200" dirty="0"/>
        </a:p>
      </dsp:txBody>
      <dsp:txXfrm>
        <a:off x="4604911" y="450918"/>
        <a:ext cx="2521801" cy="859284"/>
      </dsp:txXfrm>
    </dsp:sp>
    <dsp:sp modelId="{B7D29988-D8DC-4A14-A91C-FC580EEC501A}">
      <dsp:nvSpPr>
        <dsp:cNvPr id="0" name=""/>
        <dsp:cNvSpPr/>
      </dsp:nvSpPr>
      <dsp:spPr>
        <a:xfrm>
          <a:off x="4558426" y="1475719"/>
          <a:ext cx="2614771" cy="95225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err="1" smtClean="0"/>
            <a:t>mezzoúroveň</a:t>
          </a:r>
          <a:endParaRPr lang="cs-CZ" sz="3200" kern="1200" dirty="0"/>
        </a:p>
      </dsp:txBody>
      <dsp:txXfrm>
        <a:off x="4604911" y="1522204"/>
        <a:ext cx="2521801" cy="859284"/>
      </dsp:txXfrm>
    </dsp:sp>
    <dsp:sp modelId="{0541E33B-241C-4A59-9F8F-7AE384B85150}">
      <dsp:nvSpPr>
        <dsp:cNvPr id="0" name=""/>
        <dsp:cNvSpPr/>
      </dsp:nvSpPr>
      <dsp:spPr>
        <a:xfrm>
          <a:off x="4558426" y="2547005"/>
          <a:ext cx="2614771" cy="95225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/>
            <a:t>makroúroveň</a:t>
          </a:r>
          <a:endParaRPr lang="cs-CZ" sz="3200" kern="1200" dirty="0"/>
        </a:p>
      </dsp:txBody>
      <dsp:txXfrm>
        <a:off x="4604911" y="2593490"/>
        <a:ext cx="2521801" cy="85928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216A05-5A16-495F-B123-BB41A1C23F45}">
      <dsp:nvSpPr>
        <dsp:cNvPr id="0" name=""/>
        <dsp:cNvSpPr/>
      </dsp:nvSpPr>
      <dsp:spPr>
        <a:xfrm>
          <a:off x="3653313" y="50284"/>
          <a:ext cx="2413635" cy="241363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TECHNICKÉ</a:t>
          </a:r>
          <a:endParaRPr lang="cs-CZ" sz="1800" kern="1200" dirty="0"/>
        </a:p>
      </dsp:txBody>
      <dsp:txXfrm>
        <a:off x="3975131" y="472670"/>
        <a:ext cx="1769999" cy="1086135"/>
      </dsp:txXfrm>
    </dsp:sp>
    <dsp:sp modelId="{EC0CA984-6D04-477B-BCD1-FAEB3039D84C}">
      <dsp:nvSpPr>
        <dsp:cNvPr id="0" name=""/>
        <dsp:cNvSpPr/>
      </dsp:nvSpPr>
      <dsp:spPr>
        <a:xfrm>
          <a:off x="4524233" y="1558805"/>
          <a:ext cx="2413635" cy="2413635"/>
        </a:xfrm>
        <a:prstGeom prst="ellipse">
          <a:avLst/>
        </a:prstGeom>
        <a:solidFill>
          <a:schemeClr val="accent2">
            <a:alpha val="50000"/>
            <a:hueOff val="-3670562"/>
            <a:satOff val="16196"/>
            <a:lumOff val="-274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KONTEXTOVÉ</a:t>
          </a:r>
          <a:endParaRPr lang="cs-CZ" sz="1800" kern="1200" dirty="0"/>
        </a:p>
      </dsp:txBody>
      <dsp:txXfrm>
        <a:off x="5262403" y="2182328"/>
        <a:ext cx="1448181" cy="1327499"/>
      </dsp:txXfrm>
    </dsp:sp>
    <dsp:sp modelId="{15E8835E-242F-4F97-83DF-D3768BC4F4BF}">
      <dsp:nvSpPr>
        <dsp:cNvPr id="0" name=""/>
        <dsp:cNvSpPr/>
      </dsp:nvSpPr>
      <dsp:spPr>
        <a:xfrm>
          <a:off x="2782393" y="1558805"/>
          <a:ext cx="2413635" cy="2413635"/>
        </a:xfrm>
        <a:prstGeom prst="ellipse">
          <a:avLst/>
        </a:prstGeom>
        <a:solidFill>
          <a:schemeClr val="accent2">
            <a:alpha val="50000"/>
            <a:hueOff val="-7341125"/>
            <a:satOff val="32393"/>
            <a:lumOff val="-549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BEHAVIORÁLNÍ</a:t>
          </a:r>
          <a:endParaRPr lang="cs-CZ" sz="1800" kern="1200" dirty="0"/>
        </a:p>
      </dsp:txBody>
      <dsp:txXfrm>
        <a:off x="3009677" y="2182328"/>
        <a:ext cx="1448181" cy="1327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12/4/2015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12/4/2015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12/4/2015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12/4/2015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12/4/2015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12/4/2015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manažer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Mgr. Markéta Bočková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049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8" t="-924" r="-42861" b="924"/>
          <a:stretch/>
        </p:blipFill>
        <p:spPr>
          <a:xfrm>
            <a:off x="457967" y="368670"/>
            <a:ext cx="10873175" cy="5888736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876309" y="342916"/>
            <a:ext cx="4005552" cy="5205845"/>
          </a:xfrm>
        </p:spPr>
        <p:txBody>
          <a:bodyPr>
            <a:normAutofit/>
          </a:bodyPr>
          <a:lstStyle/>
          <a:p>
            <a:pPr algn="r"/>
            <a:r>
              <a:rPr lang="cs-CZ" sz="4400" dirty="0" smtClean="0">
                <a:latin typeface="+mj-lt"/>
              </a:rPr>
              <a:t>VIZIONÁŘ</a:t>
            </a:r>
          </a:p>
          <a:p>
            <a:pPr algn="r"/>
            <a:endParaRPr lang="cs-CZ" sz="4400" dirty="0">
              <a:latin typeface="+mj-lt"/>
            </a:endParaRPr>
          </a:p>
          <a:p>
            <a:pPr algn="r"/>
            <a:r>
              <a:rPr lang="cs-CZ" sz="4400" dirty="0" smtClean="0">
                <a:latin typeface="+mj-lt"/>
              </a:rPr>
              <a:t>OBCHODNÍK</a:t>
            </a:r>
          </a:p>
          <a:p>
            <a:pPr marL="0" indent="0" algn="r">
              <a:buNone/>
            </a:pPr>
            <a:endParaRPr lang="cs-CZ" sz="4400" dirty="0" smtClean="0">
              <a:latin typeface="+mj-lt"/>
            </a:endParaRPr>
          </a:p>
          <a:p>
            <a:pPr marL="0" indent="0" algn="r">
              <a:buNone/>
            </a:pPr>
            <a:r>
              <a:rPr lang="cs-CZ" sz="4400" dirty="0" smtClean="0">
                <a:latin typeface="+mj-lt"/>
              </a:rPr>
              <a:t>STRATÉG / INOVÁTOR</a:t>
            </a:r>
          </a:p>
          <a:p>
            <a:pPr algn="r"/>
            <a:endParaRPr lang="cs-CZ" sz="4400" dirty="0">
              <a:latin typeface="+mj-lt"/>
            </a:endParaRPr>
          </a:p>
          <a:p>
            <a:pPr algn="r"/>
            <a:r>
              <a:rPr lang="cs-CZ" sz="2600" dirty="0" smtClean="0">
                <a:latin typeface="+mj-lt"/>
              </a:rPr>
              <a:t>1955 - 2011</a:t>
            </a:r>
          </a:p>
          <a:p>
            <a:pPr algn="r"/>
            <a:endParaRPr lang="cs-CZ" dirty="0"/>
          </a:p>
          <a:p>
            <a:pPr algn="r"/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762998" y="5786747"/>
            <a:ext cx="3969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sebestředný, arogantní, excentrický, náladový, terorizující zaměstnance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433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36" y="165539"/>
            <a:ext cx="5465570" cy="368124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151" y="2402287"/>
            <a:ext cx="5627221" cy="4187699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804041" y="4233041"/>
            <a:ext cx="454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JINDŘICH HLAVATÝ</a:t>
            </a:r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6916585" y="1208690"/>
            <a:ext cx="454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JORDAN BELFORT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6918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KOMPETENCE DLE IPMA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4095973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ástupný symbol pro obsah 2"/>
          <p:cNvSpPr txBox="1">
            <a:spLocks/>
          </p:cNvSpPr>
          <p:nvPr/>
        </p:nvSpPr>
        <p:spPr>
          <a:xfrm>
            <a:off x="7464342" y="1198179"/>
            <a:ext cx="4012955" cy="1466193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 smtClean="0">
                <a:solidFill>
                  <a:schemeClr val="accent2"/>
                </a:solidFill>
              </a:rPr>
              <a:t>TECHNICKÉ</a:t>
            </a:r>
            <a:r>
              <a:rPr lang="cs-CZ" b="1" dirty="0" smtClean="0">
                <a:solidFill>
                  <a:schemeClr val="accent2"/>
                </a:solidFill>
              </a:rPr>
              <a:t> </a:t>
            </a:r>
          </a:p>
          <a:p>
            <a:r>
              <a:rPr lang="cs-CZ" sz="1800" dirty="0" smtClean="0"/>
              <a:t>metody, techniky, nástroje, řešení problémů, práce s časem a zdroji, řízení změn, struktury v projektu</a:t>
            </a:r>
          </a:p>
          <a:p>
            <a:endParaRPr lang="cs-CZ" dirty="0" smtClean="0"/>
          </a:p>
        </p:txBody>
      </p:sp>
      <p:sp>
        <p:nvSpPr>
          <p:cNvPr id="3" name="Obdélník 2"/>
          <p:cNvSpPr/>
          <p:nvPr/>
        </p:nvSpPr>
        <p:spPr>
          <a:xfrm>
            <a:off x="8276897" y="4460566"/>
            <a:ext cx="382313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/>
              <a:t>KONTEXTOVÉ</a:t>
            </a:r>
            <a:r>
              <a:rPr lang="cs-CZ" dirty="0"/>
              <a:t> </a:t>
            </a:r>
            <a:endParaRPr lang="cs-CZ" dirty="0" smtClean="0"/>
          </a:p>
          <a:p>
            <a:r>
              <a:rPr lang="cs-CZ" dirty="0" smtClean="0"/>
              <a:t> </a:t>
            </a:r>
            <a:r>
              <a:rPr lang="cs-CZ" dirty="0"/>
              <a:t>integrační a systémové znalosti a dovednosti – orientace na projekt, finance, právo, systémy, </a:t>
            </a:r>
            <a:r>
              <a:rPr lang="cs-CZ" dirty="0" smtClean="0"/>
              <a:t>technologie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352096" y="4737564"/>
            <a:ext cx="31557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chemeClr val="accent3"/>
                </a:solidFill>
              </a:rPr>
              <a:t>BEHAVIORÁLNÍ</a:t>
            </a:r>
            <a:r>
              <a:rPr lang="cs-CZ" sz="2400" dirty="0" smtClean="0"/>
              <a:t> </a:t>
            </a:r>
          </a:p>
          <a:p>
            <a:r>
              <a:rPr lang="cs-CZ" dirty="0" smtClean="0"/>
              <a:t>měkké </a:t>
            </a:r>
            <a:r>
              <a:rPr lang="cs-CZ" dirty="0"/>
              <a:t>dovednosti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84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KOMPETENCE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LcPeriod"/>
            </a:pPr>
            <a:r>
              <a:rPr lang="cs-CZ" dirty="0" smtClean="0"/>
              <a:t>soubor rozhodovacích </a:t>
            </a:r>
            <a:r>
              <a:rPr lang="cs-CZ" b="1" dirty="0" smtClean="0"/>
              <a:t>pravomocí</a:t>
            </a:r>
          </a:p>
          <a:p>
            <a:pPr marL="457200" indent="-457200">
              <a:buFont typeface="+mj-lt"/>
              <a:buAutoNum type="alphaLcPeriod"/>
            </a:pPr>
            <a:endParaRPr lang="cs-CZ" dirty="0" smtClean="0"/>
          </a:p>
          <a:p>
            <a:pPr marL="457200" indent="-457200">
              <a:buFont typeface="+mj-lt"/>
              <a:buAutoNum type="alphaLcPeriod"/>
            </a:pPr>
            <a:r>
              <a:rPr lang="cs-CZ" b="1" dirty="0" smtClean="0"/>
              <a:t>schopnosti</a:t>
            </a:r>
            <a:r>
              <a:rPr lang="cs-CZ" dirty="0" smtClean="0"/>
              <a:t> </a:t>
            </a:r>
            <a:r>
              <a:rPr lang="cs-CZ" dirty="0"/>
              <a:t>adekvátně zhodnotit situaci, a to ne jen pracovní, a umět jí přizpůsobit své jednání, případně „být připraven (umět) na situaci reagovat zásahem do systému, který se v důsledku tohoto proaktivního jednání žádoucím způsobem promění – tzv. kompetence „od sebe</a:t>
            </a:r>
            <a:r>
              <a:rPr lang="cs-CZ" dirty="0" smtClean="0"/>
              <a:t>“.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algn="r"/>
            <a:r>
              <a:rPr lang="cs-CZ" sz="1000" dirty="0"/>
              <a:t>TURECKIOVÁ, M.: Řízení a rozvoj lidí ve firmách. 1.vyd. Praha 2004, s. 29. </a:t>
            </a:r>
          </a:p>
        </p:txBody>
      </p:sp>
    </p:spTree>
    <p:extLst>
      <p:ext uri="{BB962C8B-B14F-4D97-AF65-F5344CB8AC3E}">
        <p14:creationId xmlns:p14="http://schemas.microsoft.com/office/powerpoint/2010/main" val="337034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kompetence dle IPMA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TECHNICKÉ – metody, techniky, nástroje, řešení problémů, práce s časem a zdroji, řízení změn, struktury v projektu</a:t>
            </a:r>
          </a:p>
          <a:p>
            <a:endParaRPr lang="cs-CZ" dirty="0"/>
          </a:p>
          <a:p>
            <a:r>
              <a:rPr lang="cs-CZ" dirty="0" smtClean="0"/>
              <a:t>KONTEXTOVÉ – integrační a systémové znalosti a dovednosti – orientace na projekt, finance, právo, systémy, technologie</a:t>
            </a:r>
          </a:p>
          <a:p>
            <a:endParaRPr lang="cs-CZ" dirty="0"/>
          </a:p>
          <a:p>
            <a:r>
              <a:rPr lang="cs-CZ" dirty="0" smtClean="0"/>
              <a:t>BEHAVIORÁLNÍ – měkké dovednosti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63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VŮDCOVSTVÍ / </a:t>
            </a:r>
            <a:r>
              <a:rPr lang="cs-CZ" dirty="0" err="1" smtClean="0"/>
              <a:t>leadership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koučování, delegování, zpětná vazba, styly vedení, motivace, přirozená autorita, moc, uznání, houževnatost, vize</a:t>
            </a:r>
          </a:p>
          <a:p>
            <a:endParaRPr lang="cs-CZ" dirty="0" smtClean="0"/>
          </a:p>
          <a:p>
            <a:r>
              <a:rPr lang="cs-CZ" dirty="0" smtClean="0"/>
              <a:t>ŘÍZENÍ – zaměřeno na myšlení a na fyzicky existující skutečnost.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VEDENÍ -  primárně ovlivňuje emociální a duchovní stránku člověka.</a:t>
            </a:r>
            <a:endParaRPr lang="cs-CZ" dirty="0"/>
          </a:p>
          <a:p>
            <a:endParaRPr lang="cs-CZ" dirty="0"/>
          </a:p>
          <a:p>
            <a:r>
              <a:rPr lang="cs-CZ" dirty="0" smtClean="0"/>
              <a:t>Absence vůdcovství je nejčastější příčinnou neúspěchu projektů.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188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vůdcovství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5 oblastí, které vůdcovství lidem poskytuje (</a:t>
            </a:r>
            <a:r>
              <a:rPr lang="cs-CZ" dirty="0" err="1" smtClean="0"/>
              <a:t>Messick</a:t>
            </a:r>
            <a:r>
              <a:rPr lang="cs-CZ" dirty="0" smtClean="0"/>
              <a:t>, 2005)</a:t>
            </a:r>
          </a:p>
          <a:p>
            <a:endParaRPr lang="cs-CZ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86680504"/>
              </p:ext>
            </p:extLst>
          </p:nvPr>
        </p:nvGraphicFramePr>
        <p:xfrm>
          <a:off x="1221508" y="1371601"/>
          <a:ext cx="9792855" cy="6387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431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vůdcovství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hlavní činnosti:</a:t>
            </a:r>
          </a:p>
          <a:p>
            <a:endParaRPr lang="cs-CZ" sz="2800" dirty="0" smtClean="0"/>
          </a:p>
          <a:p>
            <a:r>
              <a:rPr lang="cs-CZ" sz="2800" dirty="0" smtClean="0">
                <a:solidFill>
                  <a:schemeClr val="accent2"/>
                </a:solidFill>
              </a:rPr>
              <a:t>sebeuvědomění</a:t>
            </a:r>
            <a:r>
              <a:rPr lang="cs-CZ" sz="2800" dirty="0" smtClean="0"/>
              <a:t> – schopnost umět rozpoznat svůj emoční stav</a:t>
            </a:r>
          </a:p>
          <a:p>
            <a:r>
              <a:rPr lang="cs-CZ" sz="2800" dirty="0" err="1" smtClean="0">
                <a:solidFill>
                  <a:schemeClr val="accent3"/>
                </a:solidFill>
              </a:rPr>
              <a:t>sebevedení</a:t>
            </a:r>
            <a:r>
              <a:rPr lang="cs-CZ" sz="2800" dirty="0" smtClean="0"/>
              <a:t> – schopnost umět měnit svůj emoční stav</a:t>
            </a:r>
          </a:p>
          <a:p>
            <a:r>
              <a:rPr lang="cs-CZ" sz="2800" dirty="0" smtClean="0">
                <a:solidFill>
                  <a:schemeClr val="accent4"/>
                </a:solidFill>
              </a:rPr>
              <a:t>sociální uvědomění </a:t>
            </a:r>
            <a:r>
              <a:rPr lang="cs-CZ" sz="2800" dirty="0" smtClean="0"/>
              <a:t>– schopnost rozpoznat emoční stav ostatních</a:t>
            </a:r>
          </a:p>
          <a:p>
            <a:r>
              <a:rPr lang="cs-CZ" sz="2800" dirty="0" smtClean="0">
                <a:solidFill>
                  <a:schemeClr val="accent5"/>
                </a:solidFill>
              </a:rPr>
              <a:t>management vztahů </a:t>
            </a:r>
            <a:r>
              <a:rPr lang="cs-CZ" sz="2800" dirty="0" smtClean="0"/>
              <a:t>– schopnost změnit emoční stav ostatních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02338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vůdcovství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" y="2220684"/>
            <a:ext cx="4810615" cy="3407230"/>
          </a:xfrm>
        </p:spPr>
        <p:txBody>
          <a:bodyPr>
            <a:normAutofit/>
          </a:bodyPr>
          <a:lstStyle/>
          <a:p>
            <a:r>
              <a:rPr lang="cs-CZ" dirty="0" smtClean="0"/>
              <a:t>Situační vedení (P. </a:t>
            </a:r>
            <a:r>
              <a:rPr lang="cs-CZ" dirty="0" err="1" smtClean="0"/>
              <a:t>Hersey</a:t>
            </a:r>
            <a:r>
              <a:rPr lang="cs-CZ" dirty="0" smtClean="0"/>
              <a:t>, K. </a:t>
            </a:r>
            <a:r>
              <a:rPr lang="cs-CZ" dirty="0" err="1" smtClean="0"/>
              <a:t>Blanchard</a:t>
            </a:r>
            <a:r>
              <a:rPr lang="cs-CZ" dirty="0" smtClean="0"/>
              <a:t>) </a:t>
            </a:r>
          </a:p>
          <a:p>
            <a:endParaRPr lang="cs-CZ" dirty="0" smtClean="0"/>
          </a:p>
          <a:p>
            <a:r>
              <a:rPr lang="cs-CZ" sz="2800" dirty="0" smtClean="0"/>
              <a:t>- neexistuje jediný, nejlepší styl vedení</a:t>
            </a:r>
          </a:p>
          <a:p>
            <a:endParaRPr lang="cs-CZ" sz="2800" dirty="0" smtClean="0"/>
          </a:p>
          <a:p>
            <a:r>
              <a:rPr lang="cs-CZ" sz="2800" dirty="0"/>
              <a:t>-</a:t>
            </a:r>
            <a:r>
              <a:rPr lang="cs-CZ" sz="2800" dirty="0" smtClean="0"/>
              <a:t> nejlepší jsou ti, kteří se přizpůsobují</a:t>
            </a:r>
          </a:p>
          <a:p>
            <a:endParaRPr lang="cs-CZ" dirty="0"/>
          </a:p>
          <a:p>
            <a:endParaRPr lang="cs-CZ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47534363"/>
              </p:ext>
            </p:extLst>
          </p:nvPr>
        </p:nvGraphicFramePr>
        <p:xfrm>
          <a:off x="5040086" y="498133"/>
          <a:ext cx="6912429" cy="6163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384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Leadership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P.F. </a:t>
            </a:r>
            <a:r>
              <a:rPr lang="cs-CZ" b="1" dirty="0" err="1"/>
              <a:t>Drucker</a:t>
            </a:r>
            <a:r>
              <a:rPr lang="cs-CZ" b="1" dirty="0"/>
              <a:t>:</a:t>
            </a:r>
            <a:r>
              <a:rPr lang="cs-CZ" dirty="0"/>
              <a:t>  Management je dělat věci správně. </a:t>
            </a:r>
            <a:r>
              <a:rPr lang="cs-CZ" dirty="0" err="1"/>
              <a:t>Leadership</a:t>
            </a:r>
            <a:r>
              <a:rPr lang="cs-CZ" dirty="0"/>
              <a:t> je dělat správné věci.</a:t>
            </a:r>
          </a:p>
        </p:txBody>
      </p:sp>
    </p:spTree>
    <p:extLst>
      <p:ext uri="{BB962C8B-B14F-4D97-AF65-F5344CB8AC3E}">
        <p14:creationId xmlns:p14="http://schemas.microsoft.com/office/powerpoint/2010/main" val="4302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3. ÚKOL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922" y="292677"/>
            <a:ext cx="5499746" cy="3175738"/>
          </a:xfrm>
        </p:spPr>
      </p:pic>
      <p:sp>
        <p:nvSpPr>
          <p:cNvPr id="5" name="TextovéPole 4"/>
          <p:cNvSpPr txBox="1"/>
          <p:nvPr/>
        </p:nvSpPr>
        <p:spPr>
          <a:xfrm>
            <a:off x="291661" y="4059620"/>
            <a:ext cx="113117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1600" dirty="0"/>
              <a:t>vytvořte komunikační plán KJM, Křižovatka, KISK, definujte jednotlivé oblasti a četnost, o kterých chtějí být jednotlivé zainteresované strany informovány (průřezové téma)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1600" dirty="0"/>
              <a:t>součástí plánu bude i návrh ​reportingu ve vazbě Martin </a:t>
            </a:r>
            <a:r>
              <a:rPr lang="cs-CZ" sz="1600" dirty="0" err="1"/>
              <a:t>Křčál</a:t>
            </a:r>
            <a:r>
              <a:rPr lang="cs-CZ" sz="1600" dirty="0"/>
              <a:t> - </a:t>
            </a:r>
            <a:r>
              <a:rPr lang="cs-CZ" sz="1600" dirty="0" err="1"/>
              <a:t>Křizovatka</a:t>
            </a:r>
            <a:r>
              <a:rPr lang="cs-CZ" sz="1600" dirty="0"/>
              <a:t> -1A 4 (průřezové téma + téma 20. 11. 2015 )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600" dirty="0"/>
              <a:t>navrhněte: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1600" dirty="0"/>
              <a:t>​formy náboru studentů na Křižovatku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1600" dirty="0"/>
              <a:t>možnosti jejich vzdělávání (bezplatného)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1600" dirty="0"/>
              <a:t>formy a četnost hodnotících pohovorů (v návaznosti na vzdělávání atd.) (téma 13.11.2015)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600" dirty="0"/>
              <a:t>zpracujte si test MBTI a zhodnoťte, zdali je </a:t>
            </a:r>
            <a:r>
              <a:rPr lang="cs-CZ" sz="1600" dirty="0" smtClean="0"/>
              <a:t>vypovídající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74024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ZAINTERESOVANOST A MOTIVACE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/>
                </a:solidFill>
              </a:rPr>
              <a:t>ZAINTERESOVANOST</a:t>
            </a:r>
            <a:r>
              <a:rPr lang="cs-CZ" dirty="0" smtClean="0"/>
              <a:t> – osobní vklad – vychází z motivace</a:t>
            </a:r>
          </a:p>
          <a:p>
            <a:endParaRPr lang="cs-CZ" dirty="0"/>
          </a:p>
          <a:p>
            <a:r>
              <a:rPr lang="cs-CZ" b="1" dirty="0" smtClean="0">
                <a:solidFill>
                  <a:schemeClr val="accent2"/>
                </a:solidFill>
              </a:rPr>
              <a:t>MOTIVACE</a:t>
            </a:r>
            <a:r>
              <a:rPr lang="cs-CZ" dirty="0" smtClean="0"/>
              <a:t> – </a:t>
            </a:r>
            <a:r>
              <a:rPr lang="cs-CZ" dirty="0"/>
              <a:t>vede člověka ke splnění úkolu v </a:t>
            </a:r>
            <a:r>
              <a:rPr lang="cs-CZ" b="1" dirty="0"/>
              <a:t>souvislosti s </a:t>
            </a:r>
            <a:r>
              <a:rPr lang="cs-CZ" b="1" dirty="0">
                <a:solidFill>
                  <a:schemeClr val="accent2"/>
                </a:solidFill>
              </a:rPr>
              <a:t>vnitřní potřebou </a:t>
            </a:r>
            <a:r>
              <a:rPr lang="cs-CZ" b="1" dirty="0"/>
              <a:t>a obohacením sebe sama</a:t>
            </a:r>
            <a:r>
              <a:rPr lang="cs-CZ" dirty="0"/>
              <a:t>. </a:t>
            </a:r>
            <a:endParaRPr lang="cs-CZ" dirty="0" smtClean="0"/>
          </a:p>
          <a:p>
            <a:endParaRPr lang="cs-CZ" dirty="0"/>
          </a:p>
          <a:p>
            <a:r>
              <a:rPr lang="cs-CZ" b="1" dirty="0" smtClean="0">
                <a:solidFill>
                  <a:schemeClr val="accent2"/>
                </a:solidFill>
              </a:rPr>
              <a:t>STIMULACE </a:t>
            </a:r>
            <a:r>
              <a:rPr lang="cs-CZ" dirty="0" smtClean="0"/>
              <a:t>- </a:t>
            </a:r>
            <a:r>
              <a:rPr lang="cs-CZ" b="1" dirty="0" smtClean="0"/>
              <a:t>splnění </a:t>
            </a:r>
            <a:r>
              <a:rPr lang="cs-CZ" b="1" dirty="0"/>
              <a:t>je spojeno se ziskem hodnot přicházejících </a:t>
            </a:r>
            <a:r>
              <a:rPr lang="cs-CZ" b="1" dirty="0">
                <a:solidFill>
                  <a:schemeClr val="accent2"/>
                </a:solidFill>
              </a:rPr>
              <a:t>zvenčí </a:t>
            </a:r>
            <a:r>
              <a:rPr lang="cs-CZ" dirty="0"/>
              <a:t>(například finanční odměna). </a:t>
            </a:r>
          </a:p>
        </p:txBody>
      </p:sp>
    </p:spTree>
    <p:extLst>
      <p:ext uri="{BB962C8B-B14F-4D97-AF65-F5344CB8AC3E}">
        <p14:creationId xmlns:p14="http://schemas.microsoft.com/office/powerpoint/2010/main" val="240774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MOTIVACE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Douglas</a:t>
            </a:r>
            <a:r>
              <a:rPr lang="cs-CZ" dirty="0"/>
              <a:t> </a:t>
            </a:r>
            <a:r>
              <a:rPr lang="cs-CZ" dirty="0" err="1"/>
              <a:t>McGregor</a:t>
            </a:r>
            <a:r>
              <a:rPr lang="cs-CZ" dirty="0"/>
              <a:t> vytvořil jednu z prvních motivačních teorií – </a:t>
            </a:r>
            <a:r>
              <a:rPr lang="cs-CZ" dirty="0">
                <a:solidFill>
                  <a:schemeClr val="accent2"/>
                </a:solidFill>
              </a:rPr>
              <a:t>teorie X a Y, </a:t>
            </a:r>
            <a:r>
              <a:rPr lang="cs-CZ" dirty="0"/>
              <a:t>které souvisejí s lidským chováním a přístupem k životu. Nyní se na ni podíváme z hlediska motivace. </a:t>
            </a:r>
          </a:p>
          <a:p>
            <a:r>
              <a:rPr lang="cs-CZ" dirty="0"/>
              <a:t> </a:t>
            </a:r>
          </a:p>
          <a:p>
            <a:r>
              <a:rPr lang="cs-CZ" b="1" dirty="0">
                <a:solidFill>
                  <a:schemeClr val="accent2"/>
                </a:solidFill>
              </a:rPr>
              <a:t>Teorie X </a:t>
            </a:r>
            <a:r>
              <a:rPr lang="cs-CZ" dirty="0"/>
              <a:t>říká, že lidé jsou líní a neochotní pracovat, a proto musí být nuceni či přemlouváni k práci za pomocí odměny.</a:t>
            </a:r>
          </a:p>
          <a:p>
            <a:r>
              <a:rPr lang="cs-CZ" dirty="0"/>
              <a:t> </a:t>
            </a:r>
          </a:p>
          <a:p>
            <a:r>
              <a:rPr lang="cs-CZ" b="1" dirty="0">
                <a:solidFill>
                  <a:schemeClr val="accent2"/>
                </a:solidFill>
              </a:rPr>
              <a:t>Teorie Y </a:t>
            </a:r>
            <a:r>
              <a:rPr lang="cs-CZ" dirty="0"/>
              <a:t>naopak tvrdí, že lidé chtějí pracovat. Hledají cesty, jak by jim práce přinesla pozitivní zkušenosti a uspokojení.</a:t>
            </a:r>
          </a:p>
          <a:p>
            <a:r>
              <a:rPr lang="cs-CZ" sz="1000" dirty="0"/>
              <a:t>SHRIBERG, David. </a:t>
            </a:r>
            <a:r>
              <a:rPr lang="cs-CZ" sz="1000" i="1" dirty="0" err="1"/>
              <a:t>Practicing</a:t>
            </a:r>
            <a:r>
              <a:rPr lang="cs-CZ" sz="1000" i="1" dirty="0"/>
              <a:t> </a:t>
            </a:r>
            <a:r>
              <a:rPr lang="cs-CZ" sz="1000" i="1" dirty="0" err="1"/>
              <a:t>leadership</a:t>
            </a:r>
            <a:r>
              <a:rPr lang="cs-CZ" sz="1000" i="1" dirty="0"/>
              <a:t>: </a:t>
            </a:r>
            <a:r>
              <a:rPr lang="cs-CZ" sz="1000" i="1" dirty="0" err="1"/>
              <a:t>principles</a:t>
            </a:r>
            <a:r>
              <a:rPr lang="cs-CZ" sz="1000" i="1" dirty="0"/>
              <a:t> and </a:t>
            </a:r>
            <a:r>
              <a:rPr lang="cs-CZ" sz="1000" i="1" dirty="0" err="1"/>
              <a:t>applications</a:t>
            </a:r>
            <a:r>
              <a:rPr lang="cs-CZ" sz="1000" dirty="0"/>
              <a:t>. 4th </a:t>
            </a:r>
            <a:r>
              <a:rPr lang="cs-CZ" sz="1000" dirty="0" err="1"/>
              <a:t>ed</a:t>
            </a:r>
            <a:r>
              <a:rPr lang="cs-CZ" sz="1000" dirty="0"/>
              <a:t>. New York: </a:t>
            </a:r>
            <a:r>
              <a:rPr lang="cs-CZ" sz="1000" dirty="0" err="1"/>
              <a:t>Wiley</a:t>
            </a:r>
            <a:r>
              <a:rPr lang="cs-CZ" sz="1000" dirty="0"/>
              <a:t>, 2007, </a:t>
            </a:r>
            <a:r>
              <a:rPr lang="cs-CZ" sz="1000" dirty="0" err="1"/>
              <a:t>xi</a:t>
            </a:r>
            <a:r>
              <a:rPr lang="cs-CZ" sz="1000" dirty="0"/>
              <a:t>, 306 s. ISBN 978-0-470-08698-8, str. 110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434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MOTIVACE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HERZBERGOVA TEORIE DVOU FAKTORŮ</a:t>
            </a:r>
          </a:p>
          <a:p>
            <a:endParaRPr lang="cs-CZ" dirty="0"/>
          </a:p>
          <a:p>
            <a:r>
              <a:rPr lang="cs-CZ" b="1" dirty="0" smtClean="0">
                <a:solidFill>
                  <a:schemeClr val="accent2"/>
                </a:solidFill>
              </a:rPr>
              <a:t>Hygienické faktory </a:t>
            </a:r>
            <a:r>
              <a:rPr lang="cs-CZ" dirty="0" smtClean="0"/>
              <a:t>– </a:t>
            </a:r>
            <a:r>
              <a:rPr lang="cs-CZ" dirty="0" err="1" smtClean="0"/>
              <a:t>neuspokojovatele</a:t>
            </a:r>
            <a:r>
              <a:rPr lang="cs-CZ" dirty="0" smtClean="0"/>
              <a:t> – vyvolávají pracovní nespokojenost – pracovní podmínky, </a:t>
            </a:r>
            <a:r>
              <a:rPr lang="cs-CZ" dirty="0" err="1" smtClean="0"/>
              <a:t>mezlidské</a:t>
            </a:r>
            <a:r>
              <a:rPr lang="cs-CZ" dirty="0" smtClean="0"/>
              <a:t> vztahy, platové podmínky, jistota – jejich naplnění nevyvolá pocit spokojenosti, jsou považovány za samozřejmost a účinek naplnění rychle vyprchá. </a:t>
            </a:r>
          </a:p>
          <a:p>
            <a:endParaRPr lang="cs-CZ" dirty="0"/>
          </a:p>
          <a:p>
            <a:r>
              <a:rPr lang="cs-CZ" b="1" dirty="0" smtClean="0">
                <a:solidFill>
                  <a:schemeClr val="accent2"/>
                </a:solidFill>
              </a:rPr>
              <a:t>Motivátory</a:t>
            </a:r>
            <a:r>
              <a:rPr lang="cs-CZ" dirty="0" smtClean="0"/>
              <a:t> – pomohou nabudit motivaci a spokojenost – úspěch, uznání, profesní růst, odpovědnost – nenaplnění neznamená nespokojenost</a:t>
            </a:r>
          </a:p>
          <a:p>
            <a:endParaRPr lang="cs-CZ" dirty="0"/>
          </a:p>
          <a:p>
            <a:pPr algn="r"/>
            <a:r>
              <a:rPr lang="cs-CZ" sz="1100" dirty="0"/>
              <a:t>https://managementmania.com/cs/herzbergova-teorie-dvou-faktoru</a:t>
            </a:r>
          </a:p>
        </p:txBody>
      </p:sp>
    </p:spTree>
    <p:extLst>
      <p:ext uri="{BB962C8B-B14F-4D97-AF65-F5344CB8AC3E}">
        <p14:creationId xmlns:p14="http://schemas.microsoft.com/office/powerpoint/2010/main" val="100765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MOTIVACE 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8488251"/>
              </p:ext>
            </p:extLst>
          </p:nvPr>
        </p:nvGraphicFramePr>
        <p:xfrm>
          <a:off x="2700337" y="681841"/>
          <a:ext cx="9165092" cy="5539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468086" y="2438400"/>
            <a:ext cx="20791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Abraham </a:t>
            </a:r>
            <a:r>
              <a:rPr lang="cs-CZ" sz="2800" dirty="0" err="1" smtClean="0"/>
              <a:t>Maslow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86121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SEBEKONTROLA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1992086"/>
            <a:ext cx="9720073" cy="4474028"/>
          </a:xfrm>
        </p:spPr>
        <p:txBody>
          <a:bodyPr>
            <a:normAutofit lnSpcReduction="10000"/>
          </a:bodyPr>
          <a:lstStyle/>
          <a:p>
            <a:pPr algn="r"/>
            <a:r>
              <a:rPr lang="cs-CZ" dirty="0" smtClean="0"/>
              <a:t>SEBEŘÍZENÍ</a:t>
            </a:r>
          </a:p>
          <a:p>
            <a:endParaRPr lang="cs-CZ" dirty="0"/>
          </a:p>
          <a:p>
            <a:r>
              <a:rPr lang="cs-CZ" dirty="0" smtClean="0"/>
              <a:t>- </a:t>
            </a:r>
            <a:r>
              <a:rPr lang="cs-CZ" sz="2800" dirty="0" smtClean="0"/>
              <a:t>ztráta sebekontroly – útok / útěk </a:t>
            </a:r>
          </a:p>
          <a:p>
            <a:endParaRPr lang="cs-CZ" dirty="0" smtClean="0"/>
          </a:p>
          <a:p>
            <a:r>
              <a:rPr lang="cs-CZ" sz="2800" dirty="0" smtClean="0"/>
              <a:t>- prevence</a:t>
            </a:r>
          </a:p>
          <a:p>
            <a:pPr marL="623888" lvl="1" indent="179388"/>
            <a:r>
              <a:rPr lang="cs-CZ" dirty="0" err="1" smtClean="0"/>
              <a:t>proaktivita</a:t>
            </a:r>
            <a:endParaRPr lang="cs-CZ" dirty="0" smtClean="0"/>
          </a:p>
          <a:p>
            <a:pPr marL="623888" lvl="1" indent="179388"/>
            <a:r>
              <a:rPr lang="cs-CZ" dirty="0" smtClean="0"/>
              <a:t>začít  s myšlenkou na konec</a:t>
            </a:r>
          </a:p>
          <a:p>
            <a:pPr marL="623888" lvl="1" indent="179388"/>
            <a:r>
              <a:rPr lang="cs-CZ" dirty="0" smtClean="0"/>
              <a:t>přednost má důležité</a:t>
            </a:r>
          </a:p>
          <a:p>
            <a:pPr marL="623888" lvl="1" indent="179388"/>
            <a:r>
              <a:rPr lang="cs-CZ" dirty="0" err="1" smtClean="0"/>
              <a:t>win</a:t>
            </a:r>
            <a:r>
              <a:rPr lang="cs-CZ" dirty="0" smtClean="0"/>
              <a:t> – </a:t>
            </a:r>
            <a:r>
              <a:rPr lang="cs-CZ" dirty="0" err="1" smtClean="0"/>
              <a:t>win</a:t>
            </a:r>
            <a:endParaRPr lang="cs-CZ" dirty="0" smtClean="0"/>
          </a:p>
          <a:p>
            <a:pPr marL="623888" lvl="1" indent="179388"/>
            <a:r>
              <a:rPr lang="cs-CZ" dirty="0" smtClean="0"/>
              <a:t>prve pochopte – pak chtějte být pochopeni</a:t>
            </a:r>
          </a:p>
          <a:p>
            <a:pPr marL="623888" lvl="1" indent="179388"/>
            <a:r>
              <a:rPr lang="cs-CZ" dirty="0" smtClean="0"/>
              <a:t>vytváření synergie</a:t>
            </a:r>
          </a:p>
          <a:p>
            <a:pPr marL="623888" lvl="1" indent="179388"/>
            <a:r>
              <a:rPr lang="cs-CZ" dirty="0" smtClean="0"/>
              <a:t>ostření pily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762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ASERTIVITA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78801" y="1918010"/>
            <a:ext cx="10506233" cy="4703584"/>
          </a:xfrm>
        </p:spPr>
        <p:txBody>
          <a:bodyPr>
            <a:normAutofit fontScale="550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cs-CZ" sz="3600" dirty="0"/>
              <a:t> </a:t>
            </a:r>
            <a:r>
              <a:rPr lang="cs-CZ" sz="3600" dirty="0" smtClean="0"/>
              <a:t>Máte </a:t>
            </a:r>
            <a:r>
              <a:rPr lang="cs-CZ" sz="3600" dirty="0"/>
              <a:t>právo soudit své vlastní chování, myšlenky a pocity a přebírat zodpovědnost za to, co vyvolávají, a za jejich důsledky pro vás samé.</a:t>
            </a:r>
          </a:p>
          <a:p>
            <a:pPr marL="742950" lvl="0" indent="-742950">
              <a:buFont typeface="+mj-lt"/>
              <a:buAutoNum type="arabicPeriod"/>
            </a:pPr>
            <a:r>
              <a:rPr lang="cs-CZ" sz="3600" dirty="0"/>
              <a:t>Máte právo neposkytovat žádná zdůvodnění nebo omluvy na obhajobu svého jednání.</a:t>
            </a:r>
          </a:p>
          <a:p>
            <a:pPr marL="742950" lvl="0" indent="-742950">
              <a:buFont typeface="+mj-lt"/>
              <a:buAutoNum type="arabicPeriod"/>
            </a:pPr>
            <a:r>
              <a:rPr lang="cs-CZ" sz="3600" dirty="0"/>
              <a:t>Máte právo posoudit, zda jste zodpovědní za nalezení řešení problémů jiných lidí.</a:t>
            </a:r>
          </a:p>
          <a:p>
            <a:pPr marL="742950" lvl="0" indent="-742950">
              <a:buFont typeface="+mj-lt"/>
              <a:buAutoNum type="arabicPeriod"/>
            </a:pPr>
            <a:r>
              <a:rPr lang="cs-CZ" sz="3600" dirty="0"/>
              <a:t>Máte právo změnit názor.</a:t>
            </a:r>
          </a:p>
          <a:p>
            <a:pPr marL="742950" lvl="0" indent="-742950">
              <a:buFont typeface="+mj-lt"/>
              <a:buAutoNum type="arabicPeriod"/>
            </a:pPr>
            <a:r>
              <a:rPr lang="cs-CZ" sz="3600" dirty="0"/>
              <a:t>Máte právo dělat chyby – a nést za ně zodpovědnost.</a:t>
            </a:r>
          </a:p>
          <a:p>
            <a:pPr marL="742950" lvl="0" indent="-742950">
              <a:buFont typeface="+mj-lt"/>
              <a:buAutoNum type="arabicPeriod"/>
            </a:pPr>
            <a:r>
              <a:rPr lang="cs-CZ" sz="3600" dirty="0"/>
              <a:t>Máte právo říci: „Nevím“.</a:t>
            </a:r>
          </a:p>
          <a:p>
            <a:pPr marL="742950" lvl="0" indent="-742950">
              <a:buFont typeface="+mj-lt"/>
              <a:buAutoNum type="arabicPeriod"/>
            </a:pPr>
            <a:r>
              <a:rPr lang="cs-CZ" sz="3600" dirty="0"/>
              <a:t>Máte právo být nezávislí na přátelství druhých, dřív než s nimi začnete jednat.</a:t>
            </a:r>
          </a:p>
          <a:p>
            <a:pPr marL="742950" lvl="0" indent="-742950">
              <a:buFont typeface="+mj-lt"/>
              <a:buAutoNum type="arabicPeriod"/>
            </a:pPr>
            <a:r>
              <a:rPr lang="cs-CZ" sz="3600" dirty="0"/>
              <a:t>Máte právo počínat si při svém rozhodování nelogicky.</a:t>
            </a:r>
          </a:p>
          <a:p>
            <a:pPr marL="742950" lvl="0" indent="-742950">
              <a:buFont typeface="+mj-lt"/>
              <a:buAutoNum type="arabicPeriod"/>
            </a:pPr>
            <a:r>
              <a:rPr lang="cs-CZ" sz="3600" dirty="0"/>
              <a:t>Máte právo říci: „Tomu nerozumím.“</a:t>
            </a:r>
          </a:p>
          <a:p>
            <a:pPr marL="742950" lvl="0" indent="-742950">
              <a:buFont typeface="+mj-lt"/>
              <a:buAutoNum type="arabicPeriod"/>
            </a:pPr>
            <a:r>
              <a:rPr lang="cs-CZ" sz="3600" dirty="0"/>
              <a:t>Máte právo říci: „Je mi to jedno</a:t>
            </a:r>
            <a:r>
              <a:rPr lang="cs-CZ" sz="3600" dirty="0" smtClean="0"/>
              <a:t>.“</a:t>
            </a:r>
          </a:p>
          <a:p>
            <a:pPr lvl="0"/>
            <a:endParaRPr lang="cs-CZ" dirty="0" smtClean="0"/>
          </a:p>
          <a:p>
            <a:r>
              <a:rPr lang="x-none" sz="1800" dirty="0" smtClean="0"/>
              <a:t>SMITH</a:t>
            </a:r>
            <a:r>
              <a:rPr lang="x-none" sz="1800" dirty="0"/>
              <a:t>, Manuel J. Říkejte NE s úsměvem. NLN - Nakladatelství Lidové noviny, 2003. ISBN 80-7106-590-0, s. </a:t>
            </a:r>
            <a:r>
              <a:rPr lang="x-none" sz="1800" dirty="0" smtClean="0"/>
              <a:t>106-124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7881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ASERTIVITA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8000" dirty="0" smtClean="0">
                <a:solidFill>
                  <a:schemeClr val="accent1"/>
                </a:solidFill>
              </a:rPr>
              <a:t>MANIPULACE</a:t>
            </a:r>
          </a:p>
          <a:p>
            <a:pPr algn="ctr"/>
            <a:endParaRPr lang="cs-CZ" sz="8000" dirty="0">
              <a:solidFill>
                <a:schemeClr val="accent1"/>
              </a:solidFill>
            </a:endParaRPr>
          </a:p>
          <a:p>
            <a:pPr algn="ctr"/>
            <a:r>
              <a:rPr lang="cs-CZ" sz="8000" dirty="0" smtClean="0">
                <a:solidFill>
                  <a:schemeClr val="accent1"/>
                </a:solidFill>
              </a:rPr>
              <a:t>AGRESIVITA</a:t>
            </a:r>
            <a:endParaRPr lang="cs-CZ" sz="8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09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UVOLNĚNÍ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- schopnost zmírnit napětí v obtížných situacích</a:t>
            </a:r>
          </a:p>
          <a:p>
            <a:r>
              <a:rPr lang="cs-CZ" dirty="0" smtClean="0"/>
              <a:t>- relaxace, přeskupení sil (manažer, tým)</a:t>
            </a:r>
          </a:p>
          <a:p>
            <a:endParaRPr lang="cs-CZ" dirty="0"/>
          </a:p>
          <a:p>
            <a:r>
              <a:rPr lang="cs-CZ" dirty="0" smtClean="0"/>
              <a:t>ZVLÁDNUTNÍ STRESU</a:t>
            </a:r>
          </a:p>
          <a:p>
            <a:r>
              <a:rPr lang="cs-CZ" dirty="0" smtClean="0"/>
              <a:t>- dokonalý být nelze</a:t>
            </a:r>
          </a:p>
          <a:p>
            <a:r>
              <a:rPr lang="cs-CZ" dirty="0" smtClean="0"/>
              <a:t>- schopnost požádat o pomoc</a:t>
            </a:r>
          </a:p>
          <a:p>
            <a:r>
              <a:rPr lang="cs-CZ" dirty="0" smtClean="0"/>
              <a:t>- umění říkat NE</a:t>
            </a:r>
          </a:p>
          <a:p>
            <a:r>
              <a:rPr lang="cs-CZ" dirty="0" smtClean="0"/>
              <a:t>- nemusíš se snažit, cíle stačí dosáhnout</a:t>
            </a:r>
          </a:p>
          <a:p>
            <a:r>
              <a:rPr lang="cs-CZ" dirty="0" smtClean="0"/>
              <a:t>- koncentrace na jednu věc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19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OTEVŘENOST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 smtClean="0"/>
              <a:t>- schopnost přimět ostatní, aby cítili, že jejich vyjádření se k věci je vítáno</a:t>
            </a:r>
          </a:p>
          <a:p>
            <a:endParaRPr lang="cs-CZ" sz="3200" dirty="0" smtClean="0"/>
          </a:p>
          <a:p>
            <a:r>
              <a:rPr lang="cs-CZ" sz="3200" dirty="0" smtClean="0"/>
              <a:t>- dopad na týmové ovzduší a organizační kulturu</a:t>
            </a:r>
          </a:p>
          <a:p>
            <a:endParaRPr lang="cs-CZ" sz="3200" dirty="0" smtClean="0"/>
          </a:p>
          <a:p>
            <a:r>
              <a:rPr lang="cs-CZ" sz="3200" dirty="0" smtClean="0"/>
              <a:t>- není nic důležitějšího než svěření lidé</a:t>
            </a:r>
          </a:p>
          <a:p>
            <a:pPr marL="623888" lvl="1" indent="-177800"/>
            <a:r>
              <a:rPr lang="cs-CZ" dirty="0" smtClean="0"/>
              <a:t>ti také jediní určují, jak moc je manažer otevřený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258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KREATIVITA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schopnost myslet a jednat originálně s fantazií</a:t>
            </a:r>
          </a:p>
          <a:p>
            <a:endParaRPr lang="cs-CZ" dirty="0"/>
          </a:p>
          <a:p>
            <a:r>
              <a:rPr lang="cs-CZ" dirty="0" smtClean="0"/>
              <a:t>překážky</a:t>
            </a:r>
          </a:p>
          <a:p>
            <a:r>
              <a:rPr lang="cs-CZ" dirty="0" smtClean="0"/>
              <a:t>- kritické ovzduší nepřipouštějící omyly</a:t>
            </a:r>
          </a:p>
          <a:p>
            <a:r>
              <a:rPr lang="cs-CZ" dirty="0" smtClean="0"/>
              <a:t>- černobílé vnímání</a:t>
            </a:r>
          </a:p>
          <a:p>
            <a:r>
              <a:rPr lang="cs-CZ" dirty="0" smtClean="0"/>
              <a:t>- jednostranné, organizované myšlení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653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68" y="411445"/>
            <a:ext cx="4408778" cy="5928811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630" y="811924"/>
            <a:ext cx="5276584" cy="507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94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ORIENTACE NA VÝSLEDKY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kompetence spjatá s úspěchem</a:t>
            </a:r>
          </a:p>
          <a:p>
            <a:endParaRPr lang="cs-CZ" dirty="0"/>
          </a:p>
          <a:p>
            <a:r>
              <a:rPr lang="cs-CZ" dirty="0" smtClean="0"/>
              <a:t>- koncentrace na žádoucí výsledky</a:t>
            </a:r>
          </a:p>
          <a:p>
            <a:r>
              <a:rPr lang="cs-CZ" dirty="0" smtClean="0"/>
              <a:t>- schopnost stanovit hierarchii priorit</a:t>
            </a:r>
          </a:p>
          <a:p>
            <a:r>
              <a:rPr lang="cs-CZ" dirty="0" smtClean="0"/>
              <a:t>- zodpovědnost za výsledky</a:t>
            </a:r>
          </a:p>
          <a:p>
            <a:r>
              <a:rPr lang="cs-CZ" dirty="0" smtClean="0"/>
              <a:t>- překročení očekávání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37204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VÝKONNOST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schopnost využívat čas a zdroje účelně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655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DISKUSE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- schopnost vést diskuse </a:t>
            </a:r>
          </a:p>
          <a:p>
            <a:pPr lvl="1"/>
            <a:r>
              <a:rPr lang="cs-CZ" dirty="0" smtClean="0"/>
              <a:t>tlumit nadměrnou aktivitu</a:t>
            </a:r>
          </a:p>
          <a:p>
            <a:pPr lvl="1"/>
            <a:r>
              <a:rPr lang="cs-CZ" dirty="0" smtClean="0"/>
              <a:t>klást otázky</a:t>
            </a:r>
          </a:p>
          <a:p>
            <a:pPr lvl="1"/>
            <a:r>
              <a:rPr lang="cs-CZ" dirty="0" smtClean="0"/>
              <a:t>omezit čas výstupů</a:t>
            </a:r>
          </a:p>
          <a:p>
            <a:pPr lvl="1"/>
            <a:r>
              <a:rPr lang="cs-CZ" dirty="0" smtClean="0"/>
              <a:t>zapojení pasivních členů</a:t>
            </a:r>
          </a:p>
          <a:p>
            <a:pPr marL="128016" lvl="1" indent="0">
              <a:buNone/>
            </a:pPr>
            <a:endParaRPr lang="cs-CZ" dirty="0"/>
          </a:p>
          <a:p>
            <a:pPr lvl="1">
              <a:buFontTx/>
              <a:buChar char="-"/>
            </a:pPr>
            <a:r>
              <a:rPr lang="cs-CZ" sz="2200" dirty="0" smtClean="0"/>
              <a:t>vedení porad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800" dirty="0" smtClean="0"/>
              <a:t>jasné cíle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800" dirty="0" smtClean="0"/>
              <a:t>organizace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800" dirty="0" smtClean="0"/>
              <a:t>vedení</a:t>
            </a:r>
          </a:p>
          <a:p>
            <a:pPr lvl="2">
              <a:buFontTx/>
              <a:buChar char="-"/>
            </a:pPr>
            <a:endParaRPr lang="cs-CZ" dirty="0"/>
          </a:p>
          <a:p>
            <a:pPr marL="310896" lvl="2" indent="0">
              <a:buNone/>
            </a:pPr>
            <a:r>
              <a:rPr lang="cs-CZ" sz="2400" dirty="0" smtClean="0"/>
              <a:t>Facilitace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4503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VYJEDNÁVÁNÍ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2575932"/>
          </a:xfrm>
        </p:spPr>
        <p:txBody>
          <a:bodyPr>
            <a:noAutofit/>
          </a:bodyPr>
          <a:lstStyle/>
          <a:p>
            <a:r>
              <a:rPr lang="cs-CZ" sz="3600" dirty="0" smtClean="0"/>
              <a:t>přístupy k vyjednávání</a:t>
            </a:r>
          </a:p>
          <a:p>
            <a:r>
              <a:rPr lang="cs-CZ" sz="2400" dirty="0" smtClean="0"/>
              <a:t>- </a:t>
            </a:r>
            <a:r>
              <a:rPr lang="cs-CZ" sz="2400" dirty="0" err="1" smtClean="0"/>
              <a:t>win</a:t>
            </a:r>
            <a:r>
              <a:rPr lang="cs-CZ" sz="2400" dirty="0" smtClean="0"/>
              <a:t> – </a:t>
            </a:r>
            <a:r>
              <a:rPr lang="cs-CZ" sz="2400" dirty="0" err="1" smtClean="0"/>
              <a:t>win</a:t>
            </a:r>
            <a:endParaRPr lang="cs-CZ" sz="2400" dirty="0" smtClean="0"/>
          </a:p>
          <a:p>
            <a:r>
              <a:rPr lang="cs-CZ" sz="2400" dirty="0" smtClean="0"/>
              <a:t>- </a:t>
            </a:r>
            <a:r>
              <a:rPr lang="cs-CZ" sz="2400" dirty="0" err="1" smtClean="0"/>
              <a:t>win</a:t>
            </a:r>
            <a:r>
              <a:rPr lang="cs-CZ" sz="2400" dirty="0" smtClean="0"/>
              <a:t> – </a:t>
            </a:r>
            <a:r>
              <a:rPr lang="cs-CZ" sz="2400" dirty="0" err="1" smtClean="0"/>
              <a:t>lost</a:t>
            </a:r>
            <a:endParaRPr lang="cs-CZ" sz="2400" dirty="0" smtClean="0"/>
          </a:p>
          <a:p>
            <a:r>
              <a:rPr lang="cs-CZ" sz="2400" dirty="0" smtClean="0"/>
              <a:t>- kompromis</a:t>
            </a:r>
          </a:p>
          <a:p>
            <a:r>
              <a:rPr lang="cs-CZ" sz="2400" dirty="0" smtClean="0"/>
              <a:t>- lose - lose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4422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0856" y="574065"/>
            <a:ext cx="9720072" cy="1499616"/>
          </a:xfrm>
        </p:spPr>
        <p:txBody>
          <a:bodyPr/>
          <a:lstStyle/>
          <a:p>
            <a:r>
              <a:rPr lang="cs-CZ" dirty="0" smtClean="0"/>
              <a:t>KONFLITKY A KRIZE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- nevyhnutelná součást života týmu (20 – 40% náplně manažera)</a:t>
            </a:r>
          </a:p>
          <a:p>
            <a:endParaRPr lang="cs-CZ" dirty="0"/>
          </a:p>
          <a:p>
            <a:endParaRPr lang="cs-CZ" dirty="0"/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9606116"/>
              </p:ext>
            </p:extLst>
          </p:nvPr>
        </p:nvGraphicFramePr>
        <p:xfrm>
          <a:off x="2854713" y="3245005"/>
          <a:ext cx="6400800" cy="3267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769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konflikty A KRIZE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ŘEŠENÍ KRIZÍ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63044391"/>
              </p:ext>
            </p:extLst>
          </p:nvPr>
        </p:nvGraphicFramePr>
        <p:xfrm>
          <a:off x="3191727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698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SPOLEHLIVOST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- spolehlivost manažera – schopnost dostát za všech okolností svým závazkům</a:t>
            </a:r>
          </a:p>
          <a:p>
            <a:endParaRPr lang="cs-CZ" dirty="0"/>
          </a:p>
          <a:p>
            <a:r>
              <a:rPr lang="cs-CZ" dirty="0" smtClean="0"/>
              <a:t>- charakter – výsledek výchovy, celek zvyků a pohledů, jejichž prostřednictvím se člověk projevuje</a:t>
            </a:r>
          </a:p>
          <a:p>
            <a:endParaRPr lang="cs-CZ" dirty="0"/>
          </a:p>
          <a:p>
            <a:r>
              <a:rPr lang="cs-CZ" dirty="0" smtClean="0"/>
              <a:t>- důvěra</a:t>
            </a:r>
          </a:p>
        </p:txBody>
      </p:sp>
    </p:spTree>
    <p:extLst>
      <p:ext uri="{BB962C8B-B14F-4D97-AF65-F5344CB8AC3E}">
        <p14:creationId xmlns:p14="http://schemas.microsoft.com/office/powerpoint/2010/main" val="248802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POROZUMĚNÍ HODNOTÁM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schopnost vnímat skutečné vnitřní kvality druhých  lidí a rozumět jejich úhlu pohledu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HODNOTY – hmotné a nehmotné skutečnosti, které jsou pro nás důležité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 vlastní /  týmové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 objevit / propojit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520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ETIKA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7002122"/>
              </p:ext>
            </p:extLst>
          </p:nvPr>
        </p:nvGraphicFramePr>
        <p:xfrm>
          <a:off x="1559196" y="1293541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251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- výzkum z roku 2011 – ČR – 1000 respondentů</a:t>
            </a:r>
          </a:p>
          <a:p>
            <a:endParaRPr lang="cs-CZ" dirty="0"/>
          </a:p>
          <a:p>
            <a:pPr algn="ctr"/>
            <a:r>
              <a:rPr lang="cs-CZ" sz="4000" b="1" dirty="0">
                <a:solidFill>
                  <a:schemeClr val="accent1"/>
                </a:solidFill>
              </a:rPr>
              <a:t>Etický kodex opakovaně porušuje 40 procent českých </a:t>
            </a:r>
            <a:r>
              <a:rPr lang="cs-CZ" sz="4000" b="1" dirty="0" smtClean="0">
                <a:solidFill>
                  <a:schemeClr val="accent1"/>
                </a:solidFill>
              </a:rPr>
              <a:t>zaměstnanců</a:t>
            </a:r>
          </a:p>
          <a:p>
            <a:pPr algn="ctr"/>
            <a:endParaRPr lang="cs-CZ" sz="4000" b="1" dirty="0">
              <a:solidFill>
                <a:schemeClr val="accent1"/>
              </a:solidFill>
            </a:endParaRPr>
          </a:p>
          <a:p>
            <a:r>
              <a:rPr lang="cs-CZ" sz="2000" b="1" dirty="0" smtClean="0">
                <a:solidFill>
                  <a:schemeClr val="accent1"/>
                </a:solidFill>
              </a:rPr>
              <a:t>- krádeže myšlenek</a:t>
            </a:r>
          </a:p>
          <a:p>
            <a:r>
              <a:rPr lang="cs-CZ" sz="2000" b="1" dirty="0" smtClean="0">
                <a:solidFill>
                  <a:schemeClr val="accent1"/>
                </a:solidFill>
              </a:rPr>
              <a:t>- zneužití vybavení firmy</a:t>
            </a:r>
          </a:p>
          <a:p>
            <a:r>
              <a:rPr lang="cs-CZ" sz="2000" b="1" dirty="0" smtClean="0">
                <a:solidFill>
                  <a:schemeClr val="accent1"/>
                </a:solidFill>
              </a:rPr>
              <a:t>- vychází ze stresu a represí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94445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závěrečný úkol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1820917"/>
            <a:ext cx="9720073" cy="4808483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Vypracujte </a:t>
            </a:r>
            <a:r>
              <a:rPr lang="cs-CZ" dirty="0"/>
              <a:t>strategii pro Křižovatku v časovém horizontu 5 let. Dokument v rozsahu 15 - 20 normostran bude obsahovat: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definovanou </a:t>
            </a:r>
            <a:r>
              <a:rPr lang="cs-CZ" dirty="0"/>
              <a:t>vizi (kde má Křižovatka za 5 let být) včetně zdůvodnění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cyklus strategického plánování - základní strategický plánovací model - Košťan, </a:t>
            </a:r>
            <a:r>
              <a:rPr lang="cs-CZ" dirty="0" err="1"/>
              <a:t>Šulař</a:t>
            </a:r>
            <a:r>
              <a:rPr lang="cs-CZ" dirty="0"/>
              <a:t> - str. 19 - rozpracovaný do struktury - časový harmonogram, nároky na zdroje a procesy, definování dalších kroků, které je potřeba zjistit, návrh systému monitoringu jednotlivých kroků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analýzu okolního a vnitřního prostředí za použití vhodných metod (název metody, popis toho jak funguje, proč jste ji zvolili, vypracovanou metodu) v minimálním rozsahu - analýza konkurence včetně typologie srovnávaných služeb, SWOT, PEST/SLEPT nebo 7S, zainteresované strany 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dopad této vize a strategického plánu do taktického a operativního řízení Křižovatky včetně organizační struktury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rozpracovanou strategii do Balance </a:t>
            </a:r>
            <a:r>
              <a:rPr lang="cs-CZ" dirty="0" err="1"/>
              <a:t>Score</a:t>
            </a:r>
            <a:r>
              <a:rPr lang="cs-CZ" dirty="0"/>
              <a:t> </a:t>
            </a:r>
            <a:r>
              <a:rPr lang="cs-CZ" dirty="0" err="1"/>
              <a:t>Card</a:t>
            </a:r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personální strategii - minimálně v rozsahu náboru a vzdělávání zaměstnanců Křižovatky, kompetenčních modelů pro jednotlivé pozice</a:t>
            </a:r>
          </a:p>
          <a:p>
            <a:r>
              <a:rPr lang="cs-CZ" dirty="0"/>
              <a:t>Shrnutí látky k závěrečnému úkolu proběhne 11. 12. 2015. Studenti, kteří jsou na </a:t>
            </a:r>
            <a:r>
              <a:rPr lang="cs-CZ" dirty="0" err="1"/>
              <a:t>předtermín</a:t>
            </a:r>
            <a:r>
              <a:rPr lang="cs-CZ" dirty="0"/>
              <a:t> mají možnost se po domluvě zastavit na osobní konzultaci. Prosím dbejte na formální úpravu práce, jakékoliv grafické úpravy jsou vítány.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083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1894" y="2430966"/>
            <a:ext cx="9720072" cy="442703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3000"/>
              </a:spcBef>
              <a:spcAft>
                <a:spcPts val="3000"/>
              </a:spcAft>
            </a:pPr>
            <a:r>
              <a:rPr lang="cs-CZ" sz="1800" dirty="0" smtClean="0">
                <a:latin typeface="+mn-lt"/>
              </a:rPr>
              <a:t>akademické svobody</a:t>
            </a:r>
            <a:br>
              <a:rPr lang="cs-CZ" sz="1800" dirty="0" smtClean="0">
                <a:latin typeface="+mn-lt"/>
              </a:rPr>
            </a:br>
            <a:r>
              <a:rPr lang="cs-CZ" sz="1800" dirty="0" smtClean="0">
                <a:latin typeface="+mn-lt"/>
              </a:rPr>
              <a:t>obecná ujednání</a:t>
            </a:r>
            <a:br>
              <a:rPr lang="cs-CZ" sz="1800" dirty="0" smtClean="0">
                <a:latin typeface="+mn-lt"/>
              </a:rPr>
            </a:br>
            <a:r>
              <a:rPr lang="cs-CZ" sz="1800" dirty="0" smtClean="0">
                <a:latin typeface="+mn-lt"/>
              </a:rPr>
              <a:t>vzdělávání</a:t>
            </a:r>
            <a:br>
              <a:rPr lang="cs-CZ" sz="1800" dirty="0" smtClean="0">
                <a:latin typeface="+mn-lt"/>
              </a:rPr>
            </a:br>
            <a:r>
              <a:rPr lang="cs-CZ" sz="1800" dirty="0" smtClean="0">
                <a:latin typeface="+mn-lt"/>
              </a:rPr>
              <a:t>výzkum a vývoj</a:t>
            </a:r>
            <a:br>
              <a:rPr lang="cs-CZ" sz="1800" dirty="0" smtClean="0">
                <a:latin typeface="+mn-lt"/>
              </a:rPr>
            </a:br>
            <a:r>
              <a:rPr lang="cs-CZ" sz="1800" dirty="0" smtClean="0">
                <a:latin typeface="+mn-lt"/>
              </a:rPr>
              <a:t>týmová práce</a:t>
            </a:r>
            <a:br>
              <a:rPr lang="cs-CZ" sz="1800" dirty="0" smtClean="0">
                <a:latin typeface="+mn-lt"/>
              </a:rPr>
            </a:br>
            <a:r>
              <a:rPr lang="cs-CZ" sz="1800" dirty="0" smtClean="0">
                <a:latin typeface="+mn-lt"/>
              </a:rPr>
              <a:t>PLÁNOVÁNÍ PROJEKTŮ VZDĚLÁVÁNÍ, VÝZKUMU A VÝVOJE</a:t>
            </a:r>
            <a:br>
              <a:rPr lang="cs-CZ" sz="1800" dirty="0" smtClean="0">
                <a:latin typeface="+mn-lt"/>
              </a:rPr>
            </a:br>
            <a:r>
              <a:rPr lang="cs-CZ" sz="1800" dirty="0" smtClean="0">
                <a:latin typeface="+mn-lt"/>
              </a:rPr>
              <a:t>ZVEŘEJŇOVÁNÍ VÝSLEDKŮ</a:t>
            </a:r>
            <a:br>
              <a:rPr lang="cs-CZ" sz="1800" dirty="0" smtClean="0">
                <a:latin typeface="+mn-lt"/>
              </a:rPr>
            </a:br>
            <a:r>
              <a:rPr lang="cs-CZ" sz="1800" dirty="0" smtClean="0">
                <a:latin typeface="+mn-lt"/>
              </a:rPr>
              <a:t>HODNOTITELSKÁ A EXPERTNÍ ČINNOST</a:t>
            </a:r>
            <a:br>
              <a:rPr lang="cs-CZ" sz="1800" dirty="0" smtClean="0">
                <a:latin typeface="+mn-lt"/>
              </a:rPr>
            </a:br>
            <a:r>
              <a:rPr lang="cs-CZ" sz="1800" dirty="0" smtClean="0">
                <a:latin typeface="+mn-lt"/>
              </a:rPr>
              <a:t>ZÁSADY KOLEGIOÁLNÍHO CHOVÁNÍ</a:t>
            </a:r>
            <a:br>
              <a:rPr lang="cs-CZ" sz="1800" dirty="0" smtClean="0">
                <a:latin typeface="+mn-lt"/>
              </a:rPr>
            </a:br>
            <a:r>
              <a:rPr lang="cs-CZ" sz="1800" dirty="0" smtClean="0">
                <a:latin typeface="+mn-lt"/>
              </a:rPr>
              <a:t>VZTAH LOAJALITY K UNIVERZITĚ</a:t>
            </a:r>
            <a:br>
              <a:rPr lang="cs-CZ" sz="1800" dirty="0" smtClean="0">
                <a:latin typeface="+mn-lt"/>
              </a:rPr>
            </a:br>
            <a:r>
              <a:rPr lang="cs-CZ" sz="1800" dirty="0" smtClean="0">
                <a:latin typeface="+mn-lt"/>
              </a:rPr>
              <a:t>VZTAH K VEŘEJNOSTI</a:t>
            </a:r>
            <a:br>
              <a:rPr lang="cs-CZ" sz="1800" dirty="0" smtClean="0">
                <a:latin typeface="+mn-lt"/>
              </a:rPr>
            </a:br>
            <a:r>
              <a:rPr lang="cs-CZ" sz="1800" dirty="0" smtClean="0">
                <a:latin typeface="+mn-lt"/>
              </a:rPr>
              <a:t>SPRÁVA DAT A VYUŽÍVÁNÍ INFORMAČNÍCH TECHNOLOGIÍ</a:t>
            </a:r>
            <a:r>
              <a:rPr lang="cs-CZ" sz="2400" dirty="0" smtClean="0">
                <a:latin typeface="+mn-lt"/>
              </a:rPr>
              <a:t/>
            </a:r>
            <a:br>
              <a:rPr lang="cs-CZ" sz="2400" dirty="0" smtClean="0">
                <a:latin typeface="+mn-lt"/>
              </a:rPr>
            </a:br>
            <a:endParaRPr lang="cs-CZ" sz="2400" dirty="0">
              <a:latin typeface="+mn-lt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27" y="612380"/>
            <a:ext cx="7653561" cy="1320464"/>
          </a:xfrm>
        </p:spPr>
      </p:pic>
    </p:spTree>
    <p:extLst>
      <p:ext uri="{BB962C8B-B14F-4D97-AF65-F5344CB8AC3E}">
        <p14:creationId xmlns:p14="http://schemas.microsoft.com/office/powerpoint/2010/main" val="404493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TOLERANCE NEETICKÉHO JEDNÁNÍ?</a:t>
            </a:r>
          </a:p>
          <a:p>
            <a:endParaRPr lang="cs-CZ" dirty="0"/>
          </a:p>
          <a:p>
            <a:r>
              <a:rPr lang="cs-CZ" dirty="0" smtClean="0"/>
              <a:t>KDE JSOU HRANICE NEETICKÉHO CHOVÁNÍ?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825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KOMPETENCE DLE IPMA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0711026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ástupný symbol pro obsah 2"/>
          <p:cNvSpPr txBox="1">
            <a:spLocks/>
          </p:cNvSpPr>
          <p:nvPr/>
        </p:nvSpPr>
        <p:spPr>
          <a:xfrm>
            <a:off x="7464342" y="1198179"/>
            <a:ext cx="4012955" cy="1466193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 smtClean="0">
                <a:solidFill>
                  <a:schemeClr val="accent2"/>
                </a:solidFill>
              </a:rPr>
              <a:t>TECHNICKÉ</a:t>
            </a:r>
            <a:r>
              <a:rPr lang="cs-CZ" b="1" dirty="0" smtClean="0">
                <a:solidFill>
                  <a:schemeClr val="accent2"/>
                </a:solidFill>
              </a:rPr>
              <a:t> </a:t>
            </a:r>
          </a:p>
          <a:p>
            <a:r>
              <a:rPr lang="cs-CZ" sz="1800" dirty="0" smtClean="0"/>
              <a:t>metody, techniky, nástroje, řešení problémů, práce s časem a zdroji, řízení změn, struktury v projektu</a:t>
            </a:r>
          </a:p>
          <a:p>
            <a:endParaRPr lang="cs-CZ" dirty="0" smtClean="0"/>
          </a:p>
        </p:txBody>
      </p:sp>
      <p:sp>
        <p:nvSpPr>
          <p:cNvPr id="3" name="Obdélník 2"/>
          <p:cNvSpPr/>
          <p:nvPr/>
        </p:nvSpPr>
        <p:spPr>
          <a:xfrm>
            <a:off x="8276897" y="4460566"/>
            <a:ext cx="382313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/>
              <a:t>KONTEXTOVÉ</a:t>
            </a:r>
            <a:r>
              <a:rPr lang="cs-CZ" dirty="0"/>
              <a:t> </a:t>
            </a:r>
            <a:endParaRPr lang="cs-CZ" dirty="0" smtClean="0"/>
          </a:p>
          <a:p>
            <a:r>
              <a:rPr lang="cs-CZ" dirty="0" smtClean="0"/>
              <a:t> </a:t>
            </a:r>
            <a:r>
              <a:rPr lang="cs-CZ" dirty="0"/>
              <a:t>integrační a systémové znalosti a dovednosti – orientace na projekt, finance, právo, systémy, </a:t>
            </a:r>
            <a:r>
              <a:rPr lang="cs-CZ" dirty="0" smtClean="0"/>
              <a:t>technologie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352096" y="4737564"/>
            <a:ext cx="31557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chemeClr val="accent3"/>
                </a:solidFill>
              </a:rPr>
              <a:t>BEHAVIORÁLNÍ</a:t>
            </a:r>
            <a:r>
              <a:rPr lang="cs-CZ" sz="2400" dirty="0" smtClean="0"/>
              <a:t> </a:t>
            </a:r>
          </a:p>
          <a:p>
            <a:r>
              <a:rPr lang="cs-CZ" dirty="0" smtClean="0"/>
              <a:t>měkké </a:t>
            </a:r>
            <a:r>
              <a:rPr lang="cs-CZ" dirty="0"/>
              <a:t>dovednosti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09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hierarchický model struktury kompetence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519" y="2720975"/>
            <a:ext cx="4229100" cy="3152775"/>
          </a:xfrm>
        </p:spPr>
      </p:pic>
      <p:sp>
        <p:nvSpPr>
          <p:cNvPr id="5" name="TextovéPole 4"/>
          <p:cNvSpPr txBox="1"/>
          <p:nvPr/>
        </p:nvSpPr>
        <p:spPr>
          <a:xfrm>
            <a:off x="898634" y="6117021"/>
            <a:ext cx="105313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/>
              <a:t>KUBEŠ, M., SPILLEROVÁ, D., KURNICKÝ, R.: Manažerské kompetence: Způsobilosti výjimečných manažerů . 1.vyd. Praha 2004, s. 28</a:t>
            </a:r>
          </a:p>
        </p:txBody>
      </p:sp>
    </p:spTree>
    <p:extLst>
      <p:ext uri="{BB962C8B-B14F-4D97-AF65-F5344CB8AC3E}">
        <p14:creationId xmlns:p14="http://schemas.microsoft.com/office/powerpoint/2010/main" val="394135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kompetenční model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1907627"/>
            <a:ext cx="9720073" cy="467447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obsahuje </a:t>
            </a:r>
            <a:r>
              <a:rPr lang="cs-CZ" dirty="0"/>
              <a:t>jednotlivé kompetence, které jsou vybrané ze všech možných a uspořádané </a:t>
            </a:r>
            <a:r>
              <a:rPr lang="cs-CZ" dirty="0" smtClean="0"/>
              <a:t> podle </a:t>
            </a:r>
            <a:r>
              <a:rPr lang="cs-CZ" dirty="0"/>
              <a:t>nějakého klíče. Tento klíč otevírá dveře různými směry. </a:t>
            </a: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endParaRPr lang="cs-CZ" sz="1000" dirty="0"/>
          </a:p>
          <a:p>
            <a:pPr marL="0" indent="0">
              <a:buNone/>
            </a:pPr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</a:rPr>
              <a:t>FUNKČNÍ KOMPETENČNÍ MODEL</a:t>
            </a:r>
            <a:endParaRPr lang="cs-CZ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z="1600" dirty="0" smtClean="0"/>
              <a:t>PROPOJUJE – podnikovou a personální strategii</a:t>
            </a:r>
          </a:p>
          <a:p>
            <a:pPr marL="0" indent="0">
              <a:buNone/>
            </a:pPr>
            <a:r>
              <a:rPr lang="cs-CZ" sz="1600" dirty="0" smtClean="0"/>
              <a:t>JE UŽIVATELSKY PŘÁTELSKÝ – pro všechny uživatele (manažer, management)</a:t>
            </a:r>
          </a:p>
          <a:p>
            <a:pPr marL="0" indent="0">
              <a:buNone/>
            </a:pPr>
            <a:r>
              <a:rPr lang="cs-CZ" sz="1600" dirty="0" smtClean="0"/>
              <a:t>JEDNOTNÝ – sjednocuje jazyk a hodnoty organizace</a:t>
            </a:r>
          </a:p>
          <a:p>
            <a:pPr marL="0" indent="0">
              <a:buNone/>
            </a:pPr>
            <a:r>
              <a:rPr lang="cs-CZ" sz="1600" dirty="0" smtClean="0"/>
              <a:t>SDÍLENÝ </a:t>
            </a:r>
            <a:r>
              <a:rPr lang="cs-CZ" sz="1600" dirty="0"/>
              <a:t>– </a:t>
            </a:r>
            <a:r>
              <a:rPr lang="cs-CZ" sz="1600" dirty="0" smtClean="0"/>
              <a:t> a neustále připraven k vylepšení</a:t>
            </a:r>
          </a:p>
          <a:p>
            <a:pPr marL="0" indent="0">
              <a:buNone/>
            </a:pPr>
            <a:endParaRPr lang="cs-CZ" sz="1600" dirty="0"/>
          </a:p>
          <a:p>
            <a:pPr marL="0" indent="0" algn="r">
              <a:buNone/>
            </a:pPr>
            <a:r>
              <a:rPr lang="cs-CZ" sz="1000" dirty="0" smtClean="0"/>
              <a:t>HRONÍK</a:t>
            </a:r>
            <a:r>
              <a:rPr lang="cs-CZ" sz="1000" dirty="0"/>
              <a:t>, F.: Rozvoj a vzdělávání pracovníků. 1.vyd. Praha 2007, s. 71-72. </a:t>
            </a:r>
          </a:p>
        </p:txBody>
      </p:sp>
    </p:spTree>
    <p:extLst>
      <p:ext uri="{BB962C8B-B14F-4D97-AF65-F5344CB8AC3E}">
        <p14:creationId xmlns:p14="http://schemas.microsoft.com/office/powerpoint/2010/main" val="61688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kompetenční modely - výhody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5344510"/>
            <a:ext cx="9720073" cy="9648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cs-CZ" sz="1000" dirty="0"/>
              <a:t>HRONÍK, F., VEDRALOVÁ, J., HORVÁTH L.: Kompetenční modely. 1.vyd. Brno 2008, s. 42. 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494170"/>
              </p:ext>
            </p:extLst>
          </p:nvPr>
        </p:nvGraphicFramePr>
        <p:xfrm>
          <a:off x="3111938" y="2162210"/>
          <a:ext cx="8128000" cy="338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HR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MANAŽEŘI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ORGANIZACE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ZAMĚSTNANCI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Základní nástroj HRM propojující výběr, hodnocení a rozvoj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Účinný a jednoduchý nástroj řízení výkonnosti (hodnocení)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Návaznost na strategii firmy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Porozumění potřebám firmy 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Cílenější komunikace s klienty (manažery)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Jasný obsah zpětné vazby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Jednota řízení a společný jazyk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Jasné sdělení očekávaného chování 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Vyšší profesionalita a propojení s businessem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Zvýšení výkonnosti přirozenou cestou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Benchmarking</a:t>
                      </a:r>
                      <a:r>
                        <a:rPr lang="cs-CZ" dirty="0" smtClean="0"/>
                        <a:t> a organizační rozvoj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Doporučení pro individuální rozvoj 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909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uplatnění kompetenčního modelu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340" y="1737543"/>
            <a:ext cx="5031955" cy="4689424"/>
          </a:xfrm>
        </p:spPr>
      </p:pic>
      <p:sp>
        <p:nvSpPr>
          <p:cNvPr id="5" name="TextovéPole 4"/>
          <p:cNvSpPr txBox="1"/>
          <p:nvPr/>
        </p:nvSpPr>
        <p:spPr>
          <a:xfrm>
            <a:off x="7417676" y="6106123"/>
            <a:ext cx="38231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HRONÍK, F.: Rozvoj a vzdělávání pracovníků. 1.vyd. Praha 2007, s. 70. </a:t>
            </a:r>
          </a:p>
        </p:txBody>
      </p:sp>
    </p:spTree>
    <p:extLst>
      <p:ext uri="{BB962C8B-B14F-4D97-AF65-F5344CB8AC3E}">
        <p14:creationId xmlns:p14="http://schemas.microsoft.com/office/powerpoint/2010/main" val="157471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TVORBA KOMPETENČNÍHO MODELU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3162146"/>
              </p:ext>
            </p:extLst>
          </p:nvPr>
        </p:nvGraphicFramePr>
        <p:xfrm>
          <a:off x="1023938" y="2995448"/>
          <a:ext cx="4998490" cy="2747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5097545"/>
              </p:ext>
            </p:extLst>
          </p:nvPr>
        </p:nvGraphicFramePr>
        <p:xfrm>
          <a:off x="6776475" y="2388475"/>
          <a:ext cx="5047663" cy="2583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7279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 tvorby kompetenčního modelu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0088" y="6310936"/>
            <a:ext cx="9720073" cy="665305"/>
          </a:xfrm>
        </p:spPr>
        <p:txBody>
          <a:bodyPr>
            <a:normAutofit/>
          </a:bodyPr>
          <a:lstStyle/>
          <a:p>
            <a:r>
              <a:rPr lang="cs-CZ" sz="1000" dirty="0" smtClean="0"/>
              <a:t>KUBEŠ</a:t>
            </a:r>
            <a:r>
              <a:rPr lang="cs-CZ" sz="1000" dirty="0"/>
              <a:t>, M., SPILLEROVÁ, D., KURNICKÝ, R.: Manažerské kompetence: Způsobilosti výjimečných manažerů . 1.vyd. Praha 2004, s. 67-68.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58004429"/>
              </p:ext>
            </p:extLst>
          </p:nvPr>
        </p:nvGraphicFramePr>
        <p:xfrm>
          <a:off x="725214" y="1671145"/>
          <a:ext cx="10649606" cy="4501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322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přistoupení ke zkoušce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dirty="0" smtClean="0"/>
              <a:t>odevzdané 3 průběžné úkoly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docházka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 smtClean="0"/>
              <a:t> prezenční </a:t>
            </a:r>
            <a:r>
              <a:rPr lang="cs-CZ" dirty="0"/>
              <a:t>studenti – docházka ve všech termínech (2 termíny bez omluvy)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/>
              <a:t>kombinovaní studenti - docházka v termínech pro kombinované studenty (1 termín bez omluvy)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online </a:t>
            </a:r>
            <a:r>
              <a:rPr lang="cs-CZ" dirty="0"/>
              <a:t>test </a:t>
            </a:r>
            <a:endParaRPr lang="cs-CZ" dirty="0" smtClean="0"/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závěrečný </a:t>
            </a:r>
            <a:r>
              <a:rPr lang="cs-CZ" dirty="0"/>
              <a:t>úkol </a:t>
            </a:r>
            <a:r>
              <a:rPr lang="cs-CZ" dirty="0" smtClean="0"/>
              <a:t>se splněnými formálními kritérii</a:t>
            </a:r>
          </a:p>
          <a:p>
            <a:pPr marL="813816" lvl="2" indent="-457200">
              <a:buFont typeface="Arial" panose="020B0604020202020204" pitchFamily="34" charset="0"/>
              <a:buChar char="•"/>
            </a:pPr>
            <a:r>
              <a:rPr lang="cs-CZ" dirty="0" smtClean="0"/>
              <a:t>náležitosti seminární práce (titulní strana, iniciály)</a:t>
            </a:r>
          </a:p>
          <a:p>
            <a:pPr marL="813816" lvl="2" indent="-457200">
              <a:buFont typeface="Arial" panose="020B0604020202020204" pitchFamily="34" charset="0"/>
              <a:buChar char="•"/>
            </a:pPr>
            <a:r>
              <a:rPr lang="cs-CZ" dirty="0" smtClean="0"/>
              <a:t>rozsah a dodržené téma zadání</a:t>
            </a:r>
          </a:p>
          <a:p>
            <a:pPr marL="813816" lvl="2" indent="-457200">
              <a:buFont typeface="Arial" panose="020B0604020202020204" pitchFamily="34" charset="0"/>
              <a:buChar char="•"/>
            </a:pPr>
            <a:r>
              <a:rPr lang="cs-CZ" dirty="0" smtClean="0"/>
              <a:t>použití odborných zdrojů, citace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269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72274" y="1641763"/>
            <a:ext cx="9720073" cy="4987637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400" dirty="0"/>
              <a:t>Manažer je člověk</a:t>
            </a:r>
            <a:r>
              <a:rPr lang="cs-CZ" sz="2400" dirty="0" smtClean="0"/>
              <a:t>, </a:t>
            </a:r>
            <a:r>
              <a:rPr lang="cs-CZ" sz="2400" dirty="0"/>
              <a:t>který dosahuje výsledků prostřednictvím jiných lidí</a:t>
            </a:r>
            <a:r>
              <a:rPr lang="cs-CZ" sz="2400" dirty="0" smtClean="0"/>
              <a:t>. (EF Harvardova univerzita)</a:t>
            </a:r>
          </a:p>
          <a:p>
            <a:pPr marL="457200" indent="-457200">
              <a:buFont typeface="+mj-lt"/>
              <a:buAutoNum type="arabicPeriod"/>
            </a:pPr>
            <a:endParaRPr lang="cs-CZ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„</a:t>
            </a:r>
            <a:r>
              <a:rPr lang="cs-CZ" sz="2400" dirty="0"/>
              <a:t>Manažer je především profese a její nositel je zodpovědný za dosahování cílů svěřené mu organizační jednotky s využitím kolektivu spolupracovníků a poskytnutých zdrojů, včetně tvůrčí účasti na stanovení cílů a jejich zajištění.“ (Václav Lednický, Základy managementu, str.7</a:t>
            </a:r>
            <a:r>
              <a:rPr lang="cs-CZ" sz="24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endParaRPr lang="cs-CZ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Manažer je někdo, kdo zodpovídá za plánování, realizaci a kontrolu. (P. </a:t>
            </a:r>
            <a:r>
              <a:rPr lang="cs-CZ" sz="2400" dirty="0" err="1" smtClean="0"/>
              <a:t>Drucker</a:t>
            </a:r>
            <a:r>
              <a:rPr lang="cs-CZ" sz="24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endParaRPr lang="cs-CZ" sz="2400" dirty="0"/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Skutečnou úlohou manažera je řídit činnost spíš než lidi. Lidé se zvládnou řídit sami, když je necháte. Vy se musíte soustředit na skutečnou podstatu managementu – strategii. (R. </a:t>
            </a:r>
            <a:r>
              <a:rPr lang="cs-CZ" sz="2400" dirty="0" err="1" smtClean="0"/>
              <a:t>Templar</a:t>
            </a:r>
            <a:r>
              <a:rPr lang="cs-CZ" sz="24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endParaRPr lang="cs-CZ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Manažeři </a:t>
            </a:r>
            <a:r>
              <a:rPr lang="cs-CZ" sz="2400" dirty="0"/>
              <a:t>jsou zajímavý fenomén. Jsou dobře placení, mají obrovský vliv a značný nedostatek selského rozumu</a:t>
            </a:r>
            <a:r>
              <a:rPr lang="cs-CZ" sz="2400" dirty="0" smtClean="0"/>
              <a:t>. </a:t>
            </a:r>
            <a:r>
              <a:rPr lang="cs-CZ" sz="2400" b="1" dirty="0" smtClean="0"/>
              <a:t>(</a:t>
            </a:r>
            <a:r>
              <a:rPr lang="cs-CZ" sz="2400" b="1" dirty="0"/>
              <a:t>Henry </a:t>
            </a:r>
            <a:r>
              <a:rPr lang="cs-CZ" sz="2400" b="1" dirty="0" err="1" smtClean="0"/>
              <a:t>Mintzberg</a:t>
            </a:r>
            <a:r>
              <a:rPr lang="cs-CZ" sz="2400" b="1" dirty="0" smtClean="0"/>
              <a:t>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386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KDO JE DOBRÝ MANAŽER? co je dobro?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5582744"/>
              </p:ext>
            </p:extLst>
          </p:nvPr>
        </p:nvGraphicFramePr>
        <p:xfrm>
          <a:off x="2202873" y="1849582"/>
          <a:ext cx="9403771" cy="4821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882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64582" y="886553"/>
            <a:ext cx="4114800" cy="4766102"/>
          </a:xfrm>
        </p:spPr>
        <p:txBody>
          <a:bodyPr>
            <a:normAutofit fontScale="90000"/>
          </a:bodyPr>
          <a:lstStyle/>
          <a:p>
            <a:pPr algn="r"/>
            <a:r>
              <a:rPr lang="cs-CZ" dirty="0" smtClean="0"/>
              <a:t>vytrvalost, pracovitost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inovace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důraz na zákazníky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	</a:t>
            </a:r>
            <a:r>
              <a:rPr lang="cs-CZ" sz="3100" dirty="0" smtClean="0"/>
              <a:t>1876 - 1932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44" y="374073"/>
            <a:ext cx="4942789" cy="5912428"/>
          </a:xfrm>
        </p:spPr>
      </p:pic>
      <p:sp>
        <p:nvSpPr>
          <p:cNvPr id="5" name="TextovéPole 4"/>
          <p:cNvSpPr txBox="1"/>
          <p:nvPr/>
        </p:nvSpPr>
        <p:spPr>
          <a:xfrm>
            <a:off x="6234545" y="5652655"/>
            <a:ext cx="55903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zákaz odborů / přemíra kontrol / odchody před důchodem / válečné zakázky /nucené práce během II. sv. války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162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82792" y="585216"/>
            <a:ext cx="3958936" cy="5015484"/>
          </a:xfrm>
        </p:spPr>
        <p:txBody>
          <a:bodyPr/>
          <a:lstStyle/>
          <a:p>
            <a:pPr algn="r"/>
            <a:r>
              <a:rPr lang="cs-CZ" dirty="0" smtClean="0"/>
              <a:t>organizační schopnosti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přátelský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MINISTR / rétor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sz="2400" dirty="0" smtClean="0"/>
              <a:t>1987 - 1945</a:t>
            </a:r>
            <a:endParaRPr lang="cs-CZ" sz="24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2" y="585216"/>
            <a:ext cx="6923928" cy="5353189"/>
          </a:xfrm>
        </p:spPr>
      </p:pic>
      <p:sp>
        <p:nvSpPr>
          <p:cNvPr id="5" name="TextovéPole 4"/>
          <p:cNvSpPr txBox="1"/>
          <p:nvPr/>
        </p:nvSpPr>
        <p:spPr>
          <a:xfrm>
            <a:off x="7782792" y="5818909"/>
            <a:ext cx="4239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válečný zločinec,  demagog,  neschopný soucitu, autor antisemitských zákonů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79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4825F1AF-8DBC-4E3D-9F3D-688338DA83F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1161</TotalTime>
  <Words>1584</Words>
  <Application>Microsoft Office PowerPoint</Application>
  <PresentationFormat>Vlastní</PresentationFormat>
  <Paragraphs>353</Paragraphs>
  <Slides>48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49" baseType="lpstr">
      <vt:lpstr>Integrál</vt:lpstr>
      <vt:lpstr>manažer</vt:lpstr>
      <vt:lpstr>3. ÚKOL</vt:lpstr>
      <vt:lpstr>Prezentace aplikace PowerPoint</vt:lpstr>
      <vt:lpstr>závěrečný úkol</vt:lpstr>
      <vt:lpstr>přistoupení ke zkoušce</vt:lpstr>
      <vt:lpstr>?</vt:lpstr>
      <vt:lpstr>KDO JE DOBRÝ MANAŽER? co je dobro?</vt:lpstr>
      <vt:lpstr>vytrvalost, pracovitost  inovace  důraz na zákazníky   1876 - 1932 </vt:lpstr>
      <vt:lpstr>organizační schopnosti  přátelský  MINISTR / rétor  1987 - 1945</vt:lpstr>
      <vt:lpstr>Prezentace aplikace PowerPoint</vt:lpstr>
      <vt:lpstr>Prezentace aplikace PowerPoint</vt:lpstr>
      <vt:lpstr>KOMPETENCE DLE IPMA</vt:lpstr>
      <vt:lpstr>KOMPETENCE</vt:lpstr>
      <vt:lpstr>kompetence dle IPMA</vt:lpstr>
      <vt:lpstr>VŮDCOVSTVÍ / leadership</vt:lpstr>
      <vt:lpstr>vůdcovství</vt:lpstr>
      <vt:lpstr>vůdcovství</vt:lpstr>
      <vt:lpstr>vůdcovství</vt:lpstr>
      <vt:lpstr>Leadership</vt:lpstr>
      <vt:lpstr>ZAINTERESOVANOST A MOTIVACE</vt:lpstr>
      <vt:lpstr>MOTIVACE</vt:lpstr>
      <vt:lpstr>MOTIVACE</vt:lpstr>
      <vt:lpstr>MOTIVACE </vt:lpstr>
      <vt:lpstr>SEBEKONTROLA</vt:lpstr>
      <vt:lpstr>ASERTIVITA</vt:lpstr>
      <vt:lpstr>ASERTIVITA</vt:lpstr>
      <vt:lpstr>UVOLNĚNÍ</vt:lpstr>
      <vt:lpstr>OTEVŘENOST</vt:lpstr>
      <vt:lpstr>KREATIVITA</vt:lpstr>
      <vt:lpstr>ORIENTACE NA VÝSLEDKY</vt:lpstr>
      <vt:lpstr>VÝKONNOST</vt:lpstr>
      <vt:lpstr>DISKUSE</vt:lpstr>
      <vt:lpstr>VYJEDNÁVÁNÍ</vt:lpstr>
      <vt:lpstr>KONFLITKY A KRIZE</vt:lpstr>
      <vt:lpstr>konflikty A KRIZE</vt:lpstr>
      <vt:lpstr>SPOLEHLIVOST</vt:lpstr>
      <vt:lpstr>POROZUMĚNÍ HODNOTÁM</vt:lpstr>
      <vt:lpstr>ETIKA</vt:lpstr>
      <vt:lpstr>etika</vt:lpstr>
      <vt:lpstr>akademické svobody obecná ujednání vzdělávání výzkum a vývoj týmová práce PLÁNOVÁNÍ PROJEKTŮ VZDĚLÁVÁNÍ, VÝZKUMU A VÝVOJE ZVEŘEJŇOVÁNÍ VÝSLEDKŮ HODNOTITELSKÁ A EXPERTNÍ ČINNOST ZÁSADY KOLEGIOÁLNÍHO CHOVÁNÍ VZTAH LOAJALITY K UNIVERZITĚ VZTAH K VEŘEJNOSTI SPRÁVA DAT A VYUŽÍVÁNÍ INFORMAČNÍCH TECHNOLOGIÍ </vt:lpstr>
      <vt:lpstr>?</vt:lpstr>
      <vt:lpstr>KOMPETENCE DLE IPMA</vt:lpstr>
      <vt:lpstr>hierarchický model struktury kompetence</vt:lpstr>
      <vt:lpstr>kompetenční model</vt:lpstr>
      <vt:lpstr>kompetenční modely - výhody</vt:lpstr>
      <vt:lpstr>uplatnění kompetenčního modelu</vt:lpstr>
      <vt:lpstr>TVORBA KOMPETENČNÍHO MODELU</vt:lpstr>
      <vt:lpstr>postup tvorby kompetenčního modelu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manažer</dc:title>
  <dc:creator>user</dc:creator>
  <cp:lastModifiedBy>Markéta Bočková</cp:lastModifiedBy>
  <cp:revision>32</cp:revision>
  <dcterms:created xsi:type="dcterms:W3CDTF">2014-10-22T19:19:13Z</dcterms:created>
  <dcterms:modified xsi:type="dcterms:W3CDTF">2015-12-04T14:29:22Z</dcterms:modified>
</cp:coreProperties>
</file>