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htm" ContentType="application/xhtml+xml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6"/>
  </p:notesMasterIdLst>
  <p:sldIdLst>
    <p:sldId id="256" r:id="rId2"/>
    <p:sldId id="454" r:id="rId3"/>
    <p:sldId id="455" r:id="rId4"/>
    <p:sldId id="474" r:id="rId5"/>
    <p:sldId id="471" r:id="rId6"/>
    <p:sldId id="475" r:id="rId7"/>
    <p:sldId id="456" r:id="rId8"/>
    <p:sldId id="457" r:id="rId9"/>
    <p:sldId id="459" r:id="rId10"/>
    <p:sldId id="472" r:id="rId11"/>
    <p:sldId id="473" r:id="rId12"/>
    <p:sldId id="460" r:id="rId13"/>
    <p:sldId id="462" r:id="rId14"/>
    <p:sldId id="463" r:id="rId15"/>
    <p:sldId id="464" r:id="rId16"/>
    <p:sldId id="467" r:id="rId17"/>
    <p:sldId id="468" r:id="rId18"/>
    <p:sldId id="469" r:id="rId19"/>
    <p:sldId id="470" r:id="rId20"/>
    <p:sldId id="458" r:id="rId21"/>
    <p:sldId id="479" r:id="rId22"/>
    <p:sldId id="478" r:id="rId23"/>
    <p:sldId id="480" r:id="rId24"/>
    <p:sldId id="372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46111D5D-6010-4E89-9BCA-4ED9050B6021}">
          <p14:sldIdLst>
            <p14:sldId id="256"/>
            <p14:sldId id="454"/>
            <p14:sldId id="455"/>
            <p14:sldId id="474"/>
            <p14:sldId id="471"/>
            <p14:sldId id="475"/>
            <p14:sldId id="456"/>
            <p14:sldId id="457"/>
            <p14:sldId id="459"/>
            <p14:sldId id="472"/>
            <p14:sldId id="473"/>
            <p14:sldId id="460"/>
            <p14:sldId id="462"/>
            <p14:sldId id="463"/>
            <p14:sldId id="464"/>
            <p14:sldId id="467"/>
            <p14:sldId id="468"/>
            <p14:sldId id="469"/>
            <p14:sldId id="470"/>
            <p14:sldId id="458"/>
            <p14:sldId id="479"/>
            <p14:sldId id="478"/>
            <p14:sldId id="480"/>
            <p14:sldId id="372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Světlý styl 3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2DE63D5-997A-4646-A377-4702673A728D}" styleName="Světlý styl 2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Světlý styl 3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75DCB02-9BB8-47FD-8907-85C794F793BA}" styleName="Styl s motivem 1 – zvýraznění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8B1032C-EA38-4F05-BA0D-38AFFFC7BED3}" styleName="Světlý styl 3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A107856-5554-42FB-B03E-39F5DBC370BA}" styleName="Střední styl 4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 autoAdjust="0"/>
  </p:normalViewPr>
  <p:slideViewPr>
    <p:cSldViewPr snapToGrid="0">
      <p:cViewPr varScale="1">
        <p:scale>
          <a:sx n="121" d="100"/>
          <a:sy n="121" d="100"/>
        </p:scale>
        <p:origin x="-108" y="-28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634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6F3824-5027-4BDE-9805-815FD8A3B868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2464E471-AEC6-43F0-A277-AE4A074B4855}">
      <dgm:prSet phldrT="[Text]"/>
      <dgm:spPr/>
      <dgm:t>
        <a:bodyPr/>
        <a:lstStyle/>
        <a:p>
          <a:r>
            <a:rPr lang="cs-CZ" dirty="0" smtClean="0"/>
            <a:t>poslání a strategie</a:t>
          </a:r>
          <a:endParaRPr lang="cs-CZ" dirty="0"/>
        </a:p>
      </dgm:t>
    </dgm:pt>
    <dgm:pt modelId="{A5233D68-5410-4817-A25C-17818ED1596C}" type="parTrans" cxnId="{87C77BBE-BFEB-45DE-987C-AD138CA7FFFB}">
      <dgm:prSet/>
      <dgm:spPr/>
      <dgm:t>
        <a:bodyPr/>
        <a:lstStyle/>
        <a:p>
          <a:endParaRPr lang="cs-CZ"/>
        </a:p>
      </dgm:t>
    </dgm:pt>
    <dgm:pt modelId="{0A6E83EE-2DDA-4D84-A80A-1A54DFC8F078}" type="sibTrans" cxnId="{87C77BBE-BFEB-45DE-987C-AD138CA7FFFB}">
      <dgm:prSet/>
      <dgm:spPr/>
      <dgm:t>
        <a:bodyPr/>
        <a:lstStyle/>
        <a:p>
          <a:endParaRPr lang="cs-CZ"/>
        </a:p>
      </dgm:t>
    </dgm:pt>
    <dgm:pt modelId="{D0D69BB1-1920-4F04-9A94-11C1F48414ED}">
      <dgm:prSet phldrT="[Text]"/>
      <dgm:spPr/>
      <dgm:t>
        <a:bodyPr/>
        <a:lstStyle/>
        <a:p>
          <a:r>
            <a:rPr lang="cs-CZ" dirty="0" smtClean="0"/>
            <a:t>organizační struktura</a:t>
          </a:r>
          <a:endParaRPr lang="cs-CZ" dirty="0"/>
        </a:p>
      </dgm:t>
    </dgm:pt>
    <dgm:pt modelId="{614A311B-28A4-479C-B9A5-A1BD2F1F2143}" type="parTrans" cxnId="{37951441-A44C-4029-A10B-7FDAE98C64F7}">
      <dgm:prSet/>
      <dgm:spPr/>
      <dgm:t>
        <a:bodyPr/>
        <a:lstStyle/>
        <a:p>
          <a:endParaRPr lang="cs-CZ"/>
        </a:p>
      </dgm:t>
    </dgm:pt>
    <dgm:pt modelId="{8734EBD1-98CD-4F69-A67F-2CED06FE430C}" type="sibTrans" cxnId="{37951441-A44C-4029-A10B-7FDAE98C64F7}">
      <dgm:prSet/>
      <dgm:spPr/>
      <dgm:t>
        <a:bodyPr/>
        <a:lstStyle/>
        <a:p>
          <a:endParaRPr lang="cs-CZ"/>
        </a:p>
      </dgm:t>
    </dgm:pt>
    <dgm:pt modelId="{06FD65F9-E3EB-452D-882D-5D5854E77114}">
      <dgm:prSet phldrT="[Text]"/>
      <dgm:spPr/>
      <dgm:t>
        <a:bodyPr/>
        <a:lstStyle/>
        <a:p>
          <a:r>
            <a:rPr lang="cs-CZ" dirty="0" smtClean="0"/>
            <a:t>řízení lidských zdrojů</a:t>
          </a:r>
          <a:endParaRPr lang="cs-CZ" dirty="0"/>
        </a:p>
      </dgm:t>
    </dgm:pt>
    <dgm:pt modelId="{1A59BA4C-C1A4-4548-B75B-0B0CC81260D5}" type="parTrans" cxnId="{01DBF14D-73DD-48C2-A05C-F64E14132C2B}">
      <dgm:prSet/>
      <dgm:spPr/>
      <dgm:t>
        <a:bodyPr/>
        <a:lstStyle/>
        <a:p>
          <a:endParaRPr lang="cs-CZ"/>
        </a:p>
      </dgm:t>
    </dgm:pt>
    <dgm:pt modelId="{4D440822-B885-47CE-837C-88D0C734FEF6}" type="sibTrans" cxnId="{01DBF14D-73DD-48C2-A05C-F64E14132C2B}">
      <dgm:prSet/>
      <dgm:spPr/>
      <dgm:t>
        <a:bodyPr/>
        <a:lstStyle/>
        <a:p>
          <a:endParaRPr lang="cs-CZ"/>
        </a:p>
      </dgm:t>
    </dgm:pt>
    <dgm:pt modelId="{B6F9081C-5F7F-4E6D-948D-51BFFFE367C2}" type="pres">
      <dgm:prSet presAssocID="{286F3824-5027-4BDE-9805-815FD8A3B868}" presName="compositeShape" presStyleCnt="0">
        <dgm:presLayoutVars>
          <dgm:chMax val="7"/>
          <dgm:dir/>
          <dgm:resizeHandles val="exact"/>
        </dgm:presLayoutVars>
      </dgm:prSet>
      <dgm:spPr/>
    </dgm:pt>
    <dgm:pt modelId="{D00F2911-34B9-4AF0-A7BE-5F3775E67168}" type="pres">
      <dgm:prSet presAssocID="{286F3824-5027-4BDE-9805-815FD8A3B868}" presName="wedge1" presStyleLbl="node1" presStyleIdx="0" presStyleCnt="3"/>
      <dgm:spPr/>
      <dgm:t>
        <a:bodyPr/>
        <a:lstStyle/>
        <a:p>
          <a:endParaRPr lang="cs-CZ"/>
        </a:p>
      </dgm:t>
    </dgm:pt>
    <dgm:pt modelId="{BF3CE54C-9DB1-4051-A44E-A778EC05C4F0}" type="pres">
      <dgm:prSet presAssocID="{286F3824-5027-4BDE-9805-815FD8A3B868}" presName="dummy1a" presStyleCnt="0"/>
      <dgm:spPr/>
    </dgm:pt>
    <dgm:pt modelId="{BA399249-4D8C-465D-9B2D-9FF7FE9BFFE3}" type="pres">
      <dgm:prSet presAssocID="{286F3824-5027-4BDE-9805-815FD8A3B868}" presName="dummy1b" presStyleCnt="0"/>
      <dgm:spPr/>
    </dgm:pt>
    <dgm:pt modelId="{FB398716-91EE-42BB-B2F9-6111DB69005B}" type="pres">
      <dgm:prSet presAssocID="{286F3824-5027-4BDE-9805-815FD8A3B868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F8B481E-117B-4667-A074-EC4263FF4137}" type="pres">
      <dgm:prSet presAssocID="{286F3824-5027-4BDE-9805-815FD8A3B868}" presName="wedge2" presStyleLbl="node1" presStyleIdx="1" presStyleCnt="3"/>
      <dgm:spPr/>
      <dgm:t>
        <a:bodyPr/>
        <a:lstStyle/>
        <a:p>
          <a:endParaRPr lang="cs-CZ"/>
        </a:p>
      </dgm:t>
    </dgm:pt>
    <dgm:pt modelId="{86B6B188-71B1-4DBA-BB09-E128B9A10B8B}" type="pres">
      <dgm:prSet presAssocID="{286F3824-5027-4BDE-9805-815FD8A3B868}" presName="dummy2a" presStyleCnt="0"/>
      <dgm:spPr/>
    </dgm:pt>
    <dgm:pt modelId="{04AE49E3-3558-4337-810B-DDD8CED9FDC3}" type="pres">
      <dgm:prSet presAssocID="{286F3824-5027-4BDE-9805-815FD8A3B868}" presName="dummy2b" presStyleCnt="0"/>
      <dgm:spPr/>
    </dgm:pt>
    <dgm:pt modelId="{7A5829F0-5B13-40EE-A5F5-2BE14D605DE0}" type="pres">
      <dgm:prSet presAssocID="{286F3824-5027-4BDE-9805-815FD8A3B868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435E415-B24E-40E0-B6B1-D6B2C3DACD6D}" type="pres">
      <dgm:prSet presAssocID="{286F3824-5027-4BDE-9805-815FD8A3B868}" presName="wedge3" presStyleLbl="node1" presStyleIdx="2" presStyleCnt="3"/>
      <dgm:spPr/>
      <dgm:t>
        <a:bodyPr/>
        <a:lstStyle/>
        <a:p>
          <a:endParaRPr lang="cs-CZ"/>
        </a:p>
      </dgm:t>
    </dgm:pt>
    <dgm:pt modelId="{CB9ECCF2-1CAC-4E4A-BDCF-DC716012CBDB}" type="pres">
      <dgm:prSet presAssocID="{286F3824-5027-4BDE-9805-815FD8A3B868}" presName="dummy3a" presStyleCnt="0"/>
      <dgm:spPr/>
    </dgm:pt>
    <dgm:pt modelId="{56F5F8B0-8026-4438-937E-B0F665C6CEC1}" type="pres">
      <dgm:prSet presAssocID="{286F3824-5027-4BDE-9805-815FD8A3B868}" presName="dummy3b" presStyleCnt="0"/>
      <dgm:spPr/>
    </dgm:pt>
    <dgm:pt modelId="{F7A38A21-0781-4319-99D2-3E6B9CF8BD37}" type="pres">
      <dgm:prSet presAssocID="{286F3824-5027-4BDE-9805-815FD8A3B868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6468751-3BA9-4343-A2B4-2A6D21B2774C}" type="pres">
      <dgm:prSet presAssocID="{0A6E83EE-2DDA-4D84-A80A-1A54DFC8F078}" presName="arrowWedge1" presStyleLbl="fgSibTrans2D1" presStyleIdx="0" presStyleCnt="3"/>
      <dgm:spPr/>
    </dgm:pt>
    <dgm:pt modelId="{C5CF073D-FE18-43E1-907D-86D20DC4DDB0}" type="pres">
      <dgm:prSet presAssocID="{8734EBD1-98CD-4F69-A67F-2CED06FE430C}" presName="arrowWedge2" presStyleLbl="fgSibTrans2D1" presStyleIdx="1" presStyleCnt="3"/>
      <dgm:spPr/>
    </dgm:pt>
    <dgm:pt modelId="{A12230AD-FD75-4A0E-80A6-DB530E55C2FF}" type="pres">
      <dgm:prSet presAssocID="{4D440822-B885-47CE-837C-88D0C734FEF6}" presName="arrowWedge3" presStyleLbl="fgSibTrans2D1" presStyleIdx="2" presStyleCnt="3"/>
      <dgm:spPr/>
    </dgm:pt>
  </dgm:ptLst>
  <dgm:cxnLst>
    <dgm:cxn modelId="{87C77BBE-BFEB-45DE-987C-AD138CA7FFFB}" srcId="{286F3824-5027-4BDE-9805-815FD8A3B868}" destId="{2464E471-AEC6-43F0-A277-AE4A074B4855}" srcOrd="0" destOrd="0" parTransId="{A5233D68-5410-4817-A25C-17818ED1596C}" sibTransId="{0A6E83EE-2DDA-4D84-A80A-1A54DFC8F078}"/>
    <dgm:cxn modelId="{4CAC7575-8620-41B2-975B-7A024148C588}" type="presOf" srcId="{06FD65F9-E3EB-452D-882D-5D5854E77114}" destId="{B435E415-B24E-40E0-B6B1-D6B2C3DACD6D}" srcOrd="0" destOrd="0" presId="urn:microsoft.com/office/officeart/2005/8/layout/cycle8"/>
    <dgm:cxn modelId="{37951441-A44C-4029-A10B-7FDAE98C64F7}" srcId="{286F3824-5027-4BDE-9805-815FD8A3B868}" destId="{D0D69BB1-1920-4F04-9A94-11C1F48414ED}" srcOrd="1" destOrd="0" parTransId="{614A311B-28A4-479C-B9A5-A1BD2F1F2143}" sibTransId="{8734EBD1-98CD-4F69-A67F-2CED06FE430C}"/>
    <dgm:cxn modelId="{EC79412A-3519-4E4C-B33E-C7C324474333}" type="presOf" srcId="{06FD65F9-E3EB-452D-882D-5D5854E77114}" destId="{F7A38A21-0781-4319-99D2-3E6B9CF8BD37}" srcOrd="1" destOrd="0" presId="urn:microsoft.com/office/officeart/2005/8/layout/cycle8"/>
    <dgm:cxn modelId="{26F5E6BA-5824-468B-924E-EE0AFFF98725}" type="presOf" srcId="{2464E471-AEC6-43F0-A277-AE4A074B4855}" destId="{D00F2911-34B9-4AF0-A7BE-5F3775E67168}" srcOrd="0" destOrd="0" presId="urn:microsoft.com/office/officeart/2005/8/layout/cycle8"/>
    <dgm:cxn modelId="{0C3C89F0-CAF6-4AA3-A5D6-0D46D04B089C}" type="presOf" srcId="{D0D69BB1-1920-4F04-9A94-11C1F48414ED}" destId="{BF8B481E-117B-4667-A074-EC4263FF4137}" srcOrd="0" destOrd="0" presId="urn:microsoft.com/office/officeart/2005/8/layout/cycle8"/>
    <dgm:cxn modelId="{D8FC8038-0A01-4DB4-9633-17D798518E23}" type="presOf" srcId="{D0D69BB1-1920-4F04-9A94-11C1F48414ED}" destId="{7A5829F0-5B13-40EE-A5F5-2BE14D605DE0}" srcOrd="1" destOrd="0" presId="urn:microsoft.com/office/officeart/2005/8/layout/cycle8"/>
    <dgm:cxn modelId="{01DBF14D-73DD-48C2-A05C-F64E14132C2B}" srcId="{286F3824-5027-4BDE-9805-815FD8A3B868}" destId="{06FD65F9-E3EB-452D-882D-5D5854E77114}" srcOrd="2" destOrd="0" parTransId="{1A59BA4C-C1A4-4548-B75B-0B0CC81260D5}" sibTransId="{4D440822-B885-47CE-837C-88D0C734FEF6}"/>
    <dgm:cxn modelId="{E3AAE4A4-F486-4B6A-95C2-CF03677D05FB}" type="presOf" srcId="{286F3824-5027-4BDE-9805-815FD8A3B868}" destId="{B6F9081C-5F7F-4E6D-948D-51BFFFE367C2}" srcOrd="0" destOrd="0" presId="urn:microsoft.com/office/officeart/2005/8/layout/cycle8"/>
    <dgm:cxn modelId="{B2A597F7-2E63-4B8A-BB03-18A0DEF6439F}" type="presOf" srcId="{2464E471-AEC6-43F0-A277-AE4A074B4855}" destId="{FB398716-91EE-42BB-B2F9-6111DB69005B}" srcOrd="1" destOrd="0" presId="urn:microsoft.com/office/officeart/2005/8/layout/cycle8"/>
    <dgm:cxn modelId="{9F70CD84-45A5-47D6-B48E-E344D8F9BCB1}" type="presParOf" srcId="{B6F9081C-5F7F-4E6D-948D-51BFFFE367C2}" destId="{D00F2911-34B9-4AF0-A7BE-5F3775E67168}" srcOrd="0" destOrd="0" presId="urn:microsoft.com/office/officeart/2005/8/layout/cycle8"/>
    <dgm:cxn modelId="{4CD7D789-4C72-4366-8757-71D01AA6F921}" type="presParOf" srcId="{B6F9081C-5F7F-4E6D-948D-51BFFFE367C2}" destId="{BF3CE54C-9DB1-4051-A44E-A778EC05C4F0}" srcOrd="1" destOrd="0" presId="urn:microsoft.com/office/officeart/2005/8/layout/cycle8"/>
    <dgm:cxn modelId="{CE8AB4E2-6B36-4EE3-9123-1C83BA38B198}" type="presParOf" srcId="{B6F9081C-5F7F-4E6D-948D-51BFFFE367C2}" destId="{BA399249-4D8C-465D-9B2D-9FF7FE9BFFE3}" srcOrd="2" destOrd="0" presId="urn:microsoft.com/office/officeart/2005/8/layout/cycle8"/>
    <dgm:cxn modelId="{24278E16-9962-4050-9615-CE76F14E5184}" type="presParOf" srcId="{B6F9081C-5F7F-4E6D-948D-51BFFFE367C2}" destId="{FB398716-91EE-42BB-B2F9-6111DB69005B}" srcOrd="3" destOrd="0" presId="urn:microsoft.com/office/officeart/2005/8/layout/cycle8"/>
    <dgm:cxn modelId="{59A50076-415A-453E-A832-E7E06EB18C61}" type="presParOf" srcId="{B6F9081C-5F7F-4E6D-948D-51BFFFE367C2}" destId="{BF8B481E-117B-4667-A074-EC4263FF4137}" srcOrd="4" destOrd="0" presId="urn:microsoft.com/office/officeart/2005/8/layout/cycle8"/>
    <dgm:cxn modelId="{EA358DEC-6C2E-4471-85BA-7E1F2209601E}" type="presParOf" srcId="{B6F9081C-5F7F-4E6D-948D-51BFFFE367C2}" destId="{86B6B188-71B1-4DBA-BB09-E128B9A10B8B}" srcOrd="5" destOrd="0" presId="urn:microsoft.com/office/officeart/2005/8/layout/cycle8"/>
    <dgm:cxn modelId="{72789FB8-7B2A-4861-9BDF-77780CB7099B}" type="presParOf" srcId="{B6F9081C-5F7F-4E6D-948D-51BFFFE367C2}" destId="{04AE49E3-3558-4337-810B-DDD8CED9FDC3}" srcOrd="6" destOrd="0" presId="urn:microsoft.com/office/officeart/2005/8/layout/cycle8"/>
    <dgm:cxn modelId="{6D3DD037-78C2-4EA4-A5EB-10003A745BD0}" type="presParOf" srcId="{B6F9081C-5F7F-4E6D-948D-51BFFFE367C2}" destId="{7A5829F0-5B13-40EE-A5F5-2BE14D605DE0}" srcOrd="7" destOrd="0" presId="urn:microsoft.com/office/officeart/2005/8/layout/cycle8"/>
    <dgm:cxn modelId="{8DA05591-CFD4-4F96-98FF-293FD2ADDF64}" type="presParOf" srcId="{B6F9081C-5F7F-4E6D-948D-51BFFFE367C2}" destId="{B435E415-B24E-40E0-B6B1-D6B2C3DACD6D}" srcOrd="8" destOrd="0" presId="urn:microsoft.com/office/officeart/2005/8/layout/cycle8"/>
    <dgm:cxn modelId="{862E7B78-F00E-470E-81F4-9C30F8104F0E}" type="presParOf" srcId="{B6F9081C-5F7F-4E6D-948D-51BFFFE367C2}" destId="{CB9ECCF2-1CAC-4E4A-BDCF-DC716012CBDB}" srcOrd="9" destOrd="0" presId="urn:microsoft.com/office/officeart/2005/8/layout/cycle8"/>
    <dgm:cxn modelId="{46237E99-FC37-4283-B3FB-C7AC80BF9F52}" type="presParOf" srcId="{B6F9081C-5F7F-4E6D-948D-51BFFFE367C2}" destId="{56F5F8B0-8026-4438-937E-B0F665C6CEC1}" srcOrd="10" destOrd="0" presId="urn:microsoft.com/office/officeart/2005/8/layout/cycle8"/>
    <dgm:cxn modelId="{9BF14A8E-48D8-47C5-8078-C228F57FE719}" type="presParOf" srcId="{B6F9081C-5F7F-4E6D-948D-51BFFFE367C2}" destId="{F7A38A21-0781-4319-99D2-3E6B9CF8BD37}" srcOrd="11" destOrd="0" presId="urn:microsoft.com/office/officeart/2005/8/layout/cycle8"/>
    <dgm:cxn modelId="{C95FDBC5-BC84-4FB2-A11A-86794C440CE2}" type="presParOf" srcId="{B6F9081C-5F7F-4E6D-948D-51BFFFE367C2}" destId="{06468751-3BA9-4343-A2B4-2A6D21B2774C}" srcOrd="12" destOrd="0" presId="urn:microsoft.com/office/officeart/2005/8/layout/cycle8"/>
    <dgm:cxn modelId="{5ECFC9DC-AF8B-4EF2-9D89-8A9A9F18000C}" type="presParOf" srcId="{B6F9081C-5F7F-4E6D-948D-51BFFFE367C2}" destId="{C5CF073D-FE18-43E1-907D-86D20DC4DDB0}" srcOrd="13" destOrd="0" presId="urn:microsoft.com/office/officeart/2005/8/layout/cycle8"/>
    <dgm:cxn modelId="{046B2E7F-56D8-44F9-80EC-4B716808B8D2}" type="presParOf" srcId="{B6F9081C-5F7F-4E6D-948D-51BFFFE367C2}" destId="{A12230AD-FD75-4A0E-80A6-DB530E55C2FF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8B97EF-D938-4A6D-B7CB-B7C504A74E2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3FB14649-BF60-4F95-A229-769796B0813A}">
      <dgm:prSet phldrT="[Tex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s-CZ" sz="1400" dirty="0" smtClean="0"/>
            <a:t>strategická analýza</a:t>
          </a:r>
          <a:endParaRPr lang="cs-CZ" sz="1400" dirty="0"/>
        </a:p>
      </dgm:t>
    </dgm:pt>
    <dgm:pt modelId="{BFC14F7C-8409-465B-91A5-71707BA9F159}" type="parTrans" cxnId="{1BD9E9B6-88D1-4ADD-9933-D1A3DDB52A55}">
      <dgm:prSet/>
      <dgm:spPr/>
      <dgm:t>
        <a:bodyPr/>
        <a:lstStyle/>
        <a:p>
          <a:endParaRPr lang="cs-CZ"/>
        </a:p>
      </dgm:t>
    </dgm:pt>
    <dgm:pt modelId="{8BA71E3E-91F0-49C0-B124-363494D8FB54}" type="sibTrans" cxnId="{1BD9E9B6-88D1-4ADD-9933-D1A3DDB52A55}">
      <dgm:prSet/>
      <dgm:spPr/>
      <dgm:t>
        <a:bodyPr/>
        <a:lstStyle/>
        <a:p>
          <a:endParaRPr lang="cs-CZ"/>
        </a:p>
      </dgm:t>
    </dgm:pt>
    <dgm:pt modelId="{F357B788-15EF-4B08-AC5A-C87401CC4055}">
      <dgm:prSet phldrT="[Text]" custT="1"/>
      <dgm:spPr/>
      <dgm:t>
        <a:bodyPr/>
        <a:lstStyle/>
        <a:p>
          <a:r>
            <a:rPr lang="cs-CZ" sz="1400" dirty="0" smtClean="0"/>
            <a:t>tvorba strategie</a:t>
          </a:r>
          <a:endParaRPr lang="cs-CZ" sz="1400" dirty="0"/>
        </a:p>
      </dgm:t>
    </dgm:pt>
    <dgm:pt modelId="{697851C5-C025-4377-9952-3EB1F75C19D9}" type="parTrans" cxnId="{AAC03C7E-0FA4-40FD-AB39-7E7767E35D67}">
      <dgm:prSet/>
      <dgm:spPr/>
      <dgm:t>
        <a:bodyPr/>
        <a:lstStyle/>
        <a:p>
          <a:endParaRPr lang="cs-CZ"/>
        </a:p>
      </dgm:t>
    </dgm:pt>
    <dgm:pt modelId="{455FC79C-EE3F-4481-9D89-3F2BFE67D1EB}" type="sibTrans" cxnId="{AAC03C7E-0FA4-40FD-AB39-7E7767E35D67}">
      <dgm:prSet/>
      <dgm:spPr/>
      <dgm:t>
        <a:bodyPr/>
        <a:lstStyle/>
        <a:p>
          <a:endParaRPr lang="cs-CZ"/>
        </a:p>
      </dgm:t>
    </dgm:pt>
    <dgm:pt modelId="{86E0BD59-8D9E-4429-9924-ADF37818F4D7}">
      <dgm:prSet phldrT="[Text]" custT="1"/>
      <dgm:spPr/>
      <dgm:t>
        <a:bodyPr/>
        <a:lstStyle/>
        <a:p>
          <a:r>
            <a:rPr lang="cs-CZ" sz="1400" dirty="0" smtClean="0"/>
            <a:t>implementace</a:t>
          </a:r>
          <a:endParaRPr lang="cs-CZ" sz="1400" dirty="0"/>
        </a:p>
      </dgm:t>
    </dgm:pt>
    <dgm:pt modelId="{C873FA89-FAAC-4CC5-BEA0-D453477D7F57}" type="parTrans" cxnId="{DDB96CC5-E27A-4FA2-9421-932807E36784}">
      <dgm:prSet/>
      <dgm:spPr/>
      <dgm:t>
        <a:bodyPr/>
        <a:lstStyle/>
        <a:p>
          <a:endParaRPr lang="cs-CZ"/>
        </a:p>
      </dgm:t>
    </dgm:pt>
    <dgm:pt modelId="{97CCDC58-6BF0-4614-8A87-6DFA07457822}" type="sibTrans" cxnId="{DDB96CC5-E27A-4FA2-9421-932807E36784}">
      <dgm:prSet/>
      <dgm:spPr/>
      <dgm:t>
        <a:bodyPr/>
        <a:lstStyle/>
        <a:p>
          <a:endParaRPr lang="cs-CZ"/>
        </a:p>
      </dgm:t>
    </dgm:pt>
    <dgm:pt modelId="{C19FE7B3-32FF-4F6E-8469-C453007CBF79}" type="pres">
      <dgm:prSet presAssocID="{598B97EF-D938-4A6D-B7CB-B7C504A74E2C}" presName="Name0" presStyleCnt="0">
        <dgm:presLayoutVars>
          <dgm:dir/>
          <dgm:resizeHandles val="exact"/>
        </dgm:presLayoutVars>
      </dgm:prSet>
      <dgm:spPr/>
    </dgm:pt>
    <dgm:pt modelId="{F89992C4-BBCD-4222-97C9-AB992B58B30B}" type="pres">
      <dgm:prSet presAssocID="{3FB14649-BF60-4F95-A229-769796B0813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CC06818-1BF5-4866-A2E7-87C01EBE8823}" type="pres">
      <dgm:prSet presAssocID="{8BA71E3E-91F0-49C0-B124-363494D8FB54}" presName="sibTrans" presStyleLbl="sibTrans2D1" presStyleIdx="0" presStyleCnt="2"/>
      <dgm:spPr/>
      <dgm:t>
        <a:bodyPr/>
        <a:lstStyle/>
        <a:p>
          <a:endParaRPr lang="cs-CZ"/>
        </a:p>
      </dgm:t>
    </dgm:pt>
    <dgm:pt modelId="{70523650-0605-4F14-86A3-092B97AD8A94}" type="pres">
      <dgm:prSet presAssocID="{8BA71E3E-91F0-49C0-B124-363494D8FB54}" presName="connectorText" presStyleLbl="sibTrans2D1" presStyleIdx="0" presStyleCnt="2"/>
      <dgm:spPr/>
      <dgm:t>
        <a:bodyPr/>
        <a:lstStyle/>
        <a:p>
          <a:endParaRPr lang="cs-CZ"/>
        </a:p>
      </dgm:t>
    </dgm:pt>
    <dgm:pt modelId="{82A3BB3E-2451-47C1-978E-55084A9F6EC6}" type="pres">
      <dgm:prSet presAssocID="{F357B788-15EF-4B08-AC5A-C87401CC405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67599CA-BE14-433C-95D8-7933A179BB51}" type="pres">
      <dgm:prSet presAssocID="{455FC79C-EE3F-4481-9D89-3F2BFE67D1EB}" presName="sibTrans" presStyleLbl="sibTrans2D1" presStyleIdx="1" presStyleCnt="2"/>
      <dgm:spPr/>
      <dgm:t>
        <a:bodyPr/>
        <a:lstStyle/>
        <a:p>
          <a:endParaRPr lang="cs-CZ"/>
        </a:p>
      </dgm:t>
    </dgm:pt>
    <dgm:pt modelId="{AAD245D9-BF97-4B3D-9E53-65DDC05C2411}" type="pres">
      <dgm:prSet presAssocID="{455FC79C-EE3F-4481-9D89-3F2BFE67D1EB}" presName="connectorText" presStyleLbl="sibTrans2D1" presStyleIdx="1" presStyleCnt="2"/>
      <dgm:spPr/>
      <dgm:t>
        <a:bodyPr/>
        <a:lstStyle/>
        <a:p>
          <a:endParaRPr lang="cs-CZ"/>
        </a:p>
      </dgm:t>
    </dgm:pt>
    <dgm:pt modelId="{6A3F14E6-0FB9-42B2-AC54-9AE371AEC014}" type="pres">
      <dgm:prSet presAssocID="{86E0BD59-8D9E-4429-9924-ADF37818F4D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DDB96CC5-E27A-4FA2-9421-932807E36784}" srcId="{598B97EF-D938-4A6D-B7CB-B7C504A74E2C}" destId="{86E0BD59-8D9E-4429-9924-ADF37818F4D7}" srcOrd="2" destOrd="0" parTransId="{C873FA89-FAAC-4CC5-BEA0-D453477D7F57}" sibTransId="{97CCDC58-6BF0-4614-8A87-6DFA07457822}"/>
    <dgm:cxn modelId="{28DE822C-54FF-4BC5-BF2A-BBC130BDF68B}" type="presOf" srcId="{86E0BD59-8D9E-4429-9924-ADF37818F4D7}" destId="{6A3F14E6-0FB9-42B2-AC54-9AE371AEC014}" srcOrd="0" destOrd="0" presId="urn:microsoft.com/office/officeart/2005/8/layout/process1"/>
    <dgm:cxn modelId="{D7032514-4124-4EAD-B954-9CE0056A65EA}" type="presOf" srcId="{455FC79C-EE3F-4481-9D89-3F2BFE67D1EB}" destId="{AAD245D9-BF97-4B3D-9E53-65DDC05C2411}" srcOrd="1" destOrd="0" presId="urn:microsoft.com/office/officeart/2005/8/layout/process1"/>
    <dgm:cxn modelId="{112C4E76-2280-4085-840E-21A742D4055E}" type="presOf" srcId="{F357B788-15EF-4B08-AC5A-C87401CC4055}" destId="{82A3BB3E-2451-47C1-978E-55084A9F6EC6}" srcOrd="0" destOrd="0" presId="urn:microsoft.com/office/officeart/2005/8/layout/process1"/>
    <dgm:cxn modelId="{59AEE9BB-1CDF-462D-AF1B-A972FCCD3D5D}" type="presOf" srcId="{3FB14649-BF60-4F95-A229-769796B0813A}" destId="{F89992C4-BBCD-4222-97C9-AB992B58B30B}" srcOrd="0" destOrd="0" presId="urn:microsoft.com/office/officeart/2005/8/layout/process1"/>
    <dgm:cxn modelId="{F90A7924-0898-434B-9F2D-3B868D3B077C}" type="presOf" srcId="{8BA71E3E-91F0-49C0-B124-363494D8FB54}" destId="{70523650-0605-4F14-86A3-092B97AD8A94}" srcOrd="1" destOrd="0" presId="urn:microsoft.com/office/officeart/2005/8/layout/process1"/>
    <dgm:cxn modelId="{AAC03C7E-0FA4-40FD-AB39-7E7767E35D67}" srcId="{598B97EF-D938-4A6D-B7CB-B7C504A74E2C}" destId="{F357B788-15EF-4B08-AC5A-C87401CC4055}" srcOrd="1" destOrd="0" parTransId="{697851C5-C025-4377-9952-3EB1F75C19D9}" sibTransId="{455FC79C-EE3F-4481-9D89-3F2BFE67D1EB}"/>
    <dgm:cxn modelId="{AB2C4534-1306-4EE5-9458-1C46476DDD59}" type="presOf" srcId="{8BA71E3E-91F0-49C0-B124-363494D8FB54}" destId="{4CC06818-1BF5-4866-A2E7-87C01EBE8823}" srcOrd="0" destOrd="0" presId="urn:microsoft.com/office/officeart/2005/8/layout/process1"/>
    <dgm:cxn modelId="{1BD9E9B6-88D1-4ADD-9933-D1A3DDB52A55}" srcId="{598B97EF-D938-4A6D-B7CB-B7C504A74E2C}" destId="{3FB14649-BF60-4F95-A229-769796B0813A}" srcOrd="0" destOrd="0" parTransId="{BFC14F7C-8409-465B-91A5-71707BA9F159}" sibTransId="{8BA71E3E-91F0-49C0-B124-363494D8FB54}"/>
    <dgm:cxn modelId="{4272829D-543C-4382-8B90-238E192FBFFE}" type="presOf" srcId="{455FC79C-EE3F-4481-9D89-3F2BFE67D1EB}" destId="{567599CA-BE14-433C-95D8-7933A179BB51}" srcOrd="0" destOrd="0" presId="urn:microsoft.com/office/officeart/2005/8/layout/process1"/>
    <dgm:cxn modelId="{206E0CE8-CB30-47A2-80B3-57FC3861BE57}" type="presOf" srcId="{598B97EF-D938-4A6D-B7CB-B7C504A74E2C}" destId="{C19FE7B3-32FF-4F6E-8469-C453007CBF79}" srcOrd="0" destOrd="0" presId="urn:microsoft.com/office/officeart/2005/8/layout/process1"/>
    <dgm:cxn modelId="{AE45C786-1B09-4482-9B29-FCAE70FD33C5}" type="presParOf" srcId="{C19FE7B3-32FF-4F6E-8469-C453007CBF79}" destId="{F89992C4-BBCD-4222-97C9-AB992B58B30B}" srcOrd="0" destOrd="0" presId="urn:microsoft.com/office/officeart/2005/8/layout/process1"/>
    <dgm:cxn modelId="{62543DFD-0BDB-4A8A-B7DD-9D4CD0E77CC4}" type="presParOf" srcId="{C19FE7B3-32FF-4F6E-8469-C453007CBF79}" destId="{4CC06818-1BF5-4866-A2E7-87C01EBE8823}" srcOrd="1" destOrd="0" presId="urn:microsoft.com/office/officeart/2005/8/layout/process1"/>
    <dgm:cxn modelId="{66F47F3C-1AA8-4F43-9CDD-D68294A3AFD1}" type="presParOf" srcId="{4CC06818-1BF5-4866-A2E7-87C01EBE8823}" destId="{70523650-0605-4F14-86A3-092B97AD8A94}" srcOrd="0" destOrd="0" presId="urn:microsoft.com/office/officeart/2005/8/layout/process1"/>
    <dgm:cxn modelId="{9303DEE1-31D6-4AAC-A4B8-7D67F2DC19F6}" type="presParOf" srcId="{C19FE7B3-32FF-4F6E-8469-C453007CBF79}" destId="{82A3BB3E-2451-47C1-978E-55084A9F6EC6}" srcOrd="2" destOrd="0" presId="urn:microsoft.com/office/officeart/2005/8/layout/process1"/>
    <dgm:cxn modelId="{ACC4D302-8A37-4845-AA8C-7ADF6559E171}" type="presParOf" srcId="{C19FE7B3-32FF-4F6E-8469-C453007CBF79}" destId="{567599CA-BE14-433C-95D8-7933A179BB51}" srcOrd="3" destOrd="0" presId="urn:microsoft.com/office/officeart/2005/8/layout/process1"/>
    <dgm:cxn modelId="{5B33736E-923D-4943-8F33-FCF16DC50C1A}" type="presParOf" srcId="{567599CA-BE14-433C-95D8-7933A179BB51}" destId="{AAD245D9-BF97-4B3D-9E53-65DDC05C2411}" srcOrd="0" destOrd="0" presId="urn:microsoft.com/office/officeart/2005/8/layout/process1"/>
    <dgm:cxn modelId="{5007F98E-9DCD-4DF8-A131-A2374415790C}" type="presParOf" srcId="{C19FE7B3-32FF-4F6E-8469-C453007CBF79}" destId="{6A3F14E6-0FB9-42B2-AC54-9AE371AEC01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D4C603-FB8D-4B4C-868C-84083E578D98}" type="doc">
      <dgm:prSet loTypeId="urn:microsoft.com/office/officeart/2005/8/layout/hierarchy2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cs-CZ"/>
        </a:p>
      </dgm:t>
    </dgm:pt>
    <dgm:pt modelId="{73F5BDEF-03F3-4489-AC19-0A0621A31FAF}">
      <dgm:prSet phldrT="[Text]"/>
      <dgm:spPr/>
      <dgm:t>
        <a:bodyPr/>
        <a:lstStyle/>
        <a:p>
          <a:r>
            <a:rPr lang="cs-CZ" dirty="0" smtClean="0"/>
            <a:t>prostředí managementu</a:t>
          </a:r>
          <a:endParaRPr lang="cs-CZ" dirty="0"/>
        </a:p>
      </dgm:t>
    </dgm:pt>
    <dgm:pt modelId="{9060FD0A-6073-4A4D-BCE1-89F10415A4E6}" type="parTrans" cxnId="{C6112FF6-CA01-435C-9990-9295DA92D6A4}">
      <dgm:prSet/>
      <dgm:spPr/>
      <dgm:t>
        <a:bodyPr/>
        <a:lstStyle/>
        <a:p>
          <a:endParaRPr lang="cs-CZ"/>
        </a:p>
      </dgm:t>
    </dgm:pt>
    <dgm:pt modelId="{18EB56CE-5F5D-426E-A104-711D3D46B98B}" type="sibTrans" cxnId="{C6112FF6-CA01-435C-9990-9295DA92D6A4}">
      <dgm:prSet/>
      <dgm:spPr/>
      <dgm:t>
        <a:bodyPr/>
        <a:lstStyle/>
        <a:p>
          <a:endParaRPr lang="cs-CZ"/>
        </a:p>
      </dgm:t>
    </dgm:pt>
    <dgm:pt modelId="{80EE3EA9-3936-4E0D-B32D-F8E4D9EA64FE}">
      <dgm:prSet phldrT="[Text]"/>
      <dgm:spPr/>
      <dgm:t>
        <a:bodyPr/>
        <a:lstStyle/>
        <a:p>
          <a:r>
            <a:rPr lang="cs-CZ" dirty="0" smtClean="0"/>
            <a:t>vnitřní prostředí</a:t>
          </a:r>
          <a:endParaRPr lang="cs-CZ" dirty="0"/>
        </a:p>
      </dgm:t>
    </dgm:pt>
    <dgm:pt modelId="{530E8743-9514-457D-B9F7-4B61A3ABF3B4}" type="parTrans" cxnId="{58413E57-630D-4386-80EF-AFCF499548AC}">
      <dgm:prSet/>
      <dgm:spPr/>
      <dgm:t>
        <a:bodyPr/>
        <a:lstStyle/>
        <a:p>
          <a:endParaRPr lang="cs-CZ"/>
        </a:p>
      </dgm:t>
    </dgm:pt>
    <dgm:pt modelId="{A9304F5C-1B72-4618-8D04-CCDDB50E4F15}" type="sibTrans" cxnId="{58413E57-630D-4386-80EF-AFCF499548AC}">
      <dgm:prSet/>
      <dgm:spPr/>
      <dgm:t>
        <a:bodyPr/>
        <a:lstStyle/>
        <a:p>
          <a:endParaRPr lang="cs-CZ"/>
        </a:p>
      </dgm:t>
    </dgm:pt>
    <dgm:pt modelId="{3C9D64B1-ABCD-4DC2-A882-2464A4AFBAEA}">
      <dgm:prSet phldrT="[Text]"/>
      <dgm:spPr/>
      <dgm:t>
        <a:bodyPr/>
        <a:lstStyle/>
        <a:p>
          <a:r>
            <a:rPr lang="cs-CZ" dirty="0" smtClean="0"/>
            <a:t>vnější prostředí</a:t>
          </a:r>
          <a:endParaRPr lang="cs-CZ" dirty="0"/>
        </a:p>
      </dgm:t>
    </dgm:pt>
    <dgm:pt modelId="{AF12067A-B6CD-474E-9034-CC6E57D85BDC}" type="parTrans" cxnId="{2D2A43D9-C730-45B2-96B0-0CDB60AB2DF9}">
      <dgm:prSet/>
      <dgm:spPr/>
      <dgm:t>
        <a:bodyPr/>
        <a:lstStyle/>
        <a:p>
          <a:endParaRPr lang="cs-CZ"/>
        </a:p>
      </dgm:t>
    </dgm:pt>
    <dgm:pt modelId="{90EF4C1E-FACA-4AEC-B780-A67F406C1517}" type="sibTrans" cxnId="{2D2A43D9-C730-45B2-96B0-0CDB60AB2DF9}">
      <dgm:prSet/>
      <dgm:spPr/>
      <dgm:t>
        <a:bodyPr/>
        <a:lstStyle/>
        <a:p>
          <a:endParaRPr lang="cs-CZ"/>
        </a:p>
      </dgm:t>
    </dgm:pt>
    <dgm:pt modelId="{B66E780B-B34B-406A-AA47-5163FEEEDFFF}">
      <dgm:prSet phldrT="[Text]"/>
      <dgm:spPr/>
      <dgm:t>
        <a:bodyPr/>
        <a:lstStyle/>
        <a:p>
          <a:r>
            <a:rPr lang="cs-CZ" dirty="0" smtClean="0"/>
            <a:t>makroprostředí (obecné)</a:t>
          </a:r>
          <a:endParaRPr lang="cs-CZ" dirty="0"/>
        </a:p>
      </dgm:t>
    </dgm:pt>
    <dgm:pt modelId="{D7341703-BC81-45B6-9AB8-25C1FDAB2D03}" type="parTrans" cxnId="{4DB03ACB-5AC2-4D6F-81E6-A8ED1F63FAE8}">
      <dgm:prSet/>
      <dgm:spPr/>
      <dgm:t>
        <a:bodyPr/>
        <a:lstStyle/>
        <a:p>
          <a:endParaRPr lang="cs-CZ"/>
        </a:p>
      </dgm:t>
    </dgm:pt>
    <dgm:pt modelId="{665DA316-5CEF-46E4-A54C-8CAE6A970430}" type="sibTrans" cxnId="{4DB03ACB-5AC2-4D6F-81E6-A8ED1F63FAE8}">
      <dgm:prSet/>
      <dgm:spPr/>
      <dgm:t>
        <a:bodyPr/>
        <a:lstStyle/>
        <a:p>
          <a:endParaRPr lang="cs-CZ"/>
        </a:p>
      </dgm:t>
    </dgm:pt>
    <dgm:pt modelId="{E4A49EF3-C0F1-4EF4-B634-D7B7BBBD25BA}">
      <dgm:prSet phldrT="[Text]"/>
      <dgm:spPr/>
      <dgm:t>
        <a:bodyPr/>
        <a:lstStyle/>
        <a:p>
          <a:r>
            <a:rPr lang="cs-CZ" dirty="0" smtClean="0"/>
            <a:t>mikroprostředí (odborné)</a:t>
          </a:r>
          <a:endParaRPr lang="cs-CZ" dirty="0"/>
        </a:p>
      </dgm:t>
    </dgm:pt>
    <dgm:pt modelId="{DDFA3216-3ABA-48EC-92DA-5CA6B73473C9}" type="parTrans" cxnId="{3686CD8A-1078-44F4-8AD2-00116D3B511D}">
      <dgm:prSet/>
      <dgm:spPr/>
      <dgm:t>
        <a:bodyPr/>
        <a:lstStyle/>
        <a:p>
          <a:endParaRPr lang="cs-CZ"/>
        </a:p>
      </dgm:t>
    </dgm:pt>
    <dgm:pt modelId="{E9CFC75E-8726-467D-8D9E-0E6359BD9C34}" type="sibTrans" cxnId="{3686CD8A-1078-44F4-8AD2-00116D3B511D}">
      <dgm:prSet/>
      <dgm:spPr/>
      <dgm:t>
        <a:bodyPr/>
        <a:lstStyle/>
        <a:p>
          <a:endParaRPr lang="cs-CZ"/>
        </a:p>
      </dgm:t>
    </dgm:pt>
    <dgm:pt modelId="{55D7CB4B-28E7-4BE3-B7A3-8B9EE0B09A6F}">
      <dgm:prSet phldrT="[Text]"/>
      <dgm:spPr/>
      <dgm:t>
        <a:bodyPr/>
        <a:lstStyle/>
        <a:p>
          <a:r>
            <a:rPr lang="cs-CZ" dirty="0" smtClean="0"/>
            <a:t>mezinárodní</a:t>
          </a:r>
          <a:endParaRPr lang="cs-CZ" dirty="0"/>
        </a:p>
      </dgm:t>
    </dgm:pt>
    <dgm:pt modelId="{28763885-3C74-4479-B725-6A72F1CE929F}" type="parTrans" cxnId="{83689CA1-A6D0-43BF-A15D-F113041D9413}">
      <dgm:prSet/>
      <dgm:spPr/>
      <dgm:t>
        <a:bodyPr/>
        <a:lstStyle/>
        <a:p>
          <a:endParaRPr lang="cs-CZ"/>
        </a:p>
      </dgm:t>
    </dgm:pt>
    <dgm:pt modelId="{7A394FD4-DD81-478C-A88E-42E256378107}" type="sibTrans" cxnId="{83689CA1-A6D0-43BF-A15D-F113041D9413}">
      <dgm:prSet/>
      <dgm:spPr/>
      <dgm:t>
        <a:bodyPr/>
        <a:lstStyle/>
        <a:p>
          <a:endParaRPr lang="cs-CZ"/>
        </a:p>
      </dgm:t>
    </dgm:pt>
    <dgm:pt modelId="{1ACD9524-BE4B-4AF3-8891-95D95628DE80}">
      <dgm:prSet phldrT="[Text]"/>
      <dgm:spPr/>
      <dgm:t>
        <a:bodyPr/>
        <a:lstStyle/>
        <a:p>
          <a:r>
            <a:rPr lang="cs-CZ" dirty="0" smtClean="0"/>
            <a:t>národní</a:t>
          </a:r>
          <a:endParaRPr lang="cs-CZ" dirty="0"/>
        </a:p>
      </dgm:t>
    </dgm:pt>
    <dgm:pt modelId="{689CB65C-D338-4DCD-B324-443FB714EA6A}" type="parTrans" cxnId="{D04CD744-E3EB-4137-AE19-8A9D7AC12FA8}">
      <dgm:prSet/>
      <dgm:spPr/>
      <dgm:t>
        <a:bodyPr/>
        <a:lstStyle/>
        <a:p>
          <a:endParaRPr lang="cs-CZ"/>
        </a:p>
      </dgm:t>
    </dgm:pt>
    <dgm:pt modelId="{67A90E2A-A3C6-4199-AB22-9ECB79AAEC6E}" type="sibTrans" cxnId="{D04CD744-E3EB-4137-AE19-8A9D7AC12FA8}">
      <dgm:prSet/>
      <dgm:spPr/>
      <dgm:t>
        <a:bodyPr/>
        <a:lstStyle/>
        <a:p>
          <a:endParaRPr lang="cs-CZ"/>
        </a:p>
      </dgm:t>
    </dgm:pt>
    <dgm:pt modelId="{1E78EB54-74B1-4119-8A74-155221B33D24}">
      <dgm:prSet phldrT="[Text]"/>
      <dgm:spPr/>
      <dgm:t>
        <a:bodyPr/>
        <a:lstStyle/>
        <a:p>
          <a:r>
            <a:rPr lang="cs-CZ" dirty="0" smtClean="0"/>
            <a:t>regionální</a:t>
          </a:r>
          <a:endParaRPr lang="cs-CZ" dirty="0"/>
        </a:p>
      </dgm:t>
    </dgm:pt>
    <dgm:pt modelId="{580D6FB7-80F3-4DAB-984C-8CFEDD19414A}" type="parTrans" cxnId="{69DCDE00-E484-4060-BE63-2B425538C78C}">
      <dgm:prSet/>
      <dgm:spPr/>
      <dgm:t>
        <a:bodyPr/>
        <a:lstStyle/>
        <a:p>
          <a:endParaRPr lang="cs-CZ"/>
        </a:p>
      </dgm:t>
    </dgm:pt>
    <dgm:pt modelId="{99A56C50-EF06-4273-B750-7029AF7D27C0}" type="sibTrans" cxnId="{69DCDE00-E484-4060-BE63-2B425538C78C}">
      <dgm:prSet/>
      <dgm:spPr/>
      <dgm:t>
        <a:bodyPr/>
        <a:lstStyle/>
        <a:p>
          <a:endParaRPr lang="cs-CZ"/>
        </a:p>
      </dgm:t>
    </dgm:pt>
    <dgm:pt modelId="{5EF70084-76B2-478A-80DA-BA11322A3B70}" type="pres">
      <dgm:prSet presAssocID="{2AD4C603-FB8D-4B4C-868C-84083E578D9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6FF3BE1D-1748-4ED6-A90C-9389F2FA541D}" type="pres">
      <dgm:prSet presAssocID="{73F5BDEF-03F3-4489-AC19-0A0621A31FAF}" presName="root1" presStyleCnt="0"/>
      <dgm:spPr/>
    </dgm:pt>
    <dgm:pt modelId="{000F756C-0CC4-497C-AD3B-13A1B5653232}" type="pres">
      <dgm:prSet presAssocID="{73F5BDEF-03F3-4489-AC19-0A0621A31FAF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7BEA0A5-244C-4C46-AC9D-28FB6425ABA6}" type="pres">
      <dgm:prSet presAssocID="{73F5BDEF-03F3-4489-AC19-0A0621A31FAF}" presName="level2hierChild" presStyleCnt="0"/>
      <dgm:spPr/>
    </dgm:pt>
    <dgm:pt modelId="{968CD76F-5166-4801-905F-3F5DDB93808E}" type="pres">
      <dgm:prSet presAssocID="{530E8743-9514-457D-B9F7-4B61A3ABF3B4}" presName="conn2-1" presStyleLbl="parChTrans1D2" presStyleIdx="0" presStyleCnt="2"/>
      <dgm:spPr/>
      <dgm:t>
        <a:bodyPr/>
        <a:lstStyle/>
        <a:p>
          <a:endParaRPr lang="cs-CZ"/>
        </a:p>
      </dgm:t>
    </dgm:pt>
    <dgm:pt modelId="{5D6C2D1C-CD29-49B8-B565-4130B761D090}" type="pres">
      <dgm:prSet presAssocID="{530E8743-9514-457D-B9F7-4B61A3ABF3B4}" presName="connTx" presStyleLbl="parChTrans1D2" presStyleIdx="0" presStyleCnt="2"/>
      <dgm:spPr/>
      <dgm:t>
        <a:bodyPr/>
        <a:lstStyle/>
        <a:p>
          <a:endParaRPr lang="cs-CZ"/>
        </a:p>
      </dgm:t>
    </dgm:pt>
    <dgm:pt modelId="{E5B3D67C-1C26-4EC9-B341-F21B790C1BED}" type="pres">
      <dgm:prSet presAssocID="{80EE3EA9-3936-4E0D-B32D-F8E4D9EA64FE}" presName="root2" presStyleCnt="0"/>
      <dgm:spPr/>
    </dgm:pt>
    <dgm:pt modelId="{CB6E4D3C-E12B-49A7-ABD0-8295D9D015FD}" type="pres">
      <dgm:prSet presAssocID="{80EE3EA9-3936-4E0D-B32D-F8E4D9EA64FE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B003626-761D-4E3B-86BF-F75D7037D664}" type="pres">
      <dgm:prSet presAssocID="{80EE3EA9-3936-4E0D-B32D-F8E4D9EA64FE}" presName="level3hierChild" presStyleCnt="0"/>
      <dgm:spPr/>
    </dgm:pt>
    <dgm:pt modelId="{A434AFAB-4F80-4EA0-87A8-9F6AB5FF3D80}" type="pres">
      <dgm:prSet presAssocID="{AF12067A-B6CD-474E-9034-CC6E57D85BDC}" presName="conn2-1" presStyleLbl="parChTrans1D2" presStyleIdx="1" presStyleCnt="2"/>
      <dgm:spPr/>
      <dgm:t>
        <a:bodyPr/>
        <a:lstStyle/>
        <a:p>
          <a:endParaRPr lang="cs-CZ"/>
        </a:p>
      </dgm:t>
    </dgm:pt>
    <dgm:pt modelId="{D59D588A-E189-4ED7-B527-F16FC54E7672}" type="pres">
      <dgm:prSet presAssocID="{AF12067A-B6CD-474E-9034-CC6E57D85BDC}" presName="connTx" presStyleLbl="parChTrans1D2" presStyleIdx="1" presStyleCnt="2"/>
      <dgm:spPr/>
      <dgm:t>
        <a:bodyPr/>
        <a:lstStyle/>
        <a:p>
          <a:endParaRPr lang="cs-CZ"/>
        </a:p>
      </dgm:t>
    </dgm:pt>
    <dgm:pt modelId="{1950709D-863E-4BCC-B799-7A6C4B0C2EFC}" type="pres">
      <dgm:prSet presAssocID="{3C9D64B1-ABCD-4DC2-A882-2464A4AFBAEA}" presName="root2" presStyleCnt="0"/>
      <dgm:spPr/>
    </dgm:pt>
    <dgm:pt modelId="{EF68263C-71F3-4EA4-9EDC-38D9D174328C}" type="pres">
      <dgm:prSet presAssocID="{3C9D64B1-ABCD-4DC2-A882-2464A4AFBAEA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0E0E051-F430-4D98-86BC-DB165E097C23}" type="pres">
      <dgm:prSet presAssocID="{3C9D64B1-ABCD-4DC2-A882-2464A4AFBAEA}" presName="level3hierChild" presStyleCnt="0"/>
      <dgm:spPr/>
    </dgm:pt>
    <dgm:pt modelId="{AF0749A0-C058-4F9E-A01E-CF555C2D5309}" type="pres">
      <dgm:prSet presAssocID="{D7341703-BC81-45B6-9AB8-25C1FDAB2D03}" presName="conn2-1" presStyleLbl="parChTrans1D3" presStyleIdx="0" presStyleCnt="2"/>
      <dgm:spPr/>
      <dgm:t>
        <a:bodyPr/>
        <a:lstStyle/>
        <a:p>
          <a:endParaRPr lang="cs-CZ"/>
        </a:p>
      </dgm:t>
    </dgm:pt>
    <dgm:pt modelId="{17C5D806-A026-41CF-A673-65ACE261FBD9}" type="pres">
      <dgm:prSet presAssocID="{D7341703-BC81-45B6-9AB8-25C1FDAB2D03}" presName="connTx" presStyleLbl="parChTrans1D3" presStyleIdx="0" presStyleCnt="2"/>
      <dgm:spPr/>
      <dgm:t>
        <a:bodyPr/>
        <a:lstStyle/>
        <a:p>
          <a:endParaRPr lang="cs-CZ"/>
        </a:p>
      </dgm:t>
    </dgm:pt>
    <dgm:pt modelId="{5368AE5D-3B70-4DDA-89F2-44F6FA041CB3}" type="pres">
      <dgm:prSet presAssocID="{B66E780B-B34B-406A-AA47-5163FEEEDFFF}" presName="root2" presStyleCnt="0"/>
      <dgm:spPr/>
    </dgm:pt>
    <dgm:pt modelId="{F74DDF93-D8F1-4ABE-A331-A1D01DD92CA8}" type="pres">
      <dgm:prSet presAssocID="{B66E780B-B34B-406A-AA47-5163FEEEDFFF}" presName="LevelTwoTextNode" presStyleLbl="node3" presStyleIdx="0" presStyleCnt="2" custLinFactNeighborX="0" custLinFactNeighborY="-4769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5A7B18B-C376-4C0B-AC3B-F2B199A7D40D}" type="pres">
      <dgm:prSet presAssocID="{B66E780B-B34B-406A-AA47-5163FEEEDFFF}" presName="level3hierChild" presStyleCnt="0"/>
      <dgm:spPr/>
    </dgm:pt>
    <dgm:pt modelId="{0ECF97C8-1957-48F2-BD8F-7C676128C84E}" type="pres">
      <dgm:prSet presAssocID="{28763885-3C74-4479-B725-6A72F1CE929F}" presName="conn2-1" presStyleLbl="parChTrans1D4" presStyleIdx="0" presStyleCnt="3"/>
      <dgm:spPr/>
      <dgm:t>
        <a:bodyPr/>
        <a:lstStyle/>
        <a:p>
          <a:endParaRPr lang="cs-CZ"/>
        </a:p>
      </dgm:t>
    </dgm:pt>
    <dgm:pt modelId="{4481EB6D-A217-45A2-BF20-51A3AA7C8C07}" type="pres">
      <dgm:prSet presAssocID="{28763885-3C74-4479-B725-6A72F1CE929F}" presName="connTx" presStyleLbl="parChTrans1D4" presStyleIdx="0" presStyleCnt="3"/>
      <dgm:spPr/>
      <dgm:t>
        <a:bodyPr/>
        <a:lstStyle/>
        <a:p>
          <a:endParaRPr lang="cs-CZ"/>
        </a:p>
      </dgm:t>
    </dgm:pt>
    <dgm:pt modelId="{4AAAE05B-37C7-4FE2-8A3D-AAA4A3999B38}" type="pres">
      <dgm:prSet presAssocID="{55D7CB4B-28E7-4BE3-B7A3-8B9EE0B09A6F}" presName="root2" presStyleCnt="0"/>
      <dgm:spPr/>
    </dgm:pt>
    <dgm:pt modelId="{3FD2B0CA-4800-42EE-A2B2-DFBB605C6C39}" type="pres">
      <dgm:prSet presAssocID="{55D7CB4B-28E7-4BE3-B7A3-8B9EE0B09A6F}" presName="LevelTwoTextNode" presStyleLbl="node4" presStyleIdx="0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03938A6-A992-45B6-AA93-5E791AF9708B}" type="pres">
      <dgm:prSet presAssocID="{55D7CB4B-28E7-4BE3-B7A3-8B9EE0B09A6F}" presName="level3hierChild" presStyleCnt="0"/>
      <dgm:spPr/>
    </dgm:pt>
    <dgm:pt modelId="{BCB0545D-E2C6-40A6-BFB8-D255ED3A1553}" type="pres">
      <dgm:prSet presAssocID="{689CB65C-D338-4DCD-B324-443FB714EA6A}" presName="conn2-1" presStyleLbl="parChTrans1D4" presStyleIdx="1" presStyleCnt="3"/>
      <dgm:spPr/>
      <dgm:t>
        <a:bodyPr/>
        <a:lstStyle/>
        <a:p>
          <a:endParaRPr lang="cs-CZ"/>
        </a:p>
      </dgm:t>
    </dgm:pt>
    <dgm:pt modelId="{31ACBED4-9526-4B29-A22F-0FB9BF486347}" type="pres">
      <dgm:prSet presAssocID="{689CB65C-D338-4DCD-B324-443FB714EA6A}" presName="connTx" presStyleLbl="parChTrans1D4" presStyleIdx="1" presStyleCnt="3"/>
      <dgm:spPr/>
      <dgm:t>
        <a:bodyPr/>
        <a:lstStyle/>
        <a:p>
          <a:endParaRPr lang="cs-CZ"/>
        </a:p>
      </dgm:t>
    </dgm:pt>
    <dgm:pt modelId="{B0791A33-8DEB-4672-8EA9-21D1FCC118F9}" type="pres">
      <dgm:prSet presAssocID="{1ACD9524-BE4B-4AF3-8891-95D95628DE80}" presName="root2" presStyleCnt="0"/>
      <dgm:spPr/>
    </dgm:pt>
    <dgm:pt modelId="{D26FF088-E210-4261-881A-012368516D24}" type="pres">
      <dgm:prSet presAssocID="{1ACD9524-BE4B-4AF3-8891-95D95628DE80}" presName="LevelTwoTextNode" presStyleLbl="node4" presStyleIdx="1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E23F1CF-CB8C-4663-8A3C-DB6A663CFCBD}" type="pres">
      <dgm:prSet presAssocID="{1ACD9524-BE4B-4AF3-8891-95D95628DE80}" presName="level3hierChild" presStyleCnt="0"/>
      <dgm:spPr/>
    </dgm:pt>
    <dgm:pt modelId="{9AEC90C0-023C-4BCB-B439-A7420770B41B}" type="pres">
      <dgm:prSet presAssocID="{580D6FB7-80F3-4DAB-984C-8CFEDD19414A}" presName="conn2-1" presStyleLbl="parChTrans1D4" presStyleIdx="2" presStyleCnt="3"/>
      <dgm:spPr/>
      <dgm:t>
        <a:bodyPr/>
        <a:lstStyle/>
        <a:p>
          <a:endParaRPr lang="cs-CZ"/>
        </a:p>
      </dgm:t>
    </dgm:pt>
    <dgm:pt modelId="{6FF5DF62-4C22-4301-8AD4-9CFBEC8482F6}" type="pres">
      <dgm:prSet presAssocID="{580D6FB7-80F3-4DAB-984C-8CFEDD19414A}" presName="connTx" presStyleLbl="parChTrans1D4" presStyleIdx="2" presStyleCnt="3"/>
      <dgm:spPr/>
      <dgm:t>
        <a:bodyPr/>
        <a:lstStyle/>
        <a:p>
          <a:endParaRPr lang="cs-CZ"/>
        </a:p>
      </dgm:t>
    </dgm:pt>
    <dgm:pt modelId="{973E1A03-1D8C-44CB-80BE-26F0A3959107}" type="pres">
      <dgm:prSet presAssocID="{1E78EB54-74B1-4119-8A74-155221B33D24}" presName="root2" presStyleCnt="0"/>
      <dgm:spPr/>
    </dgm:pt>
    <dgm:pt modelId="{1F8022F3-543C-45CE-995C-6465C5DE78AE}" type="pres">
      <dgm:prSet presAssocID="{1E78EB54-74B1-4119-8A74-155221B33D24}" presName="LevelTwoTextNode" presStyleLbl="node4" presStyleIdx="2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02ACC41-85DF-4FEB-950E-25D7982DB4F7}" type="pres">
      <dgm:prSet presAssocID="{1E78EB54-74B1-4119-8A74-155221B33D24}" presName="level3hierChild" presStyleCnt="0"/>
      <dgm:spPr/>
    </dgm:pt>
    <dgm:pt modelId="{E075B4B7-AE71-4E6F-8541-86F672AD00A7}" type="pres">
      <dgm:prSet presAssocID="{DDFA3216-3ABA-48EC-92DA-5CA6B73473C9}" presName="conn2-1" presStyleLbl="parChTrans1D3" presStyleIdx="1" presStyleCnt="2"/>
      <dgm:spPr/>
      <dgm:t>
        <a:bodyPr/>
        <a:lstStyle/>
        <a:p>
          <a:endParaRPr lang="cs-CZ"/>
        </a:p>
      </dgm:t>
    </dgm:pt>
    <dgm:pt modelId="{6BACA3AD-ED72-4F9B-9E3B-B552757C76A8}" type="pres">
      <dgm:prSet presAssocID="{DDFA3216-3ABA-48EC-92DA-5CA6B73473C9}" presName="connTx" presStyleLbl="parChTrans1D3" presStyleIdx="1" presStyleCnt="2"/>
      <dgm:spPr/>
      <dgm:t>
        <a:bodyPr/>
        <a:lstStyle/>
        <a:p>
          <a:endParaRPr lang="cs-CZ"/>
        </a:p>
      </dgm:t>
    </dgm:pt>
    <dgm:pt modelId="{F46E9405-5004-4C6B-94C1-DEF36C38F4DA}" type="pres">
      <dgm:prSet presAssocID="{E4A49EF3-C0F1-4EF4-B634-D7B7BBBD25BA}" presName="root2" presStyleCnt="0"/>
      <dgm:spPr/>
    </dgm:pt>
    <dgm:pt modelId="{927EF26D-AEBF-4E32-B0A4-229ACE9A1AD4}" type="pres">
      <dgm:prSet presAssocID="{E4A49EF3-C0F1-4EF4-B634-D7B7BBBD25BA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DCA85F2-7F4D-44E9-8479-DE4891629589}" type="pres">
      <dgm:prSet presAssocID="{E4A49EF3-C0F1-4EF4-B634-D7B7BBBD25BA}" presName="level3hierChild" presStyleCnt="0"/>
      <dgm:spPr/>
    </dgm:pt>
  </dgm:ptLst>
  <dgm:cxnLst>
    <dgm:cxn modelId="{ABAD66BE-2247-4DE1-9E02-61556DB44E60}" type="presOf" srcId="{DDFA3216-3ABA-48EC-92DA-5CA6B73473C9}" destId="{E075B4B7-AE71-4E6F-8541-86F672AD00A7}" srcOrd="0" destOrd="0" presId="urn:microsoft.com/office/officeart/2005/8/layout/hierarchy2"/>
    <dgm:cxn modelId="{83689CA1-A6D0-43BF-A15D-F113041D9413}" srcId="{B66E780B-B34B-406A-AA47-5163FEEEDFFF}" destId="{55D7CB4B-28E7-4BE3-B7A3-8B9EE0B09A6F}" srcOrd="0" destOrd="0" parTransId="{28763885-3C74-4479-B725-6A72F1CE929F}" sibTransId="{7A394FD4-DD81-478C-A88E-42E256378107}"/>
    <dgm:cxn modelId="{FB94FCDB-2193-426A-BC17-3E5FAE7DD338}" type="presOf" srcId="{AF12067A-B6CD-474E-9034-CC6E57D85BDC}" destId="{D59D588A-E189-4ED7-B527-F16FC54E7672}" srcOrd="1" destOrd="0" presId="urn:microsoft.com/office/officeart/2005/8/layout/hierarchy2"/>
    <dgm:cxn modelId="{E61ADF75-C57C-4916-B72C-CF2E6037A566}" type="presOf" srcId="{689CB65C-D338-4DCD-B324-443FB714EA6A}" destId="{BCB0545D-E2C6-40A6-BFB8-D255ED3A1553}" srcOrd="0" destOrd="0" presId="urn:microsoft.com/office/officeart/2005/8/layout/hierarchy2"/>
    <dgm:cxn modelId="{CE068DB9-0E02-48EB-A008-917D28C442B7}" type="presOf" srcId="{D7341703-BC81-45B6-9AB8-25C1FDAB2D03}" destId="{17C5D806-A026-41CF-A673-65ACE261FBD9}" srcOrd="1" destOrd="0" presId="urn:microsoft.com/office/officeart/2005/8/layout/hierarchy2"/>
    <dgm:cxn modelId="{D04CD744-E3EB-4137-AE19-8A9D7AC12FA8}" srcId="{B66E780B-B34B-406A-AA47-5163FEEEDFFF}" destId="{1ACD9524-BE4B-4AF3-8891-95D95628DE80}" srcOrd="1" destOrd="0" parTransId="{689CB65C-D338-4DCD-B324-443FB714EA6A}" sibTransId="{67A90E2A-A3C6-4199-AB22-9ECB79AAEC6E}"/>
    <dgm:cxn modelId="{3C991F73-4D3B-4DCD-9C8E-180819DF6C3D}" type="presOf" srcId="{580D6FB7-80F3-4DAB-984C-8CFEDD19414A}" destId="{6FF5DF62-4C22-4301-8AD4-9CFBEC8482F6}" srcOrd="1" destOrd="0" presId="urn:microsoft.com/office/officeart/2005/8/layout/hierarchy2"/>
    <dgm:cxn modelId="{417FAB93-8B29-4898-B400-E402EAD64291}" type="presOf" srcId="{2AD4C603-FB8D-4B4C-868C-84083E578D98}" destId="{5EF70084-76B2-478A-80DA-BA11322A3B70}" srcOrd="0" destOrd="0" presId="urn:microsoft.com/office/officeart/2005/8/layout/hierarchy2"/>
    <dgm:cxn modelId="{4DB03ACB-5AC2-4D6F-81E6-A8ED1F63FAE8}" srcId="{3C9D64B1-ABCD-4DC2-A882-2464A4AFBAEA}" destId="{B66E780B-B34B-406A-AA47-5163FEEEDFFF}" srcOrd="0" destOrd="0" parTransId="{D7341703-BC81-45B6-9AB8-25C1FDAB2D03}" sibTransId="{665DA316-5CEF-46E4-A54C-8CAE6A970430}"/>
    <dgm:cxn modelId="{21130944-192E-4BF1-BC14-C7D081B54BA3}" type="presOf" srcId="{689CB65C-D338-4DCD-B324-443FB714EA6A}" destId="{31ACBED4-9526-4B29-A22F-0FB9BF486347}" srcOrd="1" destOrd="0" presId="urn:microsoft.com/office/officeart/2005/8/layout/hierarchy2"/>
    <dgm:cxn modelId="{E630087F-7941-4C04-99A5-FFE7C38C4075}" type="presOf" srcId="{530E8743-9514-457D-B9F7-4B61A3ABF3B4}" destId="{5D6C2D1C-CD29-49B8-B565-4130B761D090}" srcOrd="1" destOrd="0" presId="urn:microsoft.com/office/officeart/2005/8/layout/hierarchy2"/>
    <dgm:cxn modelId="{2D2A43D9-C730-45B2-96B0-0CDB60AB2DF9}" srcId="{73F5BDEF-03F3-4489-AC19-0A0621A31FAF}" destId="{3C9D64B1-ABCD-4DC2-A882-2464A4AFBAEA}" srcOrd="1" destOrd="0" parTransId="{AF12067A-B6CD-474E-9034-CC6E57D85BDC}" sibTransId="{90EF4C1E-FACA-4AEC-B780-A67F406C1517}"/>
    <dgm:cxn modelId="{2749FEE5-3B87-49C2-807D-C368E595C102}" type="presOf" srcId="{1E78EB54-74B1-4119-8A74-155221B33D24}" destId="{1F8022F3-543C-45CE-995C-6465C5DE78AE}" srcOrd="0" destOrd="0" presId="urn:microsoft.com/office/officeart/2005/8/layout/hierarchy2"/>
    <dgm:cxn modelId="{58413E57-630D-4386-80EF-AFCF499548AC}" srcId="{73F5BDEF-03F3-4489-AC19-0A0621A31FAF}" destId="{80EE3EA9-3936-4E0D-B32D-F8E4D9EA64FE}" srcOrd="0" destOrd="0" parTransId="{530E8743-9514-457D-B9F7-4B61A3ABF3B4}" sibTransId="{A9304F5C-1B72-4618-8D04-CCDDB50E4F15}"/>
    <dgm:cxn modelId="{3686CD8A-1078-44F4-8AD2-00116D3B511D}" srcId="{3C9D64B1-ABCD-4DC2-A882-2464A4AFBAEA}" destId="{E4A49EF3-C0F1-4EF4-B634-D7B7BBBD25BA}" srcOrd="1" destOrd="0" parTransId="{DDFA3216-3ABA-48EC-92DA-5CA6B73473C9}" sibTransId="{E9CFC75E-8726-467D-8D9E-0E6359BD9C34}"/>
    <dgm:cxn modelId="{FC6A1E70-CB43-4B4A-8DFC-155AF7894D9E}" type="presOf" srcId="{580D6FB7-80F3-4DAB-984C-8CFEDD19414A}" destId="{9AEC90C0-023C-4BCB-B439-A7420770B41B}" srcOrd="0" destOrd="0" presId="urn:microsoft.com/office/officeart/2005/8/layout/hierarchy2"/>
    <dgm:cxn modelId="{E29A0BF1-0F5B-4F34-B05B-954F7B5E95EC}" type="presOf" srcId="{E4A49EF3-C0F1-4EF4-B634-D7B7BBBD25BA}" destId="{927EF26D-AEBF-4E32-B0A4-229ACE9A1AD4}" srcOrd="0" destOrd="0" presId="urn:microsoft.com/office/officeart/2005/8/layout/hierarchy2"/>
    <dgm:cxn modelId="{36E3999B-99F9-44BA-B184-D0ACDF3096C6}" type="presOf" srcId="{1ACD9524-BE4B-4AF3-8891-95D95628DE80}" destId="{D26FF088-E210-4261-881A-012368516D24}" srcOrd="0" destOrd="0" presId="urn:microsoft.com/office/officeart/2005/8/layout/hierarchy2"/>
    <dgm:cxn modelId="{D9ADFC20-21CA-4239-9BF2-B80281461891}" type="presOf" srcId="{80EE3EA9-3936-4E0D-B32D-F8E4D9EA64FE}" destId="{CB6E4D3C-E12B-49A7-ABD0-8295D9D015FD}" srcOrd="0" destOrd="0" presId="urn:microsoft.com/office/officeart/2005/8/layout/hierarchy2"/>
    <dgm:cxn modelId="{69DCDE00-E484-4060-BE63-2B425538C78C}" srcId="{B66E780B-B34B-406A-AA47-5163FEEEDFFF}" destId="{1E78EB54-74B1-4119-8A74-155221B33D24}" srcOrd="2" destOrd="0" parTransId="{580D6FB7-80F3-4DAB-984C-8CFEDD19414A}" sibTransId="{99A56C50-EF06-4273-B750-7029AF7D27C0}"/>
    <dgm:cxn modelId="{8B1FD4ED-2DF0-4F67-A835-187B8B5492F1}" type="presOf" srcId="{3C9D64B1-ABCD-4DC2-A882-2464A4AFBAEA}" destId="{EF68263C-71F3-4EA4-9EDC-38D9D174328C}" srcOrd="0" destOrd="0" presId="urn:microsoft.com/office/officeart/2005/8/layout/hierarchy2"/>
    <dgm:cxn modelId="{3451E021-7791-4898-8261-E492CCE4C08A}" type="presOf" srcId="{AF12067A-B6CD-474E-9034-CC6E57D85BDC}" destId="{A434AFAB-4F80-4EA0-87A8-9F6AB5FF3D80}" srcOrd="0" destOrd="0" presId="urn:microsoft.com/office/officeart/2005/8/layout/hierarchy2"/>
    <dgm:cxn modelId="{FC103797-EC99-4ECA-AC69-2FC85C9AFD9A}" type="presOf" srcId="{73F5BDEF-03F3-4489-AC19-0A0621A31FAF}" destId="{000F756C-0CC4-497C-AD3B-13A1B5653232}" srcOrd="0" destOrd="0" presId="urn:microsoft.com/office/officeart/2005/8/layout/hierarchy2"/>
    <dgm:cxn modelId="{857740FD-27C1-4E47-8012-190125E05181}" type="presOf" srcId="{530E8743-9514-457D-B9F7-4B61A3ABF3B4}" destId="{968CD76F-5166-4801-905F-3F5DDB93808E}" srcOrd="0" destOrd="0" presId="urn:microsoft.com/office/officeart/2005/8/layout/hierarchy2"/>
    <dgm:cxn modelId="{6342ABD1-4972-4BCD-AC9C-B65842F85DDC}" type="presOf" srcId="{28763885-3C74-4479-B725-6A72F1CE929F}" destId="{0ECF97C8-1957-48F2-BD8F-7C676128C84E}" srcOrd="0" destOrd="0" presId="urn:microsoft.com/office/officeart/2005/8/layout/hierarchy2"/>
    <dgm:cxn modelId="{C6112FF6-CA01-435C-9990-9295DA92D6A4}" srcId="{2AD4C603-FB8D-4B4C-868C-84083E578D98}" destId="{73F5BDEF-03F3-4489-AC19-0A0621A31FAF}" srcOrd="0" destOrd="0" parTransId="{9060FD0A-6073-4A4D-BCE1-89F10415A4E6}" sibTransId="{18EB56CE-5F5D-426E-A104-711D3D46B98B}"/>
    <dgm:cxn modelId="{A2C84460-878A-476D-AB65-42AA7670A6AA}" type="presOf" srcId="{55D7CB4B-28E7-4BE3-B7A3-8B9EE0B09A6F}" destId="{3FD2B0CA-4800-42EE-A2B2-DFBB605C6C39}" srcOrd="0" destOrd="0" presId="urn:microsoft.com/office/officeart/2005/8/layout/hierarchy2"/>
    <dgm:cxn modelId="{15C44869-CFE6-413B-8EDA-2F111A560327}" type="presOf" srcId="{D7341703-BC81-45B6-9AB8-25C1FDAB2D03}" destId="{AF0749A0-C058-4F9E-A01E-CF555C2D5309}" srcOrd="0" destOrd="0" presId="urn:microsoft.com/office/officeart/2005/8/layout/hierarchy2"/>
    <dgm:cxn modelId="{30AE9FC8-B0C0-4E6A-8434-6FC0A4215916}" type="presOf" srcId="{28763885-3C74-4479-B725-6A72F1CE929F}" destId="{4481EB6D-A217-45A2-BF20-51A3AA7C8C07}" srcOrd="1" destOrd="0" presId="urn:microsoft.com/office/officeart/2005/8/layout/hierarchy2"/>
    <dgm:cxn modelId="{C7A084CD-3984-4FFB-9065-4EBD0EA39930}" type="presOf" srcId="{DDFA3216-3ABA-48EC-92DA-5CA6B73473C9}" destId="{6BACA3AD-ED72-4F9B-9E3B-B552757C76A8}" srcOrd="1" destOrd="0" presId="urn:microsoft.com/office/officeart/2005/8/layout/hierarchy2"/>
    <dgm:cxn modelId="{FD5FA66B-8750-414D-8F5C-0F6DBF0C32B0}" type="presOf" srcId="{B66E780B-B34B-406A-AA47-5163FEEEDFFF}" destId="{F74DDF93-D8F1-4ABE-A331-A1D01DD92CA8}" srcOrd="0" destOrd="0" presId="urn:microsoft.com/office/officeart/2005/8/layout/hierarchy2"/>
    <dgm:cxn modelId="{07C336B9-6784-4BE6-A389-907F036C673F}" type="presParOf" srcId="{5EF70084-76B2-478A-80DA-BA11322A3B70}" destId="{6FF3BE1D-1748-4ED6-A90C-9389F2FA541D}" srcOrd="0" destOrd="0" presId="urn:microsoft.com/office/officeart/2005/8/layout/hierarchy2"/>
    <dgm:cxn modelId="{50C45852-EDF6-4727-9132-50D4AA9C2C43}" type="presParOf" srcId="{6FF3BE1D-1748-4ED6-A90C-9389F2FA541D}" destId="{000F756C-0CC4-497C-AD3B-13A1B5653232}" srcOrd="0" destOrd="0" presId="urn:microsoft.com/office/officeart/2005/8/layout/hierarchy2"/>
    <dgm:cxn modelId="{B0E07185-2EC9-455C-97B8-7011B9FCDC45}" type="presParOf" srcId="{6FF3BE1D-1748-4ED6-A90C-9389F2FA541D}" destId="{67BEA0A5-244C-4C46-AC9D-28FB6425ABA6}" srcOrd="1" destOrd="0" presId="urn:microsoft.com/office/officeart/2005/8/layout/hierarchy2"/>
    <dgm:cxn modelId="{B4818303-E655-4C8B-A9B5-96F684A5679C}" type="presParOf" srcId="{67BEA0A5-244C-4C46-AC9D-28FB6425ABA6}" destId="{968CD76F-5166-4801-905F-3F5DDB93808E}" srcOrd="0" destOrd="0" presId="urn:microsoft.com/office/officeart/2005/8/layout/hierarchy2"/>
    <dgm:cxn modelId="{4FEF5FC9-41F6-47C3-8343-73AB71104758}" type="presParOf" srcId="{968CD76F-5166-4801-905F-3F5DDB93808E}" destId="{5D6C2D1C-CD29-49B8-B565-4130B761D090}" srcOrd="0" destOrd="0" presId="urn:microsoft.com/office/officeart/2005/8/layout/hierarchy2"/>
    <dgm:cxn modelId="{1F0D930B-C180-41F0-B7E6-72923F4ADF22}" type="presParOf" srcId="{67BEA0A5-244C-4C46-AC9D-28FB6425ABA6}" destId="{E5B3D67C-1C26-4EC9-B341-F21B790C1BED}" srcOrd="1" destOrd="0" presId="urn:microsoft.com/office/officeart/2005/8/layout/hierarchy2"/>
    <dgm:cxn modelId="{8AED8566-B3A7-42EC-85BD-C9A406FD3760}" type="presParOf" srcId="{E5B3D67C-1C26-4EC9-B341-F21B790C1BED}" destId="{CB6E4D3C-E12B-49A7-ABD0-8295D9D015FD}" srcOrd="0" destOrd="0" presId="urn:microsoft.com/office/officeart/2005/8/layout/hierarchy2"/>
    <dgm:cxn modelId="{72D20719-EB25-4D83-9B11-439D11BA0F73}" type="presParOf" srcId="{E5B3D67C-1C26-4EC9-B341-F21B790C1BED}" destId="{5B003626-761D-4E3B-86BF-F75D7037D664}" srcOrd="1" destOrd="0" presId="urn:microsoft.com/office/officeart/2005/8/layout/hierarchy2"/>
    <dgm:cxn modelId="{37E4F6F6-EAB6-478F-9892-AE24A42EF74B}" type="presParOf" srcId="{67BEA0A5-244C-4C46-AC9D-28FB6425ABA6}" destId="{A434AFAB-4F80-4EA0-87A8-9F6AB5FF3D80}" srcOrd="2" destOrd="0" presId="urn:microsoft.com/office/officeart/2005/8/layout/hierarchy2"/>
    <dgm:cxn modelId="{281FB0BD-7715-424B-8303-9F77DB2F46AB}" type="presParOf" srcId="{A434AFAB-4F80-4EA0-87A8-9F6AB5FF3D80}" destId="{D59D588A-E189-4ED7-B527-F16FC54E7672}" srcOrd="0" destOrd="0" presId="urn:microsoft.com/office/officeart/2005/8/layout/hierarchy2"/>
    <dgm:cxn modelId="{CAB1CAD2-213A-4288-BB63-283E94F991BE}" type="presParOf" srcId="{67BEA0A5-244C-4C46-AC9D-28FB6425ABA6}" destId="{1950709D-863E-4BCC-B799-7A6C4B0C2EFC}" srcOrd="3" destOrd="0" presId="urn:microsoft.com/office/officeart/2005/8/layout/hierarchy2"/>
    <dgm:cxn modelId="{64F662EC-DB82-4DF9-A08E-A91B3D188646}" type="presParOf" srcId="{1950709D-863E-4BCC-B799-7A6C4B0C2EFC}" destId="{EF68263C-71F3-4EA4-9EDC-38D9D174328C}" srcOrd="0" destOrd="0" presId="urn:microsoft.com/office/officeart/2005/8/layout/hierarchy2"/>
    <dgm:cxn modelId="{C0460FFC-6216-4755-8C9F-916845240C95}" type="presParOf" srcId="{1950709D-863E-4BCC-B799-7A6C4B0C2EFC}" destId="{90E0E051-F430-4D98-86BC-DB165E097C23}" srcOrd="1" destOrd="0" presId="urn:microsoft.com/office/officeart/2005/8/layout/hierarchy2"/>
    <dgm:cxn modelId="{4CE8EE29-B732-4152-8EE9-69DA0E1F5C8A}" type="presParOf" srcId="{90E0E051-F430-4D98-86BC-DB165E097C23}" destId="{AF0749A0-C058-4F9E-A01E-CF555C2D5309}" srcOrd="0" destOrd="0" presId="urn:microsoft.com/office/officeart/2005/8/layout/hierarchy2"/>
    <dgm:cxn modelId="{207EDB6A-F62D-4B1E-9A97-8605701DCEA6}" type="presParOf" srcId="{AF0749A0-C058-4F9E-A01E-CF555C2D5309}" destId="{17C5D806-A026-41CF-A673-65ACE261FBD9}" srcOrd="0" destOrd="0" presId="urn:microsoft.com/office/officeart/2005/8/layout/hierarchy2"/>
    <dgm:cxn modelId="{2223D3BF-2C01-42A5-9CF9-177FAF4B4844}" type="presParOf" srcId="{90E0E051-F430-4D98-86BC-DB165E097C23}" destId="{5368AE5D-3B70-4DDA-89F2-44F6FA041CB3}" srcOrd="1" destOrd="0" presId="urn:microsoft.com/office/officeart/2005/8/layout/hierarchy2"/>
    <dgm:cxn modelId="{F9217A3C-2BDF-4AC2-B4E7-437920C24935}" type="presParOf" srcId="{5368AE5D-3B70-4DDA-89F2-44F6FA041CB3}" destId="{F74DDF93-D8F1-4ABE-A331-A1D01DD92CA8}" srcOrd="0" destOrd="0" presId="urn:microsoft.com/office/officeart/2005/8/layout/hierarchy2"/>
    <dgm:cxn modelId="{2775F995-462B-4298-AE44-FF04E1196A66}" type="presParOf" srcId="{5368AE5D-3B70-4DDA-89F2-44F6FA041CB3}" destId="{95A7B18B-C376-4C0B-AC3B-F2B199A7D40D}" srcOrd="1" destOrd="0" presId="urn:microsoft.com/office/officeart/2005/8/layout/hierarchy2"/>
    <dgm:cxn modelId="{A24AB0B7-0F21-4416-B8B7-54296DFB39F0}" type="presParOf" srcId="{95A7B18B-C376-4C0B-AC3B-F2B199A7D40D}" destId="{0ECF97C8-1957-48F2-BD8F-7C676128C84E}" srcOrd="0" destOrd="0" presId="urn:microsoft.com/office/officeart/2005/8/layout/hierarchy2"/>
    <dgm:cxn modelId="{299B27C0-D318-4DF3-BDEE-425168675C30}" type="presParOf" srcId="{0ECF97C8-1957-48F2-BD8F-7C676128C84E}" destId="{4481EB6D-A217-45A2-BF20-51A3AA7C8C07}" srcOrd="0" destOrd="0" presId="urn:microsoft.com/office/officeart/2005/8/layout/hierarchy2"/>
    <dgm:cxn modelId="{C4C82ACA-6745-4161-A1A0-A7C98CF50B38}" type="presParOf" srcId="{95A7B18B-C376-4C0B-AC3B-F2B199A7D40D}" destId="{4AAAE05B-37C7-4FE2-8A3D-AAA4A3999B38}" srcOrd="1" destOrd="0" presId="urn:microsoft.com/office/officeart/2005/8/layout/hierarchy2"/>
    <dgm:cxn modelId="{16FFFFB5-A8E3-441B-B266-6653C10416CD}" type="presParOf" srcId="{4AAAE05B-37C7-4FE2-8A3D-AAA4A3999B38}" destId="{3FD2B0CA-4800-42EE-A2B2-DFBB605C6C39}" srcOrd="0" destOrd="0" presId="urn:microsoft.com/office/officeart/2005/8/layout/hierarchy2"/>
    <dgm:cxn modelId="{507691E5-0E0A-4ED4-8F87-FF1B43A9507A}" type="presParOf" srcId="{4AAAE05B-37C7-4FE2-8A3D-AAA4A3999B38}" destId="{603938A6-A992-45B6-AA93-5E791AF9708B}" srcOrd="1" destOrd="0" presId="urn:microsoft.com/office/officeart/2005/8/layout/hierarchy2"/>
    <dgm:cxn modelId="{E1CA006F-8003-40A3-A51F-C44D7D645130}" type="presParOf" srcId="{95A7B18B-C376-4C0B-AC3B-F2B199A7D40D}" destId="{BCB0545D-E2C6-40A6-BFB8-D255ED3A1553}" srcOrd="2" destOrd="0" presId="urn:microsoft.com/office/officeart/2005/8/layout/hierarchy2"/>
    <dgm:cxn modelId="{3EB1ED74-5EDB-4331-91FC-C1D40755AF3A}" type="presParOf" srcId="{BCB0545D-E2C6-40A6-BFB8-D255ED3A1553}" destId="{31ACBED4-9526-4B29-A22F-0FB9BF486347}" srcOrd="0" destOrd="0" presId="urn:microsoft.com/office/officeart/2005/8/layout/hierarchy2"/>
    <dgm:cxn modelId="{538BC47D-9D72-4CEE-A0B0-F6B27E290347}" type="presParOf" srcId="{95A7B18B-C376-4C0B-AC3B-F2B199A7D40D}" destId="{B0791A33-8DEB-4672-8EA9-21D1FCC118F9}" srcOrd="3" destOrd="0" presId="urn:microsoft.com/office/officeart/2005/8/layout/hierarchy2"/>
    <dgm:cxn modelId="{A113D8B9-FD17-4351-B287-236B05752431}" type="presParOf" srcId="{B0791A33-8DEB-4672-8EA9-21D1FCC118F9}" destId="{D26FF088-E210-4261-881A-012368516D24}" srcOrd="0" destOrd="0" presId="urn:microsoft.com/office/officeart/2005/8/layout/hierarchy2"/>
    <dgm:cxn modelId="{592EDA7D-D05A-432E-AE9F-B5B1F4F5A668}" type="presParOf" srcId="{B0791A33-8DEB-4672-8EA9-21D1FCC118F9}" destId="{4E23F1CF-CB8C-4663-8A3C-DB6A663CFCBD}" srcOrd="1" destOrd="0" presId="urn:microsoft.com/office/officeart/2005/8/layout/hierarchy2"/>
    <dgm:cxn modelId="{0663CA3D-5DA1-4BC9-A23F-8E944C7F4844}" type="presParOf" srcId="{95A7B18B-C376-4C0B-AC3B-F2B199A7D40D}" destId="{9AEC90C0-023C-4BCB-B439-A7420770B41B}" srcOrd="4" destOrd="0" presId="urn:microsoft.com/office/officeart/2005/8/layout/hierarchy2"/>
    <dgm:cxn modelId="{585F1262-DF28-44A8-9DFA-E76A202ED714}" type="presParOf" srcId="{9AEC90C0-023C-4BCB-B439-A7420770B41B}" destId="{6FF5DF62-4C22-4301-8AD4-9CFBEC8482F6}" srcOrd="0" destOrd="0" presId="urn:microsoft.com/office/officeart/2005/8/layout/hierarchy2"/>
    <dgm:cxn modelId="{EB5FFA56-7962-4A73-AD7C-308A5465ECC8}" type="presParOf" srcId="{95A7B18B-C376-4C0B-AC3B-F2B199A7D40D}" destId="{973E1A03-1D8C-44CB-80BE-26F0A3959107}" srcOrd="5" destOrd="0" presId="urn:microsoft.com/office/officeart/2005/8/layout/hierarchy2"/>
    <dgm:cxn modelId="{B3BECA38-DC99-4FAA-9E12-0F5EDFAA9F54}" type="presParOf" srcId="{973E1A03-1D8C-44CB-80BE-26F0A3959107}" destId="{1F8022F3-543C-45CE-995C-6465C5DE78AE}" srcOrd="0" destOrd="0" presId="urn:microsoft.com/office/officeart/2005/8/layout/hierarchy2"/>
    <dgm:cxn modelId="{E9D15BB7-FFBC-4903-A087-03AADE7B9136}" type="presParOf" srcId="{973E1A03-1D8C-44CB-80BE-26F0A3959107}" destId="{D02ACC41-85DF-4FEB-950E-25D7982DB4F7}" srcOrd="1" destOrd="0" presId="urn:microsoft.com/office/officeart/2005/8/layout/hierarchy2"/>
    <dgm:cxn modelId="{DF32BBF4-862B-4D95-9CC7-BABC1545CB51}" type="presParOf" srcId="{90E0E051-F430-4D98-86BC-DB165E097C23}" destId="{E075B4B7-AE71-4E6F-8541-86F672AD00A7}" srcOrd="2" destOrd="0" presId="urn:microsoft.com/office/officeart/2005/8/layout/hierarchy2"/>
    <dgm:cxn modelId="{4BA8A2BC-CD52-4227-802B-2D1D61D91635}" type="presParOf" srcId="{E075B4B7-AE71-4E6F-8541-86F672AD00A7}" destId="{6BACA3AD-ED72-4F9B-9E3B-B552757C76A8}" srcOrd="0" destOrd="0" presId="urn:microsoft.com/office/officeart/2005/8/layout/hierarchy2"/>
    <dgm:cxn modelId="{577BE326-644C-43C8-9A18-125DD02BBDDD}" type="presParOf" srcId="{90E0E051-F430-4D98-86BC-DB165E097C23}" destId="{F46E9405-5004-4C6B-94C1-DEF36C38F4DA}" srcOrd="3" destOrd="0" presId="urn:microsoft.com/office/officeart/2005/8/layout/hierarchy2"/>
    <dgm:cxn modelId="{38F9B2FC-946B-444C-982D-54EF3500243B}" type="presParOf" srcId="{F46E9405-5004-4C6B-94C1-DEF36C38F4DA}" destId="{927EF26D-AEBF-4E32-B0A4-229ACE9A1AD4}" srcOrd="0" destOrd="0" presId="urn:microsoft.com/office/officeart/2005/8/layout/hierarchy2"/>
    <dgm:cxn modelId="{CC46E090-FC2B-4918-930A-AC5FC42215CB}" type="presParOf" srcId="{F46E9405-5004-4C6B-94C1-DEF36C38F4DA}" destId="{8DCA85F2-7F4D-44E9-8479-DE489162958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98B97EF-D938-4A6D-B7CB-B7C504A74E2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3FB14649-BF60-4F95-A229-769796B0813A}">
      <dgm:prSet phldrT="[Tex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s-CZ" sz="1400" dirty="0" smtClean="0"/>
            <a:t>strategická analýza</a:t>
          </a:r>
          <a:endParaRPr lang="cs-CZ" sz="1400" dirty="0"/>
        </a:p>
      </dgm:t>
    </dgm:pt>
    <dgm:pt modelId="{BFC14F7C-8409-465B-91A5-71707BA9F159}" type="parTrans" cxnId="{1BD9E9B6-88D1-4ADD-9933-D1A3DDB52A55}">
      <dgm:prSet/>
      <dgm:spPr/>
      <dgm:t>
        <a:bodyPr/>
        <a:lstStyle/>
        <a:p>
          <a:endParaRPr lang="cs-CZ"/>
        </a:p>
      </dgm:t>
    </dgm:pt>
    <dgm:pt modelId="{8BA71E3E-91F0-49C0-B124-363494D8FB54}" type="sibTrans" cxnId="{1BD9E9B6-88D1-4ADD-9933-D1A3DDB52A55}">
      <dgm:prSet/>
      <dgm:spPr/>
      <dgm:t>
        <a:bodyPr/>
        <a:lstStyle/>
        <a:p>
          <a:endParaRPr lang="cs-CZ"/>
        </a:p>
      </dgm:t>
    </dgm:pt>
    <dgm:pt modelId="{F357B788-15EF-4B08-AC5A-C87401CC4055}">
      <dgm:prSet phldrT="[Text]" custT="1"/>
      <dgm:spPr/>
      <dgm:t>
        <a:bodyPr/>
        <a:lstStyle/>
        <a:p>
          <a:r>
            <a:rPr lang="cs-CZ" sz="1400" dirty="0" smtClean="0"/>
            <a:t>tvorba strategie</a:t>
          </a:r>
          <a:endParaRPr lang="cs-CZ" sz="1400" dirty="0"/>
        </a:p>
      </dgm:t>
    </dgm:pt>
    <dgm:pt modelId="{697851C5-C025-4377-9952-3EB1F75C19D9}" type="parTrans" cxnId="{AAC03C7E-0FA4-40FD-AB39-7E7767E35D67}">
      <dgm:prSet/>
      <dgm:spPr/>
      <dgm:t>
        <a:bodyPr/>
        <a:lstStyle/>
        <a:p>
          <a:endParaRPr lang="cs-CZ"/>
        </a:p>
      </dgm:t>
    </dgm:pt>
    <dgm:pt modelId="{455FC79C-EE3F-4481-9D89-3F2BFE67D1EB}" type="sibTrans" cxnId="{AAC03C7E-0FA4-40FD-AB39-7E7767E35D67}">
      <dgm:prSet/>
      <dgm:spPr/>
      <dgm:t>
        <a:bodyPr/>
        <a:lstStyle/>
        <a:p>
          <a:endParaRPr lang="cs-CZ"/>
        </a:p>
      </dgm:t>
    </dgm:pt>
    <dgm:pt modelId="{86E0BD59-8D9E-4429-9924-ADF37818F4D7}">
      <dgm:prSet phldrT="[Text]" custT="1"/>
      <dgm:spPr/>
      <dgm:t>
        <a:bodyPr/>
        <a:lstStyle/>
        <a:p>
          <a:r>
            <a:rPr lang="cs-CZ" sz="1400" dirty="0" smtClean="0"/>
            <a:t>implementace</a:t>
          </a:r>
          <a:endParaRPr lang="cs-CZ" sz="1400" dirty="0"/>
        </a:p>
      </dgm:t>
    </dgm:pt>
    <dgm:pt modelId="{C873FA89-FAAC-4CC5-BEA0-D453477D7F57}" type="parTrans" cxnId="{DDB96CC5-E27A-4FA2-9421-932807E36784}">
      <dgm:prSet/>
      <dgm:spPr/>
      <dgm:t>
        <a:bodyPr/>
        <a:lstStyle/>
        <a:p>
          <a:endParaRPr lang="cs-CZ"/>
        </a:p>
      </dgm:t>
    </dgm:pt>
    <dgm:pt modelId="{97CCDC58-6BF0-4614-8A87-6DFA07457822}" type="sibTrans" cxnId="{DDB96CC5-E27A-4FA2-9421-932807E36784}">
      <dgm:prSet/>
      <dgm:spPr/>
      <dgm:t>
        <a:bodyPr/>
        <a:lstStyle/>
        <a:p>
          <a:endParaRPr lang="cs-CZ"/>
        </a:p>
      </dgm:t>
    </dgm:pt>
    <dgm:pt modelId="{C19FE7B3-32FF-4F6E-8469-C453007CBF79}" type="pres">
      <dgm:prSet presAssocID="{598B97EF-D938-4A6D-B7CB-B7C504A74E2C}" presName="Name0" presStyleCnt="0">
        <dgm:presLayoutVars>
          <dgm:dir/>
          <dgm:resizeHandles val="exact"/>
        </dgm:presLayoutVars>
      </dgm:prSet>
      <dgm:spPr/>
    </dgm:pt>
    <dgm:pt modelId="{F89992C4-BBCD-4222-97C9-AB992B58B30B}" type="pres">
      <dgm:prSet presAssocID="{3FB14649-BF60-4F95-A229-769796B0813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CC06818-1BF5-4866-A2E7-87C01EBE8823}" type="pres">
      <dgm:prSet presAssocID="{8BA71E3E-91F0-49C0-B124-363494D8FB54}" presName="sibTrans" presStyleLbl="sibTrans2D1" presStyleIdx="0" presStyleCnt="2"/>
      <dgm:spPr/>
      <dgm:t>
        <a:bodyPr/>
        <a:lstStyle/>
        <a:p>
          <a:endParaRPr lang="cs-CZ"/>
        </a:p>
      </dgm:t>
    </dgm:pt>
    <dgm:pt modelId="{70523650-0605-4F14-86A3-092B97AD8A94}" type="pres">
      <dgm:prSet presAssocID="{8BA71E3E-91F0-49C0-B124-363494D8FB54}" presName="connectorText" presStyleLbl="sibTrans2D1" presStyleIdx="0" presStyleCnt="2"/>
      <dgm:spPr/>
      <dgm:t>
        <a:bodyPr/>
        <a:lstStyle/>
        <a:p>
          <a:endParaRPr lang="cs-CZ"/>
        </a:p>
      </dgm:t>
    </dgm:pt>
    <dgm:pt modelId="{82A3BB3E-2451-47C1-978E-55084A9F6EC6}" type="pres">
      <dgm:prSet presAssocID="{F357B788-15EF-4B08-AC5A-C87401CC405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67599CA-BE14-433C-95D8-7933A179BB51}" type="pres">
      <dgm:prSet presAssocID="{455FC79C-EE3F-4481-9D89-3F2BFE67D1EB}" presName="sibTrans" presStyleLbl="sibTrans2D1" presStyleIdx="1" presStyleCnt="2"/>
      <dgm:spPr/>
      <dgm:t>
        <a:bodyPr/>
        <a:lstStyle/>
        <a:p>
          <a:endParaRPr lang="cs-CZ"/>
        </a:p>
      </dgm:t>
    </dgm:pt>
    <dgm:pt modelId="{AAD245D9-BF97-4B3D-9E53-65DDC05C2411}" type="pres">
      <dgm:prSet presAssocID="{455FC79C-EE3F-4481-9D89-3F2BFE67D1EB}" presName="connectorText" presStyleLbl="sibTrans2D1" presStyleIdx="1" presStyleCnt="2"/>
      <dgm:spPr/>
      <dgm:t>
        <a:bodyPr/>
        <a:lstStyle/>
        <a:p>
          <a:endParaRPr lang="cs-CZ"/>
        </a:p>
      </dgm:t>
    </dgm:pt>
    <dgm:pt modelId="{6A3F14E6-0FB9-42B2-AC54-9AE371AEC014}" type="pres">
      <dgm:prSet presAssocID="{86E0BD59-8D9E-4429-9924-ADF37818F4D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7D27407-01F1-43B6-B566-EFC5CF81B99F}" type="presOf" srcId="{3FB14649-BF60-4F95-A229-769796B0813A}" destId="{F89992C4-BBCD-4222-97C9-AB992B58B30B}" srcOrd="0" destOrd="0" presId="urn:microsoft.com/office/officeart/2005/8/layout/process1"/>
    <dgm:cxn modelId="{3E318ACA-02C4-4024-B296-6D4F1232BB77}" type="presOf" srcId="{455FC79C-EE3F-4481-9D89-3F2BFE67D1EB}" destId="{AAD245D9-BF97-4B3D-9E53-65DDC05C2411}" srcOrd="1" destOrd="0" presId="urn:microsoft.com/office/officeart/2005/8/layout/process1"/>
    <dgm:cxn modelId="{7BC31F15-A0D8-418F-BC7B-9265DFBC8AC4}" type="presOf" srcId="{598B97EF-D938-4A6D-B7CB-B7C504A74E2C}" destId="{C19FE7B3-32FF-4F6E-8469-C453007CBF79}" srcOrd="0" destOrd="0" presId="urn:microsoft.com/office/officeart/2005/8/layout/process1"/>
    <dgm:cxn modelId="{E38655AE-F8CA-4E19-A2CC-A1A148E887DF}" type="presOf" srcId="{86E0BD59-8D9E-4429-9924-ADF37818F4D7}" destId="{6A3F14E6-0FB9-42B2-AC54-9AE371AEC014}" srcOrd="0" destOrd="0" presId="urn:microsoft.com/office/officeart/2005/8/layout/process1"/>
    <dgm:cxn modelId="{AAC03C7E-0FA4-40FD-AB39-7E7767E35D67}" srcId="{598B97EF-D938-4A6D-B7CB-B7C504A74E2C}" destId="{F357B788-15EF-4B08-AC5A-C87401CC4055}" srcOrd="1" destOrd="0" parTransId="{697851C5-C025-4377-9952-3EB1F75C19D9}" sibTransId="{455FC79C-EE3F-4481-9D89-3F2BFE67D1EB}"/>
    <dgm:cxn modelId="{ECCF2726-9C1C-44AB-A331-C01E88838327}" type="presOf" srcId="{8BA71E3E-91F0-49C0-B124-363494D8FB54}" destId="{4CC06818-1BF5-4866-A2E7-87C01EBE8823}" srcOrd="0" destOrd="0" presId="urn:microsoft.com/office/officeart/2005/8/layout/process1"/>
    <dgm:cxn modelId="{1BD9E9B6-88D1-4ADD-9933-D1A3DDB52A55}" srcId="{598B97EF-D938-4A6D-B7CB-B7C504A74E2C}" destId="{3FB14649-BF60-4F95-A229-769796B0813A}" srcOrd="0" destOrd="0" parTransId="{BFC14F7C-8409-465B-91A5-71707BA9F159}" sibTransId="{8BA71E3E-91F0-49C0-B124-363494D8FB54}"/>
    <dgm:cxn modelId="{DDB96CC5-E27A-4FA2-9421-932807E36784}" srcId="{598B97EF-D938-4A6D-B7CB-B7C504A74E2C}" destId="{86E0BD59-8D9E-4429-9924-ADF37818F4D7}" srcOrd="2" destOrd="0" parTransId="{C873FA89-FAAC-4CC5-BEA0-D453477D7F57}" sibTransId="{97CCDC58-6BF0-4614-8A87-6DFA07457822}"/>
    <dgm:cxn modelId="{A929471B-5C9F-4CB6-BAD1-DD162B02F03E}" type="presOf" srcId="{F357B788-15EF-4B08-AC5A-C87401CC4055}" destId="{82A3BB3E-2451-47C1-978E-55084A9F6EC6}" srcOrd="0" destOrd="0" presId="urn:microsoft.com/office/officeart/2005/8/layout/process1"/>
    <dgm:cxn modelId="{8575322A-0101-483C-B89C-CA4E3F61A1C1}" type="presOf" srcId="{455FC79C-EE3F-4481-9D89-3F2BFE67D1EB}" destId="{567599CA-BE14-433C-95D8-7933A179BB51}" srcOrd="0" destOrd="0" presId="urn:microsoft.com/office/officeart/2005/8/layout/process1"/>
    <dgm:cxn modelId="{B750F6A6-C548-44E1-8F44-FE88CC0FC242}" type="presOf" srcId="{8BA71E3E-91F0-49C0-B124-363494D8FB54}" destId="{70523650-0605-4F14-86A3-092B97AD8A94}" srcOrd="1" destOrd="0" presId="urn:microsoft.com/office/officeart/2005/8/layout/process1"/>
    <dgm:cxn modelId="{9D8101E7-8C23-4E64-B739-DC221069AC58}" type="presParOf" srcId="{C19FE7B3-32FF-4F6E-8469-C453007CBF79}" destId="{F89992C4-BBCD-4222-97C9-AB992B58B30B}" srcOrd="0" destOrd="0" presId="urn:microsoft.com/office/officeart/2005/8/layout/process1"/>
    <dgm:cxn modelId="{2D18E988-6023-4492-9896-E584DF30BDB3}" type="presParOf" srcId="{C19FE7B3-32FF-4F6E-8469-C453007CBF79}" destId="{4CC06818-1BF5-4866-A2E7-87C01EBE8823}" srcOrd="1" destOrd="0" presId="urn:microsoft.com/office/officeart/2005/8/layout/process1"/>
    <dgm:cxn modelId="{858BE3B8-636D-489D-BC28-5936F70CCDDF}" type="presParOf" srcId="{4CC06818-1BF5-4866-A2E7-87C01EBE8823}" destId="{70523650-0605-4F14-86A3-092B97AD8A94}" srcOrd="0" destOrd="0" presId="urn:microsoft.com/office/officeart/2005/8/layout/process1"/>
    <dgm:cxn modelId="{43996DA3-B032-4164-82D6-E552C424C5EB}" type="presParOf" srcId="{C19FE7B3-32FF-4F6E-8469-C453007CBF79}" destId="{82A3BB3E-2451-47C1-978E-55084A9F6EC6}" srcOrd="2" destOrd="0" presId="urn:microsoft.com/office/officeart/2005/8/layout/process1"/>
    <dgm:cxn modelId="{07DC3D4E-D11C-41FC-BE6E-16B74710A580}" type="presParOf" srcId="{C19FE7B3-32FF-4F6E-8469-C453007CBF79}" destId="{567599CA-BE14-433C-95D8-7933A179BB51}" srcOrd="3" destOrd="0" presId="urn:microsoft.com/office/officeart/2005/8/layout/process1"/>
    <dgm:cxn modelId="{287CEC41-023B-4DDD-925A-BD18A2AD8172}" type="presParOf" srcId="{567599CA-BE14-433C-95D8-7933A179BB51}" destId="{AAD245D9-BF97-4B3D-9E53-65DDC05C2411}" srcOrd="0" destOrd="0" presId="urn:microsoft.com/office/officeart/2005/8/layout/process1"/>
    <dgm:cxn modelId="{4393ED40-E111-4F53-9B8B-36B4DE72DBC2}" type="presParOf" srcId="{C19FE7B3-32FF-4F6E-8469-C453007CBF79}" destId="{6A3F14E6-0FB9-42B2-AC54-9AE371AEC01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98B97EF-D938-4A6D-B7CB-B7C504A74E2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3FB14649-BF60-4F95-A229-769796B0813A}">
      <dgm:prSet phldrT="[Tex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s-CZ" sz="1400" dirty="0" smtClean="0"/>
            <a:t>strategická analýza</a:t>
          </a:r>
          <a:endParaRPr lang="cs-CZ" sz="1400" dirty="0"/>
        </a:p>
      </dgm:t>
    </dgm:pt>
    <dgm:pt modelId="{BFC14F7C-8409-465B-91A5-71707BA9F159}" type="parTrans" cxnId="{1BD9E9B6-88D1-4ADD-9933-D1A3DDB52A55}">
      <dgm:prSet/>
      <dgm:spPr/>
      <dgm:t>
        <a:bodyPr/>
        <a:lstStyle/>
        <a:p>
          <a:endParaRPr lang="cs-CZ"/>
        </a:p>
      </dgm:t>
    </dgm:pt>
    <dgm:pt modelId="{8BA71E3E-91F0-49C0-B124-363494D8FB54}" type="sibTrans" cxnId="{1BD9E9B6-88D1-4ADD-9933-D1A3DDB52A55}">
      <dgm:prSet/>
      <dgm:spPr/>
      <dgm:t>
        <a:bodyPr/>
        <a:lstStyle/>
        <a:p>
          <a:endParaRPr lang="cs-CZ"/>
        </a:p>
      </dgm:t>
    </dgm:pt>
    <dgm:pt modelId="{F357B788-15EF-4B08-AC5A-C87401CC4055}">
      <dgm:prSet phldrT="[Text]" custT="1"/>
      <dgm:spPr/>
      <dgm:t>
        <a:bodyPr/>
        <a:lstStyle/>
        <a:p>
          <a:r>
            <a:rPr lang="cs-CZ" sz="1400" dirty="0" smtClean="0"/>
            <a:t>tvorba strategie</a:t>
          </a:r>
          <a:endParaRPr lang="cs-CZ" sz="1400" dirty="0"/>
        </a:p>
      </dgm:t>
    </dgm:pt>
    <dgm:pt modelId="{697851C5-C025-4377-9952-3EB1F75C19D9}" type="parTrans" cxnId="{AAC03C7E-0FA4-40FD-AB39-7E7767E35D67}">
      <dgm:prSet/>
      <dgm:spPr/>
      <dgm:t>
        <a:bodyPr/>
        <a:lstStyle/>
        <a:p>
          <a:endParaRPr lang="cs-CZ"/>
        </a:p>
      </dgm:t>
    </dgm:pt>
    <dgm:pt modelId="{455FC79C-EE3F-4481-9D89-3F2BFE67D1EB}" type="sibTrans" cxnId="{AAC03C7E-0FA4-40FD-AB39-7E7767E35D67}">
      <dgm:prSet/>
      <dgm:spPr/>
      <dgm:t>
        <a:bodyPr/>
        <a:lstStyle/>
        <a:p>
          <a:endParaRPr lang="cs-CZ"/>
        </a:p>
      </dgm:t>
    </dgm:pt>
    <dgm:pt modelId="{86E0BD59-8D9E-4429-9924-ADF37818F4D7}">
      <dgm:prSet phldrT="[Text]" custT="1"/>
      <dgm:spPr/>
      <dgm:t>
        <a:bodyPr/>
        <a:lstStyle/>
        <a:p>
          <a:r>
            <a:rPr lang="cs-CZ" sz="1400" dirty="0" smtClean="0"/>
            <a:t>implementace</a:t>
          </a:r>
          <a:endParaRPr lang="cs-CZ" sz="1400" dirty="0"/>
        </a:p>
      </dgm:t>
    </dgm:pt>
    <dgm:pt modelId="{C873FA89-FAAC-4CC5-BEA0-D453477D7F57}" type="parTrans" cxnId="{DDB96CC5-E27A-4FA2-9421-932807E36784}">
      <dgm:prSet/>
      <dgm:spPr/>
      <dgm:t>
        <a:bodyPr/>
        <a:lstStyle/>
        <a:p>
          <a:endParaRPr lang="cs-CZ"/>
        </a:p>
      </dgm:t>
    </dgm:pt>
    <dgm:pt modelId="{97CCDC58-6BF0-4614-8A87-6DFA07457822}" type="sibTrans" cxnId="{DDB96CC5-E27A-4FA2-9421-932807E36784}">
      <dgm:prSet/>
      <dgm:spPr/>
      <dgm:t>
        <a:bodyPr/>
        <a:lstStyle/>
        <a:p>
          <a:endParaRPr lang="cs-CZ"/>
        </a:p>
      </dgm:t>
    </dgm:pt>
    <dgm:pt modelId="{C19FE7B3-32FF-4F6E-8469-C453007CBF79}" type="pres">
      <dgm:prSet presAssocID="{598B97EF-D938-4A6D-B7CB-B7C504A74E2C}" presName="Name0" presStyleCnt="0">
        <dgm:presLayoutVars>
          <dgm:dir/>
          <dgm:resizeHandles val="exact"/>
        </dgm:presLayoutVars>
      </dgm:prSet>
      <dgm:spPr/>
    </dgm:pt>
    <dgm:pt modelId="{F89992C4-BBCD-4222-97C9-AB992B58B30B}" type="pres">
      <dgm:prSet presAssocID="{3FB14649-BF60-4F95-A229-769796B0813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CC06818-1BF5-4866-A2E7-87C01EBE8823}" type="pres">
      <dgm:prSet presAssocID="{8BA71E3E-91F0-49C0-B124-363494D8FB54}" presName="sibTrans" presStyleLbl="sibTrans2D1" presStyleIdx="0" presStyleCnt="2"/>
      <dgm:spPr/>
      <dgm:t>
        <a:bodyPr/>
        <a:lstStyle/>
        <a:p>
          <a:endParaRPr lang="cs-CZ"/>
        </a:p>
      </dgm:t>
    </dgm:pt>
    <dgm:pt modelId="{70523650-0605-4F14-86A3-092B97AD8A94}" type="pres">
      <dgm:prSet presAssocID="{8BA71E3E-91F0-49C0-B124-363494D8FB54}" presName="connectorText" presStyleLbl="sibTrans2D1" presStyleIdx="0" presStyleCnt="2"/>
      <dgm:spPr/>
      <dgm:t>
        <a:bodyPr/>
        <a:lstStyle/>
        <a:p>
          <a:endParaRPr lang="cs-CZ"/>
        </a:p>
      </dgm:t>
    </dgm:pt>
    <dgm:pt modelId="{82A3BB3E-2451-47C1-978E-55084A9F6EC6}" type="pres">
      <dgm:prSet presAssocID="{F357B788-15EF-4B08-AC5A-C87401CC405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67599CA-BE14-433C-95D8-7933A179BB51}" type="pres">
      <dgm:prSet presAssocID="{455FC79C-EE3F-4481-9D89-3F2BFE67D1EB}" presName="sibTrans" presStyleLbl="sibTrans2D1" presStyleIdx="1" presStyleCnt="2"/>
      <dgm:spPr/>
      <dgm:t>
        <a:bodyPr/>
        <a:lstStyle/>
        <a:p>
          <a:endParaRPr lang="cs-CZ"/>
        </a:p>
      </dgm:t>
    </dgm:pt>
    <dgm:pt modelId="{AAD245D9-BF97-4B3D-9E53-65DDC05C2411}" type="pres">
      <dgm:prSet presAssocID="{455FC79C-EE3F-4481-9D89-3F2BFE67D1EB}" presName="connectorText" presStyleLbl="sibTrans2D1" presStyleIdx="1" presStyleCnt="2"/>
      <dgm:spPr/>
      <dgm:t>
        <a:bodyPr/>
        <a:lstStyle/>
        <a:p>
          <a:endParaRPr lang="cs-CZ"/>
        </a:p>
      </dgm:t>
    </dgm:pt>
    <dgm:pt modelId="{6A3F14E6-0FB9-42B2-AC54-9AE371AEC014}" type="pres">
      <dgm:prSet presAssocID="{86E0BD59-8D9E-4429-9924-ADF37818F4D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C41D411E-98AB-4521-A6FD-CF8E319D4F05}" type="presOf" srcId="{8BA71E3E-91F0-49C0-B124-363494D8FB54}" destId="{70523650-0605-4F14-86A3-092B97AD8A94}" srcOrd="1" destOrd="0" presId="urn:microsoft.com/office/officeart/2005/8/layout/process1"/>
    <dgm:cxn modelId="{DDB96CC5-E27A-4FA2-9421-932807E36784}" srcId="{598B97EF-D938-4A6D-B7CB-B7C504A74E2C}" destId="{86E0BD59-8D9E-4429-9924-ADF37818F4D7}" srcOrd="2" destOrd="0" parTransId="{C873FA89-FAAC-4CC5-BEA0-D453477D7F57}" sibTransId="{97CCDC58-6BF0-4614-8A87-6DFA07457822}"/>
    <dgm:cxn modelId="{CC73F119-9171-4E88-A2D7-15393C2297D5}" type="presOf" srcId="{455FC79C-EE3F-4481-9D89-3F2BFE67D1EB}" destId="{AAD245D9-BF97-4B3D-9E53-65DDC05C2411}" srcOrd="1" destOrd="0" presId="urn:microsoft.com/office/officeart/2005/8/layout/process1"/>
    <dgm:cxn modelId="{A339E042-7C0D-4638-B2F5-446F42A2342D}" type="presOf" srcId="{86E0BD59-8D9E-4429-9924-ADF37818F4D7}" destId="{6A3F14E6-0FB9-42B2-AC54-9AE371AEC014}" srcOrd="0" destOrd="0" presId="urn:microsoft.com/office/officeart/2005/8/layout/process1"/>
    <dgm:cxn modelId="{C107F3E8-0B1D-41DF-AA8D-D3A5C71988B7}" type="presOf" srcId="{455FC79C-EE3F-4481-9D89-3F2BFE67D1EB}" destId="{567599CA-BE14-433C-95D8-7933A179BB51}" srcOrd="0" destOrd="0" presId="urn:microsoft.com/office/officeart/2005/8/layout/process1"/>
    <dgm:cxn modelId="{B5ADFEB4-3980-44E2-B5EE-283415E6D564}" type="presOf" srcId="{3FB14649-BF60-4F95-A229-769796B0813A}" destId="{F89992C4-BBCD-4222-97C9-AB992B58B30B}" srcOrd="0" destOrd="0" presId="urn:microsoft.com/office/officeart/2005/8/layout/process1"/>
    <dgm:cxn modelId="{F3963433-9C85-4B11-AE62-18AA137061D4}" type="presOf" srcId="{F357B788-15EF-4B08-AC5A-C87401CC4055}" destId="{82A3BB3E-2451-47C1-978E-55084A9F6EC6}" srcOrd="0" destOrd="0" presId="urn:microsoft.com/office/officeart/2005/8/layout/process1"/>
    <dgm:cxn modelId="{45EE0243-B018-451B-B9CC-9A4780ABB285}" type="presOf" srcId="{598B97EF-D938-4A6D-B7CB-B7C504A74E2C}" destId="{C19FE7B3-32FF-4F6E-8469-C453007CBF79}" srcOrd="0" destOrd="0" presId="urn:microsoft.com/office/officeart/2005/8/layout/process1"/>
    <dgm:cxn modelId="{AAC03C7E-0FA4-40FD-AB39-7E7767E35D67}" srcId="{598B97EF-D938-4A6D-B7CB-B7C504A74E2C}" destId="{F357B788-15EF-4B08-AC5A-C87401CC4055}" srcOrd="1" destOrd="0" parTransId="{697851C5-C025-4377-9952-3EB1F75C19D9}" sibTransId="{455FC79C-EE3F-4481-9D89-3F2BFE67D1EB}"/>
    <dgm:cxn modelId="{1BD9E9B6-88D1-4ADD-9933-D1A3DDB52A55}" srcId="{598B97EF-D938-4A6D-B7CB-B7C504A74E2C}" destId="{3FB14649-BF60-4F95-A229-769796B0813A}" srcOrd="0" destOrd="0" parTransId="{BFC14F7C-8409-465B-91A5-71707BA9F159}" sibTransId="{8BA71E3E-91F0-49C0-B124-363494D8FB54}"/>
    <dgm:cxn modelId="{AE49659C-844F-415C-8D03-69BB988CEB7B}" type="presOf" srcId="{8BA71E3E-91F0-49C0-B124-363494D8FB54}" destId="{4CC06818-1BF5-4866-A2E7-87C01EBE8823}" srcOrd="0" destOrd="0" presId="urn:microsoft.com/office/officeart/2005/8/layout/process1"/>
    <dgm:cxn modelId="{36481115-D4AF-4773-895C-D4B85E3D731B}" type="presParOf" srcId="{C19FE7B3-32FF-4F6E-8469-C453007CBF79}" destId="{F89992C4-BBCD-4222-97C9-AB992B58B30B}" srcOrd="0" destOrd="0" presId="urn:microsoft.com/office/officeart/2005/8/layout/process1"/>
    <dgm:cxn modelId="{E8B52A79-604F-4C93-8733-D02742169690}" type="presParOf" srcId="{C19FE7B3-32FF-4F6E-8469-C453007CBF79}" destId="{4CC06818-1BF5-4866-A2E7-87C01EBE8823}" srcOrd="1" destOrd="0" presId="urn:microsoft.com/office/officeart/2005/8/layout/process1"/>
    <dgm:cxn modelId="{FDDA53B1-FFB9-42A9-BEAB-D0F2387DBE84}" type="presParOf" srcId="{4CC06818-1BF5-4866-A2E7-87C01EBE8823}" destId="{70523650-0605-4F14-86A3-092B97AD8A94}" srcOrd="0" destOrd="0" presId="urn:microsoft.com/office/officeart/2005/8/layout/process1"/>
    <dgm:cxn modelId="{418D540B-8B6F-4B91-A23D-500D1C6A0E34}" type="presParOf" srcId="{C19FE7B3-32FF-4F6E-8469-C453007CBF79}" destId="{82A3BB3E-2451-47C1-978E-55084A9F6EC6}" srcOrd="2" destOrd="0" presId="urn:microsoft.com/office/officeart/2005/8/layout/process1"/>
    <dgm:cxn modelId="{D96CFBBE-BD0C-45AD-91D6-E5F883F350B3}" type="presParOf" srcId="{C19FE7B3-32FF-4F6E-8469-C453007CBF79}" destId="{567599CA-BE14-433C-95D8-7933A179BB51}" srcOrd="3" destOrd="0" presId="urn:microsoft.com/office/officeart/2005/8/layout/process1"/>
    <dgm:cxn modelId="{6B8AA87C-1D01-467F-B01E-8E422C0BF835}" type="presParOf" srcId="{567599CA-BE14-433C-95D8-7933A179BB51}" destId="{AAD245D9-BF97-4B3D-9E53-65DDC05C2411}" srcOrd="0" destOrd="0" presId="urn:microsoft.com/office/officeart/2005/8/layout/process1"/>
    <dgm:cxn modelId="{E681E2C0-F16E-4DA2-8B9F-2DE1B6FB1C89}" type="presParOf" srcId="{C19FE7B3-32FF-4F6E-8469-C453007CBF79}" destId="{6A3F14E6-0FB9-42B2-AC54-9AE371AEC01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98B97EF-D938-4A6D-B7CB-B7C504A74E2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3FB14649-BF60-4F95-A229-769796B0813A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s-CZ" sz="1400" dirty="0" smtClean="0"/>
            <a:t>strategická analýza</a:t>
          </a:r>
          <a:endParaRPr lang="cs-CZ" sz="1400" dirty="0"/>
        </a:p>
      </dgm:t>
    </dgm:pt>
    <dgm:pt modelId="{BFC14F7C-8409-465B-91A5-71707BA9F159}" type="parTrans" cxnId="{1BD9E9B6-88D1-4ADD-9933-D1A3DDB52A55}">
      <dgm:prSet/>
      <dgm:spPr/>
      <dgm:t>
        <a:bodyPr/>
        <a:lstStyle/>
        <a:p>
          <a:endParaRPr lang="cs-CZ"/>
        </a:p>
      </dgm:t>
    </dgm:pt>
    <dgm:pt modelId="{8BA71E3E-91F0-49C0-B124-363494D8FB54}" type="sibTrans" cxnId="{1BD9E9B6-88D1-4ADD-9933-D1A3DDB52A55}">
      <dgm:prSet/>
      <dgm:spPr/>
      <dgm:t>
        <a:bodyPr/>
        <a:lstStyle/>
        <a:p>
          <a:endParaRPr lang="cs-CZ"/>
        </a:p>
      </dgm:t>
    </dgm:pt>
    <dgm:pt modelId="{F357B788-15EF-4B08-AC5A-C87401CC4055}">
      <dgm:prSet phldrT="[Text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s-CZ" sz="1400" dirty="0" smtClean="0"/>
            <a:t>tvorba strategie</a:t>
          </a:r>
          <a:endParaRPr lang="cs-CZ" sz="1400" dirty="0"/>
        </a:p>
      </dgm:t>
    </dgm:pt>
    <dgm:pt modelId="{697851C5-C025-4377-9952-3EB1F75C19D9}" type="parTrans" cxnId="{AAC03C7E-0FA4-40FD-AB39-7E7767E35D67}">
      <dgm:prSet/>
      <dgm:spPr/>
      <dgm:t>
        <a:bodyPr/>
        <a:lstStyle/>
        <a:p>
          <a:endParaRPr lang="cs-CZ"/>
        </a:p>
      </dgm:t>
    </dgm:pt>
    <dgm:pt modelId="{455FC79C-EE3F-4481-9D89-3F2BFE67D1EB}" type="sibTrans" cxnId="{AAC03C7E-0FA4-40FD-AB39-7E7767E35D67}">
      <dgm:prSet/>
      <dgm:spPr/>
      <dgm:t>
        <a:bodyPr/>
        <a:lstStyle/>
        <a:p>
          <a:endParaRPr lang="cs-CZ"/>
        </a:p>
      </dgm:t>
    </dgm:pt>
    <dgm:pt modelId="{86E0BD59-8D9E-4429-9924-ADF37818F4D7}">
      <dgm:prSet phldrT="[Text]" custT="1"/>
      <dgm:spPr/>
      <dgm:t>
        <a:bodyPr/>
        <a:lstStyle/>
        <a:p>
          <a:r>
            <a:rPr lang="cs-CZ" sz="1400" dirty="0" smtClean="0"/>
            <a:t>implementace</a:t>
          </a:r>
          <a:endParaRPr lang="cs-CZ" sz="1400" dirty="0"/>
        </a:p>
      </dgm:t>
    </dgm:pt>
    <dgm:pt modelId="{C873FA89-FAAC-4CC5-BEA0-D453477D7F57}" type="parTrans" cxnId="{DDB96CC5-E27A-4FA2-9421-932807E36784}">
      <dgm:prSet/>
      <dgm:spPr/>
      <dgm:t>
        <a:bodyPr/>
        <a:lstStyle/>
        <a:p>
          <a:endParaRPr lang="cs-CZ"/>
        </a:p>
      </dgm:t>
    </dgm:pt>
    <dgm:pt modelId="{97CCDC58-6BF0-4614-8A87-6DFA07457822}" type="sibTrans" cxnId="{DDB96CC5-E27A-4FA2-9421-932807E36784}">
      <dgm:prSet/>
      <dgm:spPr/>
      <dgm:t>
        <a:bodyPr/>
        <a:lstStyle/>
        <a:p>
          <a:endParaRPr lang="cs-CZ"/>
        </a:p>
      </dgm:t>
    </dgm:pt>
    <dgm:pt modelId="{C19FE7B3-32FF-4F6E-8469-C453007CBF79}" type="pres">
      <dgm:prSet presAssocID="{598B97EF-D938-4A6D-B7CB-B7C504A74E2C}" presName="Name0" presStyleCnt="0">
        <dgm:presLayoutVars>
          <dgm:dir/>
          <dgm:resizeHandles val="exact"/>
        </dgm:presLayoutVars>
      </dgm:prSet>
      <dgm:spPr/>
    </dgm:pt>
    <dgm:pt modelId="{F89992C4-BBCD-4222-97C9-AB992B58B30B}" type="pres">
      <dgm:prSet presAssocID="{3FB14649-BF60-4F95-A229-769796B0813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CC06818-1BF5-4866-A2E7-87C01EBE8823}" type="pres">
      <dgm:prSet presAssocID="{8BA71E3E-91F0-49C0-B124-363494D8FB54}" presName="sibTrans" presStyleLbl="sibTrans2D1" presStyleIdx="0" presStyleCnt="2"/>
      <dgm:spPr/>
      <dgm:t>
        <a:bodyPr/>
        <a:lstStyle/>
        <a:p>
          <a:endParaRPr lang="cs-CZ"/>
        </a:p>
      </dgm:t>
    </dgm:pt>
    <dgm:pt modelId="{70523650-0605-4F14-86A3-092B97AD8A94}" type="pres">
      <dgm:prSet presAssocID="{8BA71E3E-91F0-49C0-B124-363494D8FB54}" presName="connectorText" presStyleLbl="sibTrans2D1" presStyleIdx="0" presStyleCnt="2"/>
      <dgm:spPr/>
      <dgm:t>
        <a:bodyPr/>
        <a:lstStyle/>
        <a:p>
          <a:endParaRPr lang="cs-CZ"/>
        </a:p>
      </dgm:t>
    </dgm:pt>
    <dgm:pt modelId="{82A3BB3E-2451-47C1-978E-55084A9F6EC6}" type="pres">
      <dgm:prSet presAssocID="{F357B788-15EF-4B08-AC5A-C87401CC405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67599CA-BE14-433C-95D8-7933A179BB51}" type="pres">
      <dgm:prSet presAssocID="{455FC79C-EE3F-4481-9D89-3F2BFE67D1EB}" presName="sibTrans" presStyleLbl="sibTrans2D1" presStyleIdx="1" presStyleCnt="2"/>
      <dgm:spPr/>
      <dgm:t>
        <a:bodyPr/>
        <a:lstStyle/>
        <a:p>
          <a:endParaRPr lang="cs-CZ"/>
        </a:p>
      </dgm:t>
    </dgm:pt>
    <dgm:pt modelId="{AAD245D9-BF97-4B3D-9E53-65DDC05C2411}" type="pres">
      <dgm:prSet presAssocID="{455FC79C-EE3F-4481-9D89-3F2BFE67D1EB}" presName="connectorText" presStyleLbl="sibTrans2D1" presStyleIdx="1" presStyleCnt="2"/>
      <dgm:spPr/>
      <dgm:t>
        <a:bodyPr/>
        <a:lstStyle/>
        <a:p>
          <a:endParaRPr lang="cs-CZ"/>
        </a:p>
      </dgm:t>
    </dgm:pt>
    <dgm:pt modelId="{6A3F14E6-0FB9-42B2-AC54-9AE371AEC014}" type="pres">
      <dgm:prSet presAssocID="{86E0BD59-8D9E-4429-9924-ADF37818F4D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DDBA6191-4DD1-4E1D-9188-382428317483}" type="presOf" srcId="{F357B788-15EF-4B08-AC5A-C87401CC4055}" destId="{82A3BB3E-2451-47C1-978E-55084A9F6EC6}" srcOrd="0" destOrd="0" presId="urn:microsoft.com/office/officeart/2005/8/layout/process1"/>
    <dgm:cxn modelId="{1D752C9B-B38A-4B73-8253-0B50D48F9628}" type="presOf" srcId="{86E0BD59-8D9E-4429-9924-ADF37818F4D7}" destId="{6A3F14E6-0FB9-42B2-AC54-9AE371AEC014}" srcOrd="0" destOrd="0" presId="urn:microsoft.com/office/officeart/2005/8/layout/process1"/>
    <dgm:cxn modelId="{E2C7FC40-E998-4440-A83A-1261F6E5450B}" type="presOf" srcId="{3FB14649-BF60-4F95-A229-769796B0813A}" destId="{F89992C4-BBCD-4222-97C9-AB992B58B30B}" srcOrd="0" destOrd="0" presId="urn:microsoft.com/office/officeart/2005/8/layout/process1"/>
    <dgm:cxn modelId="{E92B4F38-7985-45D0-AB5D-96022A4783B2}" type="presOf" srcId="{8BA71E3E-91F0-49C0-B124-363494D8FB54}" destId="{70523650-0605-4F14-86A3-092B97AD8A94}" srcOrd="1" destOrd="0" presId="urn:microsoft.com/office/officeart/2005/8/layout/process1"/>
    <dgm:cxn modelId="{AAC03C7E-0FA4-40FD-AB39-7E7767E35D67}" srcId="{598B97EF-D938-4A6D-B7CB-B7C504A74E2C}" destId="{F357B788-15EF-4B08-AC5A-C87401CC4055}" srcOrd="1" destOrd="0" parTransId="{697851C5-C025-4377-9952-3EB1F75C19D9}" sibTransId="{455FC79C-EE3F-4481-9D89-3F2BFE67D1EB}"/>
    <dgm:cxn modelId="{82B05E45-31B9-47B0-AE7F-4D4160EF7853}" type="presOf" srcId="{8BA71E3E-91F0-49C0-B124-363494D8FB54}" destId="{4CC06818-1BF5-4866-A2E7-87C01EBE8823}" srcOrd="0" destOrd="0" presId="urn:microsoft.com/office/officeart/2005/8/layout/process1"/>
    <dgm:cxn modelId="{4683D431-7BF9-4D47-8EB9-7C0440FDE402}" type="presOf" srcId="{455FC79C-EE3F-4481-9D89-3F2BFE67D1EB}" destId="{AAD245D9-BF97-4B3D-9E53-65DDC05C2411}" srcOrd="1" destOrd="0" presId="urn:microsoft.com/office/officeart/2005/8/layout/process1"/>
    <dgm:cxn modelId="{1BD9E9B6-88D1-4ADD-9933-D1A3DDB52A55}" srcId="{598B97EF-D938-4A6D-B7CB-B7C504A74E2C}" destId="{3FB14649-BF60-4F95-A229-769796B0813A}" srcOrd="0" destOrd="0" parTransId="{BFC14F7C-8409-465B-91A5-71707BA9F159}" sibTransId="{8BA71E3E-91F0-49C0-B124-363494D8FB54}"/>
    <dgm:cxn modelId="{DDB96CC5-E27A-4FA2-9421-932807E36784}" srcId="{598B97EF-D938-4A6D-B7CB-B7C504A74E2C}" destId="{86E0BD59-8D9E-4429-9924-ADF37818F4D7}" srcOrd="2" destOrd="0" parTransId="{C873FA89-FAAC-4CC5-BEA0-D453477D7F57}" sibTransId="{97CCDC58-6BF0-4614-8A87-6DFA07457822}"/>
    <dgm:cxn modelId="{04A46755-E3F8-4831-AE81-C3492335EC5E}" type="presOf" srcId="{598B97EF-D938-4A6D-B7CB-B7C504A74E2C}" destId="{C19FE7B3-32FF-4F6E-8469-C453007CBF79}" srcOrd="0" destOrd="0" presId="urn:microsoft.com/office/officeart/2005/8/layout/process1"/>
    <dgm:cxn modelId="{972D065A-4F4C-4A28-B9B4-3DED1A14803A}" type="presOf" srcId="{455FC79C-EE3F-4481-9D89-3F2BFE67D1EB}" destId="{567599CA-BE14-433C-95D8-7933A179BB51}" srcOrd="0" destOrd="0" presId="urn:microsoft.com/office/officeart/2005/8/layout/process1"/>
    <dgm:cxn modelId="{204D49B7-C451-449A-8D02-6A68F4135719}" type="presParOf" srcId="{C19FE7B3-32FF-4F6E-8469-C453007CBF79}" destId="{F89992C4-BBCD-4222-97C9-AB992B58B30B}" srcOrd="0" destOrd="0" presId="urn:microsoft.com/office/officeart/2005/8/layout/process1"/>
    <dgm:cxn modelId="{8CE88C19-1F01-4962-A022-07C706EC505E}" type="presParOf" srcId="{C19FE7B3-32FF-4F6E-8469-C453007CBF79}" destId="{4CC06818-1BF5-4866-A2E7-87C01EBE8823}" srcOrd="1" destOrd="0" presId="urn:microsoft.com/office/officeart/2005/8/layout/process1"/>
    <dgm:cxn modelId="{D09B28C3-8699-4414-965F-BD02966E595B}" type="presParOf" srcId="{4CC06818-1BF5-4866-A2E7-87C01EBE8823}" destId="{70523650-0605-4F14-86A3-092B97AD8A94}" srcOrd="0" destOrd="0" presId="urn:microsoft.com/office/officeart/2005/8/layout/process1"/>
    <dgm:cxn modelId="{1FE2EB44-123C-4DB6-8AA4-F8D47EBC3211}" type="presParOf" srcId="{C19FE7B3-32FF-4F6E-8469-C453007CBF79}" destId="{82A3BB3E-2451-47C1-978E-55084A9F6EC6}" srcOrd="2" destOrd="0" presId="urn:microsoft.com/office/officeart/2005/8/layout/process1"/>
    <dgm:cxn modelId="{F1928130-9D4D-4C31-93EE-99F5ABFA89B9}" type="presParOf" srcId="{C19FE7B3-32FF-4F6E-8469-C453007CBF79}" destId="{567599CA-BE14-433C-95D8-7933A179BB51}" srcOrd="3" destOrd="0" presId="urn:microsoft.com/office/officeart/2005/8/layout/process1"/>
    <dgm:cxn modelId="{55A2FFF7-C5CE-438E-8488-738799F2A61E}" type="presParOf" srcId="{567599CA-BE14-433C-95D8-7933A179BB51}" destId="{AAD245D9-BF97-4B3D-9E53-65DDC05C2411}" srcOrd="0" destOrd="0" presId="urn:microsoft.com/office/officeart/2005/8/layout/process1"/>
    <dgm:cxn modelId="{E09370C8-4357-4C4A-99FC-82904DA99428}" type="presParOf" srcId="{C19FE7B3-32FF-4F6E-8469-C453007CBF79}" destId="{6A3F14E6-0FB9-42B2-AC54-9AE371AEC01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98B97EF-D938-4A6D-B7CB-B7C504A74E2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3FB14649-BF60-4F95-A229-769796B0813A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s-CZ" sz="1400" dirty="0" smtClean="0"/>
            <a:t>strategická analýza</a:t>
          </a:r>
          <a:endParaRPr lang="cs-CZ" sz="1400" dirty="0"/>
        </a:p>
      </dgm:t>
    </dgm:pt>
    <dgm:pt modelId="{BFC14F7C-8409-465B-91A5-71707BA9F159}" type="parTrans" cxnId="{1BD9E9B6-88D1-4ADD-9933-D1A3DDB52A55}">
      <dgm:prSet/>
      <dgm:spPr/>
      <dgm:t>
        <a:bodyPr/>
        <a:lstStyle/>
        <a:p>
          <a:endParaRPr lang="cs-CZ"/>
        </a:p>
      </dgm:t>
    </dgm:pt>
    <dgm:pt modelId="{8BA71E3E-91F0-49C0-B124-363494D8FB54}" type="sibTrans" cxnId="{1BD9E9B6-88D1-4ADD-9933-D1A3DDB52A55}">
      <dgm:prSet/>
      <dgm:spPr/>
      <dgm:t>
        <a:bodyPr/>
        <a:lstStyle/>
        <a:p>
          <a:endParaRPr lang="cs-CZ"/>
        </a:p>
      </dgm:t>
    </dgm:pt>
    <dgm:pt modelId="{F357B788-15EF-4B08-AC5A-C87401CC4055}">
      <dgm:prSet phldrT="[Text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s-CZ" sz="1400" dirty="0" smtClean="0"/>
            <a:t>tvorba strategie</a:t>
          </a:r>
          <a:endParaRPr lang="cs-CZ" sz="1400" dirty="0"/>
        </a:p>
      </dgm:t>
    </dgm:pt>
    <dgm:pt modelId="{697851C5-C025-4377-9952-3EB1F75C19D9}" type="parTrans" cxnId="{AAC03C7E-0FA4-40FD-AB39-7E7767E35D67}">
      <dgm:prSet/>
      <dgm:spPr/>
      <dgm:t>
        <a:bodyPr/>
        <a:lstStyle/>
        <a:p>
          <a:endParaRPr lang="cs-CZ"/>
        </a:p>
      </dgm:t>
    </dgm:pt>
    <dgm:pt modelId="{455FC79C-EE3F-4481-9D89-3F2BFE67D1EB}" type="sibTrans" cxnId="{AAC03C7E-0FA4-40FD-AB39-7E7767E35D67}">
      <dgm:prSet/>
      <dgm:spPr/>
      <dgm:t>
        <a:bodyPr/>
        <a:lstStyle/>
        <a:p>
          <a:endParaRPr lang="cs-CZ"/>
        </a:p>
      </dgm:t>
    </dgm:pt>
    <dgm:pt modelId="{86E0BD59-8D9E-4429-9924-ADF37818F4D7}">
      <dgm:prSet phldrT="[Text]" custT="1"/>
      <dgm:spPr/>
      <dgm:t>
        <a:bodyPr/>
        <a:lstStyle/>
        <a:p>
          <a:r>
            <a:rPr lang="cs-CZ" sz="1400" dirty="0" smtClean="0"/>
            <a:t>implementace</a:t>
          </a:r>
          <a:endParaRPr lang="cs-CZ" sz="1400" dirty="0"/>
        </a:p>
      </dgm:t>
    </dgm:pt>
    <dgm:pt modelId="{C873FA89-FAAC-4CC5-BEA0-D453477D7F57}" type="parTrans" cxnId="{DDB96CC5-E27A-4FA2-9421-932807E36784}">
      <dgm:prSet/>
      <dgm:spPr/>
      <dgm:t>
        <a:bodyPr/>
        <a:lstStyle/>
        <a:p>
          <a:endParaRPr lang="cs-CZ"/>
        </a:p>
      </dgm:t>
    </dgm:pt>
    <dgm:pt modelId="{97CCDC58-6BF0-4614-8A87-6DFA07457822}" type="sibTrans" cxnId="{DDB96CC5-E27A-4FA2-9421-932807E36784}">
      <dgm:prSet/>
      <dgm:spPr/>
      <dgm:t>
        <a:bodyPr/>
        <a:lstStyle/>
        <a:p>
          <a:endParaRPr lang="cs-CZ"/>
        </a:p>
      </dgm:t>
    </dgm:pt>
    <dgm:pt modelId="{C19FE7B3-32FF-4F6E-8469-C453007CBF79}" type="pres">
      <dgm:prSet presAssocID="{598B97EF-D938-4A6D-B7CB-B7C504A74E2C}" presName="Name0" presStyleCnt="0">
        <dgm:presLayoutVars>
          <dgm:dir/>
          <dgm:resizeHandles val="exact"/>
        </dgm:presLayoutVars>
      </dgm:prSet>
      <dgm:spPr/>
    </dgm:pt>
    <dgm:pt modelId="{F89992C4-BBCD-4222-97C9-AB992B58B30B}" type="pres">
      <dgm:prSet presAssocID="{3FB14649-BF60-4F95-A229-769796B0813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CC06818-1BF5-4866-A2E7-87C01EBE8823}" type="pres">
      <dgm:prSet presAssocID="{8BA71E3E-91F0-49C0-B124-363494D8FB54}" presName="sibTrans" presStyleLbl="sibTrans2D1" presStyleIdx="0" presStyleCnt="2"/>
      <dgm:spPr/>
      <dgm:t>
        <a:bodyPr/>
        <a:lstStyle/>
        <a:p>
          <a:endParaRPr lang="cs-CZ"/>
        </a:p>
      </dgm:t>
    </dgm:pt>
    <dgm:pt modelId="{70523650-0605-4F14-86A3-092B97AD8A94}" type="pres">
      <dgm:prSet presAssocID="{8BA71E3E-91F0-49C0-B124-363494D8FB54}" presName="connectorText" presStyleLbl="sibTrans2D1" presStyleIdx="0" presStyleCnt="2"/>
      <dgm:spPr/>
      <dgm:t>
        <a:bodyPr/>
        <a:lstStyle/>
        <a:p>
          <a:endParaRPr lang="cs-CZ"/>
        </a:p>
      </dgm:t>
    </dgm:pt>
    <dgm:pt modelId="{82A3BB3E-2451-47C1-978E-55084A9F6EC6}" type="pres">
      <dgm:prSet presAssocID="{F357B788-15EF-4B08-AC5A-C87401CC405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67599CA-BE14-433C-95D8-7933A179BB51}" type="pres">
      <dgm:prSet presAssocID="{455FC79C-EE3F-4481-9D89-3F2BFE67D1EB}" presName="sibTrans" presStyleLbl="sibTrans2D1" presStyleIdx="1" presStyleCnt="2"/>
      <dgm:spPr/>
      <dgm:t>
        <a:bodyPr/>
        <a:lstStyle/>
        <a:p>
          <a:endParaRPr lang="cs-CZ"/>
        </a:p>
      </dgm:t>
    </dgm:pt>
    <dgm:pt modelId="{AAD245D9-BF97-4B3D-9E53-65DDC05C2411}" type="pres">
      <dgm:prSet presAssocID="{455FC79C-EE3F-4481-9D89-3F2BFE67D1EB}" presName="connectorText" presStyleLbl="sibTrans2D1" presStyleIdx="1" presStyleCnt="2"/>
      <dgm:spPr/>
      <dgm:t>
        <a:bodyPr/>
        <a:lstStyle/>
        <a:p>
          <a:endParaRPr lang="cs-CZ"/>
        </a:p>
      </dgm:t>
    </dgm:pt>
    <dgm:pt modelId="{6A3F14E6-0FB9-42B2-AC54-9AE371AEC014}" type="pres">
      <dgm:prSet presAssocID="{86E0BD59-8D9E-4429-9924-ADF37818F4D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5BE88D7E-30B9-4DBF-8CF5-EEA5DEE1EAF7}" type="presOf" srcId="{455FC79C-EE3F-4481-9D89-3F2BFE67D1EB}" destId="{AAD245D9-BF97-4B3D-9E53-65DDC05C2411}" srcOrd="1" destOrd="0" presId="urn:microsoft.com/office/officeart/2005/8/layout/process1"/>
    <dgm:cxn modelId="{621557E7-351B-4C54-8CB5-6D13330888AB}" type="presOf" srcId="{8BA71E3E-91F0-49C0-B124-363494D8FB54}" destId="{4CC06818-1BF5-4866-A2E7-87C01EBE8823}" srcOrd="0" destOrd="0" presId="urn:microsoft.com/office/officeart/2005/8/layout/process1"/>
    <dgm:cxn modelId="{E3EDEADF-90C0-404D-A7C5-EF38B345D320}" type="presOf" srcId="{3FB14649-BF60-4F95-A229-769796B0813A}" destId="{F89992C4-BBCD-4222-97C9-AB992B58B30B}" srcOrd="0" destOrd="0" presId="urn:microsoft.com/office/officeart/2005/8/layout/process1"/>
    <dgm:cxn modelId="{61787FB2-1D8E-4E05-BADB-3258C5CBAC5D}" type="presOf" srcId="{86E0BD59-8D9E-4429-9924-ADF37818F4D7}" destId="{6A3F14E6-0FB9-42B2-AC54-9AE371AEC014}" srcOrd="0" destOrd="0" presId="urn:microsoft.com/office/officeart/2005/8/layout/process1"/>
    <dgm:cxn modelId="{AAC03C7E-0FA4-40FD-AB39-7E7767E35D67}" srcId="{598B97EF-D938-4A6D-B7CB-B7C504A74E2C}" destId="{F357B788-15EF-4B08-AC5A-C87401CC4055}" srcOrd="1" destOrd="0" parTransId="{697851C5-C025-4377-9952-3EB1F75C19D9}" sibTransId="{455FC79C-EE3F-4481-9D89-3F2BFE67D1EB}"/>
    <dgm:cxn modelId="{D3D61927-9554-4987-9138-F08D210F7386}" type="presOf" srcId="{598B97EF-D938-4A6D-B7CB-B7C504A74E2C}" destId="{C19FE7B3-32FF-4F6E-8469-C453007CBF79}" srcOrd="0" destOrd="0" presId="urn:microsoft.com/office/officeart/2005/8/layout/process1"/>
    <dgm:cxn modelId="{1BD9E9B6-88D1-4ADD-9933-D1A3DDB52A55}" srcId="{598B97EF-D938-4A6D-B7CB-B7C504A74E2C}" destId="{3FB14649-BF60-4F95-A229-769796B0813A}" srcOrd="0" destOrd="0" parTransId="{BFC14F7C-8409-465B-91A5-71707BA9F159}" sibTransId="{8BA71E3E-91F0-49C0-B124-363494D8FB54}"/>
    <dgm:cxn modelId="{786183D6-A1FA-4270-9424-E3887046B61C}" type="presOf" srcId="{F357B788-15EF-4B08-AC5A-C87401CC4055}" destId="{82A3BB3E-2451-47C1-978E-55084A9F6EC6}" srcOrd="0" destOrd="0" presId="urn:microsoft.com/office/officeart/2005/8/layout/process1"/>
    <dgm:cxn modelId="{DDB96CC5-E27A-4FA2-9421-932807E36784}" srcId="{598B97EF-D938-4A6D-B7CB-B7C504A74E2C}" destId="{86E0BD59-8D9E-4429-9924-ADF37818F4D7}" srcOrd="2" destOrd="0" parTransId="{C873FA89-FAAC-4CC5-BEA0-D453477D7F57}" sibTransId="{97CCDC58-6BF0-4614-8A87-6DFA07457822}"/>
    <dgm:cxn modelId="{1F364D2A-BF5F-4945-B34A-D1CAA853ABAB}" type="presOf" srcId="{455FC79C-EE3F-4481-9D89-3F2BFE67D1EB}" destId="{567599CA-BE14-433C-95D8-7933A179BB51}" srcOrd="0" destOrd="0" presId="urn:microsoft.com/office/officeart/2005/8/layout/process1"/>
    <dgm:cxn modelId="{1E739B27-4038-495E-8660-C0A50DEEB9C1}" type="presOf" srcId="{8BA71E3E-91F0-49C0-B124-363494D8FB54}" destId="{70523650-0605-4F14-86A3-092B97AD8A94}" srcOrd="1" destOrd="0" presId="urn:microsoft.com/office/officeart/2005/8/layout/process1"/>
    <dgm:cxn modelId="{A5427296-EC31-4EB9-82D5-7BDFC56C7C8C}" type="presParOf" srcId="{C19FE7B3-32FF-4F6E-8469-C453007CBF79}" destId="{F89992C4-BBCD-4222-97C9-AB992B58B30B}" srcOrd="0" destOrd="0" presId="urn:microsoft.com/office/officeart/2005/8/layout/process1"/>
    <dgm:cxn modelId="{D1109597-77A6-41EA-A3A4-9D862507DD73}" type="presParOf" srcId="{C19FE7B3-32FF-4F6E-8469-C453007CBF79}" destId="{4CC06818-1BF5-4866-A2E7-87C01EBE8823}" srcOrd="1" destOrd="0" presId="urn:microsoft.com/office/officeart/2005/8/layout/process1"/>
    <dgm:cxn modelId="{F5A0FAA7-6936-4BEE-88EF-86550989CAEB}" type="presParOf" srcId="{4CC06818-1BF5-4866-A2E7-87C01EBE8823}" destId="{70523650-0605-4F14-86A3-092B97AD8A94}" srcOrd="0" destOrd="0" presId="urn:microsoft.com/office/officeart/2005/8/layout/process1"/>
    <dgm:cxn modelId="{10A0B12D-6A46-4709-8491-68A7E16893D3}" type="presParOf" srcId="{C19FE7B3-32FF-4F6E-8469-C453007CBF79}" destId="{82A3BB3E-2451-47C1-978E-55084A9F6EC6}" srcOrd="2" destOrd="0" presId="urn:microsoft.com/office/officeart/2005/8/layout/process1"/>
    <dgm:cxn modelId="{4A71CA31-6C08-4078-99A3-90B4511D507F}" type="presParOf" srcId="{C19FE7B3-32FF-4F6E-8469-C453007CBF79}" destId="{567599CA-BE14-433C-95D8-7933A179BB51}" srcOrd="3" destOrd="0" presId="urn:microsoft.com/office/officeart/2005/8/layout/process1"/>
    <dgm:cxn modelId="{BD18E9A6-29B0-4021-B30C-4BBCCA3FCBBC}" type="presParOf" srcId="{567599CA-BE14-433C-95D8-7933A179BB51}" destId="{AAD245D9-BF97-4B3D-9E53-65DDC05C2411}" srcOrd="0" destOrd="0" presId="urn:microsoft.com/office/officeart/2005/8/layout/process1"/>
    <dgm:cxn modelId="{5D076D8F-EB59-4255-8AC2-E0AA3E9620D6}" type="presParOf" srcId="{C19FE7B3-32FF-4F6E-8469-C453007CBF79}" destId="{6A3F14E6-0FB9-42B2-AC54-9AE371AEC01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B74BF8F-FCDA-405B-9210-427C331C7A3E}" type="doc">
      <dgm:prSet loTypeId="urn:microsoft.com/office/officeart/2005/8/layout/process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cs-CZ"/>
        </a:p>
      </dgm:t>
    </dgm:pt>
    <dgm:pt modelId="{E8766F25-FD72-4928-8EB2-91550E2E0CD5}">
      <dgm:prSet phldrT="[Text]"/>
      <dgm:spPr/>
      <dgm:t>
        <a:bodyPr/>
        <a:lstStyle/>
        <a:p>
          <a:r>
            <a:rPr lang="cs-CZ" b="1" dirty="0" smtClean="0"/>
            <a:t>identifikace</a:t>
          </a:r>
          <a:r>
            <a:rPr lang="cs-CZ" dirty="0" smtClean="0"/>
            <a:t> (modifikace, potvrzení) vize a poslání</a:t>
          </a:r>
          <a:endParaRPr lang="cs-CZ" dirty="0"/>
        </a:p>
      </dgm:t>
    </dgm:pt>
    <dgm:pt modelId="{04344828-EAF4-44A7-931C-8F8B741AC831}" type="parTrans" cxnId="{3A01B240-3227-4C7C-BB4D-9E48E9DAB91F}">
      <dgm:prSet/>
      <dgm:spPr/>
      <dgm:t>
        <a:bodyPr/>
        <a:lstStyle/>
        <a:p>
          <a:endParaRPr lang="cs-CZ"/>
        </a:p>
      </dgm:t>
    </dgm:pt>
    <dgm:pt modelId="{958A7578-445D-4939-AA81-79DED91D3310}" type="sibTrans" cxnId="{3A01B240-3227-4C7C-BB4D-9E48E9DAB91F}">
      <dgm:prSet/>
      <dgm:spPr/>
      <dgm:t>
        <a:bodyPr/>
        <a:lstStyle/>
        <a:p>
          <a:endParaRPr lang="cs-CZ"/>
        </a:p>
      </dgm:t>
    </dgm:pt>
    <dgm:pt modelId="{8054530A-ADBA-4597-B152-05BE8269935E}">
      <dgm:prSet phldrT="[Text]"/>
      <dgm:spPr/>
      <dgm:t>
        <a:bodyPr/>
        <a:lstStyle/>
        <a:p>
          <a:r>
            <a:rPr lang="cs-CZ" b="1" dirty="0" smtClean="0"/>
            <a:t>definice </a:t>
          </a:r>
          <a:r>
            <a:rPr lang="cs-CZ" dirty="0" smtClean="0"/>
            <a:t>strategických oblastí (SBU) a jejich strategií</a:t>
          </a:r>
          <a:endParaRPr lang="cs-CZ" dirty="0"/>
        </a:p>
      </dgm:t>
    </dgm:pt>
    <dgm:pt modelId="{1854F9AD-EA17-4478-BB72-D3065CBF235D}" type="parTrans" cxnId="{42BE5EA4-B019-4777-A16D-6B468D9773E5}">
      <dgm:prSet/>
      <dgm:spPr/>
      <dgm:t>
        <a:bodyPr/>
        <a:lstStyle/>
        <a:p>
          <a:endParaRPr lang="cs-CZ"/>
        </a:p>
      </dgm:t>
    </dgm:pt>
    <dgm:pt modelId="{EF548199-A04B-4663-AB36-F4B26EA2C798}" type="sibTrans" cxnId="{42BE5EA4-B019-4777-A16D-6B468D9773E5}">
      <dgm:prSet/>
      <dgm:spPr/>
      <dgm:t>
        <a:bodyPr/>
        <a:lstStyle/>
        <a:p>
          <a:endParaRPr lang="cs-CZ"/>
        </a:p>
      </dgm:t>
    </dgm:pt>
    <dgm:pt modelId="{C57B88F6-8985-4108-8523-D9E3ADB26616}">
      <dgm:prSet phldrT="[Text]"/>
      <dgm:spPr/>
      <dgm:t>
        <a:bodyPr/>
        <a:lstStyle/>
        <a:p>
          <a:r>
            <a:rPr lang="cs-CZ" b="1" dirty="0" smtClean="0"/>
            <a:t>vytyčení </a:t>
          </a:r>
          <a:r>
            <a:rPr lang="cs-CZ" dirty="0" smtClean="0"/>
            <a:t>strategických cílů vedoucích k naplnění vize a poslání</a:t>
          </a:r>
          <a:endParaRPr lang="cs-CZ" dirty="0"/>
        </a:p>
      </dgm:t>
    </dgm:pt>
    <dgm:pt modelId="{B2CB183F-BAA7-4926-B934-6827CE4876DB}" type="parTrans" cxnId="{9C7AA136-E85F-4C5B-B0DC-CC627353C2CC}">
      <dgm:prSet/>
      <dgm:spPr/>
      <dgm:t>
        <a:bodyPr/>
        <a:lstStyle/>
        <a:p>
          <a:endParaRPr lang="cs-CZ"/>
        </a:p>
      </dgm:t>
    </dgm:pt>
    <dgm:pt modelId="{DBAF9F6C-F3CD-4E40-BF96-98072B16348D}" type="sibTrans" cxnId="{9C7AA136-E85F-4C5B-B0DC-CC627353C2CC}">
      <dgm:prSet/>
      <dgm:spPr/>
      <dgm:t>
        <a:bodyPr/>
        <a:lstStyle/>
        <a:p>
          <a:endParaRPr lang="cs-CZ"/>
        </a:p>
      </dgm:t>
    </dgm:pt>
    <dgm:pt modelId="{81EF53D1-2022-40F6-A474-465B3E568D9F}">
      <dgm:prSet phldrT="[Text]"/>
      <dgm:spPr/>
      <dgm:t>
        <a:bodyPr/>
        <a:lstStyle/>
        <a:p>
          <a:r>
            <a:rPr lang="cs-CZ" b="1" dirty="0" smtClean="0"/>
            <a:t>určení taktik </a:t>
          </a:r>
          <a:r>
            <a:rPr lang="cs-CZ" dirty="0" smtClean="0"/>
            <a:t>(procesy, postupy, zdroje, měřítka atd.)</a:t>
          </a:r>
          <a:endParaRPr lang="cs-CZ" dirty="0"/>
        </a:p>
      </dgm:t>
    </dgm:pt>
    <dgm:pt modelId="{E5D27F5D-D7C1-4370-B398-6351EAD053D9}" type="parTrans" cxnId="{9B0C63F0-12C4-4255-9BE4-22C1DC323B6E}">
      <dgm:prSet/>
      <dgm:spPr/>
      <dgm:t>
        <a:bodyPr/>
        <a:lstStyle/>
        <a:p>
          <a:endParaRPr lang="cs-CZ"/>
        </a:p>
      </dgm:t>
    </dgm:pt>
    <dgm:pt modelId="{82807BF5-3500-4389-8FE4-A28BFDCE518F}" type="sibTrans" cxnId="{9B0C63F0-12C4-4255-9BE4-22C1DC323B6E}">
      <dgm:prSet/>
      <dgm:spPr/>
      <dgm:t>
        <a:bodyPr/>
        <a:lstStyle/>
        <a:p>
          <a:endParaRPr lang="cs-CZ"/>
        </a:p>
      </dgm:t>
    </dgm:pt>
    <dgm:pt modelId="{CAF27BB3-E0D5-4781-99A9-E598C3AAC567}">
      <dgm:prSet phldrT="[Text]"/>
      <dgm:spPr/>
      <dgm:t>
        <a:bodyPr/>
        <a:lstStyle/>
        <a:p>
          <a:r>
            <a:rPr lang="cs-CZ" b="1" dirty="0" smtClean="0"/>
            <a:t>vytvoření </a:t>
          </a:r>
          <a:r>
            <a:rPr lang="cs-CZ" dirty="0" smtClean="0"/>
            <a:t>alternativních scénářů (optimistická / pesimistická) cesta</a:t>
          </a:r>
          <a:endParaRPr lang="cs-CZ" dirty="0"/>
        </a:p>
      </dgm:t>
    </dgm:pt>
    <dgm:pt modelId="{BBB0FF44-1D07-42C4-B67C-EADE120A7779}" type="parTrans" cxnId="{122A2213-EE69-4B7D-9E4C-D05A398A74E1}">
      <dgm:prSet/>
      <dgm:spPr/>
      <dgm:t>
        <a:bodyPr/>
        <a:lstStyle/>
        <a:p>
          <a:endParaRPr lang="cs-CZ"/>
        </a:p>
      </dgm:t>
    </dgm:pt>
    <dgm:pt modelId="{0FE54C38-7B47-4E8B-A0C9-91551737004A}" type="sibTrans" cxnId="{122A2213-EE69-4B7D-9E4C-D05A398A74E1}">
      <dgm:prSet/>
      <dgm:spPr/>
      <dgm:t>
        <a:bodyPr/>
        <a:lstStyle/>
        <a:p>
          <a:endParaRPr lang="cs-CZ"/>
        </a:p>
      </dgm:t>
    </dgm:pt>
    <dgm:pt modelId="{F518FF7F-66BE-45E7-8807-013B9C749420}" type="pres">
      <dgm:prSet presAssocID="{9B74BF8F-FCDA-405B-9210-427C331C7A3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E5C19507-7591-48E8-9162-6267767FA5F0}" type="pres">
      <dgm:prSet presAssocID="{E8766F25-FD72-4928-8EB2-91550E2E0CD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630B74F-24A1-4BB4-A391-F2FECE0716BB}" type="pres">
      <dgm:prSet presAssocID="{958A7578-445D-4939-AA81-79DED91D3310}" presName="sibTrans" presStyleLbl="sibTrans2D1" presStyleIdx="0" presStyleCnt="4"/>
      <dgm:spPr/>
      <dgm:t>
        <a:bodyPr/>
        <a:lstStyle/>
        <a:p>
          <a:endParaRPr lang="cs-CZ"/>
        </a:p>
      </dgm:t>
    </dgm:pt>
    <dgm:pt modelId="{2BBA2DA3-D061-48F4-8682-D33255764E73}" type="pres">
      <dgm:prSet presAssocID="{958A7578-445D-4939-AA81-79DED91D3310}" presName="connectorText" presStyleLbl="sibTrans2D1" presStyleIdx="0" presStyleCnt="4"/>
      <dgm:spPr/>
      <dgm:t>
        <a:bodyPr/>
        <a:lstStyle/>
        <a:p>
          <a:endParaRPr lang="cs-CZ"/>
        </a:p>
      </dgm:t>
    </dgm:pt>
    <dgm:pt modelId="{E964F3F0-7560-4AB1-8052-046CD3B66282}" type="pres">
      <dgm:prSet presAssocID="{8054530A-ADBA-4597-B152-05BE8269935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320C558-AFBC-4443-AE23-883FEC8415FC}" type="pres">
      <dgm:prSet presAssocID="{EF548199-A04B-4663-AB36-F4B26EA2C798}" presName="sibTrans" presStyleLbl="sibTrans2D1" presStyleIdx="1" presStyleCnt="4"/>
      <dgm:spPr/>
      <dgm:t>
        <a:bodyPr/>
        <a:lstStyle/>
        <a:p>
          <a:endParaRPr lang="cs-CZ"/>
        </a:p>
      </dgm:t>
    </dgm:pt>
    <dgm:pt modelId="{D723FFC6-49CB-49BC-8B5C-718610905481}" type="pres">
      <dgm:prSet presAssocID="{EF548199-A04B-4663-AB36-F4B26EA2C798}" presName="connectorText" presStyleLbl="sibTrans2D1" presStyleIdx="1" presStyleCnt="4"/>
      <dgm:spPr/>
      <dgm:t>
        <a:bodyPr/>
        <a:lstStyle/>
        <a:p>
          <a:endParaRPr lang="cs-CZ"/>
        </a:p>
      </dgm:t>
    </dgm:pt>
    <dgm:pt modelId="{284E1809-1C89-4D43-A3EF-62FACCF75385}" type="pres">
      <dgm:prSet presAssocID="{C57B88F6-8985-4108-8523-D9E3ADB2661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87730DE-30B2-40FE-B218-DC9548383F3E}" type="pres">
      <dgm:prSet presAssocID="{DBAF9F6C-F3CD-4E40-BF96-98072B16348D}" presName="sibTrans" presStyleLbl="sibTrans2D1" presStyleIdx="2" presStyleCnt="4"/>
      <dgm:spPr/>
      <dgm:t>
        <a:bodyPr/>
        <a:lstStyle/>
        <a:p>
          <a:endParaRPr lang="cs-CZ"/>
        </a:p>
      </dgm:t>
    </dgm:pt>
    <dgm:pt modelId="{062C06C4-B2AB-45E5-94C7-5A3414C687AD}" type="pres">
      <dgm:prSet presAssocID="{DBAF9F6C-F3CD-4E40-BF96-98072B16348D}" presName="connectorText" presStyleLbl="sibTrans2D1" presStyleIdx="2" presStyleCnt="4"/>
      <dgm:spPr/>
      <dgm:t>
        <a:bodyPr/>
        <a:lstStyle/>
        <a:p>
          <a:endParaRPr lang="cs-CZ"/>
        </a:p>
      </dgm:t>
    </dgm:pt>
    <dgm:pt modelId="{8F074AE3-B900-4CF3-9B7B-6A33FC3579A2}" type="pres">
      <dgm:prSet presAssocID="{81EF53D1-2022-40F6-A474-465B3E568D9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EC67836-B1B8-4144-8C26-A46D2F640449}" type="pres">
      <dgm:prSet presAssocID="{82807BF5-3500-4389-8FE4-A28BFDCE518F}" presName="sibTrans" presStyleLbl="sibTrans2D1" presStyleIdx="3" presStyleCnt="4"/>
      <dgm:spPr/>
      <dgm:t>
        <a:bodyPr/>
        <a:lstStyle/>
        <a:p>
          <a:endParaRPr lang="cs-CZ"/>
        </a:p>
      </dgm:t>
    </dgm:pt>
    <dgm:pt modelId="{9FEA7FDA-6DA9-4AA1-9827-A7A9AC563715}" type="pres">
      <dgm:prSet presAssocID="{82807BF5-3500-4389-8FE4-A28BFDCE518F}" presName="connectorText" presStyleLbl="sibTrans2D1" presStyleIdx="3" presStyleCnt="4"/>
      <dgm:spPr/>
      <dgm:t>
        <a:bodyPr/>
        <a:lstStyle/>
        <a:p>
          <a:endParaRPr lang="cs-CZ"/>
        </a:p>
      </dgm:t>
    </dgm:pt>
    <dgm:pt modelId="{0FC4B5F2-A0B3-42A3-BA09-5E2D5C903CD6}" type="pres">
      <dgm:prSet presAssocID="{CAF27BB3-E0D5-4781-99A9-E598C3AAC56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FDA6B8E3-3883-4A5B-BC54-F55C2E25343A}" type="presOf" srcId="{E8766F25-FD72-4928-8EB2-91550E2E0CD5}" destId="{E5C19507-7591-48E8-9162-6267767FA5F0}" srcOrd="0" destOrd="0" presId="urn:microsoft.com/office/officeart/2005/8/layout/process5"/>
    <dgm:cxn modelId="{9C7AA136-E85F-4C5B-B0DC-CC627353C2CC}" srcId="{9B74BF8F-FCDA-405B-9210-427C331C7A3E}" destId="{C57B88F6-8985-4108-8523-D9E3ADB26616}" srcOrd="2" destOrd="0" parTransId="{B2CB183F-BAA7-4926-B934-6827CE4876DB}" sibTransId="{DBAF9F6C-F3CD-4E40-BF96-98072B16348D}"/>
    <dgm:cxn modelId="{581E7D98-1717-4BFE-BFEF-032A32861AD8}" type="presOf" srcId="{9B74BF8F-FCDA-405B-9210-427C331C7A3E}" destId="{F518FF7F-66BE-45E7-8807-013B9C749420}" srcOrd="0" destOrd="0" presId="urn:microsoft.com/office/officeart/2005/8/layout/process5"/>
    <dgm:cxn modelId="{C48F7A81-69C0-43D4-BB2D-B9345D40EAF6}" type="presOf" srcId="{CAF27BB3-E0D5-4781-99A9-E598C3AAC567}" destId="{0FC4B5F2-A0B3-42A3-BA09-5E2D5C903CD6}" srcOrd="0" destOrd="0" presId="urn:microsoft.com/office/officeart/2005/8/layout/process5"/>
    <dgm:cxn modelId="{391D3BA6-6BF1-441E-BF86-6FDFE9D931F2}" type="presOf" srcId="{82807BF5-3500-4389-8FE4-A28BFDCE518F}" destId="{9FEA7FDA-6DA9-4AA1-9827-A7A9AC563715}" srcOrd="1" destOrd="0" presId="urn:microsoft.com/office/officeart/2005/8/layout/process5"/>
    <dgm:cxn modelId="{A19F95E5-FD38-4EC9-AC4E-346EE7DA21E2}" type="presOf" srcId="{EF548199-A04B-4663-AB36-F4B26EA2C798}" destId="{D723FFC6-49CB-49BC-8B5C-718610905481}" srcOrd="1" destOrd="0" presId="urn:microsoft.com/office/officeart/2005/8/layout/process5"/>
    <dgm:cxn modelId="{9B0C63F0-12C4-4255-9BE4-22C1DC323B6E}" srcId="{9B74BF8F-FCDA-405B-9210-427C331C7A3E}" destId="{81EF53D1-2022-40F6-A474-465B3E568D9F}" srcOrd="3" destOrd="0" parTransId="{E5D27F5D-D7C1-4370-B398-6351EAD053D9}" sibTransId="{82807BF5-3500-4389-8FE4-A28BFDCE518F}"/>
    <dgm:cxn modelId="{059D1DA9-D504-4B9F-996D-11FE1FCAB6E3}" type="presOf" srcId="{958A7578-445D-4939-AA81-79DED91D3310}" destId="{2BBA2DA3-D061-48F4-8682-D33255764E73}" srcOrd="1" destOrd="0" presId="urn:microsoft.com/office/officeart/2005/8/layout/process5"/>
    <dgm:cxn modelId="{122A2213-EE69-4B7D-9E4C-D05A398A74E1}" srcId="{9B74BF8F-FCDA-405B-9210-427C331C7A3E}" destId="{CAF27BB3-E0D5-4781-99A9-E598C3AAC567}" srcOrd="4" destOrd="0" parTransId="{BBB0FF44-1D07-42C4-B67C-EADE120A7779}" sibTransId="{0FE54C38-7B47-4E8B-A0C9-91551737004A}"/>
    <dgm:cxn modelId="{F1895CA4-1D88-42C2-8E19-DF6D97CE1A81}" type="presOf" srcId="{8054530A-ADBA-4597-B152-05BE8269935E}" destId="{E964F3F0-7560-4AB1-8052-046CD3B66282}" srcOrd="0" destOrd="0" presId="urn:microsoft.com/office/officeart/2005/8/layout/process5"/>
    <dgm:cxn modelId="{B75337E6-A1D4-47D1-B047-D5F1BC9A165C}" type="presOf" srcId="{958A7578-445D-4939-AA81-79DED91D3310}" destId="{B630B74F-24A1-4BB4-A391-F2FECE0716BB}" srcOrd="0" destOrd="0" presId="urn:microsoft.com/office/officeart/2005/8/layout/process5"/>
    <dgm:cxn modelId="{3A01B240-3227-4C7C-BB4D-9E48E9DAB91F}" srcId="{9B74BF8F-FCDA-405B-9210-427C331C7A3E}" destId="{E8766F25-FD72-4928-8EB2-91550E2E0CD5}" srcOrd="0" destOrd="0" parTransId="{04344828-EAF4-44A7-931C-8F8B741AC831}" sibTransId="{958A7578-445D-4939-AA81-79DED91D3310}"/>
    <dgm:cxn modelId="{C36ADD62-BB25-4865-9C58-285E348025AA}" type="presOf" srcId="{C57B88F6-8985-4108-8523-D9E3ADB26616}" destId="{284E1809-1C89-4D43-A3EF-62FACCF75385}" srcOrd="0" destOrd="0" presId="urn:microsoft.com/office/officeart/2005/8/layout/process5"/>
    <dgm:cxn modelId="{EA376EE5-ADE1-4341-83C3-475748554876}" type="presOf" srcId="{DBAF9F6C-F3CD-4E40-BF96-98072B16348D}" destId="{887730DE-30B2-40FE-B218-DC9548383F3E}" srcOrd="0" destOrd="0" presId="urn:microsoft.com/office/officeart/2005/8/layout/process5"/>
    <dgm:cxn modelId="{42BE5EA4-B019-4777-A16D-6B468D9773E5}" srcId="{9B74BF8F-FCDA-405B-9210-427C331C7A3E}" destId="{8054530A-ADBA-4597-B152-05BE8269935E}" srcOrd="1" destOrd="0" parTransId="{1854F9AD-EA17-4478-BB72-D3065CBF235D}" sibTransId="{EF548199-A04B-4663-AB36-F4B26EA2C798}"/>
    <dgm:cxn modelId="{C30BE270-7CB7-47C0-9CEE-A6D9857E5D05}" type="presOf" srcId="{81EF53D1-2022-40F6-A474-465B3E568D9F}" destId="{8F074AE3-B900-4CF3-9B7B-6A33FC3579A2}" srcOrd="0" destOrd="0" presId="urn:microsoft.com/office/officeart/2005/8/layout/process5"/>
    <dgm:cxn modelId="{889BC681-E439-46A6-8FD1-1C5D7915D8D1}" type="presOf" srcId="{82807BF5-3500-4389-8FE4-A28BFDCE518F}" destId="{EEC67836-B1B8-4144-8C26-A46D2F640449}" srcOrd="0" destOrd="0" presId="urn:microsoft.com/office/officeart/2005/8/layout/process5"/>
    <dgm:cxn modelId="{BE186FE1-0C29-44DF-8283-6147B44CE2E2}" type="presOf" srcId="{DBAF9F6C-F3CD-4E40-BF96-98072B16348D}" destId="{062C06C4-B2AB-45E5-94C7-5A3414C687AD}" srcOrd="1" destOrd="0" presId="urn:microsoft.com/office/officeart/2005/8/layout/process5"/>
    <dgm:cxn modelId="{D76911D7-F916-42E7-90FC-65E5FCB3C681}" type="presOf" srcId="{EF548199-A04B-4663-AB36-F4B26EA2C798}" destId="{7320C558-AFBC-4443-AE23-883FEC8415FC}" srcOrd="0" destOrd="0" presId="urn:microsoft.com/office/officeart/2005/8/layout/process5"/>
    <dgm:cxn modelId="{F7757B73-3ABA-4784-AEB7-3859D8D01022}" type="presParOf" srcId="{F518FF7F-66BE-45E7-8807-013B9C749420}" destId="{E5C19507-7591-48E8-9162-6267767FA5F0}" srcOrd="0" destOrd="0" presId="urn:microsoft.com/office/officeart/2005/8/layout/process5"/>
    <dgm:cxn modelId="{0FB299F9-8EEF-438E-A083-058608868517}" type="presParOf" srcId="{F518FF7F-66BE-45E7-8807-013B9C749420}" destId="{B630B74F-24A1-4BB4-A391-F2FECE0716BB}" srcOrd="1" destOrd="0" presId="urn:microsoft.com/office/officeart/2005/8/layout/process5"/>
    <dgm:cxn modelId="{061CB99D-592B-4B22-8C30-08FABD2C51C7}" type="presParOf" srcId="{B630B74F-24A1-4BB4-A391-F2FECE0716BB}" destId="{2BBA2DA3-D061-48F4-8682-D33255764E73}" srcOrd="0" destOrd="0" presId="urn:microsoft.com/office/officeart/2005/8/layout/process5"/>
    <dgm:cxn modelId="{7D6765F9-26E1-4433-B522-9146AAEC0453}" type="presParOf" srcId="{F518FF7F-66BE-45E7-8807-013B9C749420}" destId="{E964F3F0-7560-4AB1-8052-046CD3B66282}" srcOrd="2" destOrd="0" presId="urn:microsoft.com/office/officeart/2005/8/layout/process5"/>
    <dgm:cxn modelId="{70D5E44A-18FB-423D-8266-33F55CD87B38}" type="presParOf" srcId="{F518FF7F-66BE-45E7-8807-013B9C749420}" destId="{7320C558-AFBC-4443-AE23-883FEC8415FC}" srcOrd="3" destOrd="0" presId="urn:microsoft.com/office/officeart/2005/8/layout/process5"/>
    <dgm:cxn modelId="{A03C3818-3C49-4B7E-9D06-4E7A955C29B7}" type="presParOf" srcId="{7320C558-AFBC-4443-AE23-883FEC8415FC}" destId="{D723FFC6-49CB-49BC-8B5C-718610905481}" srcOrd="0" destOrd="0" presId="urn:microsoft.com/office/officeart/2005/8/layout/process5"/>
    <dgm:cxn modelId="{1FF60A6F-462E-4187-819D-63D258AA0F64}" type="presParOf" srcId="{F518FF7F-66BE-45E7-8807-013B9C749420}" destId="{284E1809-1C89-4D43-A3EF-62FACCF75385}" srcOrd="4" destOrd="0" presId="urn:microsoft.com/office/officeart/2005/8/layout/process5"/>
    <dgm:cxn modelId="{E7BC6F8B-A05B-4493-B48D-4F3EB26260F4}" type="presParOf" srcId="{F518FF7F-66BE-45E7-8807-013B9C749420}" destId="{887730DE-30B2-40FE-B218-DC9548383F3E}" srcOrd="5" destOrd="0" presId="urn:microsoft.com/office/officeart/2005/8/layout/process5"/>
    <dgm:cxn modelId="{34BABAF6-1AB7-4276-BDF5-4C5B51349224}" type="presParOf" srcId="{887730DE-30B2-40FE-B218-DC9548383F3E}" destId="{062C06C4-B2AB-45E5-94C7-5A3414C687AD}" srcOrd="0" destOrd="0" presId="urn:microsoft.com/office/officeart/2005/8/layout/process5"/>
    <dgm:cxn modelId="{23CEAD51-1FFC-4F13-A530-C2AD05F1A74F}" type="presParOf" srcId="{F518FF7F-66BE-45E7-8807-013B9C749420}" destId="{8F074AE3-B900-4CF3-9B7B-6A33FC3579A2}" srcOrd="6" destOrd="0" presId="urn:microsoft.com/office/officeart/2005/8/layout/process5"/>
    <dgm:cxn modelId="{28F9025D-051C-47E1-9752-F72BAB379C87}" type="presParOf" srcId="{F518FF7F-66BE-45E7-8807-013B9C749420}" destId="{EEC67836-B1B8-4144-8C26-A46D2F640449}" srcOrd="7" destOrd="0" presId="urn:microsoft.com/office/officeart/2005/8/layout/process5"/>
    <dgm:cxn modelId="{806CE3A2-CAA8-4B71-B47F-79FB0E42CCDD}" type="presParOf" srcId="{EEC67836-B1B8-4144-8C26-A46D2F640449}" destId="{9FEA7FDA-6DA9-4AA1-9827-A7A9AC563715}" srcOrd="0" destOrd="0" presId="urn:microsoft.com/office/officeart/2005/8/layout/process5"/>
    <dgm:cxn modelId="{38E06CA6-B8DE-433A-A1E6-3788EECC705B}" type="presParOf" srcId="{F518FF7F-66BE-45E7-8807-013B9C749420}" destId="{0FC4B5F2-A0B3-42A3-BA09-5E2D5C903CD6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98B97EF-D938-4A6D-B7CB-B7C504A74E2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3FB14649-BF60-4F95-A229-769796B0813A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s-CZ" sz="1400" dirty="0" smtClean="0"/>
            <a:t>strategická analýza</a:t>
          </a:r>
          <a:endParaRPr lang="cs-CZ" sz="1400" dirty="0"/>
        </a:p>
      </dgm:t>
    </dgm:pt>
    <dgm:pt modelId="{BFC14F7C-8409-465B-91A5-71707BA9F159}" type="parTrans" cxnId="{1BD9E9B6-88D1-4ADD-9933-D1A3DDB52A55}">
      <dgm:prSet/>
      <dgm:spPr/>
      <dgm:t>
        <a:bodyPr/>
        <a:lstStyle/>
        <a:p>
          <a:endParaRPr lang="cs-CZ"/>
        </a:p>
      </dgm:t>
    </dgm:pt>
    <dgm:pt modelId="{8BA71E3E-91F0-49C0-B124-363494D8FB54}" type="sibTrans" cxnId="{1BD9E9B6-88D1-4ADD-9933-D1A3DDB52A55}">
      <dgm:prSet/>
      <dgm:spPr/>
      <dgm:t>
        <a:bodyPr/>
        <a:lstStyle/>
        <a:p>
          <a:endParaRPr lang="cs-CZ"/>
        </a:p>
      </dgm:t>
    </dgm:pt>
    <dgm:pt modelId="{F357B788-15EF-4B08-AC5A-C87401CC4055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s-CZ" sz="1400" dirty="0" smtClean="0"/>
            <a:t>tvorba strategie</a:t>
          </a:r>
          <a:endParaRPr lang="cs-CZ" sz="1400" dirty="0"/>
        </a:p>
      </dgm:t>
    </dgm:pt>
    <dgm:pt modelId="{697851C5-C025-4377-9952-3EB1F75C19D9}" type="parTrans" cxnId="{AAC03C7E-0FA4-40FD-AB39-7E7767E35D67}">
      <dgm:prSet/>
      <dgm:spPr/>
      <dgm:t>
        <a:bodyPr/>
        <a:lstStyle/>
        <a:p>
          <a:endParaRPr lang="cs-CZ"/>
        </a:p>
      </dgm:t>
    </dgm:pt>
    <dgm:pt modelId="{455FC79C-EE3F-4481-9D89-3F2BFE67D1EB}" type="sibTrans" cxnId="{AAC03C7E-0FA4-40FD-AB39-7E7767E35D67}">
      <dgm:prSet/>
      <dgm:spPr/>
      <dgm:t>
        <a:bodyPr/>
        <a:lstStyle/>
        <a:p>
          <a:endParaRPr lang="cs-CZ"/>
        </a:p>
      </dgm:t>
    </dgm:pt>
    <dgm:pt modelId="{86E0BD59-8D9E-4429-9924-ADF37818F4D7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s-CZ" sz="1400" dirty="0" smtClean="0"/>
            <a:t>implementace</a:t>
          </a:r>
          <a:endParaRPr lang="cs-CZ" sz="1400" dirty="0"/>
        </a:p>
      </dgm:t>
    </dgm:pt>
    <dgm:pt modelId="{C873FA89-FAAC-4CC5-BEA0-D453477D7F57}" type="parTrans" cxnId="{DDB96CC5-E27A-4FA2-9421-932807E36784}">
      <dgm:prSet/>
      <dgm:spPr/>
      <dgm:t>
        <a:bodyPr/>
        <a:lstStyle/>
        <a:p>
          <a:endParaRPr lang="cs-CZ"/>
        </a:p>
      </dgm:t>
    </dgm:pt>
    <dgm:pt modelId="{97CCDC58-6BF0-4614-8A87-6DFA07457822}" type="sibTrans" cxnId="{DDB96CC5-E27A-4FA2-9421-932807E36784}">
      <dgm:prSet/>
      <dgm:spPr/>
      <dgm:t>
        <a:bodyPr/>
        <a:lstStyle/>
        <a:p>
          <a:endParaRPr lang="cs-CZ"/>
        </a:p>
      </dgm:t>
    </dgm:pt>
    <dgm:pt modelId="{C19FE7B3-32FF-4F6E-8469-C453007CBF79}" type="pres">
      <dgm:prSet presAssocID="{598B97EF-D938-4A6D-B7CB-B7C504A74E2C}" presName="Name0" presStyleCnt="0">
        <dgm:presLayoutVars>
          <dgm:dir/>
          <dgm:resizeHandles val="exact"/>
        </dgm:presLayoutVars>
      </dgm:prSet>
      <dgm:spPr/>
    </dgm:pt>
    <dgm:pt modelId="{F89992C4-BBCD-4222-97C9-AB992B58B30B}" type="pres">
      <dgm:prSet presAssocID="{3FB14649-BF60-4F95-A229-769796B0813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CC06818-1BF5-4866-A2E7-87C01EBE8823}" type="pres">
      <dgm:prSet presAssocID="{8BA71E3E-91F0-49C0-B124-363494D8FB54}" presName="sibTrans" presStyleLbl="sibTrans2D1" presStyleIdx="0" presStyleCnt="2"/>
      <dgm:spPr/>
      <dgm:t>
        <a:bodyPr/>
        <a:lstStyle/>
        <a:p>
          <a:endParaRPr lang="cs-CZ"/>
        </a:p>
      </dgm:t>
    </dgm:pt>
    <dgm:pt modelId="{70523650-0605-4F14-86A3-092B97AD8A94}" type="pres">
      <dgm:prSet presAssocID="{8BA71E3E-91F0-49C0-B124-363494D8FB54}" presName="connectorText" presStyleLbl="sibTrans2D1" presStyleIdx="0" presStyleCnt="2"/>
      <dgm:spPr/>
      <dgm:t>
        <a:bodyPr/>
        <a:lstStyle/>
        <a:p>
          <a:endParaRPr lang="cs-CZ"/>
        </a:p>
      </dgm:t>
    </dgm:pt>
    <dgm:pt modelId="{82A3BB3E-2451-47C1-978E-55084A9F6EC6}" type="pres">
      <dgm:prSet presAssocID="{F357B788-15EF-4B08-AC5A-C87401CC405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67599CA-BE14-433C-95D8-7933A179BB51}" type="pres">
      <dgm:prSet presAssocID="{455FC79C-EE3F-4481-9D89-3F2BFE67D1EB}" presName="sibTrans" presStyleLbl="sibTrans2D1" presStyleIdx="1" presStyleCnt="2"/>
      <dgm:spPr/>
      <dgm:t>
        <a:bodyPr/>
        <a:lstStyle/>
        <a:p>
          <a:endParaRPr lang="cs-CZ"/>
        </a:p>
      </dgm:t>
    </dgm:pt>
    <dgm:pt modelId="{AAD245D9-BF97-4B3D-9E53-65DDC05C2411}" type="pres">
      <dgm:prSet presAssocID="{455FC79C-EE3F-4481-9D89-3F2BFE67D1EB}" presName="connectorText" presStyleLbl="sibTrans2D1" presStyleIdx="1" presStyleCnt="2"/>
      <dgm:spPr/>
      <dgm:t>
        <a:bodyPr/>
        <a:lstStyle/>
        <a:p>
          <a:endParaRPr lang="cs-CZ"/>
        </a:p>
      </dgm:t>
    </dgm:pt>
    <dgm:pt modelId="{6A3F14E6-0FB9-42B2-AC54-9AE371AEC014}" type="pres">
      <dgm:prSet presAssocID="{86E0BD59-8D9E-4429-9924-ADF37818F4D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74D7161F-7B7F-45A1-A5AE-D720D8424565}" type="presOf" srcId="{8BA71E3E-91F0-49C0-B124-363494D8FB54}" destId="{4CC06818-1BF5-4866-A2E7-87C01EBE8823}" srcOrd="0" destOrd="0" presId="urn:microsoft.com/office/officeart/2005/8/layout/process1"/>
    <dgm:cxn modelId="{A632CFAB-AF41-4A64-8D0F-36E5D42F8BAA}" type="presOf" srcId="{86E0BD59-8D9E-4429-9924-ADF37818F4D7}" destId="{6A3F14E6-0FB9-42B2-AC54-9AE371AEC014}" srcOrd="0" destOrd="0" presId="urn:microsoft.com/office/officeart/2005/8/layout/process1"/>
    <dgm:cxn modelId="{9980B70A-ED69-4CA5-ABE7-87BA100E4C24}" type="presOf" srcId="{598B97EF-D938-4A6D-B7CB-B7C504A74E2C}" destId="{C19FE7B3-32FF-4F6E-8469-C453007CBF79}" srcOrd="0" destOrd="0" presId="urn:microsoft.com/office/officeart/2005/8/layout/process1"/>
    <dgm:cxn modelId="{40B44BA5-FB01-4C8B-95DB-1F0AE737E383}" type="presOf" srcId="{3FB14649-BF60-4F95-A229-769796B0813A}" destId="{F89992C4-BBCD-4222-97C9-AB992B58B30B}" srcOrd="0" destOrd="0" presId="urn:microsoft.com/office/officeart/2005/8/layout/process1"/>
    <dgm:cxn modelId="{5022D85B-D8F5-42F5-AAE5-123C2FFB5241}" type="presOf" srcId="{8BA71E3E-91F0-49C0-B124-363494D8FB54}" destId="{70523650-0605-4F14-86A3-092B97AD8A94}" srcOrd="1" destOrd="0" presId="urn:microsoft.com/office/officeart/2005/8/layout/process1"/>
    <dgm:cxn modelId="{9E3B662B-F47C-4636-A388-5E74CBA2CB2A}" type="presOf" srcId="{455FC79C-EE3F-4481-9D89-3F2BFE67D1EB}" destId="{AAD245D9-BF97-4B3D-9E53-65DDC05C2411}" srcOrd="1" destOrd="0" presId="urn:microsoft.com/office/officeart/2005/8/layout/process1"/>
    <dgm:cxn modelId="{AAC03C7E-0FA4-40FD-AB39-7E7767E35D67}" srcId="{598B97EF-D938-4A6D-B7CB-B7C504A74E2C}" destId="{F357B788-15EF-4B08-AC5A-C87401CC4055}" srcOrd="1" destOrd="0" parTransId="{697851C5-C025-4377-9952-3EB1F75C19D9}" sibTransId="{455FC79C-EE3F-4481-9D89-3F2BFE67D1EB}"/>
    <dgm:cxn modelId="{1BD9E9B6-88D1-4ADD-9933-D1A3DDB52A55}" srcId="{598B97EF-D938-4A6D-B7CB-B7C504A74E2C}" destId="{3FB14649-BF60-4F95-A229-769796B0813A}" srcOrd="0" destOrd="0" parTransId="{BFC14F7C-8409-465B-91A5-71707BA9F159}" sibTransId="{8BA71E3E-91F0-49C0-B124-363494D8FB54}"/>
    <dgm:cxn modelId="{DDB96CC5-E27A-4FA2-9421-932807E36784}" srcId="{598B97EF-D938-4A6D-B7CB-B7C504A74E2C}" destId="{86E0BD59-8D9E-4429-9924-ADF37818F4D7}" srcOrd="2" destOrd="0" parTransId="{C873FA89-FAAC-4CC5-BEA0-D453477D7F57}" sibTransId="{97CCDC58-6BF0-4614-8A87-6DFA07457822}"/>
    <dgm:cxn modelId="{A8C4A565-77BD-4831-A307-49E890FC2A49}" type="presOf" srcId="{455FC79C-EE3F-4481-9D89-3F2BFE67D1EB}" destId="{567599CA-BE14-433C-95D8-7933A179BB51}" srcOrd="0" destOrd="0" presId="urn:microsoft.com/office/officeart/2005/8/layout/process1"/>
    <dgm:cxn modelId="{80E0B006-6F34-4724-9068-E004ADC3AE2D}" type="presOf" srcId="{F357B788-15EF-4B08-AC5A-C87401CC4055}" destId="{82A3BB3E-2451-47C1-978E-55084A9F6EC6}" srcOrd="0" destOrd="0" presId="urn:microsoft.com/office/officeart/2005/8/layout/process1"/>
    <dgm:cxn modelId="{0FCC2935-4902-43FB-B9FE-D05C170DBCEA}" type="presParOf" srcId="{C19FE7B3-32FF-4F6E-8469-C453007CBF79}" destId="{F89992C4-BBCD-4222-97C9-AB992B58B30B}" srcOrd="0" destOrd="0" presId="urn:microsoft.com/office/officeart/2005/8/layout/process1"/>
    <dgm:cxn modelId="{522DD79E-14F3-4DD2-8D5F-0904EA5911B6}" type="presParOf" srcId="{C19FE7B3-32FF-4F6E-8469-C453007CBF79}" destId="{4CC06818-1BF5-4866-A2E7-87C01EBE8823}" srcOrd="1" destOrd="0" presId="urn:microsoft.com/office/officeart/2005/8/layout/process1"/>
    <dgm:cxn modelId="{ECC8091F-D484-4FB6-B6C7-B46C60B324F8}" type="presParOf" srcId="{4CC06818-1BF5-4866-A2E7-87C01EBE8823}" destId="{70523650-0605-4F14-86A3-092B97AD8A94}" srcOrd="0" destOrd="0" presId="urn:microsoft.com/office/officeart/2005/8/layout/process1"/>
    <dgm:cxn modelId="{5DFF1168-43CC-4E6B-88CB-509F9AA6B245}" type="presParOf" srcId="{C19FE7B3-32FF-4F6E-8469-C453007CBF79}" destId="{82A3BB3E-2451-47C1-978E-55084A9F6EC6}" srcOrd="2" destOrd="0" presId="urn:microsoft.com/office/officeart/2005/8/layout/process1"/>
    <dgm:cxn modelId="{A4D72E1D-FE8F-4783-BEA5-97CA9AB40CD5}" type="presParOf" srcId="{C19FE7B3-32FF-4F6E-8469-C453007CBF79}" destId="{567599CA-BE14-433C-95D8-7933A179BB51}" srcOrd="3" destOrd="0" presId="urn:microsoft.com/office/officeart/2005/8/layout/process1"/>
    <dgm:cxn modelId="{A5AE5DBF-FF95-44D9-8C2B-C1BB512F4D1F}" type="presParOf" srcId="{567599CA-BE14-433C-95D8-7933A179BB51}" destId="{AAD245D9-BF97-4B3D-9E53-65DDC05C2411}" srcOrd="0" destOrd="0" presId="urn:microsoft.com/office/officeart/2005/8/layout/process1"/>
    <dgm:cxn modelId="{AC97B6DA-6FCB-49B2-9137-14E5D124727F}" type="presParOf" srcId="{C19FE7B3-32FF-4F6E-8469-C453007CBF79}" destId="{6A3F14E6-0FB9-42B2-AC54-9AE371AEC01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0F2911-34B9-4AF0-A7BE-5F3775E67168}">
      <dsp:nvSpPr>
        <dsp:cNvPr id="0" name=""/>
        <dsp:cNvSpPr/>
      </dsp:nvSpPr>
      <dsp:spPr>
        <a:xfrm>
          <a:off x="3377816" y="289165"/>
          <a:ext cx="3736910" cy="3736910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kern="1200" dirty="0" smtClean="0"/>
            <a:t>poslání a strategie</a:t>
          </a:r>
          <a:endParaRPr lang="cs-CZ" sz="2700" kern="1200" dirty="0"/>
        </a:p>
      </dsp:txBody>
      <dsp:txXfrm>
        <a:off x="5347257" y="1081034"/>
        <a:ext cx="1334610" cy="1112175"/>
      </dsp:txXfrm>
    </dsp:sp>
    <dsp:sp modelId="{BF8B481E-117B-4667-A074-EC4263FF4137}">
      <dsp:nvSpPr>
        <dsp:cNvPr id="0" name=""/>
        <dsp:cNvSpPr/>
      </dsp:nvSpPr>
      <dsp:spPr>
        <a:xfrm>
          <a:off x="3300854" y="422626"/>
          <a:ext cx="3736910" cy="3736910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kern="1200" dirty="0" smtClean="0"/>
            <a:t>organizační struktura</a:t>
          </a:r>
          <a:endParaRPr lang="cs-CZ" sz="2700" kern="1200" dirty="0"/>
        </a:p>
      </dsp:txBody>
      <dsp:txXfrm>
        <a:off x="4190594" y="2847169"/>
        <a:ext cx="2001916" cy="978714"/>
      </dsp:txXfrm>
    </dsp:sp>
    <dsp:sp modelId="{B435E415-B24E-40E0-B6B1-D6B2C3DACD6D}">
      <dsp:nvSpPr>
        <dsp:cNvPr id="0" name=""/>
        <dsp:cNvSpPr/>
      </dsp:nvSpPr>
      <dsp:spPr>
        <a:xfrm>
          <a:off x="3223891" y="289165"/>
          <a:ext cx="3736910" cy="3736910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kern="1200" dirty="0" smtClean="0"/>
            <a:t>řízení lidských zdrojů</a:t>
          </a:r>
          <a:endParaRPr lang="cs-CZ" sz="2700" kern="1200" dirty="0"/>
        </a:p>
      </dsp:txBody>
      <dsp:txXfrm>
        <a:off x="3656750" y="1081034"/>
        <a:ext cx="1334610" cy="1112175"/>
      </dsp:txXfrm>
    </dsp:sp>
    <dsp:sp modelId="{06468751-3BA9-4343-A2B4-2A6D21B2774C}">
      <dsp:nvSpPr>
        <dsp:cNvPr id="0" name=""/>
        <dsp:cNvSpPr/>
      </dsp:nvSpPr>
      <dsp:spPr>
        <a:xfrm>
          <a:off x="3146792" y="57833"/>
          <a:ext cx="4199575" cy="4199575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CF073D-FE18-43E1-907D-86D20DC4DDB0}">
      <dsp:nvSpPr>
        <dsp:cNvPr id="0" name=""/>
        <dsp:cNvSpPr/>
      </dsp:nvSpPr>
      <dsp:spPr>
        <a:xfrm>
          <a:off x="3069521" y="191057"/>
          <a:ext cx="4199575" cy="4199575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2230AD-FD75-4A0E-80A6-DB530E55C2FF}">
      <dsp:nvSpPr>
        <dsp:cNvPr id="0" name=""/>
        <dsp:cNvSpPr/>
      </dsp:nvSpPr>
      <dsp:spPr>
        <a:xfrm>
          <a:off x="2992250" y="57833"/>
          <a:ext cx="4199575" cy="4199575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9992C4-BBCD-4222-97C9-AB992B58B30B}">
      <dsp:nvSpPr>
        <dsp:cNvPr id="0" name=""/>
        <dsp:cNvSpPr/>
      </dsp:nvSpPr>
      <dsp:spPr>
        <a:xfrm>
          <a:off x="4113" y="0"/>
          <a:ext cx="1229414" cy="720000"/>
        </a:xfrm>
        <a:prstGeom prst="roundRect">
          <a:avLst>
            <a:gd name="adj" fmla="val 10000"/>
          </a:avLst>
        </a:prstGeom>
        <a:solidFill>
          <a:schemeClr val="accent3"/>
        </a:solidFill>
        <a:ln w="15875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strategická analýza</a:t>
          </a:r>
          <a:endParaRPr lang="cs-CZ" sz="1400" kern="1200" dirty="0"/>
        </a:p>
      </dsp:txBody>
      <dsp:txXfrm>
        <a:off x="25201" y="21088"/>
        <a:ext cx="1187238" cy="677824"/>
      </dsp:txXfrm>
    </dsp:sp>
    <dsp:sp modelId="{4CC06818-1BF5-4866-A2E7-87C01EBE8823}">
      <dsp:nvSpPr>
        <dsp:cNvPr id="0" name=""/>
        <dsp:cNvSpPr/>
      </dsp:nvSpPr>
      <dsp:spPr>
        <a:xfrm>
          <a:off x="1356468" y="207552"/>
          <a:ext cx="260635" cy="3048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400" kern="1200"/>
        </a:p>
      </dsp:txBody>
      <dsp:txXfrm>
        <a:off x="1356468" y="268531"/>
        <a:ext cx="182445" cy="182936"/>
      </dsp:txXfrm>
    </dsp:sp>
    <dsp:sp modelId="{82A3BB3E-2451-47C1-978E-55084A9F6EC6}">
      <dsp:nvSpPr>
        <dsp:cNvPr id="0" name=""/>
        <dsp:cNvSpPr/>
      </dsp:nvSpPr>
      <dsp:spPr>
        <a:xfrm>
          <a:off x="1725292" y="0"/>
          <a:ext cx="1229414" cy="720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tvorba strategie</a:t>
          </a:r>
          <a:endParaRPr lang="cs-CZ" sz="1400" kern="1200" dirty="0"/>
        </a:p>
      </dsp:txBody>
      <dsp:txXfrm>
        <a:off x="1746380" y="21088"/>
        <a:ext cx="1187238" cy="677824"/>
      </dsp:txXfrm>
    </dsp:sp>
    <dsp:sp modelId="{567599CA-BE14-433C-95D8-7933A179BB51}">
      <dsp:nvSpPr>
        <dsp:cNvPr id="0" name=""/>
        <dsp:cNvSpPr/>
      </dsp:nvSpPr>
      <dsp:spPr>
        <a:xfrm>
          <a:off x="3077648" y="207552"/>
          <a:ext cx="260635" cy="3048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400" kern="1200"/>
        </a:p>
      </dsp:txBody>
      <dsp:txXfrm>
        <a:off x="3077648" y="268531"/>
        <a:ext cx="182445" cy="182936"/>
      </dsp:txXfrm>
    </dsp:sp>
    <dsp:sp modelId="{6A3F14E6-0FB9-42B2-AC54-9AE371AEC014}">
      <dsp:nvSpPr>
        <dsp:cNvPr id="0" name=""/>
        <dsp:cNvSpPr/>
      </dsp:nvSpPr>
      <dsp:spPr>
        <a:xfrm>
          <a:off x="3446472" y="0"/>
          <a:ext cx="1229414" cy="720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implementace</a:t>
          </a:r>
          <a:endParaRPr lang="cs-CZ" sz="1400" kern="1200" dirty="0"/>
        </a:p>
      </dsp:txBody>
      <dsp:txXfrm>
        <a:off x="3467560" y="21088"/>
        <a:ext cx="1187238" cy="6778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0F756C-0CC4-497C-AD3B-13A1B5653232}">
      <dsp:nvSpPr>
        <dsp:cNvPr id="0" name=""/>
        <dsp:cNvSpPr/>
      </dsp:nvSpPr>
      <dsp:spPr>
        <a:xfrm>
          <a:off x="4819" y="1700616"/>
          <a:ext cx="1942951" cy="9714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prostředí managementu</a:t>
          </a:r>
          <a:endParaRPr lang="cs-CZ" sz="2400" kern="1200" dirty="0"/>
        </a:p>
      </dsp:txBody>
      <dsp:txXfrm>
        <a:off x="33273" y="1729070"/>
        <a:ext cx="1886043" cy="914567"/>
      </dsp:txXfrm>
    </dsp:sp>
    <dsp:sp modelId="{968CD76F-5166-4801-905F-3F5DDB93808E}">
      <dsp:nvSpPr>
        <dsp:cNvPr id="0" name=""/>
        <dsp:cNvSpPr/>
      </dsp:nvSpPr>
      <dsp:spPr>
        <a:xfrm rot="19457599">
          <a:off x="1857810" y="1887059"/>
          <a:ext cx="957100" cy="39990"/>
        </a:xfrm>
        <a:custGeom>
          <a:avLst/>
          <a:gdLst/>
          <a:ahLst/>
          <a:cxnLst/>
          <a:rect l="0" t="0" r="0" b="0"/>
          <a:pathLst>
            <a:path>
              <a:moveTo>
                <a:pt x="0" y="19995"/>
              </a:moveTo>
              <a:lnTo>
                <a:pt x="957100" y="19995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2312433" y="1883127"/>
        <a:ext cx="47855" cy="47855"/>
      </dsp:txXfrm>
    </dsp:sp>
    <dsp:sp modelId="{CB6E4D3C-E12B-49A7-ABD0-8295D9D015FD}">
      <dsp:nvSpPr>
        <dsp:cNvPr id="0" name=""/>
        <dsp:cNvSpPr/>
      </dsp:nvSpPr>
      <dsp:spPr>
        <a:xfrm>
          <a:off x="2724950" y="1142017"/>
          <a:ext cx="1942951" cy="97147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vnitřní prostředí</a:t>
          </a:r>
          <a:endParaRPr lang="cs-CZ" sz="2400" kern="1200" dirty="0"/>
        </a:p>
      </dsp:txBody>
      <dsp:txXfrm>
        <a:off x="2753404" y="1170471"/>
        <a:ext cx="1886043" cy="914567"/>
      </dsp:txXfrm>
    </dsp:sp>
    <dsp:sp modelId="{A434AFAB-4F80-4EA0-87A8-9F6AB5FF3D80}">
      <dsp:nvSpPr>
        <dsp:cNvPr id="0" name=""/>
        <dsp:cNvSpPr/>
      </dsp:nvSpPr>
      <dsp:spPr>
        <a:xfrm rot="2142401">
          <a:off x="1857810" y="2445658"/>
          <a:ext cx="957100" cy="39990"/>
        </a:xfrm>
        <a:custGeom>
          <a:avLst/>
          <a:gdLst/>
          <a:ahLst/>
          <a:cxnLst/>
          <a:rect l="0" t="0" r="0" b="0"/>
          <a:pathLst>
            <a:path>
              <a:moveTo>
                <a:pt x="0" y="19995"/>
              </a:moveTo>
              <a:lnTo>
                <a:pt x="957100" y="19995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2312433" y="2441725"/>
        <a:ext cx="47855" cy="47855"/>
      </dsp:txXfrm>
    </dsp:sp>
    <dsp:sp modelId="{EF68263C-71F3-4EA4-9EDC-38D9D174328C}">
      <dsp:nvSpPr>
        <dsp:cNvPr id="0" name=""/>
        <dsp:cNvSpPr/>
      </dsp:nvSpPr>
      <dsp:spPr>
        <a:xfrm>
          <a:off x="2724950" y="2259214"/>
          <a:ext cx="1942951" cy="97147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vnější prostředí</a:t>
          </a:r>
          <a:endParaRPr lang="cs-CZ" sz="2400" kern="1200" dirty="0"/>
        </a:p>
      </dsp:txBody>
      <dsp:txXfrm>
        <a:off x="2753404" y="2287668"/>
        <a:ext cx="1886043" cy="914567"/>
      </dsp:txXfrm>
    </dsp:sp>
    <dsp:sp modelId="{AF0749A0-C058-4F9E-A01E-CF555C2D5309}">
      <dsp:nvSpPr>
        <dsp:cNvPr id="0" name=""/>
        <dsp:cNvSpPr/>
      </dsp:nvSpPr>
      <dsp:spPr>
        <a:xfrm rot="18435147">
          <a:off x="4414542" y="2213980"/>
          <a:ext cx="1283899" cy="39990"/>
        </a:xfrm>
        <a:custGeom>
          <a:avLst/>
          <a:gdLst/>
          <a:ahLst/>
          <a:cxnLst/>
          <a:rect l="0" t="0" r="0" b="0"/>
          <a:pathLst>
            <a:path>
              <a:moveTo>
                <a:pt x="0" y="19995"/>
              </a:moveTo>
              <a:lnTo>
                <a:pt x="1283899" y="19995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5024395" y="2201878"/>
        <a:ext cx="64194" cy="64194"/>
      </dsp:txXfrm>
    </dsp:sp>
    <dsp:sp modelId="{F74DDF93-D8F1-4ABE-A331-A1D01DD92CA8}">
      <dsp:nvSpPr>
        <dsp:cNvPr id="0" name=""/>
        <dsp:cNvSpPr/>
      </dsp:nvSpPr>
      <dsp:spPr>
        <a:xfrm>
          <a:off x="5445082" y="1237261"/>
          <a:ext cx="1942951" cy="97147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makroprostředí (obecné)</a:t>
          </a:r>
          <a:endParaRPr lang="cs-CZ" sz="2400" kern="1200" dirty="0"/>
        </a:p>
      </dsp:txBody>
      <dsp:txXfrm>
        <a:off x="5473536" y="1265715"/>
        <a:ext cx="1886043" cy="914567"/>
      </dsp:txXfrm>
    </dsp:sp>
    <dsp:sp modelId="{0ECF97C8-1957-48F2-BD8F-7C676128C84E}">
      <dsp:nvSpPr>
        <dsp:cNvPr id="0" name=""/>
        <dsp:cNvSpPr/>
      </dsp:nvSpPr>
      <dsp:spPr>
        <a:xfrm rot="19195566">
          <a:off x="7268805" y="1376082"/>
          <a:ext cx="1015637" cy="39990"/>
        </a:xfrm>
        <a:custGeom>
          <a:avLst/>
          <a:gdLst/>
          <a:ahLst/>
          <a:cxnLst/>
          <a:rect l="0" t="0" r="0" b="0"/>
          <a:pathLst>
            <a:path>
              <a:moveTo>
                <a:pt x="0" y="19995"/>
              </a:moveTo>
              <a:lnTo>
                <a:pt x="1015637" y="19995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7751233" y="1370687"/>
        <a:ext cx="50781" cy="50781"/>
      </dsp:txXfrm>
    </dsp:sp>
    <dsp:sp modelId="{3FD2B0CA-4800-42EE-A2B2-DFBB605C6C39}">
      <dsp:nvSpPr>
        <dsp:cNvPr id="0" name=""/>
        <dsp:cNvSpPr/>
      </dsp:nvSpPr>
      <dsp:spPr>
        <a:xfrm>
          <a:off x="8165214" y="583419"/>
          <a:ext cx="1942951" cy="97147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mezinárodní</a:t>
          </a:r>
          <a:endParaRPr lang="cs-CZ" sz="2400" kern="1200" dirty="0"/>
        </a:p>
      </dsp:txBody>
      <dsp:txXfrm>
        <a:off x="8193668" y="611873"/>
        <a:ext cx="1886043" cy="914567"/>
      </dsp:txXfrm>
    </dsp:sp>
    <dsp:sp modelId="{BCB0545D-E2C6-40A6-BFB8-D255ED3A1553}">
      <dsp:nvSpPr>
        <dsp:cNvPr id="0" name=""/>
        <dsp:cNvSpPr/>
      </dsp:nvSpPr>
      <dsp:spPr>
        <a:xfrm rot="1848204">
          <a:off x="7324212" y="1934681"/>
          <a:ext cx="904824" cy="39990"/>
        </a:xfrm>
        <a:custGeom>
          <a:avLst/>
          <a:gdLst/>
          <a:ahLst/>
          <a:cxnLst/>
          <a:rect l="0" t="0" r="0" b="0"/>
          <a:pathLst>
            <a:path>
              <a:moveTo>
                <a:pt x="0" y="19995"/>
              </a:moveTo>
              <a:lnTo>
                <a:pt x="904824" y="19995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7754003" y="1932055"/>
        <a:ext cx="45241" cy="45241"/>
      </dsp:txXfrm>
    </dsp:sp>
    <dsp:sp modelId="{D26FF088-E210-4261-881A-012368516D24}">
      <dsp:nvSpPr>
        <dsp:cNvPr id="0" name=""/>
        <dsp:cNvSpPr/>
      </dsp:nvSpPr>
      <dsp:spPr>
        <a:xfrm>
          <a:off x="8165214" y="1700616"/>
          <a:ext cx="1942951" cy="97147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národní</a:t>
          </a:r>
          <a:endParaRPr lang="cs-CZ" sz="2400" kern="1200" dirty="0"/>
        </a:p>
      </dsp:txBody>
      <dsp:txXfrm>
        <a:off x="8193668" y="1729070"/>
        <a:ext cx="1886043" cy="914567"/>
      </dsp:txXfrm>
    </dsp:sp>
    <dsp:sp modelId="{9AEC90C0-023C-4BCB-B439-A7420770B41B}">
      <dsp:nvSpPr>
        <dsp:cNvPr id="0" name=""/>
        <dsp:cNvSpPr/>
      </dsp:nvSpPr>
      <dsp:spPr>
        <a:xfrm rot="3828959">
          <a:off x="6895977" y="2493279"/>
          <a:ext cx="1761293" cy="39990"/>
        </a:xfrm>
        <a:custGeom>
          <a:avLst/>
          <a:gdLst/>
          <a:ahLst/>
          <a:cxnLst/>
          <a:rect l="0" t="0" r="0" b="0"/>
          <a:pathLst>
            <a:path>
              <a:moveTo>
                <a:pt x="0" y="19995"/>
              </a:moveTo>
              <a:lnTo>
                <a:pt x="1761293" y="19995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700" kern="1200"/>
        </a:p>
      </dsp:txBody>
      <dsp:txXfrm>
        <a:off x="7732591" y="2469242"/>
        <a:ext cx="88064" cy="88064"/>
      </dsp:txXfrm>
    </dsp:sp>
    <dsp:sp modelId="{1F8022F3-543C-45CE-995C-6465C5DE78AE}">
      <dsp:nvSpPr>
        <dsp:cNvPr id="0" name=""/>
        <dsp:cNvSpPr/>
      </dsp:nvSpPr>
      <dsp:spPr>
        <a:xfrm>
          <a:off x="8165214" y="2817813"/>
          <a:ext cx="1942951" cy="97147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regionální</a:t>
          </a:r>
          <a:endParaRPr lang="cs-CZ" sz="2400" kern="1200" dirty="0"/>
        </a:p>
      </dsp:txBody>
      <dsp:txXfrm>
        <a:off x="8193668" y="2846267"/>
        <a:ext cx="1886043" cy="914567"/>
      </dsp:txXfrm>
    </dsp:sp>
    <dsp:sp modelId="{E075B4B7-AE71-4E6F-8541-86F672AD00A7}">
      <dsp:nvSpPr>
        <dsp:cNvPr id="0" name=""/>
        <dsp:cNvSpPr/>
      </dsp:nvSpPr>
      <dsp:spPr>
        <a:xfrm rot="2142401">
          <a:off x="4577942" y="3004256"/>
          <a:ext cx="957100" cy="39990"/>
        </a:xfrm>
        <a:custGeom>
          <a:avLst/>
          <a:gdLst/>
          <a:ahLst/>
          <a:cxnLst/>
          <a:rect l="0" t="0" r="0" b="0"/>
          <a:pathLst>
            <a:path>
              <a:moveTo>
                <a:pt x="0" y="19995"/>
              </a:moveTo>
              <a:lnTo>
                <a:pt x="957100" y="19995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5032564" y="3000324"/>
        <a:ext cx="47855" cy="47855"/>
      </dsp:txXfrm>
    </dsp:sp>
    <dsp:sp modelId="{927EF26D-AEBF-4E32-B0A4-229ACE9A1AD4}">
      <dsp:nvSpPr>
        <dsp:cNvPr id="0" name=""/>
        <dsp:cNvSpPr/>
      </dsp:nvSpPr>
      <dsp:spPr>
        <a:xfrm>
          <a:off x="5445082" y="2817813"/>
          <a:ext cx="1942951" cy="97147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mikroprostředí (odborné)</a:t>
          </a:r>
          <a:endParaRPr lang="cs-CZ" sz="2400" kern="1200" dirty="0"/>
        </a:p>
      </dsp:txBody>
      <dsp:txXfrm>
        <a:off x="5473536" y="2846267"/>
        <a:ext cx="1886043" cy="9145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9992C4-BBCD-4222-97C9-AB992B58B30B}">
      <dsp:nvSpPr>
        <dsp:cNvPr id="0" name=""/>
        <dsp:cNvSpPr/>
      </dsp:nvSpPr>
      <dsp:spPr>
        <a:xfrm>
          <a:off x="4452" y="177134"/>
          <a:ext cx="1330679" cy="798407"/>
        </a:xfrm>
        <a:prstGeom prst="roundRect">
          <a:avLst>
            <a:gd name="adj" fmla="val 10000"/>
          </a:avLst>
        </a:prstGeom>
        <a:solidFill>
          <a:schemeClr val="accent3"/>
        </a:solidFill>
        <a:ln w="15875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strategická analýza</a:t>
          </a:r>
          <a:endParaRPr lang="cs-CZ" sz="1400" kern="1200" dirty="0"/>
        </a:p>
      </dsp:txBody>
      <dsp:txXfrm>
        <a:off x="27837" y="200519"/>
        <a:ext cx="1283909" cy="751637"/>
      </dsp:txXfrm>
    </dsp:sp>
    <dsp:sp modelId="{4CC06818-1BF5-4866-A2E7-87C01EBE8823}">
      <dsp:nvSpPr>
        <dsp:cNvPr id="0" name=""/>
        <dsp:cNvSpPr/>
      </dsp:nvSpPr>
      <dsp:spPr>
        <a:xfrm>
          <a:off x="1468199" y="411333"/>
          <a:ext cx="282103" cy="3300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500" kern="1200"/>
        </a:p>
      </dsp:txBody>
      <dsp:txXfrm>
        <a:off x="1468199" y="477335"/>
        <a:ext cx="197472" cy="198004"/>
      </dsp:txXfrm>
    </dsp:sp>
    <dsp:sp modelId="{82A3BB3E-2451-47C1-978E-55084A9F6EC6}">
      <dsp:nvSpPr>
        <dsp:cNvPr id="0" name=""/>
        <dsp:cNvSpPr/>
      </dsp:nvSpPr>
      <dsp:spPr>
        <a:xfrm>
          <a:off x="1867402" y="177134"/>
          <a:ext cx="1330679" cy="7984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tvorba strategie</a:t>
          </a:r>
          <a:endParaRPr lang="cs-CZ" sz="1400" kern="1200" dirty="0"/>
        </a:p>
      </dsp:txBody>
      <dsp:txXfrm>
        <a:off x="1890787" y="200519"/>
        <a:ext cx="1283909" cy="751637"/>
      </dsp:txXfrm>
    </dsp:sp>
    <dsp:sp modelId="{567599CA-BE14-433C-95D8-7933A179BB51}">
      <dsp:nvSpPr>
        <dsp:cNvPr id="0" name=""/>
        <dsp:cNvSpPr/>
      </dsp:nvSpPr>
      <dsp:spPr>
        <a:xfrm>
          <a:off x="3331149" y="411333"/>
          <a:ext cx="282103" cy="3300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500" kern="1200"/>
        </a:p>
      </dsp:txBody>
      <dsp:txXfrm>
        <a:off x="3331149" y="477335"/>
        <a:ext cx="197472" cy="198004"/>
      </dsp:txXfrm>
    </dsp:sp>
    <dsp:sp modelId="{6A3F14E6-0FB9-42B2-AC54-9AE371AEC014}">
      <dsp:nvSpPr>
        <dsp:cNvPr id="0" name=""/>
        <dsp:cNvSpPr/>
      </dsp:nvSpPr>
      <dsp:spPr>
        <a:xfrm>
          <a:off x="3730353" y="177134"/>
          <a:ext cx="1330679" cy="7984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implementace</a:t>
          </a:r>
          <a:endParaRPr lang="cs-CZ" sz="1400" kern="1200" dirty="0"/>
        </a:p>
      </dsp:txBody>
      <dsp:txXfrm>
        <a:off x="3753738" y="200519"/>
        <a:ext cx="1283909" cy="7516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9992C4-BBCD-4222-97C9-AB992B58B30B}">
      <dsp:nvSpPr>
        <dsp:cNvPr id="0" name=""/>
        <dsp:cNvSpPr/>
      </dsp:nvSpPr>
      <dsp:spPr>
        <a:xfrm>
          <a:off x="4113" y="0"/>
          <a:ext cx="1229414" cy="720000"/>
        </a:xfrm>
        <a:prstGeom prst="roundRect">
          <a:avLst>
            <a:gd name="adj" fmla="val 10000"/>
          </a:avLst>
        </a:prstGeom>
        <a:solidFill>
          <a:schemeClr val="accent3"/>
        </a:solidFill>
        <a:ln w="15875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strategická analýza</a:t>
          </a:r>
          <a:endParaRPr lang="cs-CZ" sz="1400" kern="1200" dirty="0"/>
        </a:p>
      </dsp:txBody>
      <dsp:txXfrm>
        <a:off x="25201" y="21088"/>
        <a:ext cx="1187238" cy="677824"/>
      </dsp:txXfrm>
    </dsp:sp>
    <dsp:sp modelId="{4CC06818-1BF5-4866-A2E7-87C01EBE8823}">
      <dsp:nvSpPr>
        <dsp:cNvPr id="0" name=""/>
        <dsp:cNvSpPr/>
      </dsp:nvSpPr>
      <dsp:spPr>
        <a:xfrm>
          <a:off x="1356468" y="207552"/>
          <a:ext cx="260635" cy="3048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400" kern="1200"/>
        </a:p>
      </dsp:txBody>
      <dsp:txXfrm>
        <a:off x="1356468" y="268531"/>
        <a:ext cx="182445" cy="182936"/>
      </dsp:txXfrm>
    </dsp:sp>
    <dsp:sp modelId="{82A3BB3E-2451-47C1-978E-55084A9F6EC6}">
      <dsp:nvSpPr>
        <dsp:cNvPr id="0" name=""/>
        <dsp:cNvSpPr/>
      </dsp:nvSpPr>
      <dsp:spPr>
        <a:xfrm>
          <a:off x="1725292" y="0"/>
          <a:ext cx="1229414" cy="720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tvorba strategie</a:t>
          </a:r>
          <a:endParaRPr lang="cs-CZ" sz="1400" kern="1200" dirty="0"/>
        </a:p>
      </dsp:txBody>
      <dsp:txXfrm>
        <a:off x="1746380" y="21088"/>
        <a:ext cx="1187238" cy="677824"/>
      </dsp:txXfrm>
    </dsp:sp>
    <dsp:sp modelId="{567599CA-BE14-433C-95D8-7933A179BB51}">
      <dsp:nvSpPr>
        <dsp:cNvPr id="0" name=""/>
        <dsp:cNvSpPr/>
      </dsp:nvSpPr>
      <dsp:spPr>
        <a:xfrm>
          <a:off x="3077648" y="207552"/>
          <a:ext cx="260635" cy="3048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400" kern="1200"/>
        </a:p>
      </dsp:txBody>
      <dsp:txXfrm>
        <a:off x="3077648" y="268531"/>
        <a:ext cx="182445" cy="182936"/>
      </dsp:txXfrm>
    </dsp:sp>
    <dsp:sp modelId="{6A3F14E6-0FB9-42B2-AC54-9AE371AEC014}">
      <dsp:nvSpPr>
        <dsp:cNvPr id="0" name=""/>
        <dsp:cNvSpPr/>
      </dsp:nvSpPr>
      <dsp:spPr>
        <a:xfrm>
          <a:off x="3446472" y="0"/>
          <a:ext cx="1229414" cy="720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implementace</a:t>
          </a:r>
          <a:endParaRPr lang="cs-CZ" sz="1400" kern="1200" dirty="0"/>
        </a:p>
      </dsp:txBody>
      <dsp:txXfrm>
        <a:off x="3467560" y="21088"/>
        <a:ext cx="1187238" cy="67782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9992C4-BBCD-4222-97C9-AB992B58B30B}">
      <dsp:nvSpPr>
        <dsp:cNvPr id="0" name=""/>
        <dsp:cNvSpPr/>
      </dsp:nvSpPr>
      <dsp:spPr>
        <a:xfrm>
          <a:off x="4452" y="177134"/>
          <a:ext cx="1330679" cy="798407"/>
        </a:xfrm>
        <a:prstGeom prst="roundRect">
          <a:avLst>
            <a:gd name="adj" fmla="val 10000"/>
          </a:avLst>
        </a:prstGeom>
        <a:solidFill>
          <a:schemeClr val="accent1"/>
        </a:solidFill>
        <a:ln w="15875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strategická analýza</a:t>
          </a:r>
          <a:endParaRPr lang="cs-CZ" sz="1400" kern="1200" dirty="0"/>
        </a:p>
      </dsp:txBody>
      <dsp:txXfrm>
        <a:off x="27837" y="200519"/>
        <a:ext cx="1283909" cy="751637"/>
      </dsp:txXfrm>
    </dsp:sp>
    <dsp:sp modelId="{4CC06818-1BF5-4866-A2E7-87C01EBE8823}">
      <dsp:nvSpPr>
        <dsp:cNvPr id="0" name=""/>
        <dsp:cNvSpPr/>
      </dsp:nvSpPr>
      <dsp:spPr>
        <a:xfrm>
          <a:off x="1468199" y="411333"/>
          <a:ext cx="282103" cy="3300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500" kern="1200"/>
        </a:p>
      </dsp:txBody>
      <dsp:txXfrm>
        <a:off x="1468199" y="477335"/>
        <a:ext cx="197472" cy="198004"/>
      </dsp:txXfrm>
    </dsp:sp>
    <dsp:sp modelId="{82A3BB3E-2451-47C1-978E-55084A9F6EC6}">
      <dsp:nvSpPr>
        <dsp:cNvPr id="0" name=""/>
        <dsp:cNvSpPr/>
      </dsp:nvSpPr>
      <dsp:spPr>
        <a:xfrm>
          <a:off x="1867402" y="177134"/>
          <a:ext cx="1330679" cy="798407"/>
        </a:xfrm>
        <a:prstGeom prst="roundRect">
          <a:avLst>
            <a:gd name="adj" fmla="val 10000"/>
          </a:avLst>
        </a:prstGeom>
        <a:solidFill>
          <a:schemeClr val="accent5"/>
        </a:solidFill>
        <a:ln w="15875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tvorba strategie</a:t>
          </a:r>
          <a:endParaRPr lang="cs-CZ" sz="1400" kern="1200" dirty="0"/>
        </a:p>
      </dsp:txBody>
      <dsp:txXfrm>
        <a:off x="1890787" y="200519"/>
        <a:ext cx="1283909" cy="751637"/>
      </dsp:txXfrm>
    </dsp:sp>
    <dsp:sp modelId="{567599CA-BE14-433C-95D8-7933A179BB51}">
      <dsp:nvSpPr>
        <dsp:cNvPr id="0" name=""/>
        <dsp:cNvSpPr/>
      </dsp:nvSpPr>
      <dsp:spPr>
        <a:xfrm>
          <a:off x="3331149" y="411333"/>
          <a:ext cx="282103" cy="3300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500" kern="1200"/>
        </a:p>
      </dsp:txBody>
      <dsp:txXfrm>
        <a:off x="3331149" y="477335"/>
        <a:ext cx="197472" cy="198004"/>
      </dsp:txXfrm>
    </dsp:sp>
    <dsp:sp modelId="{6A3F14E6-0FB9-42B2-AC54-9AE371AEC014}">
      <dsp:nvSpPr>
        <dsp:cNvPr id="0" name=""/>
        <dsp:cNvSpPr/>
      </dsp:nvSpPr>
      <dsp:spPr>
        <a:xfrm>
          <a:off x="3730353" y="177134"/>
          <a:ext cx="1330679" cy="7984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implementace</a:t>
          </a:r>
          <a:endParaRPr lang="cs-CZ" sz="1400" kern="1200" dirty="0"/>
        </a:p>
      </dsp:txBody>
      <dsp:txXfrm>
        <a:off x="3753738" y="200519"/>
        <a:ext cx="1283909" cy="75163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9992C4-BBCD-4222-97C9-AB992B58B30B}">
      <dsp:nvSpPr>
        <dsp:cNvPr id="0" name=""/>
        <dsp:cNvSpPr/>
      </dsp:nvSpPr>
      <dsp:spPr>
        <a:xfrm>
          <a:off x="4452" y="177134"/>
          <a:ext cx="1330679" cy="798407"/>
        </a:xfrm>
        <a:prstGeom prst="roundRect">
          <a:avLst>
            <a:gd name="adj" fmla="val 10000"/>
          </a:avLst>
        </a:prstGeom>
        <a:solidFill>
          <a:schemeClr val="accent1"/>
        </a:solidFill>
        <a:ln w="15875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strategická analýza</a:t>
          </a:r>
          <a:endParaRPr lang="cs-CZ" sz="1400" kern="1200" dirty="0"/>
        </a:p>
      </dsp:txBody>
      <dsp:txXfrm>
        <a:off x="27837" y="200519"/>
        <a:ext cx="1283909" cy="751637"/>
      </dsp:txXfrm>
    </dsp:sp>
    <dsp:sp modelId="{4CC06818-1BF5-4866-A2E7-87C01EBE8823}">
      <dsp:nvSpPr>
        <dsp:cNvPr id="0" name=""/>
        <dsp:cNvSpPr/>
      </dsp:nvSpPr>
      <dsp:spPr>
        <a:xfrm>
          <a:off x="1468199" y="411333"/>
          <a:ext cx="282103" cy="3300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500" kern="1200"/>
        </a:p>
      </dsp:txBody>
      <dsp:txXfrm>
        <a:off x="1468199" y="477335"/>
        <a:ext cx="197472" cy="198004"/>
      </dsp:txXfrm>
    </dsp:sp>
    <dsp:sp modelId="{82A3BB3E-2451-47C1-978E-55084A9F6EC6}">
      <dsp:nvSpPr>
        <dsp:cNvPr id="0" name=""/>
        <dsp:cNvSpPr/>
      </dsp:nvSpPr>
      <dsp:spPr>
        <a:xfrm>
          <a:off x="1867402" y="177134"/>
          <a:ext cx="1330679" cy="798407"/>
        </a:xfrm>
        <a:prstGeom prst="roundRect">
          <a:avLst>
            <a:gd name="adj" fmla="val 10000"/>
          </a:avLst>
        </a:prstGeom>
        <a:solidFill>
          <a:schemeClr val="accent5"/>
        </a:solidFill>
        <a:ln w="15875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tvorba strategie</a:t>
          </a:r>
          <a:endParaRPr lang="cs-CZ" sz="1400" kern="1200" dirty="0"/>
        </a:p>
      </dsp:txBody>
      <dsp:txXfrm>
        <a:off x="1890787" y="200519"/>
        <a:ext cx="1283909" cy="751637"/>
      </dsp:txXfrm>
    </dsp:sp>
    <dsp:sp modelId="{567599CA-BE14-433C-95D8-7933A179BB51}">
      <dsp:nvSpPr>
        <dsp:cNvPr id="0" name=""/>
        <dsp:cNvSpPr/>
      </dsp:nvSpPr>
      <dsp:spPr>
        <a:xfrm>
          <a:off x="3331149" y="411333"/>
          <a:ext cx="282103" cy="3300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500" kern="1200"/>
        </a:p>
      </dsp:txBody>
      <dsp:txXfrm>
        <a:off x="3331149" y="477335"/>
        <a:ext cx="197472" cy="198004"/>
      </dsp:txXfrm>
    </dsp:sp>
    <dsp:sp modelId="{6A3F14E6-0FB9-42B2-AC54-9AE371AEC014}">
      <dsp:nvSpPr>
        <dsp:cNvPr id="0" name=""/>
        <dsp:cNvSpPr/>
      </dsp:nvSpPr>
      <dsp:spPr>
        <a:xfrm>
          <a:off x="3730353" y="177134"/>
          <a:ext cx="1330679" cy="7984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implementace</a:t>
          </a:r>
          <a:endParaRPr lang="cs-CZ" sz="1400" kern="1200" dirty="0"/>
        </a:p>
      </dsp:txBody>
      <dsp:txXfrm>
        <a:off x="3753738" y="200519"/>
        <a:ext cx="1283909" cy="75163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19507-7591-48E8-9162-6267767FA5F0}">
      <dsp:nvSpPr>
        <dsp:cNvPr id="0" name=""/>
        <dsp:cNvSpPr/>
      </dsp:nvSpPr>
      <dsp:spPr>
        <a:xfrm>
          <a:off x="7143" y="1001183"/>
          <a:ext cx="2135187" cy="12811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/>
            <a:t>identifikace</a:t>
          </a:r>
          <a:r>
            <a:rPr lang="cs-CZ" sz="1800" kern="1200" dirty="0" smtClean="0"/>
            <a:t> (modifikace, potvrzení) vize a poslání</a:t>
          </a:r>
          <a:endParaRPr lang="cs-CZ" sz="1800" kern="1200" dirty="0"/>
        </a:p>
      </dsp:txBody>
      <dsp:txXfrm>
        <a:off x="44665" y="1038705"/>
        <a:ext cx="2060143" cy="1206068"/>
      </dsp:txXfrm>
    </dsp:sp>
    <dsp:sp modelId="{B630B74F-24A1-4BB4-A391-F2FECE0716BB}">
      <dsp:nvSpPr>
        <dsp:cNvPr id="0" name=""/>
        <dsp:cNvSpPr/>
      </dsp:nvSpPr>
      <dsp:spPr>
        <a:xfrm>
          <a:off x="2330227" y="1376976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400" kern="1200"/>
        </a:p>
      </dsp:txBody>
      <dsp:txXfrm>
        <a:off x="2330227" y="1482881"/>
        <a:ext cx="316861" cy="317716"/>
      </dsp:txXfrm>
    </dsp:sp>
    <dsp:sp modelId="{E964F3F0-7560-4AB1-8052-046CD3B66282}">
      <dsp:nvSpPr>
        <dsp:cNvPr id="0" name=""/>
        <dsp:cNvSpPr/>
      </dsp:nvSpPr>
      <dsp:spPr>
        <a:xfrm>
          <a:off x="2996406" y="1001183"/>
          <a:ext cx="2135187" cy="1281112"/>
        </a:xfrm>
        <a:prstGeom prst="roundRect">
          <a:avLst>
            <a:gd name="adj" fmla="val 10000"/>
          </a:avLst>
        </a:prstGeom>
        <a:solidFill>
          <a:schemeClr val="accent3">
            <a:hueOff val="1476047"/>
            <a:satOff val="-11513"/>
            <a:lumOff val="-29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/>
            <a:t>definice </a:t>
          </a:r>
          <a:r>
            <a:rPr lang="cs-CZ" sz="1800" kern="1200" dirty="0" smtClean="0"/>
            <a:t>strategických oblastí (SBU) a jejich strategií</a:t>
          </a:r>
          <a:endParaRPr lang="cs-CZ" sz="1800" kern="1200" dirty="0"/>
        </a:p>
      </dsp:txBody>
      <dsp:txXfrm>
        <a:off x="3033928" y="1038705"/>
        <a:ext cx="2060143" cy="1206068"/>
      </dsp:txXfrm>
    </dsp:sp>
    <dsp:sp modelId="{7320C558-AFBC-4443-AE23-883FEC8415FC}">
      <dsp:nvSpPr>
        <dsp:cNvPr id="0" name=""/>
        <dsp:cNvSpPr/>
      </dsp:nvSpPr>
      <dsp:spPr>
        <a:xfrm>
          <a:off x="5319490" y="1376976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968062"/>
            <a:satOff val="-15351"/>
            <a:lumOff val="-39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400" kern="1200"/>
        </a:p>
      </dsp:txBody>
      <dsp:txXfrm>
        <a:off x="5319490" y="1482881"/>
        <a:ext cx="316861" cy="317716"/>
      </dsp:txXfrm>
    </dsp:sp>
    <dsp:sp modelId="{284E1809-1C89-4D43-A3EF-62FACCF75385}">
      <dsp:nvSpPr>
        <dsp:cNvPr id="0" name=""/>
        <dsp:cNvSpPr/>
      </dsp:nvSpPr>
      <dsp:spPr>
        <a:xfrm>
          <a:off x="5985668" y="1001183"/>
          <a:ext cx="2135187" cy="1281112"/>
        </a:xfrm>
        <a:prstGeom prst="roundRect">
          <a:avLst>
            <a:gd name="adj" fmla="val 10000"/>
          </a:avLst>
        </a:prstGeom>
        <a:solidFill>
          <a:schemeClr val="accent3">
            <a:hueOff val="2952094"/>
            <a:satOff val="-23027"/>
            <a:lumOff val="-58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/>
            <a:t>vytyčení </a:t>
          </a:r>
          <a:r>
            <a:rPr lang="cs-CZ" sz="1800" kern="1200" dirty="0" smtClean="0"/>
            <a:t>strategických cílů vedoucích k naplnění vize a poslání</a:t>
          </a:r>
          <a:endParaRPr lang="cs-CZ" sz="1800" kern="1200" dirty="0"/>
        </a:p>
      </dsp:txBody>
      <dsp:txXfrm>
        <a:off x="6023190" y="1038705"/>
        <a:ext cx="2060143" cy="1206068"/>
      </dsp:txXfrm>
    </dsp:sp>
    <dsp:sp modelId="{887730DE-30B2-40FE-B218-DC9548383F3E}">
      <dsp:nvSpPr>
        <dsp:cNvPr id="0" name=""/>
        <dsp:cNvSpPr/>
      </dsp:nvSpPr>
      <dsp:spPr>
        <a:xfrm rot="5400000">
          <a:off x="6826932" y="2431759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3936125"/>
            <a:satOff val="-30703"/>
            <a:lumOff val="-78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400" kern="1200"/>
        </a:p>
      </dsp:txBody>
      <dsp:txXfrm rot="-5400000">
        <a:off x="6894404" y="2470192"/>
        <a:ext cx="317716" cy="316861"/>
      </dsp:txXfrm>
    </dsp:sp>
    <dsp:sp modelId="{8F074AE3-B900-4CF3-9B7B-6A33FC3579A2}">
      <dsp:nvSpPr>
        <dsp:cNvPr id="0" name=""/>
        <dsp:cNvSpPr/>
      </dsp:nvSpPr>
      <dsp:spPr>
        <a:xfrm>
          <a:off x="5985668" y="3136371"/>
          <a:ext cx="2135187" cy="1281112"/>
        </a:xfrm>
        <a:prstGeom prst="roundRect">
          <a:avLst>
            <a:gd name="adj" fmla="val 10000"/>
          </a:avLst>
        </a:prstGeom>
        <a:solidFill>
          <a:schemeClr val="accent3">
            <a:hueOff val="4428140"/>
            <a:satOff val="-34540"/>
            <a:lumOff val="-88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/>
            <a:t>určení taktik </a:t>
          </a:r>
          <a:r>
            <a:rPr lang="cs-CZ" sz="1800" kern="1200" dirty="0" smtClean="0"/>
            <a:t>(procesy, postupy, zdroje, měřítka atd.)</a:t>
          </a:r>
          <a:endParaRPr lang="cs-CZ" sz="1800" kern="1200" dirty="0"/>
        </a:p>
      </dsp:txBody>
      <dsp:txXfrm>
        <a:off x="6023190" y="3173893"/>
        <a:ext cx="2060143" cy="1206068"/>
      </dsp:txXfrm>
    </dsp:sp>
    <dsp:sp modelId="{EEC67836-B1B8-4144-8C26-A46D2F640449}">
      <dsp:nvSpPr>
        <dsp:cNvPr id="0" name=""/>
        <dsp:cNvSpPr/>
      </dsp:nvSpPr>
      <dsp:spPr>
        <a:xfrm rot="10800000">
          <a:off x="5345112" y="3512163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5904187"/>
            <a:satOff val="-46054"/>
            <a:lumOff val="-11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400" kern="1200"/>
        </a:p>
      </dsp:txBody>
      <dsp:txXfrm rot="10800000">
        <a:off x="5480910" y="3618068"/>
        <a:ext cx="316861" cy="317716"/>
      </dsp:txXfrm>
    </dsp:sp>
    <dsp:sp modelId="{0FC4B5F2-A0B3-42A3-BA09-5E2D5C903CD6}">
      <dsp:nvSpPr>
        <dsp:cNvPr id="0" name=""/>
        <dsp:cNvSpPr/>
      </dsp:nvSpPr>
      <dsp:spPr>
        <a:xfrm>
          <a:off x="2996406" y="3136370"/>
          <a:ext cx="2135187" cy="1281112"/>
        </a:xfrm>
        <a:prstGeom prst="roundRect">
          <a:avLst>
            <a:gd name="adj" fmla="val 10000"/>
          </a:avLst>
        </a:prstGeom>
        <a:solidFill>
          <a:schemeClr val="accent3">
            <a:hueOff val="5904187"/>
            <a:satOff val="-46054"/>
            <a:lumOff val="-117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/>
            <a:t>vytvoření </a:t>
          </a:r>
          <a:r>
            <a:rPr lang="cs-CZ" sz="1800" kern="1200" dirty="0" smtClean="0"/>
            <a:t>alternativních scénářů (optimistická / pesimistická) cesta</a:t>
          </a:r>
          <a:endParaRPr lang="cs-CZ" sz="1800" kern="1200" dirty="0"/>
        </a:p>
      </dsp:txBody>
      <dsp:txXfrm>
        <a:off x="3033928" y="3173892"/>
        <a:ext cx="2060143" cy="120606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9992C4-BBCD-4222-97C9-AB992B58B30B}">
      <dsp:nvSpPr>
        <dsp:cNvPr id="0" name=""/>
        <dsp:cNvSpPr/>
      </dsp:nvSpPr>
      <dsp:spPr>
        <a:xfrm>
          <a:off x="4452" y="177134"/>
          <a:ext cx="1330679" cy="798407"/>
        </a:xfrm>
        <a:prstGeom prst="roundRect">
          <a:avLst>
            <a:gd name="adj" fmla="val 10000"/>
          </a:avLst>
        </a:prstGeom>
        <a:solidFill>
          <a:schemeClr val="accent1"/>
        </a:solidFill>
        <a:ln w="15875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strategická analýza</a:t>
          </a:r>
          <a:endParaRPr lang="cs-CZ" sz="1400" kern="1200" dirty="0"/>
        </a:p>
      </dsp:txBody>
      <dsp:txXfrm>
        <a:off x="27837" y="200519"/>
        <a:ext cx="1283909" cy="751637"/>
      </dsp:txXfrm>
    </dsp:sp>
    <dsp:sp modelId="{4CC06818-1BF5-4866-A2E7-87C01EBE8823}">
      <dsp:nvSpPr>
        <dsp:cNvPr id="0" name=""/>
        <dsp:cNvSpPr/>
      </dsp:nvSpPr>
      <dsp:spPr>
        <a:xfrm>
          <a:off x="1468199" y="411333"/>
          <a:ext cx="282103" cy="3300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500" kern="1200"/>
        </a:p>
      </dsp:txBody>
      <dsp:txXfrm>
        <a:off x="1468199" y="477335"/>
        <a:ext cx="197472" cy="198004"/>
      </dsp:txXfrm>
    </dsp:sp>
    <dsp:sp modelId="{82A3BB3E-2451-47C1-978E-55084A9F6EC6}">
      <dsp:nvSpPr>
        <dsp:cNvPr id="0" name=""/>
        <dsp:cNvSpPr/>
      </dsp:nvSpPr>
      <dsp:spPr>
        <a:xfrm>
          <a:off x="1867402" y="177134"/>
          <a:ext cx="1330679" cy="798407"/>
        </a:xfrm>
        <a:prstGeom prst="roundRect">
          <a:avLst>
            <a:gd name="adj" fmla="val 10000"/>
          </a:avLst>
        </a:prstGeom>
        <a:solidFill>
          <a:schemeClr val="accent1"/>
        </a:solidFill>
        <a:ln w="15875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tvorba strategie</a:t>
          </a:r>
          <a:endParaRPr lang="cs-CZ" sz="1400" kern="1200" dirty="0"/>
        </a:p>
      </dsp:txBody>
      <dsp:txXfrm>
        <a:off x="1890787" y="200519"/>
        <a:ext cx="1283909" cy="751637"/>
      </dsp:txXfrm>
    </dsp:sp>
    <dsp:sp modelId="{567599CA-BE14-433C-95D8-7933A179BB51}">
      <dsp:nvSpPr>
        <dsp:cNvPr id="0" name=""/>
        <dsp:cNvSpPr/>
      </dsp:nvSpPr>
      <dsp:spPr>
        <a:xfrm>
          <a:off x="3331149" y="411333"/>
          <a:ext cx="282103" cy="3300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500" kern="1200"/>
        </a:p>
      </dsp:txBody>
      <dsp:txXfrm>
        <a:off x="3331149" y="477335"/>
        <a:ext cx="197472" cy="198004"/>
      </dsp:txXfrm>
    </dsp:sp>
    <dsp:sp modelId="{6A3F14E6-0FB9-42B2-AC54-9AE371AEC014}">
      <dsp:nvSpPr>
        <dsp:cNvPr id="0" name=""/>
        <dsp:cNvSpPr/>
      </dsp:nvSpPr>
      <dsp:spPr>
        <a:xfrm>
          <a:off x="3730353" y="177134"/>
          <a:ext cx="1330679" cy="798407"/>
        </a:xfrm>
        <a:prstGeom prst="roundRect">
          <a:avLst>
            <a:gd name="adj" fmla="val 10000"/>
          </a:avLst>
        </a:prstGeom>
        <a:solidFill>
          <a:schemeClr val="accent2"/>
        </a:solidFill>
        <a:ln w="15875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implementace</a:t>
          </a:r>
          <a:endParaRPr lang="cs-CZ" sz="1400" kern="1200" dirty="0"/>
        </a:p>
      </dsp:txBody>
      <dsp:txXfrm>
        <a:off x="3753738" y="200519"/>
        <a:ext cx="1283909" cy="7516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8D4CC3-9D61-46EB-B09A-6999BB63EEED}" type="datetimeFigureOut">
              <a:rPr lang="cs-CZ" smtClean="0"/>
              <a:t>11.12.2015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2B4653-F852-43AE-9BAA-B8F795C90E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6526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12/11/2015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12/11/2015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12/11/2015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12/11/2015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12/11/2015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12/11/2015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12/11/2015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12/11/2015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12/11/2015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12/11/2015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12/11/2015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12/11/2015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htm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cs-CZ" dirty="0" smtClean="0"/>
              <a:t>vize, strategie, </a:t>
            </a:r>
            <a:r>
              <a:rPr lang="cs-CZ" dirty="0" err="1" smtClean="0"/>
              <a:t>bsc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Mgr. Markéta Bočková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049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strategický plánovací model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93"/>
          <a:stretch/>
        </p:blipFill>
        <p:spPr bwMode="auto">
          <a:xfrm>
            <a:off x="3907005" y="1889719"/>
            <a:ext cx="4204354" cy="433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2443648" y="6405731"/>
            <a:ext cx="752803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i="1" dirty="0"/>
              <a:t>Firemní strategie: plánování a realizace</a:t>
            </a:r>
            <a:r>
              <a:rPr lang="cs-CZ" sz="1000" dirty="0"/>
              <a:t>. Vyd. 1. Praha: </a:t>
            </a:r>
            <a:r>
              <a:rPr lang="cs-CZ" sz="1000" dirty="0" err="1"/>
              <a:t>Computer</a:t>
            </a:r>
            <a:r>
              <a:rPr lang="cs-CZ" sz="1000" dirty="0"/>
              <a:t> </a:t>
            </a:r>
            <a:r>
              <a:rPr lang="cs-CZ" sz="1000" dirty="0" err="1"/>
              <a:t>Press</a:t>
            </a:r>
            <a:r>
              <a:rPr lang="cs-CZ" sz="1000" dirty="0"/>
              <a:t>, 2002, s. 19. Business </a:t>
            </a:r>
            <a:r>
              <a:rPr lang="cs-CZ" sz="1000" dirty="0" err="1"/>
              <a:t>books</a:t>
            </a:r>
            <a:r>
              <a:rPr lang="cs-CZ" sz="1000" dirty="0"/>
              <a:t> (</a:t>
            </a:r>
            <a:r>
              <a:rPr lang="cs-CZ" sz="1000" dirty="0" err="1"/>
              <a:t>Computer</a:t>
            </a:r>
            <a:r>
              <a:rPr lang="cs-CZ" sz="1000" dirty="0"/>
              <a:t> </a:t>
            </a:r>
            <a:r>
              <a:rPr lang="cs-CZ" sz="1000" dirty="0" err="1"/>
              <a:t>Press</a:t>
            </a:r>
            <a:r>
              <a:rPr lang="cs-CZ" sz="1000" dirty="0"/>
              <a:t>). ISBN 80-7226-657-8.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367588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93"/>
          <a:stretch/>
        </p:blipFill>
        <p:spPr bwMode="auto">
          <a:xfrm>
            <a:off x="559676" y="659078"/>
            <a:ext cx="4572001" cy="4716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Zástupný symbol pro obsah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367" y="659078"/>
            <a:ext cx="5495491" cy="4716964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6142366" y="6012175"/>
            <a:ext cx="549549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000" dirty="0"/>
              <a:t>[online]. [cit. 2014-11-05]. Dostupné z: http://www.mbpconsulting.cz/cs/knowhow/strategy/</a:t>
            </a:r>
            <a:endParaRPr lang="cs-CZ" sz="1000" dirty="0"/>
          </a:p>
        </p:txBody>
      </p:sp>
      <p:sp>
        <p:nvSpPr>
          <p:cNvPr id="7" name="Obdélník 6"/>
          <p:cNvSpPr/>
          <p:nvPr/>
        </p:nvSpPr>
        <p:spPr>
          <a:xfrm>
            <a:off x="559675" y="6012175"/>
            <a:ext cx="46665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i="1" dirty="0"/>
              <a:t>Firemní strategie: plánování a realizace</a:t>
            </a:r>
            <a:r>
              <a:rPr lang="cs-CZ" sz="1000" dirty="0"/>
              <a:t>. Vyd. 1. Praha: </a:t>
            </a:r>
            <a:r>
              <a:rPr lang="cs-CZ" sz="1000" dirty="0" err="1"/>
              <a:t>Computer</a:t>
            </a:r>
            <a:r>
              <a:rPr lang="cs-CZ" sz="1000" dirty="0"/>
              <a:t> </a:t>
            </a:r>
            <a:r>
              <a:rPr lang="cs-CZ" sz="1000" dirty="0" err="1"/>
              <a:t>Press</a:t>
            </a:r>
            <a:r>
              <a:rPr lang="cs-CZ" sz="1000" dirty="0"/>
              <a:t>, 2002, s. 19. Business </a:t>
            </a:r>
            <a:r>
              <a:rPr lang="cs-CZ" sz="1000" dirty="0" err="1"/>
              <a:t>books</a:t>
            </a:r>
            <a:r>
              <a:rPr lang="cs-CZ" sz="1000" dirty="0"/>
              <a:t> (</a:t>
            </a:r>
            <a:r>
              <a:rPr lang="cs-CZ" sz="1000" dirty="0" err="1"/>
              <a:t>Computer</a:t>
            </a:r>
            <a:r>
              <a:rPr lang="cs-CZ" sz="1000" dirty="0"/>
              <a:t> </a:t>
            </a:r>
            <a:r>
              <a:rPr lang="cs-CZ" sz="1000" dirty="0" err="1"/>
              <a:t>Press</a:t>
            </a:r>
            <a:r>
              <a:rPr lang="cs-CZ" sz="1000" dirty="0"/>
              <a:t>). ISBN 80-7226-657-8.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347695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12405" y="585216"/>
            <a:ext cx="9720072" cy="1499616"/>
          </a:xfrm>
        </p:spPr>
        <p:txBody>
          <a:bodyPr/>
          <a:lstStyle/>
          <a:p>
            <a:r>
              <a:rPr lang="cs-CZ" dirty="0" smtClean="0"/>
              <a:t>strategická analýza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8" y="2286000"/>
            <a:ext cx="8823257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3200" dirty="0" smtClean="0"/>
              <a:t> kde jsme?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200" dirty="0" smtClean="0"/>
              <a:t> jaké jsou předpoklady úspěchu?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200" dirty="0" smtClean="0"/>
              <a:t> jaké jsou trendy v oblasti?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3200" dirty="0" smtClean="0"/>
              <a:t> kam bychom mohli směřovat?</a:t>
            </a:r>
            <a:endParaRPr lang="cs-CZ" sz="32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02368056"/>
              </p:ext>
            </p:extLst>
          </p:nvPr>
        </p:nvGraphicFramePr>
        <p:xfrm>
          <a:off x="7355116" y="131838"/>
          <a:ext cx="4680000" cy="7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884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9956" y="824701"/>
            <a:ext cx="10499657" cy="1499616"/>
          </a:xfrm>
        </p:spPr>
        <p:txBody>
          <a:bodyPr/>
          <a:lstStyle/>
          <a:p>
            <a:r>
              <a:rPr lang="cs-CZ" dirty="0" smtClean="0"/>
              <a:t>klasifikace faktorů prostředí managementu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7098956"/>
              </p:ext>
            </p:extLst>
          </p:nvPr>
        </p:nvGraphicFramePr>
        <p:xfrm>
          <a:off x="849956" y="1900571"/>
          <a:ext cx="10112985" cy="4372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bdélník 4"/>
          <p:cNvSpPr/>
          <p:nvPr/>
        </p:nvSpPr>
        <p:spPr>
          <a:xfrm>
            <a:off x="1512277" y="6027058"/>
            <a:ext cx="102694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000" dirty="0"/>
              <a:t>POŠVÁŘ Z., ERBES J. Management I. Brno: MZLU 2006, 155 str., ISBN </a:t>
            </a:r>
            <a:r>
              <a:rPr lang="cs-CZ" sz="1000" dirty="0" smtClean="0"/>
              <a:t>80-7157-633-6</a:t>
            </a:r>
            <a:r>
              <a:rPr lang="cs-CZ" sz="1000" dirty="0"/>
              <a:t>. 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570523409"/>
              </p:ext>
            </p:extLst>
          </p:nvPr>
        </p:nvGraphicFramePr>
        <p:xfrm>
          <a:off x="6952344" y="0"/>
          <a:ext cx="5065485" cy="1152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55353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60842" y="835588"/>
            <a:ext cx="9720072" cy="1499616"/>
          </a:xfrm>
        </p:spPr>
        <p:txBody>
          <a:bodyPr/>
          <a:lstStyle/>
          <a:p>
            <a:r>
              <a:rPr lang="cs-CZ" dirty="0" smtClean="0"/>
              <a:t>analýza obecného a oborového prostředí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8" y="2211268"/>
            <a:ext cx="3032057" cy="3870983"/>
          </a:xfrm>
          <a:ln w="539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OBECNÉ PROSTŘEDÍ</a:t>
            </a:r>
          </a:p>
          <a:p>
            <a:endParaRPr lang="cs-CZ" dirty="0" smtClean="0"/>
          </a:p>
          <a:p>
            <a:r>
              <a:rPr lang="cs-CZ" dirty="0" smtClean="0"/>
              <a:t>SLEPT ANALÝZA</a:t>
            </a:r>
          </a:p>
          <a:p>
            <a:r>
              <a:rPr lang="cs-CZ" dirty="0" smtClean="0"/>
              <a:t>(PETS, PESTEL)</a:t>
            </a:r>
          </a:p>
          <a:p>
            <a:pPr marL="0" indent="0">
              <a:buNone/>
            </a:pPr>
            <a:r>
              <a:rPr lang="cs-CZ" sz="2000" dirty="0" smtClean="0"/>
              <a:t>- sociální, demografické</a:t>
            </a:r>
          </a:p>
          <a:p>
            <a:pPr marL="0" indent="0">
              <a:buNone/>
            </a:pPr>
            <a:r>
              <a:rPr lang="cs-CZ" sz="2000" dirty="0" smtClean="0"/>
              <a:t>- právní</a:t>
            </a:r>
          </a:p>
          <a:p>
            <a:pPr>
              <a:buFontTx/>
              <a:buChar char="-"/>
            </a:pPr>
            <a:r>
              <a:rPr lang="cs-CZ" sz="2000" dirty="0" smtClean="0"/>
              <a:t> ekonomické</a:t>
            </a:r>
          </a:p>
          <a:p>
            <a:pPr>
              <a:buFontTx/>
              <a:buChar char="-"/>
            </a:pPr>
            <a:r>
              <a:rPr lang="cs-CZ" sz="2000" dirty="0" smtClean="0"/>
              <a:t> politické</a:t>
            </a:r>
          </a:p>
          <a:p>
            <a:pPr>
              <a:buFontTx/>
              <a:buChar char="-"/>
            </a:pPr>
            <a:r>
              <a:rPr lang="cs-CZ" sz="2000" dirty="0"/>
              <a:t> </a:t>
            </a:r>
            <a:r>
              <a:rPr lang="cs-CZ" sz="2000" dirty="0" smtClean="0"/>
              <a:t>technologie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339472" y="2211268"/>
            <a:ext cx="3488758" cy="3870984"/>
          </a:xfrm>
          <a:prstGeom prst="rect">
            <a:avLst/>
          </a:prstGeom>
          <a:ln w="539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45720" tIns="45720" rIns="4572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b="1" dirty="0" smtClean="0">
                <a:solidFill>
                  <a:schemeClr val="bg1"/>
                </a:solidFill>
              </a:rPr>
              <a:t>OBOROVÉ PROSTŘEDÍ</a:t>
            </a:r>
          </a:p>
          <a:p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STAKEHOLDERS ANALÝZA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PORTERŮV MODEL 5 SIL</a:t>
            </a:r>
          </a:p>
          <a:p>
            <a:endParaRPr lang="cs-CZ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bg1"/>
                </a:solidFill>
              </a:rPr>
              <a:t> ANALÝZA KONKURENCE</a:t>
            </a:r>
          </a:p>
          <a:p>
            <a:pPr marL="0" indent="0">
              <a:buNone/>
            </a:pPr>
            <a:endParaRPr lang="cs-CZ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bg1"/>
                </a:solidFill>
              </a:rPr>
              <a:t> BENCHMARKING</a:t>
            </a:r>
          </a:p>
          <a:p>
            <a:endParaRPr lang="cs-CZ" dirty="0" smtClean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8111517" y="2211268"/>
            <a:ext cx="3488758" cy="3870984"/>
          </a:xfrm>
          <a:prstGeom prst="rect">
            <a:avLst/>
          </a:prstGeom>
          <a:ln w="539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b="1" dirty="0" smtClean="0">
                <a:solidFill>
                  <a:schemeClr val="bg1"/>
                </a:solidFill>
              </a:rPr>
              <a:t>VNITŘNÍ PROSTŘEDÍ</a:t>
            </a:r>
          </a:p>
          <a:p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GE MATICE</a:t>
            </a:r>
          </a:p>
          <a:p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STAKEHOLDERS ANALÝZA</a:t>
            </a:r>
          </a:p>
          <a:p>
            <a:endParaRPr lang="cs-CZ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bg1"/>
                </a:solidFill>
              </a:rPr>
              <a:t>ANALÝZA 7S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024128" y="6208689"/>
            <a:ext cx="1057614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chemeClr val="bg1"/>
                </a:solidFill>
              </a:rPr>
              <a:t>SWOT ANALÝZA</a:t>
            </a:r>
            <a:endParaRPr lang="cs-CZ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991400612"/>
              </p:ext>
            </p:extLst>
          </p:nvPr>
        </p:nvGraphicFramePr>
        <p:xfrm>
          <a:off x="7213601" y="197153"/>
          <a:ext cx="4680000" cy="7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410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7S – </a:t>
            </a:r>
            <a:r>
              <a:rPr lang="cs-CZ" dirty="0" err="1" smtClean="0"/>
              <a:t>M</a:t>
            </a:r>
            <a:r>
              <a:rPr lang="cs-CZ" sz="3200" dirty="0" err="1" smtClean="0"/>
              <a:t>c</a:t>
            </a:r>
            <a:r>
              <a:rPr lang="cs-CZ" dirty="0" err="1" smtClean="0"/>
              <a:t>K</a:t>
            </a:r>
            <a:r>
              <a:rPr lang="cs-CZ" sz="3200" dirty="0" err="1" smtClean="0"/>
              <a:t>insey</a:t>
            </a:r>
            <a:r>
              <a:rPr lang="cs-CZ" sz="3200" dirty="0" smtClean="0"/>
              <a:t> model</a:t>
            </a:r>
            <a:endParaRPr lang="cs-CZ" sz="32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73" y="1744164"/>
            <a:ext cx="4022725" cy="4022725"/>
          </a:xfrm>
        </p:spPr>
      </p:pic>
      <p:sp>
        <p:nvSpPr>
          <p:cNvPr id="5" name="TextovéPole 4"/>
          <p:cNvSpPr txBox="1"/>
          <p:nvPr/>
        </p:nvSpPr>
        <p:spPr>
          <a:xfrm>
            <a:off x="6318340" y="2084832"/>
            <a:ext cx="523197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dekompozice organizace na:</a:t>
            </a:r>
          </a:p>
          <a:p>
            <a:pPr marL="285750" indent="-285750">
              <a:buFontTx/>
              <a:buChar char="-"/>
            </a:pPr>
            <a:r>
              <a:rPr lang="cs-CZ" sz="2400" dirty="0" smtClean="0"/>
              <a:t>struktura</a:t>
            </a:r>
          </a:p>
          <a:p>
            <a:pPr marL="285750" indent="-285750">
              <a:buFontTx/>
              <a:buChar char="-"/>
            </a:pPr>
            <a:r>
              <a:rPr lang="cs-CZ" sz="2400" dirty="0" smtClean="0"/>
              <a:t>systém</a:t>
            </a:r>
          </a:p>
          <a:p>
            <a:pPr marL="285750" indent="-285750">
              <a:buFontTx/>
              <a:buChar char="-"/>
            </a:pPr>
            <a:r>
              <a:rPr lang="cs-CZ" sz="2400" dirty="0" smtClean="0"/>
              <a:t>styl manažerské práce, chování</a:t>
            </a:r>
          </a:p>
          <a:p>
            <a:pPr marL="285750" indent="-285750">
              <a:buFontTx/>
              <a:buChar char="-"/>
            </a:pPr>
            <a:r>
              <a:rPr lang="cs-CZ" sz="2400" dirty="0" smtClean="0"/>
              <a:t>spolupracovníci</a:t>
            </a:r>
          </a:p>
          <a:p>
            <a:pPr marL="285750" indent="-285750">
              <a:buFontTx/>
              <a:buChar char="-"/>
            </a:pPr>
            <a:r>
              <a:rPr lang="cs-CZ" sz="2400" dirty="0" smtClean="0"/>
              <a:t>schopnosti</a:t>
            </a:r>
          </a:p>
          <a:p>
            <a:pPr marL="285750" indent="-285750">
              <a:buFontTx/>
              <a:buChar char="-"/>
            </a:pPr>
            <a:r>
              <a:rPr lang="cs-CZ" sz="2400" dirty="0" smtClean="0"/>
              <a:t>strategie – cíle skupiny a způsoby jejich dosažení</a:t>
            </a:r>
          </a:p>
          <a:p>
            <a:pPr marL="285750" indent="-285750">
              <a:buFontTx/>
              <a:buChar char="-"/>
            </a:pPr>
            <a:r>
              <a:rPr lang="cs-CZ" sz="2400" dirty="0" smtClean="0"/>
              <a:t>sdílené hodnoty – vize, poslání, firemní </a:t>
            </a:r>
            <a:r>
              <a:rPr lang="cs-CZ" sz="2400" dirty="0" err="1" smtClean="0"/>
              <a:t>kulutra</a:t>
            </a:r>
            <a:endParaRPr lang="cs-CZ" sz="2400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it-IT" sz="1000" dirty="0"/>
              <a:t>[online]. [cit. 2014-11-06]. Dostupné z: http://www.sqaki.com/16/MCKINSEY-7S-MODEL/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291362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tvorba STRATEGIE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Strategický cíl musí být SMART</a:t>
            </a:r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60019984"/>
              </p:ext>
            </p:extLst>
          </p:nvPr>
        </p:nvGraphicFramePr>
        <p:xfrm>
          <a:off x="6876144" y="142724"/>
          <a:ext cx="5065485" cy="1152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5696559"/>
              </p:ext>
            </p:extLst>
          </p:nvPr>
        </p:nvGraphicFramePr>
        <p:xfrm>
          <a:off x="3669632" y="2834158"/>
          <a:ext cx="6978317" cy="375048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{8A107856-5554-42FB-B03E-39F5DBC370BA}</a:tableStyleId>
              </a:tblPr>
              <a:tblGrid>
                <a:gridCol w="419217"/>
                <a:gridCol w="1266407"/>
                <a:gridCol w="5292693"/>
              </a:tblGrid>
              <a:tr h="562793">
                <a:tc>
                  <a:txBody>
                    <a:bodyPr/>
                    <a:lstStyle/>
                    <a:p>
                      <a:pPr marR="36195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S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8430" marR="78430" marT="0" marB="0" anchor="ctr"/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>
                          <a:effectLst/>
                        </a:rPr>
                        <a:t>Specific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8430" marR="78430" marT="0" marB="0" anchor="ctr"/>
                </a:tc>
                <a:tc>
                  <a:txBody>
                    <a:bodyPr/>
                    <a:lstStyle/>
                    <a:p>
                      <a:pPr marR="3619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dirty="0">
                          <a:effectLst/>
                        </a:rPr>
                        <a:t>Cíle musí být specifické a konkrétní.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8430" marR="78430" marT="0" marB="0" anchor="ctr"/>
                </a:tc>
              </a:tr>
              <a:tr h="1062564">
                <a:tc>
                  <a:txBody>
                    <a:bodyPr/>
                    <a:lstStyle/>
                    <a:p>
                      <a:pPr marR="36195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</a:p>
                    <a:p>
                      <a:pPr marR="36195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M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8430" marR="78430" marT="0" marB="0" anchor="ctr"/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>
                          <a:effectLst/>
                        </a:rPr>
                        <a:t>Measurable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8430" marR="78430" marT="0" marB="0" anchor="ctr"/>
                </a:tc>
                <a:tc>
                  <a:txBody>
                    <a:bodyPr/>
                    <a:lstStyle/>
                    <a:p>
                      <a:pPr marR="3619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dirty="0">
                          <a:effectLst/>
                        </a:rPr>
                        <a:t>Cíle musí být opatřeny měřitelnými parametry, podle nichž lze rozpoznat, zda bylo cíle dosaženo.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8430" marR="78430" marT="0" marB="0" anchor="ctr"/>
                </a:tc>
              </a:tr>
              <a:tr h="708376">
                <a:tc>
                  <a:txBody>
                    <a:bodyPr/>
                    <a:lstStyle/>
                    <a:p>
                      <a:pPr marR="36195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A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8430" marR="78430" marT="0" marB="0" anchor="ctr"/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dirty="0" err="1">
                          <a:effectLst/>
                        </a:rPr>
                        <a:t>Agreed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8430" marR="78430" marT="0" marB="0" anchor="ctr"/>
                </a:tc>
                <a:tc>
                  <a:txBody>
                    <a:bodyPr/>
                    <a:lstStyle/>
                    <a:p>
                      <a:pPr marR="3619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dirty="0">
                          <a:effectLst/>
                        </a:rPr>
                        <a:t>Jistota, že zainteresované osoby vědí o co jde a shodli se relevantnosti cíle.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8430" marR="78430" marT="0" marB="0" anchor="ctr"/>
                </a:tc>
              </a:tr>
              <a:tr h="708376">
                <a:tc>
                  <a:txBody>
                    <a:bodyPr/>
                    <a:lstStyle/>
                    <a:p>
                      <a:pPr marR="36195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R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8430" marR="78430" marT="0" marB="0" anchor="ctr"/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>
                          <a:effectLst/>
                        </a:rPr>
                        <a:t>Realistic</a:t>
                      </a:r>
                      <a:endParaRPr lang="cs-CZ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8430" marR="78430" marT="0" marB="0" anchor="ctr"/>
                </a:tc>
                <a:tc>
                  <a:txBody>
                    <a:bodyPr/>
                    <a:lstStyle/>
                    <a:p>
                      <a:pPr marR="3619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dirty="0">
                          <a:effectLst/>
                        </a:rPr>
                        <a:t>Cíle musí být dosažitelné s použitím disponibilních zdrojů a realistické.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8430" marR="78430" marT="0" marB="0" anchor="ctr"/>
                </a:tc>
              </a:tr>
              <a:tr h="708376">
                <a:tc>
                  <a:txBody>
                    <a:bodyPr/>
                    <a:lstStyle/>
                    <a:p>
                      <a:pPr marR="36195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T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8430" marR="78430" marT="0" marB="0" anchor="ctr"/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dirty="0" err="1">
                          <a:effectLst/>
                        </a:rPr>
                        <a:t>Time-bound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8430" marR="78430" marT="0" marB="0" anchor="ctr"/>
                </a:tc>
                <a:tc>
                  <a:txBody>
                    <a:bodyPr/>
                    <a:lstStyle/>
                    <a:p>
                      <a:pPr marR="3619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dirty="0">
                          <a:effectLst/>
                        </a:rPr>
                        <a:t>Cíle musí být časově ohraničené, aby byly kontrolovatelné.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8430" marR="7843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514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69107" y="5835316"/>
            <a:ext cx="6014345" cy="87830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 smtClean="0"/>
          </a:p>
          <a:p>
            <a:r>
              <a:rPr lang="cs-CZ" sz="1000" dirty="0" smtClean="0"/>
              <a:t>upraveno dle </a:t>
            </a:r>
            <a:r>
              <a:rPr lang="it-IT" sz="1000" dirty="0"/>
              <a:t>[online]. [cit. 2014-11-06]. Dostupné z: http://www.mbpconsulting.cz/cs/knowhow/strategy/</a:t>
            </a:r>
            <a:endParaRPr lang="cs-CZ" sz="1000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tvorba STRATEGIE</a:t>
            </a:r>
            <a:endParaRPr lang="cs-CZ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55060437"/>
              </p:ext>
            </p:extLst>
          </p:nvPr>
        </p:nvGraphicFramePr>
        <p:xfrm>
          <a:off x="6876144" y="142724"/>
          <a:ext cx="5065485" cy="1152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066860805"/>
              </p:ext>
            </p:extLst>
          </p:nvPr>
        </p:nvGraphicFramePr>
        <p:xfrm>
          <a:off x="455862" y="1439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9168063" y="2514599"/>
            <a:ext cx="259882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J</a:t>
            </a:r>
            <a:r>
              <a:rPr lang="cs-CZ" dirty="0" smtClean="0"/>
              <a:t>ak </a:t>
            </a:r>
            <a:r>
              <a:rPr lang="cs-CZ" dirty="0"/>
              <a:t>a čím dosáhnout naplnění jednotlivých očekávání a zájmů rozhodujících zainteresovaných </a:t>
            </a:r>
            <a:r>
              <a:rPr lang="cs-CZ" dirty="0" smtClean="0"/>
              <a:t>stran?</a:t>
            </a:r>
          </a:p>
          <a:p>
            <a:endParaRPr lang="cs-CZ" dirty="0"/>
          </a:p>
          <a:p>
            <a:r>
              <a:rPr lang="cs-CZ" dirty="0" smtClean="0"/>
              <a:t>Jak </a:t>
            </a:r>
            <a:r>
              <a:rPr lang="cs-CZ" dirty="0"/>
              <a:t>a čím eliminovat slabé stránky a hrozby, resp.</a:t>
            </a:r>
          </a:p>
          <a:p>
            <a:r>
              <a:rPr lang="cs-CZ" dirty="0"/>
              <a:t>jak využít silných stránek a příležitostí (získat „strategickou výhodu</a:t>
            </a:r>
            <a:r>
              <a:rPr lang="cs-CZ" dirty="0" smtClean="0"/>
              <a:t>")?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768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implementace / realizace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Tw Cen MT" panose="020B0602020104020603" pitchFamily="34" charset="-18"/>
              <a:buChar char="&gt;"/>
            </a:pPr>
            <a:r>
              <a:rPr lang="cs-CZ" dirty="0" smtClean="0"/>
              <a:t> zajištění </a:t>
            </a:r>
            <a:r>
              <a:rPr lang="cs-CZ" dirty="0"/>
              <a:t>nezbytných zdrojů pro realizaci strategie (finančních, materiálních, lidských a znalostních)</a:t>
            </a:r>
          </a:p>
          <a:p>
            <a:pPr>
              <a:buFont typeface="Tw Cen MT" panose="020B0602020104020603" pitchFamily="34" charset="-18"/>
              <a:buChar char="&gt;"/>
            </a:pPr>
            <a:r>
              <a:rPr lang="cs-CZ" dirty="0" smtClean="0"/>
              <a:t> zajištění </a:t>
            </a:r>
            <a:r>
              <a:rPr lang="cs-CZ" dirty="0"/>
              <a:t>nezbytných organizačních a řídících struktur (nastavení procesů, organizačních struktur, komunikačních modelů apod.)</a:t>
            </a:r>
          </a:p>
          <a:p>
            <a:pPr>
              <a:buFont typeface="Tw Cen MT" panose="020B0602020104020603" pitchFamily="34" charset="-18"/>
              <a:buChar char="&gt;"/>
            </a:pPr>
            <a:r>
              <a:rPr lang="cs-CZ" dirty="0" smtClean="0"/>
              <a:t> dekompozici </a:t>
            </a:r>
            <a:r>
              <a:rPr lang="cs-CZ" dirty="0"/>
              <a:t>jednotlivých strategických cílů a taktik k jejich dosažení na jednotlivé operativní úkoly a jejich řízená realizace</a:t>
            </a:r>
          </a:p>
          <a:p>
            <a:pPr>
              <a:buFont typeface="Tw Cen MT" panose="020B0602020104020603" pitchFamily="34" charset="-18"/>
              <a:buChar char="&gt;"/>
            </a:pPr>
            <a:r>
              <a:rPr lang="cs-CZ" dirty="0" smtClean="0"/>
              <a:t> monitorování </a:t>
            </a:r>
            <a:r>
              <a:rPr lang="cs-CZ" dirty="0"/>
              <a:t>a měření dosaženého pokroku</a:t>
            </a:r>
          </a:p>
          <a:p>
            <a:pPr>
              <a:buFont typeface="Tw Cen MT" panose="020B0602020104020603" pitchFamily="34" charset="-18"/>
              <a:buChar char="&gt;"/>
            </a:pPr>
            <a:r>
              <a:rPr lang="cs-CZ" dirty="0" smtClean="0"/>
              <a:t> monitorování </a:t>
            </a:r>
            <a:r>
              <a:rPr lang="cs-CZ" dirty="0"/>
              <a:t>a vyhodnocování „strategických mezer" současné strategie &amp; tvorbu korekčních opatření a podnětů pro aktualizace strategie (nové strategie</a:t>
            </a:r>
            <a:r>
              <a:rPr lang="cs-CZ" dirty="0" smtClean="0"/>
              <a:t>)</a:t>
            </a:r>
          </a:p>
          <a:p>
            <a:pPr>
              <a:buFont typeface="Tw Cen MT" panose="020B0602020104020603" pitchFamily="34" charset="-18"/>
              <a:buChar char="&gt;"/>
            </a:pPr>
            <a:endParaRPr lang="cs-CZ" dirty="0"/>
          </a:p>
          <a:p>
            <a:pPr marL="0" indent="0" algn="r">
              <a:buNone/>
            </a:pPr>
            <a:r>
              <a:rPr lang="cs-CZ" sz="1100" dirty="0"/>
              <a:t>upraveno dle </a:t>
            </a:r>
            <a:r>
              <a:rPr lang="it-IT" sz="1100" dirty="0"/>
              <a:t>[online]. [cit. 2014-11-06]. Dostupné z: http://www.mbpconsulting.cz/cs/knowhow/strategy/</a:t>
            </a:r>
            <a:endParaRPr lang="cs-CZ" sz="1100" dirty="0"/>
          </a:p>
          <a:p>
            <a:pPr>
              <a:buFont typeface="Tw Cen MT" panose="020B0602020104020603" pitchFamily="34" charset="-18"/>
              <a:buChar char="&gt;"/>
            </a:pPr>
            <a:endParaRPr lang="cs-CZ" dirty="0"/>
          </a:p>
          <a:p>
            <a:endParaRPr lang="cs-CZ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28528554"/>
              </p:ext>
            </p:extLst>
          </p:nvPr>
        </p:nvGraphicFramePr>
        <p:xfrm>
          <a:off x="6876144" y="142724"/>
          <a:ext cx="5065485" cy="1152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778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59298" y="457200"/>
            <a:ext cx="9720073" cy="6283569"/>
          </a:xfrm>
        </p:spPr>
        <p:txBody>
          <a:bodyPr anchor="ctr">
            <a:normAutofit fontScale="47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3300" b="1" i="1" dirty="0">
                <a:solidFill>
                  <a:schemeClr val="accent3"/>
                </a:solidFill>
              </a:rPr>
              <a:t>Princip variantnosti</a:t>
            </a:r>
            <a:r>
              <a:rPr lang="cs-CZ" sz="3300" dirty="0">
                <a:solidFill>
                  <a:schemeClr val="accent3"/>
                </a:solidFill>
              </a:rPr>
              <a:t> </a:t>
            </a:r>
            <a:r>
              <a:rPr lang="cs-CZ" sz="3300" dirty="0"/>
              <a:t>vychází z toho, že každá strategie by měla být vypracována ve více variantách, protože prostředí a faktory, ze kterých vychází, v sobě zahrnují prvek rizika. Je důležité, aby v případě potřeby mohla firma s co nejmenšími problémy přejít na jinou variantu strategie a předešla tak tzv. "strategickému překvapení".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3300" b="1" i="1" dirty="0">
                <a:solidFill>
                  <a:schemeClr val="accent3"/>
                </a:solidFill>
              </a:rPr>
              <a:t>Princip permanentnosti</a:t>
            </a:r>
            <a:r>
              <a:rPr lang="cs-CZ" sz="3300" dirty="0"/>
              <a:t> připomíná, že na strategii je třeba pracovat neustále. To znamená srovnávat východiska a strategii se skutečností a případně vše přehodnotit a upravit tak, aby strategie skutečnosti odpovídala.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3300" b="1" i="1" dirty="0">
                <a:solidFill>
                  <a:schemeClr val="accent3"/>
                </a:solidFill>
              </a:rPr>
              <a:t>Princip celosvětového systémového přístupu</a:t>
            </a:r>
            <a:r>
              <a:rPr lang="cs-CZ" sz="3300" dirty="0"/>
              <a:t> upozorňuje na vzájemnou celosvětovou provázanost, s níž musí strategie počítat.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3300" b="1" i="1" dirty="0">
                <a:solidFill>
                  <a:schemeClr val="accent3"/>
                </a:solidFill>
              </a:rPr>
              <a:t>Princip tvůrčího přístupu</a:t>
            </a:r>
            <a:r>
              <a:rPr lang="cs-CZ" sz="3300" dirty="0"/>
              <a:t> je velmi důležitý, neboť inovace či ještě lépe invence umožňuje získat podniku nezanedbatelnou komparativní výhodu, což je jeden ze základních rysů strategie.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3300" b="1" i="1" dirty="0">
                <a:solidFill>
                  <a:schemeClr val="accent3"/>
                </a:solidFill>
              </a:rPr>
              <a:t>Princip interdisciplinarity</a:t>
            </a:r>
            <a:r>
              <a:rPr lang="cs-CZ" sz="3300" dirty="0"/>
              <a:t> upomíná na nutnost využívat při zpracování strategie poznatků ze všech vědních oborů.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3300" b="1" i="1" dirty="0">
                <a:solidFill>
                  <a:schemeClr val="accent3"/>
                </a:solidFill>
              </a:rPr>
              <a:t>Princip vědomí práce s rizikem</a:t>
            </a:r>
            <a:r>
              <a:rPr lang="cs-CZ" sz="3300" dirty="0"/>
              <a:t> je jedním ze základních principů, protože převážná část rozhodnutí je učiněna za určitého rizika, se kterým je nutné počítat a snažit se ho vědomě snižovat.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3300" b="1" i="1" dirty="0">
                <a:solidFill>
                  <a:schemeClr val="accent3"/>
                </a:solidFill>
              </a:rPr>
              <a:t>Princip koncentrace zdrojů</a:t>
            </a:r>
            <a:r>
              <a:rPr lang="cs-CZ" sz="3300" dirty="0"/>
              <a:t> upozorňuje na důležitost zapojení všech zdrojů potřebných k dosažení každé strategie.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3300" b="1" i="1" dirty="0">
                <a:solidFill>
                  <a:schemeClr val="accent3"/>
                </a:solidFill>
              </a:rPr>
              <a:t>Princip vědomí práce s časem</a:t>
            </a:r>
            <a:r>
              <a:rPr lang="cs-CZ" sz="3300" dirty="0"/>
              <a:t> je rovněž základním principem, protože všechny ekonomické operace probíhají v prostoru a v čase. Čas je čím dál více důležitou ekonomickou veličinou, neboť správné načasování může rozhodnout o úspěchu či neúspěchu dané strategie.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3300" b="1" i="1" dirty="0">
                <a:solidFill>
                  <a:schemeClr val="accent3"/>
                </a:solidFill>
              </a:rPr>
              <a:t>Princip agregovaného myšlení</a:t>
            </a:r>
            <a:r>
              <a:rPr lang="cs-CZ" sz="3300" dirty="0">
                <a:solidFill>
                  <a:schemeClr val="accent3"/>
                </a:solidFill>
              </a:rPr>
              <a:t> </a:t>
            </a:r>
            <a:r>
              <a:rPr lang="cs-CZ" sz="3300" dirty="0"/>
              <a:t>stratégovi říká, že by se měl soustředit na podstatná fakta a nezabývat se zbytečnými podrobnostmi.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3300" b="1" i="1" dirty="0">
                <a:solidFill>
                  <a:schemeClr val="accent3"/>
                </a:solidFill>
              </a:rPr>
              <a:t>Princip zpětnovazebního myšlení</a:t>
            </a:r>
            <a:r>
              <a:rPr lang="cs-CZ" sz="3300" dirty="0">
                <a:solidFill>
                  <a:schemeClr val="accent3"/>
                </a:solidFill>
              </a:rPr>
              <a:t> </a:t>
            </a:r>
            <a:r>
              <a:rPr lang="cs-CZ" sz="3300" dirty="0"/>
              <a:t>souvisí s principem permanentnosti, protože zpětná vazba umožňuje stratégovi korigovat strategii tak, aby co nejvíce odpovídala skutečnosti</a:t>
            </a:r>
            <a:r>
              <a:rPr lang="cs-CZ" sz="3300" dirty="0" smtClean="0"/>
              <a:t>.</a:t>
            </a:r>
          </a:p>
          <a:p>
            <a:pPr marL="0" indent="0" algn="r">
              <a:buNone/>
            </a:pPr>
            <a:r>
              <a:rPr lang="cs-CZ" altLang="cs-CZ" dirty="0" smtClean="0"/>
              <a:t>Prof</a:t>
            </a:r>
            <a:r>
              <a:rPr lang="cs-CZ" altLang="cs-CZ" dirty="0"/>
              <a:t>. Dr. Zdeněk Souček, </a:t>
            </a:r>
            <a:r>
              <a:rPr lang="cs-CZ" altLang="cs-CZ" dirty="0" smtClean="0"/>
              <a:t>DrSc.</a:t>
            </a:r>
          </a:p>
        </p:txBody>
      </p:sp>
    </p:spTree>
    <p:extLst>
      <p:ext uri="{BB962C8B-B14F-4D97-AF65-F5344CB8AC3E}">
        <p14:creationId xmlns:p14="http://schemas.microsoft.com/office/powerpoint/2010/main" val="224697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oblasti organizace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3140899"/>
              </p:ext>
            </p:extLst>
          </p:nvPr>
        </p:nvGraphicFramePr>
        <p:xfrm>
          <a:off x="796413" y="2084832"/>
          <a:ext cx="10338619" cy="4448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6508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balanced</a:t>
            </a:r>
            <a:r>
              <a:rPr lang="cs-CZ" dirty="0" smtClean="0"/>
              <a:t> </a:t>
            </a:r>
            <a:r>
              <a:rPr lang="cs-CZ" dirty="0" err="1" smtClean="0"/>
              <a:t>scorecard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397" y="361342"/>
            <a:ext cx="5597086" cy="4603579"/>
          </a:xfrm>
        </p:spPr>
      </p:pic>
      <p:sp>
        <p:nvSpPr>
          <p:cNvPr id="3" name="Obdélník 2"/>
          <p:cNvSpPr/>
          <p:nvPr/>
        </p:nvSpPr>
        <p:spPr>
          <a:xfrm>
            <a:off x="394138" y="6087401"/>
            <a:ext cx="114142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  <a:r>
              <a:rPr lang="en-US" sz="1000" dirty="0"/>
              <a:t>FABIEN DE GEUSERAB, STELLA MOORAJA &amp; DANIEL OYONA. </a:t>
            </a:r>
            <a:r>
              <a:rPr lang="en-US" sz="1000" i="1" dirty="0"/>
              <a:t>Does the Balanced Scorecard Add Value? Empirical Evidence on its Effect on Performance</a:t>
            </a:r>
            <a:r>
              <a:rPr lang="en-US" sz="1000" dirty="0"/>
              <a:t> </a:t>
            </a:r>
            <a:r>
              <a:rPr lang="en-US" sz="1000" dirty="0" smtClean="0"/>
              <a:t>2</a:t>
            </a:r>
            <a:r>
              <a:rPr lang="cs-CZ" sz="1000" dirty="0" smtClean="0"/>
              <a:t>. </a:t>
            </a:r>
            <a:r>
              <a:rPr lang="cs-CZ" sz="1000" dirty="0"/>
              <a:t>Dostupné z: http://www.tandfonline.com/doi/pdf/10.1080/09638180802481698</a:t>
            </a:r>
          </a:p>
        </p:txBody>
      </p:sp>
      <p:sp>
        <p:nvSpPr>
          <p:cNvPr id="5" name="Obdélník 4"/>
          <p:cNvSpPr/>
          <p:nvPr/>
        </p:nvSpPr>
        <p:spPr>
          <a:xfrm>
            <a:off x="793531" y="2273652"/>
            <a:ext cx="4716517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cs-CZ" dirty="0" smtClean="0"/>
              <a:t>přenos </a:t>
            </a:r>
            <a:r>
              <a:rPr lang="cs-CZ" dirty="0"/>
              <a:t>strategie do operativy; </a:t>
            </a:r>
            <a:endParaRPr lang="cs-CZ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cs-CZ" dirty="0" smtClean="0"/>
              <a:t>nahlíží na tvorbu strategie jako na kontinuální proces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cs-CZ" dirty="0" smtClean="0"/>
              <a:t>optimalizace procesů</a:t>
            </a:r>
            <a:r>
              <a:rPr lang="cs-CZ" dirty="0"/>
              <a:t>, služeb, kompetencí </a:t>
            </a:r>
            <a:r>
              <a:rPr lang="cs-CZ" dirty="0" smtClean="0"/>
              <a:t>             a </a:t>
            </a:r>
            <a:r>
              <a:rPr lang="cs-CZ" dirty="0"/>
              <a:t>jednotek organizace 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6954616" y="5246554"/>
            <a:ext cx="45101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/>
              <a:t>Nolan</a:t>
            </a:r>
            <a:r>
              <a:rPr lang="cs-CZ" dirty="0"/>
              <a:t> </a:t>
            </a:r>
            <a:r>
              <a:rPr lang="cs-CZ" dirty="0" err="1"/>
              <a:t>Norton</a:t>
            </a:r>
            <a:r>
              <a:rPr lang="cs-CZ" dirty="0"/>
              <a:t> Institute, výzkumná odnož KPMG.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909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963" y="373197"/>
            <a:ext cx="8544877" cy="5711497"/>
          </a:xfrm>
        </p:spPr>
      </p:pic>
      <p:sp>
        <p:nvSpPr>
          <p:cNvPr id="5" name="Obdélník 4"/>
          <p:cNvSpPr/>
          <p:nvPr/>
        </p:nvSpPr>
        <p:spPr>
          <a:xfrm>
            <a:off x="1227081" y="6242070"/>
            <a:ext cx="1004526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Od vize přes strategii a BSC k výsledkům. </a:t>
            </a:r>
            <a:r>
              <a:rPr lang="cs-CZ" sz="1000" i="1" dirty="0"/>
              <a:t>Moderní řízení</a:t>
            </a:r>
            <a:r>
              <a:rPr lang="cs-CZ" sz="1000" dirty="0"/>
              <a:t> [online]. [cit. 2015-12-11]. Dostupné z: http://modernirizeni.ihned.cz/c1-18424820-od-vize-pres-strategii-a-bsc-k-vysledkum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95638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27" y="197069"/>
            <a:ext cx="10062579" cy="6345620"/>
          </a:xfrm>
        </p:spPr>
      </p:pic>
      <p:sp>
        <p:nvSpPr>
          <p:cNvPr id="5" name="Obdélník 4"/>
          <p:cNvSpPr/>
          <p:nvPr/>
        </p:nvSpPr>
        <p:spPr>
          <a:xfrm>
            <a:off x="1045777" y="6610704"/>
            <a:ext cx="1004526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Od vize přes strategii a BSC k výsledkům. </a:t>
            </a:r>
            <a:r>
              <a:rPr lang="cs-CZ" sz="1000" i="1" dirty="0"/>
              <a:t>Moderní řízení</a:t>
            </a:r>
            <a:r>
              <a:rPr lang="cs-CZ" sz="1000" dirty="0"/>
              <a:t> [online]. [cit. 2015-12-11]. Dostupné z: http://modernirizeni.ihned.cz/c1-18424820-od-vize-pres-strategii-a-bsc-k-vysledkum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414181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665761"/>
              </p:ext>
            </p:extLst>
          </p:nvPr>
        </p:nvGraphicFramePr>
        <p:xfrm>
          <a:off x="725216" y="693683"/>
          <a:ext cx="10263351" cy="5814284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050299"/>
                <a:gridCol w="2050299"/>
                <a:gridCol w="2050299"/>
                <a:gridCol w="2056227"/>
                <a:gridCol w="2056227"/>
              </a:tblGrid>
              <a:tr h="606972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9" marR="52109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STRATEGIE</a:t>
                      </a:r>
                      <a:endParaRPr lang="cs-CZ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9" marR="52109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95714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záměry a cíle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9" marR="521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objektivně ověřitelné ukazatele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9" marR="521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</a:rPr>
                        <a:t>cílové hodnoty</a:t>
                      </a:r>
                      <a:endParaRPr lang="cs-CZ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9" marR="521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kroky a aktivity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9" marR="52109" marT="0" marB="0" anchor="ctr"/>
                </a:tc>
              </a:tr>
              <a:tr h="109245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FINANCE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9" marR="5210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9" marR="5210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9" marR="5210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9" marR="5210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9" marR="52109" marT="0" marB="0"/>
                </a:tc>
              </a:tr>
              <a:tr h="107531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ZÁKAZNÍK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9" marR="5210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9" marR="5210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9" marR="5210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9" marR="5210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9" marR="52109" marT="0" marB="0"/>
                </a:tc>
              </a:tr>
              <a:tr h="107531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INTERNÍ PROCESY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9" marR="5210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9" marR="5210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9" marR="5210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9" marR="5210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9" marR="52109" marT="0" marB="0"/>
                </a:tc>
              </a:tr>
              <a:tr h="100068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UČENÍ SE A RŮST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9" marR="5210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9" marR="5210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9" marR="5210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9" marR="5210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109" marR="5210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071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6001" y="2762932"/>
            <a:ext cx="9720072" cy="1499616"/>
          </a:xfrm>
        </p:spPr>
        <p:txBody>
          <a:bodyPr>
            <a:normAutofit/>
          </a:bodyPr>
          <a:lstStyle/>
          <a:p>
            <a:pPr algn="ctr"/>
            <a:r>
              <a:rPr lang="cs-CZ" sz="8000" dirty="0" smtClean="0">
                <a:solidFill>
                  <a:schemeClr val="accent1"/>
                </a:solidFill>
              </a:rPr>
              <a:t>DĚKUJI ZA POZORNOST</a:t>
            </a:r>
            <a:endParaRPr lang="cs-CZ" sz="8000" dirty="0">
              <a:solidFill>
                <a:schemeClr val="accent1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565484" y="685800"/>
            <a:ext cx="757990" cy="1299411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1907490" y="5175267"/>
            <a:ext cx="81894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altLang="cs-CZ" b="1" dirty="0"/>
              <a:t>P. </a:t>
            </a:r>
            <a:r>
              <a:rPr lang="cs-CZ" altLang="cs-CZ" b="1" dirty="0" err="1"/>
              <a:t>Kotler</a:t>
            </a:r>
            <a:r>
              <a:rPr lang="cs-CZ" altLang="cs-CZ" b="1" dirty="0"/>
              <a:t>: „Jsou jen dva druhy podniků. Ty, které se změní a ty, které zmizí</a:t>
            </a:r>
            <a:r>
              <a:rPr lang="cs-CZ" altLang="cs-CZ" b="1" dirty="0" smtClean="0"/>
              <a:t>“</a:t>
            </a:r>
          </a:p>
          <a:p>
            <a:endParaRPr lang="cs-CZ" b="1" dirty="0"/>
          </a:p>
          <a:p>
            <a:pPr algn="ctr"/>
            <a:r>
              <a:rPr lang="cs-CZ" b="1" dirty="0" smtClean="0"/>
              <a:t>mbockova@phil.muni.cz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537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77516" y="553453"/>
            <a:ext cx="409073" cy="1323473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4420" y="324853"/>
            <a:ext cx="11524812" cy="6414991"/>
          </a:xfrm>
        </p:spPr>
        <p:txBody>
          <a:bodyPr>
            <a:normAutofit fontScale="62500" lnSpcReduction="20000"/>
          </a:bodyPr>
          <a:lstStyle/>
          <a:p>
            <a:pPr>
              <a:buFontTx/>
              <a:buNone/>
            </a:pPr>
            <a:r>
              <a:rPr lang="cs-CZ" altLang="cs-CZ" sz="4500" dirty="0" smtClean="0">
                <a:solidFill>
                  <a:schemeClr val="accent3"/>
                </a:solidFill>
              </a:rPr>
              <a:t>VIZE</a:t>
            </a:r>
          </a:p>
          <a:p>
            <a:pPr>
              <a:buFontTx/>
              <a:buNone/>
            </a:pPr>
            <a:r>
              <a:rPr lang="cs-CZ" altLang="cs-CZ" sz="2900" dirty="0" smtClean="0"/>
              <a:t>Kam směřujeme? Kde chceme v určitý okamžik být (př. 2020)?</a:t>
            </a:r>
          </a:p>
          <a:p>
            <a:pPr>
              <a:buFontTx/>
              <a:buNone/>
            </a:pPr>
            <a:endParaRPr lang="cs-CZ" altLang="cs-CZ" sz="2900" dirty="0"/>
          </a:p>
          <a:p>
            <a:pPr>
              <a:buFontTx/>
              <a:buNone/>
            </a:pPr>
            <a:r>
              <a:rPr lang="cs-CZ" altLang="cs-CZ" sz="4500" dirty="0">
                <a:solidFill>
                  <a:schemeClr val="accent3"/>
                </a:solidFill>
              </a:rPr>
              <a:t>MISE</a:t>
            </a:r>
          </a:p>
          <a:p>
            <a:pPr>
              <a:buFontTx/>
              <a:buNone/>
            </a:pPr>
            <a:r>
              <a:rPr lang="cs-CZ" altLang="cs-CZ" sz="2900" dirty="0"/>
              <a:t>P</a:t>
            </a:r>
            <a:r>
              <a:rPr lang="cs-CZ" altLang="cs-CZ" sz="2900" dirty="0" smtClean="0"/>
              <a:t>oslání</a:t>
            </a:r>
            <a:r>
              <a:rPr lang="cs-CZ" altLang="cs-CZ" sz="2900" dirty="0"/>
              <a:t>,  co děláme – pro koho, jaké hodnoty vyznáváme, co přinášíme</a:t>
            </a:r>
            <a:r>
              <a:rPr lang="cs-CZ" altLang="cs-CZ" sz="2900" dirty="0" smtClean="0"/>
              <a:t>? Proč tu organizace je?</a:t>
            </a:r>
            <a:endParaRPr lang="cs-CZ" altLang="cs-CZ" sz="2900" dirty="0"/>
          </a:p>
          <a:p>
            <a:pPr>
              <a:buFontTx/>
              <a:buNone/>
            </a:pPr>
            <a:endParaRPr lang="cs-CZ" altLang="cs-CZ" sz="2900" dirty="0"/>
          </a:p>
          <a:p>
            <a:pPr>
              <a:buFontTx/>
              <a:buNone/>
            </a:pPr>
            <a:r>
              <a:rPr lang="cs-CZ" altLang="cs-CZ" sz="4500" dirty="0" smtClean="0">
                <a:solidFill>
                  <a:schemeClr val="accent3"/>
                </a:solidFill>
              </a:rPr>
              <a:t>HODNOTY</a:t>
            </a:r>
          </a:p>
          <a:p>
            <a:pPr>
              <a:buFontTx/>
              <a:buNone/>
            </a:pPr>
            <a:r>
              <a:rPr lang="cs-CZ" altLang="cs-CZ" sz="2900" dirty="0" smtClean="0"/>
              <a:t>Jaké jsou základní hodnoty, které sdílíme</a:t>
            </a:r>
            <a:endParaRPr lang="cs-CZ" altLang="cs-CZ" sz="2900" dirty="0"/>
          </a:p>
          <a:p>
            <a:pPr>
              <a:buFontTx/>
              <a:buNone/>
            </a:pPr>
            <a:endParaRPr lang="cs-CZ" altLang="cs-CZ" sz="2900" dirty="0" smtClean="0"/>
          </a:p>
          <a:p>
            <a:pPr>
              <a:buFontTx/>
              <a:buNone/>
            </a:pPr>
            <a:r>
              <a:rPr lang="cs-CZ" altLang="cs-CZ" sz="4400" dirty="0" smtClean="0">
                <a:solidFill>
                  <a:schemeClr val="accent3"/>
                </a:solidFill>
              </a:rPr>
              <a:t>STRATEGICKÉ CÍLE</a:t>
            </a:r>
          </a:p>
          <a:p>
            <a:pPr>
              <a:buFontTx/>
              <a:buNone/>
            </a:pPr>
            <a:r>
              <a:rPr lang="cs-CZ" altLang="cs-CZ" sz="2900" dirty="0" smtClean="0"/>
              <a:t>Hodnoty, kterých má být dosáhnuto. (př. ziskovost, podíl na trhu,  společenská zodpovědnost, zaměstnanci atd.)</a:t>
            </a:r>
          </a:p>
          <a:p>
            <a:pPr>
              <a:buFontTx/>
              <a:buNone/>
            </a:pPr>
            <a:endParaRPr lang="cs-CZ" altLang="cs-CZ" sz="2900" dirty="0"/>
          </a:p>
          <a:p>
            <a:pPr>
              <a:buFontTx/>
              <a:buNone/>
            </a:pPr>
            <a:r>
              <a:rPr lang="cs-CZ" altLang="cs-CZ" sz="4400" dirty="0" smtClean="0">
                <a:solidFill>
                  <a:schemeClr val="accent3"/>
                </a:solidFill>
              </a:rPr>
              <a:t>STRATEGICKÝ PLÁN</a:t>
            </a:r>
          </a:p>
          <a:p>
            <a:pPr>
              <a:buFontTx/>
              <a:buNone/>
            </a:pPr>
            <a:r>
              <a:rPr lang="cs-CZ" altLang="cs-CZ" sz="2900" dirty="0" smtClean="0"/>
              <a:t>Jakým způsobem toho dosáhneme? Co pro to uděláme?</a:t>
            </a:r>
          </a:p>
          <a:p>
            <a:pPr>
              <a:buFontTx/>
              <a:buNone/>
            </a:pPr>
            <a:endParaRPr lang="cs-CZ" altLang="cs-CZ" sz="2900" dirty="0" smtClean="0"/>
          </a:p>
          <a:p>
            <a:pPr algn="r">
              <a:buFontTx/>
              <a:buNone/>
            </a:pPr>
            <a:r>
              <a:rPr lang="it-IT" altLang="cs-CZ" sz="1800" dirty="0"/>
              <a:t>[online]. [cit. 2014-11-05]. Dostupné z: http://www.mbpconsulting.cz/cs/knowhow/strategy/</a:t>
            </a:r>
            <a:endParaRPr lang="cs-CZ" altLang="cs-CZ" sz="1800" dirty="0" smtClean="0"/>
          </a:p>
          <a:p>
            <a:pPr>
              <a:buFontTx/>
              <a:buNone/>
            </a:pPr>
            <a:endParaRPr lang="cs-CZ" altLang="cs-CZ" sz="2400" dirty="0"/>
          </a:p>
          <a:p>
            <a:pPr>
              <a:buFontTx/>
              <a:buNone/>
            </a:pPr>
            <a:endParaRPr lang="cs-CZ" alt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529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363" y="457199"/>
            <a:ext cx="8681827" cy="5745327"/>
          </a:xfrm>
        </p:spPr>
      </p:pic>
    </p:spTree>
    <p:extLst>
      <p:ext uri="{BB962C8B-B14F-4D97-AF65-F5344CB8AC3E}">
        <p14:creationId xmlns:p14="http://schemas.microsoft.com/office/powerpoint/2010/main" val="212303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16439" cy="6858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439" y="0"/>
            <a:ext cx="5601730" cy="6858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742" y="585295"/>
            <a:ext cx="3629025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27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559" y="102476"/>
            <a:ext cx="8434551" cy="6557269"/>
          </a:xfrm>
        </p:spPr>
      </p:pic>
      <p:pic>
        <p:nvPicPr>
          <p:cNvPr id="6" name="Hymna-ČEZu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99227" y="2514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72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86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strukturování strategie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24128" y="2286000"/>
            <a:ext cx="10508348" cy="4023360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 smtClean="0">
                <a:solidFill>
                  <a:schemeClr val="accent3"/>
                </a:solidFill>
              </a:rPr>
              <a:t>KORPORÁTNÍ</a:t>
            </a:r>
            <a:r>
              <a:rPr lang="cs-CZ" dirty="0" smtClean="0"/>
              <a:t> – definuje klíčové cíle pro celou organizaci</a:t>
            </a:r>
          </a:p>
          <a:p>
            <a:r>
              <a:rPr lang="cs-CZ" dirty="0" smtClean="0"/>
              <a:t>- rozpadá se do jednotlivých klíčových strategií – SBU – </a:t>
            </a:r>
            <a:r>
              <a:rPr lang="cs-CZ" dirty="0" err="1" smtClean="0"/>
              <a:t>Strategic</a:t>
            </a:r>
            <a:r>
              <a:rPr lang="cs-CZ" dirty="0" smtClean="0"/>
              <a:t> Business </a:t>
            </a:r>
            <a:r>
              <a:rPr lang="cs-CZ" dirty="0" err="1" smtClean="0"/>
              <a:t>Units</a:t>
            </a:r>
            <a:r>
              <a:rPr lang="cs-CZ" dirty="0" smtClean="0"/>
              <a:t> – např. strategie řízení lidských zdrojů</a:t>
            </a:r>
            <a:endParaRPr lang="cs-CZ" dirty="0" smtClean="0"/>
          </a:p>
          <a:p>
            <a:r>
              <a:rPr lang="cs-CZ" dirty="0" smtClean="0"/>
              <a:t>- některé typy strategií mohou být i podpůrné/horizontální</a:t>
            </a:r>
          </a:p>
          <a:p>
            <a:endParaRPr lang="cs-CZ" dirty="0"/>
          </a:p>
          <a:p>
            <a:r>
              <a:rPr lang="cs-CZ" b="1" dirty="0" smtClean="0">
                <a:solidFill>
                  <a:schemeClr val="accent3"/>
                </a:solidFill>
              </a:rPr>
              <a:t>DLE PERSPEKTIVY </a:t>
            </a:r>
            <a:r>
              <a:rPr lang="cs-CZ" dirty="0" smtClean="0"/>
              <a:t>/ př. </a:t>
            </a:r>
            <a:r>
              <a:rPr lang="cs-CZ" dirty="0" err="1" smtClean="0"/>
              <a:t>Balanced</a:t>
            </a:r>
            <a:r>
              <a:rPr lang="cs-CZ" dirty="0" smtClean="0"/>
              <a:t> </a:t>
            </a:r>
            <a:r>
              <a:rPr lang="cs-CZ" dirty="0" err="1" smtClean="0"/>
              <a:t>Scorecard</a:t>
            </a:r>
            <a:endParaRPr lang="cs-CZ" dirty="0" smtClean="0"/>
          </a:p>
          <a:p>
            <a:r>
              <a:rPr lang="cs-CZ" dirty="0" smtClean="0"/>
              <a:t>- finanční</a:t>
            </a:r>
          </a:p>
          <a:p>
            <a:r>
              <a:rPr lang="cs-CZ" dirty="0" smtClean="0"/>
              <a:t>- zákaznické</a:t>
            </a:r>
          </a:p>
          <a:p>
            <a:r>
              <a:rPr lang="cs-CZ" dirty="0" smtClean="0"/>
              <a:t>- interní procesy</a:t>
            </a:r>
          </a:p>
          <a:p>
            <a:r>
              <a:rPr lang="cs-CZ" dirty="0" smtClean="0"/>
              <a:t>- učení se a růstu</a:t>
            </a:r>
          </a:p>
          <a:p>
            <a:endParaRPr lang="cs-CZ" dirty="0"/>
          </a:p>
          <a:p>
            <a:pPr algn="r"/>
            <a:r>
              <a:rPr lang="cs-CZ" sz="1400" dirty="0"/>
              <a:t>volně </a:t>
            </a:r>
            <a:r>
              <a:rPr lang="cs-CZ" sz="1400" dirty="0" smtClean="0"/>
              <a:t>dle KAPLAN</a:t>
            </a:r>
            <a:r>
              <a:rPr lang="cs-CZ" sz="1400" dirty="0"/>
              <a:t>, R. S., NORTON, D. P.: </a:t>
            </a:r>
            <a:r>
              <a:rPr lang="cs-CZ" sz="1400" dirty="0" err="1"/>
              <a:t>Balanced</a:t>
            </a:r>
            <a:r>
              <a:rPr lang="cs-CZ" sz="1400" dirty="0"/>
              <a:t> </a:t>
            </a:r>
            <a:r>
              <a:rPr lang="cs-CZ" sz="1400" dirty="0" err="1"/>
              <a:t>Scorecadr</a:t>
            </a:r>
            <a:r>
              <a:rPr lang="cs-CZ" sz="1400" dirty="0"/>
              <a:t>, Strategický systém </a:t>
            </a:r>
            <a:r>
              <a:rPr lang="cs-CZ" sz="1400" dirty="0" smtClean="0"/>
              <a:t>měření </a:t>
            </a:r>
            <a:r>
              <a:rPr lang="cs-CZ" sz="1400" dirty="0"/>
              <a:t>výkonnosti podniku, </a:t>
            </a:r>
            <a:r>
              <a:rPr lang="cs-CZ" sz="1400" dirty="0" err="1"/>
              <a:t>Managament</a:t>
            </a:r>
            <a:r>
              <a:rPr lang="cs-CZ" sz="1400" dirty="0"/>
              <a:t> </a:t>
            </a:r>
            <a:r>
              <a:rPr lang="cs-CZ" sz="1400" dirty="0" err="1"/>
              <a:t>Press</a:t>
            </a:r>
            <a:r>
              <a:rPr lang="cs-CZ" sz="1400" dirty="0"/>
              <a:t>, Praha 2000 </a:t>
            </a:r>
            <a:r>
              <a:rPr lang="cs-CZ" sz="1400" dirty="0" smtClean="0"/>
              <a:t> </a:t>
            </a:r>
            <a:r>
              <a:rPr lang="cs-CZ" sz="1400" dirty="0"/>
              <a:t>ISDN 80-7261-032-5 </a:t>
            </a:r>
          </a:p>
        </p:txBody>
      </p:sp>
    </p:spTree>
    <p:extLst>
      <p:ext uri="{BB962C8B-B14F-4D97-AF65-F5344CB8AC3E}">
        <p14:creationId xmlns:p14="http://schemas.microsoft.com/office/powerpoint/2010/main" val="130208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korporátní / globální strategie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800" b="1" dirty="0" smtClean="0"/>
              <a:t>Korporátní </a:t>
            </a:r>
            <a:r>
              <a:rPr lang="cs-CZ" sz="2800" b="1" dirty="0"/>
              <a:t>strategie je hierarchicky nejvyšší strategický plán organizace, který definuje korporátní cíle a způsoby jejich </a:t>
            </a:r>
            <a:r>
              <a:rPr lang="cs-CZ" sz="2800" b="1" dirty="0" smtClean="0"/>
              <a:t>dosažení.</a:t>
            </a:r>
          </a:p>
          <a:p>
            <a:endParaRPr lang="cs-CZ" sz="2800" b="1" dirty="0"/>
          </a:p>
          <a:p>
            <a:r>
              <a:rPr lang="cs-CZ" sz="2800" b="1" dirty="0" smtClean="0"/>
              <a:t>Komplexní dokument /souhrn specializovaných dokumentů (lidské zdroje, finanční strategie, majetku, informační atd.)</a:t>
            </a:r>
            <a:endParaRPr lang="cs-CZ" sz="2800" b="1" dirty="0"/>
          </a:p>
          <a:p>
            <a:endParaRPr lang="cs-CZ" b="1" dirty="0" smtClean="0"/>
          </a:p>
          <a:p>
            <a:endParaRPr lang="cs-CZ" b="1" dirty="0"/>
          </a:p>
          <a:p>
            <a:pPr algn="r"/>
            <a:r>
              <a:rPr lang="cs-CZ" sz="1000" dirty="0"/>
              <a:t>Korporátní strategie. [online]. [cit. 2014-10-30]. Dostupné z: https://managementmania.com/cs/korporatni-strategie</a:t>
            </a:r>
          </a:p>
        </p:txBody>
      </p:sp>
    </p:spTree>
    <p:extLst>
      <p:ext uri="{BB962C8B-B14F-4D97-AF65-F5344CB8AC3E}">
        <p14:creationId xmlns:p14="http://schemas.microsoft.com/office/powerpoint/2010/main" val="366869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4128" y="0"/>
            <a:ext cx="9720072" cy="1499616"/>
          </a:xfrm>
        </p:spPr>
        <p:txBody>
          <a:bodyPr/>
          <a:lstStyle/>
          <a:p>
            <a:r>
              <a:rPr lang="cs-CZ" dirty="0" smtClean="0"/>
              <a:t>strategický cyklus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015" y="1260391"/>
            <a:ext cx="5770298" cy="4952840"/>
          </a:xfrm>
        </p:spPr>
      </p:pic>
      <p:sp>
        <p:nvSpPr>
          <p:cNvPr id="8" name="Obdélník 7"/>
          <p:cNvSpPr/>
          <p:nvPr/>
        </p:nvSpPr>
        <p:spPr>
          <a:xfrm>
            <a:off x="5990492" y="6493023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it-IT" sz="1000" dirty="0"/>
              <a:t>[online]. [cit. 2014-11-05]. Dostupné z: http://www.mbpconsulting.cz/cs/knowhow/strategy/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272238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tegral" id="{3577F8C9-A904-41D8-97D2-FD898F53F20E}" vid="{4825F1AF-8DBC-4E3D-9F3D-688338DA83FC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6991</TotalTime>
  <Words>923</Words>
  <Application>Microsoft Office PowerPoint</Application>
  <PresentationFormat>Vlastní</PresentationFormat>
  <Paragraphs>192</Paragraphs>
  <Slides>24</Slides>
  <Notes>0</Notes>
  <HiddenSlides>0</HiddenSlides>
  <MMClips>1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Integrál</vt:lpstr>
      <vt:lpstr>vize, strategie, bsc</vt:lpstr>
      <vt:lpstr>základní oblasti organizace</vt:lpstr>
      <vt:lpstr>Prezentace aplikace PowerPoint</vt:lpstr>
      <vt:lpstr>Prezentace aplikace PowerPoint</vt:lpstr>
      <vt:lpstr>Prezentace aplikace PowerPoint</vt:lpstr>
      <vt:lpstr>Prezentace aplikace PowerPoint</vt:lpstr>
      <vt:lpstr>strukturování strategie</vt:lpstr>
      <vt:lpstr>korporátní / globální strategie</vt:lpstr>
      <vt:lpstr>strategický cyklus</vt:lpstr>
      <vt:lpstr>strategický plánovací model</vt:lpstr>
      <vt:lpstr>Prezentace aplikace PowerPoint</vt:lpstr>
      <vt:lpstr>strategická analýza</vt:lpstr>
      <vt:lpstr>klasifikace faktorů prostředí managementu</vt:lpstr>
      <vt:lpstr>analýza obecného a oborového prostředí</vt:lpstr>
      <vt:lpstr>analýza 7S – McKinsey model</vt:lpstr>
      <vt:lpstr>tvorba STRATEGIE</vt:lpstr>
      <vt:lpstr>Prezentace aplikace PowerPoint</vt:lpstr>
      <vt:lpstr>implementace / realizace</vt:lpstr>
      <vt:lpstr>Prezentace aplikace PowerPoint</vt:lpstr>
      <vt:lpstr>balanced scorecard</vt:lpstr>
      <vt:lpstr>Prezentace aplikace PowerPoint</vt:lpstr>
      <vt:lpstr>Prezentace aplikace PowerPoint</vt:lpstr>
      <vt:lpstr>Prezentace aplikace PowerPoint</vt:lpstr>
      <vt:lpstr>DĚKUJI ZA POZORNOST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manažer</dc:title>
  <dc:creator>user</dc:creator>
  <cp:lastModifiedBy>Markéta Bočková</cp:lastModifiedBy>
  <cp:revision>252</cp:revision>
  <cp:lastPrinted>2014-10-31T10:48:43Z</cp:lastPrinted>
  <dcterms:created xsi:type="dcterms:W3CDTF">2014-10-22T19:19:13Z</dcterms:created>
  <dcterms:modified xsi:type="dcterms:W3CDTF">2015-12-11T09:25:27Z</dcterms:modified>
</cp:coreProperties>
</file>