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37"/>
  </p:handoutMasterIdLst>
  <p:sldIdLst>
    <p:sldId id="306" r:id="rId2"/>
    <p:sldId id="307" r:id="rId3"/>
    <p:sldId id="308" r:id="rId4"/>
    <p:sldId id="320" r:id="rId5"/>
    <p:sldId id="321" r:id="rId6"/>
    <p:sldId id="322" r:id="rId7"/>
    <p:sldId id="323" r:id="rId8"/>
    <p:sldId id="325" r:id="rId9"/>
    <p:sldId id="312" r:id="rId10"/>
    <p:sldId id="313" r:id="rId11"/>
    <p:sldId id="316" r:id="rId12"/>
    <p:sldId id="314" r:id="rId13"/>
    <p:sldId id="317" r:id="rId14"/>
    <p:sldId id="315" r:id="rId15"/>
    <p:sldId id="319" r:id="rId16"/>
    <p:sldId id="318" r:id="rId17"/>
    <p:sldId id="310" r:id="rId18"/>
    <p:sldId id="309" r:id="rId19"/>
    <p:sldId id="311" r:id="rId20"/>
    <p:sldId id="259" r:id="rId21"/>
    <p:sldId id="260" r:id="rId22"/>
    <p:sldId id="261" r:id="rId23"/>
    <p:sldId id="262" r:id="rId24"/>
    <p:sldId id="284" r:id="rId25"/>
    <p:sldId id="257" r:id="rId26"/>
    <p:sldId id="265" r:id="rId27"/>
    <p:sldId id="273" r:id="rId28"/>
    <p:sldId id="293" r:id="rId29"/>
    <p:sldId id="263" r:id="rId30"/>
    <p:sldId id="267" r:id="rId31"/>
    <p:sldId id="286" r:id="rId32"/>
    <p:sldId id="295" r:id="rId33"/>
    <p:sldId id="277" r:id="rId34"/>
    <p:sldId id="279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D4492-44ED-41E2-86FA-47FA1D55CC9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7E8B343-EBA4-40E4-84C0-5DACDD58B6B8}">
      <dgm:prSet phldrT="[Text]" custT="1"/>
      <dgm:spPr/>
      <dgm:t>
        <a:bodyPr/>
        <a:lstStyle/>
        <a:p>
          <a:r>
            <a:rPr lang="cs-CZ" sz="1600" dirty="0" smtClean="0"/>
            <a:t>1. generace – </a:t>
          </a:r>
          <a:r>
            <a:rPr lang="cs-CZ" sz="1600" dirty="0" smtClean="0"/>
            <a:t>TO-DO</a:t>
          </a:r>
          <a:endParaRPr lang="cs-CZ" sz="1600" dirty="0"/>
        </a:p>
      </dgm:t>
    </dgm:pt>
    <dgm:pt modelId="{0FA4EEEB-CA48-4A0A-81A3-E25EF9967FF6}" type="parTrans" cxnId="{CB1BEEFB-48A8-4636-8B67-03FBBC98A0BC}">
      <dgm:prSet/>
      <dgm:spPr/>
      <dgm:t>
        <a:bodyPr/>
        <a:lstStyle/>
        <a:p>
          <a:endParaRPr lang="cs-CZ" sz="2000"/>
        </a:p>
      </dgm:t>
    </dgm:pt>
    <dgm:pt modelId="{3E5FF16D-B124-497F-ADA7-9A57430FCF81}" type="sibTrans" cxnId="{CB1BEEFB-48A8-4636-8B67-03FBBC98A0BC}">
      <dgm:prSet/>
      <dgm:spPr/>
      <dgm:t>
        <a:bodyPr/>
        <a:lstStyle/>
        <a:p>
          <a:endParaRPr lang="cs-CZ" sz="2000"/>
        </a:p>
      </dgm:t>
    </dgm:pt>
    <dgm:pt modelId="{3FE91843-DB3D-47B6-9597-26426FFB6397}">
      <dgm:prSet phldrT="[Text]" custT="1"/>
      <dgm:spPr/>
      <dgm:t>
        <a:bodyPr/>
        <a:lstStyle/>
        <a:p>
          <a:r>
            <a:rPr lang="cs-CZ" sz="1600" dirty="0" smtClean="0"/>
            <a:t>2. generace - plánování</a:t>
          </a:r>
        </a:p>
      </dgm:t>
    </dgm:pt>
    <dgm:pt modelId="{5359A218-2B6D-49A7-8134-0557BBD2510A}" type="parTrans" cxnId="{549D6E91-A08B-4DC5-A6BD-D01C0EB31B20}">
      <dgm:prSet/>
      <dgm:spPr/>
      <dgm:t>
        <a:bodyPr/>
        <a:lstStyle/>
        <a:p>
          <a:endParaRPr lang="cs-CZ" sz="2000"/>
        </a:p>
      </dgm:t>
    </dgm:pt>
    <dgm:pt modelId="{D9E4F434-84AA-4E84-83DC-98A89E766059}" type="sibTrans" cxnId="{549D6E91-A08B-4DC5-A6BD-D01C0EB31B20}">
      <dgm:prSet/>
      <dgm:spPr/>
      <dgm:t>
        <a:bodyPr/>
        <a:lstStyle/>
        <a:p>
          <a:endParaRPr lang="cs-CZ" sz="2000"/>
        </a:p>
      </dgm:t>
    </dgm:pt>
    <dgm:pt modelId="{09DD6DD7-29D5-47F6-B9E4-BFCDC6EAC9E2}">
      <dgm:prSet phldrT="[Text]" custT="1"/>
      <dgm:spPr/>
      <dgm:t>
        <a:bodyPr/>
        <a:lstStyle/>
        <a:p>
          <a:r>
            <a:rPr lang="cs-CZ" sz="1600" dirty="0" smtClean="0"/>
            <a:t>3. generace – nedostatek času neexistuje</a:t>
          </a:r>
        </a:p>
      </dgm:t>
    </dgm:pt>
    <dgm:pt modelId="{2B1528D3-2756-4709-9FA8-F4CA90AB18EA}" type="parTrans" cxnId="{7FB68EB1-A8ED-49E9-889E-0865DC59DFDE}">
      <dgm:prSet/>
      <dgm:spPr/>
      <dgm:t>
        <a:bodyPr/>
        <a:lstStyle/>
        <a:p>
          <a:endParaRPr lang="cs-CZ" sz="2000"/>
        </a:p>
      </dgm:t>
    </dgm:pt>
    <dgm:pt modelId="{CABED3D3-E08B-4804-BED8-5C350983E0B7}" type="sibTrans" cxnId="{7FB68EB1-A8ED-49E9-889E-0865DC59DFDE}">
      <dgm:prSet/>
      <dgm:spPr/>
      <dgm:t>
        <a:bodyPr/>
        <a:lstStyle/>
        <a:p>
          <a:endParaRPr lang="cs-CZ" sz="2000"/>
        </a:p>
      </dgm:t>
    </dgm:pt>
    <dgm:pt modelId="{4FE502C6-96EB-4FFA-BF49-E89C1570399F}">
      <dgm:prSet phldrT="[Text]" custT="1"/>
      <dgm:spPr/>
      <dgm:t>
        <a:bodyPr/>
        <a:lstStyle/>
        <a:p>
          <a:r>
            <a:rPr lang="cs-CZ" sz="1600" dirty="0" smtClean="0"/>
            <a:t>seznamy, jednoduchost bez priorit, termínů</a:t>
          </a:r>
          <a:endParaRPr lang="cs-CZ" sz="1600" dirty="0"/>
        </a:p>
      </dgm:t>
    </dgm:pt>
    <dgm:pt modelId="{DFA0E07B-C47F-4A76-8994-81B1DA7ADB4F}" type="parTrans" cxnId="{90C65C20-3E45-4848-8977-8DF0DA97F9CA}">
      <dgm:prSet/>
      <dgm:spPr/>
      <dgm:t>
        <a:bodyPr/>
        <a:lstStyle/>
        <a:p>
          <a:endParaRPr lang="cs-CZ" sz="2000"/>
        </a:p>
      </dgm:t>
    </dgm:pt>
    <dgm:pt modelId="{C23F9A5E-06BF-4EDB-9ED0-064C77582683}" type="sibTrans" cxnId="{90C65C20-3E45-4848-8977-8DF0DA97F9CA}">
      <dgm:prSet/>
      <dgm:spPr/>
      <dgm:t>
        <a:bodyPr/>
        <a:lstStyle/>
        <a:p>
          <a:endParaRPr lang="cs-CZ" sz="2000"/>
        </a:p>
      </dgm:t>
    </dgm:pt>
    <dgm:pt modelId="{0B2C48C1-ED48-4BA6-A56B-A245E6C28412}">
      <dgm:prSet phldrT="[Text]" custT="1"/>
      <dgm:spPr/>
      <dgm:t>
        <a:bodyPr/>
        <a:lstStyle/>
        <a:p>
          <a:r>
            <a:rPr lang="cs-CZ" sz="1600" dirty="0" smtClean="0"/>
            <a:t>kalendáře, diáře, stanovení cílů, stále problém s prioritami</a:t>
          </a:r>
        </a:p>
      </dgm:t>
    </dgm:pt>
    <dgm:pt modelId="{A4FC4640-81E5-4C73-AA54-FA2035A87607}" type="parTrans" cxnId="{FC2CBFD2-A678-4294-8D99-2DE6A2C6D3DB}">
      <dgm:prSet/>
      <dgm:spPr/>
      <dgm:t>
        <a:bodyPr/>
        <a:lstStyle/>
        <a:p>
          <a:endParaRPr lang="cs-CZ" sz="2000"/>
        </a:p>
      </dgm:t>
    </dgm:pt>
    <dgm:pt modelId="{69A2D049-AC9D-4521-8E04-49BDA5AC31B7}" type="sibTrans" cxnId="{FC2CBFD2-A678-4294-8D99-2DE6A2C6D3DB}">
      <dgm:prSet/>
      <dgm:spPr/>
      <dgm:t>
        <a:bodyPr/>
        <a:lstStyle/>
        <a:p>
          <a:endParaRPr lang="cs-CZ" sz="2000"/>
        </a:p>
      </dgm:t>
    </dgm:pt>
    <dgm:pt modelId="{D2379D34-4677-490C-8A23-61C5378BE940}">
      <dgm:prSet phldrT="[Text]" custT="1"/>
      <dgm:spPr/>
      <dgm:t>
        <a:bodyPr/>
        <a:lstStyle/>
        <a:p>
          <a:r>
            <a:rPr lang="cs-CZ" sz="1600" dirty="0" smtClean="0"/>
            <a:t>naplánuj, dej prioritu, vlastní řízení</a:t>
          </a:r>
        </a:p>
      </dgm:t>
    </dgm:pt>
    <dgm:pt modelId="{4C1FFFA8-31F4-460E-A423-F5F6C43451E4}" type="parTrans" cxnId="{E6301913-28F7-42E1-916B-8A745DF1CA95}">
      <dgm:prSet/>
      <dgm:spPr/>
      <dgm:t>
        <a:bodyPr/>
        <a:lstStyle/>
        <a:p>
          <a:endParaRPr lang="cs-CZ" sz="2000"/>
        </a:p>
      </dgm:t>
    </dgm:pt>
    <dgm:pt modelId="{9D290F0A-4183-4411-8E61-615549DC73C4}" type="sibTrans" cxnId="{E6301913-28F7-42E1-916B-8A745DF1CA95}">
      <dgm:prSet/>
      <dgm:spPr/>
      <dgm:t>
        <a:bodyPr/>
        <a:lstStyle/>
        <a:p>
          <a:endParaRPr lang="cs-CZ" sz="2000"/>
        </a:p>
      </dgm:t>
    </dgm:pt>
    <dgm:pt modelId="{3F2AC114-206D-4C68-B784-C2EEF7BE41FF}">
      <dgm:prSet phldrT="[Text]" custT="1"/>
      <dgm:spPr/>
      <dgm:t>
        <a:bodyPr/>
        <a:lstStyle/>
        <a:p>
          <a:r>
            <a:rPr lang="cs-CZ" sz="1600" dirty="0" smtClean="0"/>
            <a:t>4. generace – </a:t>
          </a:r>
          <a:r>
            <a:rPr lang="cs-CZ" sz="1600" dirty="0" err="1" smtClean="0"/>
            <a:t>life</a:t>
          </a:r>
          <a:r>
            <a:rPr lang="cs-CZ" sz="1600" dirty="0" smtClean="0"/>
            <a:t> management – není možné stihnout všechno</a:t>
          </a:r>
        </a:p>
      </dgm:t>
    </dgm:pt>
    <dgm:pt modelId="{8F917D0C-AA1E-43C1-B7D7-CDC7C5E3D112}" type="parTrans" cxnId="{D5863FFB-2E17-4E03-9A72-64E75DF207A1}">
      <dgm:prSet/>
      <dgm:spPr/>
      <dgm:t>
        <a:bodyPr/>
        <a:lstStyle/>
        <a:p>
          <a:endParaRPr lang="cs-CZ" sz="2000"/>
        </a:p>
      </dgm:t>
    </dgm:pt>
    <dgm:pt modelId="{DF15EB64-98A0-4AF6-94CF-50FEC98814E0}" type="sibTrans" cxnId="{D5863FFB-2E17-4E03-9A72-64E75DF207A1}">
      <dgm:prSet/>
      <dgm:spPr/>
      <dgm:t>
        <a:bodyPr/>
        <a:lstStyle/>
        <a:p>
          <a:endParaRPr lang="cs-CZ" sz="2000"/>
        </a:p>
      </dgm:t>
    </dgm:pt>
    <dgm:pt modelId="{29FD6F69-9E30-4919-AE0B-2A30D586BF56}">
      <dgm:prSet phldrT="[Text]" custT="1"/>
      <dgm:spPr/>
      <dgm:t>
        <a:bodyPr/>
        <a:lstStyle/>
        <a:p>
          <a:r>
            <a:rPr lang="cs-CZ" sz="1600" dirty="0" smtClean="0"/>
            <a:t>urgentní nesmí vytěsnit důležité, </a:t>
          </a:r>
          <a:r>
            <a:rPr lang="cs-CZ" sz="1600" dirty="0" err="1" smtClean="0"/>
            <a:t>Parettova</a:t>
          </a:r>
          <a:r>
            <a:rPr lang="cs-CZ" sz="1600" dirty="0" smtClean="0"/>
            <a:t> analýza, GTD</a:t>
          </a:r>
        </a:p>
      </dgm:t>
    </dgm:pt>
    <dgm:pt modelId="{91A8823B-D470-414A-9ADC-369E16287469}" type="parTrans" cxnId="{02C2625F-8F51-412F-840F-F60F4CA7CC38}">
      <dgm:prSet/>
      <dgm:spPr/>
      <dgm:t>
        <a:bodyPr/>
        <a:lstStyle/>
        <a:p>
          <a:endParaRPr lang="cs-CZ" sz="2000"/>
        </a:p>
      </dgm:t>
    </dgm:pt>
    <dgm:pt modelId="{2DC12C8E-2B9F-4AA7-8589-AFA9DABED88F}" type="sibTrans" cxnId="{02C2625F-8F51-412F-840F-F60F4CA7CC38}">
      <dgm:prSet/>
      <dgm:spPr/>
      <dgm:t>
        <a:bodyPr/>
        <a:lstStyle/>
        <a:p>
          <a:endParaRPr lang="cs-CZ" sz="2000"/>
        </a:p>
      </dgm:t>
    </dgm:pt>
    <dgm:pt modelId="{9427099B-F8E0-4F8F-B3D5-AD8E44CC17C2}" type="pres">
      <dgm:prSet presAssocID="{556D4492-44ED-41E2-86FA-47FA1D55CC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A91D82-B903-4994-9626-6E09C3D717C2}" type="pres">
      <dgm:prSet presAssocID="{77E8B343-EBA4-40E4-84C0-5DACDD58B6B8}" presName="parentLin" presStyleCnt="0"/>
      <dgm:spPr/>
    </dgm:pt>
    <dgm:pt modelId="{618FC8F6-6EE9-437D-8A27-1F32E40D1FDB}" type="pres">
      <dgm:prSet presAssocID="{77E8B343-EBA4-40E4-84C0-5DACDD58B6B8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53C9E8FA-28B4-4552-A734-A506BB774C97}" type="pres">
      <dgm:prSet presAssocID="{77E8B343-EBA4-40E4-84C0-5DACDD58B6B8}" presName="parentText" presStyleLbl="node1" presStyleIdx="0" presStyleCnt="4" custScaleX="10517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80CE96-F6D2-4222-AAD0-F257CDAC35B4}" type="pres">
      <dgm:prSet presAssocID="{77E8B343-EBA4-40E4-84C0-5DACDD58B6B8}" presName="negativeSpace" presStyleCnt="0"/>
      <dgm:spPr/>
    </dgm:pt>
    <dgm:pt modelId="{3568F8AE-96A4-4A42-B9AB-B487489473B1}" type="pres">
      <dgm:prSet presAssocID="{77E8B343-EBA4-40E4-84C0-5DACDD58B6B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7C665E-EF2F-40B6-81DC-AEBD04A70F50}" type="pres">
      <dgm:prSet presAssocID="{3E5FF16D-B124-497F-ADA7-9A57430FCF81}" presName="spaceBetweenRectangles" presStyleCnt="0"/>
      <dgm:spPr/>
    </dgm:pt>
    <dgm:pt modelId="{B7F1DB9A-4837-435B-AFF8-93F75C4E00A0}" type="pres">
      <dgm:prSet presAssocID="{3FE91843-DB3D-47B6-9597-26426FFB6397}" presName="parentLin" presStyleCnt="0"/>
      <dgm:spPr/>
    </dgm:pt>
    <dgm:pt modelId="{E7CFCFC5-6268-4156-BBF8-08EE48D45052}" type="pres">
      <dgm:prSet presAssocID="{3FE91843-DB3D-47B6-9597-26426FFB6397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CAE921D4-69DB-4367-BCE2-A469FA96362C}" type="pres">
      <dgm:prSet presAssocID="{3FE91843-DB3D-47B6-9597-26426FFB6397}" presName="parentText" presStyleLbl="node1" presStyleIdx="1" presStyleCnt="4" custScaleX="10517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50E23F-E887-42C5-A55C-735BA655C6E9}" type="pres">
      <dgm:prSet presAssocID="{3FE91843-DB3D-47B6-9597-26426FFB6397}" presName="negativeSpace" presStyleCnt="0"/>
      <dgm:spPr/>
    </dgm:pt>
    <dgm:pt modelId="{BBD391F6-D530-406A-93F8-EBC2C031E77C}" type="pres">
      <dgm:prSet presAssocID="{3FE91843-DB3D-47B6-9597-26426FFB639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146290-8773-4FC6-9980-C5EA4E86C21C}" type="pres">
      <dgm:prSet presAssocID="{D9E4F434-84AA-4E84-83DC-98A89E766059}" presName="spaceBetweenRectangles" presStyleCnt="0"/>
      <dgm:spPr/>
    </dgm:pt>
    <dgm:pt modelId="{622D30BF-87C5-4C7A-85A1-088F48F12D3C}" type="pres">
      <dgm:prSet presAssocID="{09DD6DD7-29D5-47F6-B9E4-BFCDC6EAC9E2}" presName="parentLin" presStyleCnt="0"/>
      <dgm:spPr/>
    </dgm:pt>
    <dgm:pt modelId="{581FA1EA-6DC3-46A5-993A-B1111473D91F}" type="pres">
      <dgm:prSet presAssocID="{09DD6DD7-29D5-47F6-B9E4-BFCDC6EAC9E2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BC4C7C70-5821-4CC3-AEC7-969F03E03AC3}" type="pres">
      <dgm:prSet presAssocID="{09DD6DD7-29D5-47F6-B9E4-BFCDC6EAC9E2}" presName="parentText" presStyleLbl="node1" presStyleIdx="2" presStyleCnt="4" custScaleX="10517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46FCD8-A455-4BEE-B801-40208204AF23}" type="pres">
      <dgm:prSet presAssocID="{09DD6DD7-29D5-47F6-B9E4-BFCDC6EAC9E2}" presName="negativeSpace" presStyleCnt="0"/>
      <dgm:spPr/>
    </dgm:pt>
    <dgm:pt modelId="{2945AE24-B14B-484B-AD68-25671321476D}" type="pres">
      <dgm:prSet presAssocID="{09DD6DD7-29D5-47F6-B9E4-BFCDC6EAC9E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098EC1-C7C4-4CF0-8952-4321CB672B7C}" type="pres">
      <dgm:prSet presAssocID="{CABED3D3-E08B-4804-BED8-5C350983E0B7}" presName="spaceBetweenRectangles" presStyleCnt="0"/>
      <dgm:spPr/>
    </dgm:pt>
    <dgm:pt modelId="{E125C43A-F800-4571-892F-45774F5F9D2D}" type="pres">
      <dgm:prSet presAssocID="{3F2AC114-206D-4C68-B784-C2EEF7BE41FF}" presName="parentLin" presStyleCnt="0"/>
      <dgm:spPr/>
    </dgm:pt>
    <dgm:pt modelId="{E6A6CAFB-A5B5-4BB4-A9F5-7B91D79F3CA5}" type="pres">
      <dgm:prSet presAssocID="{3F2AC114-206D-4C68-B784-C2EEF7BE41FF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4BA503C0-603D-4973-B964-C8F707AA7244}" type="pres">
      <dgm:prSet presAssocID="{3F2AC114-206D-4C68-B784-C2EEF7BE41FF}" presName="parentText" presStyleLbl="node1" presStyleIdx="3" presStyleCnt="4" custScaleX="1042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EF9234-A770-4EEF-B97D-F4007A0CD88D}" type="pres">
      <dgm:prSet presAssocID="{3F2AC114-206D-4C68-B784-C2EEF7BE41FF}" presName="negativeSpace" presStyleCnt="0"/>
      <dgm:spPr/>
    </dgm:pt>
    <dgm:pt modelId="{77453AFC-8DB8-4C30-909B-9DC5F9034D41}" type="pres">
      <dgm:prSet presAssocID="{3F2AC114-206D-4C68-B784-C2EEF7BE41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F02300-8ACE-4284-B73D-673AE5DC9232}" type="presOf" srcId="{0B2C48C1-ED48-4BA6-A56B-A245E6C28412}" destId="{BBD391F6-D530-406A-93F8-EBC2C031E77C}" srcOrd="0" destOrd="0" presId="urn:microsoft.com/office/officeart/2005/8/layout/list1"/>
    <dgm:cxn modelId="{51FD011B-7D0F-450B-A038-B97A553BDBC5}" type="presOf" srcId="{77E8B343-EBA4-40E4-84C0-5DACDD58B6B8}" destId="{618FC8F6-6EE9-437D-8A27-1F32E40D1FDB}" srcOrd="0" destOrd="0" presId="urn:microsoft.com/office/officeart/2005/8/layout/list1"/>
    <dgm:cxn modelId="{4F680FCE-408F-4B25-865D-6F57E3D9105C}" type="presOf" srcId="{4FE502C6-96EB-4FFA-BF49-E89C1570399F}" destId="{3568F8AE-96A4-4A42-B9AB-B487489473B1}" srcOrd="0" destOrd="0" presId="urn:microsoft.com/office/officeart/2005/8/layout/list1"/>
    <dgm:cxn modelId="{90C65C20-3E45-4848-8977-8DF0DA97F9CA}" srcId="{77E8B343-EBA4-40E4-84C0-5DACDD58B6B8}" destId="{4FE502C6-96EB-4FFA-BF49-E89C1570399F}" srcOrd="0" destOrd="0" parTransId="{DFA0E07B-C47F-4A76-8994-81B1DA7ADB4F}" sibTransId="{C23F9A5E-06BF-4EDB-9ED0-064C77582683}"/>
    <dgm:cxn modelId="{6339E09D-F779-44C8-AF7E-58AB17B1C983}" type="presOf" srcId="{3FE91843-DB3D-47B6-9597-26426FFB6397}" destId="{E7CFCFC5-6268-4156-BBF8-08EE48D45052}" srcOrd="0" destOrd="0" presId="urn:microsoft.com/office/officeart/2005/8/layout/list1"/>
    <dgm:cxn modelId="{FC2CBFD2-A678-4294-8D99-2DE6A2C6D3DB}" srcId="{3FE91843-DB3D-47B6-9597-26426FFB6397}" destId="{0B2C48C1-ED48-4BA6-A56B-A245E6C28412}" srcOrd="0" destOrd="0" parTransId="{A4FC4640-81E5-4C73-AA54-FA2035A87607}" sibTransId="{69A2D049-AC9D-4521-8E04-49BDA5AC31B7}"/>
    <dgm:cxn modelId="{549D6E91-A08B-4DC5-A6BD-D01C0EB31B20}" srcId="{556D4492-44ED-41E2-86FA-47FA1D55CC98}" destId="{3FE91843-DB3D-47B6-9597-26426FFB6397}" srcOrd="1" destOrd="0" parTransId="{5359A218-2B6D-49A7-8134-0557BBD2510A}" sibTransId="{D9E4F434-84AA-4E84-83DC-98A89E766059}"/>
    <dgm:cxn modelId="{2CE16BC2-8003-4766-9AEF-E74135C53EDF}" type="presOf" srcId="{3FE91843-DB3D-47B6-9597-26426FFB6397}" destId="{CAE921D4-69DB-4367-BCE2-A469FA96362C}" srcOrd="1" destOrd="0" presId="urn:microsoft.com/office/officeart/2005/8/layout/list1"/>
    <dgm:cxn modelId="{8E01F14E-63F3-48B5-9A2E-3F3E20B39F51}" type="presOf" srcId="{09DD6DD7-29D5-47F6-B9E4-BFCDC6EAC9E2}" destId="{BC4C7C70-5821-4CC3-AEC7-969F03E03AC3}" srcOrd="1" destOrd="0" presId="urn:microsoft.com/office/officeart/2005/8/layout/list1"/>
    <dgm:cxn modelId="{02C2625F-8F51-412F-840F-F60F4CA7CC38}" srcId="{3F2AC114-206D-4C68-B784-C2EEF7BE41FF}" destId="{29FD6F69-9E30-4919-AE0B-2A30D586BF56}" srcOrd="0" destOrd="0" parTransId="{91A8823B-D470-414A-9ADC-369E16287469}" sibTransId="{2DC12C8E-2B9F-4AA7-8589-AFA9DABED88F}"/>
    <dgm:cxn modelId="{B42C00CB-BB88-4185-8AF1-2222D78DAA74}" type="presOf" srcId="{77E8B343-EBA4-40E4-84C0-5DACDD58B6B8}" destId="{53C9E8FA-28B4-4552-A734-A506BB774C97}" srcOrd="1" destOrd="0" presId="urn:microsoft.com/office/officeart/2005/8/layout/list1"/>
    <dgm:cxn modelId="{625F7D6E-6B64-4B61-81B6-53CB4338C168}" type="presOf" srcId="{29FD6F69-9E30-4919-AE0B-2A30D586BF56}" destId="{77453AFC-8DB8-4C30-909B-9DC5F9034D41}" srcOrd="0" destOrd="0" presId="urn:microsoft.com/office/officeart/2005/8/layout/list1"/>
    <dgm:cxn modelId="{A53D153E-0DB3-42A8-A97E-6A0C70917ADD}" type="presOf" srcId="{3F2AC114-206D-4C68-B784-C2EEF7BE41FF}" destId="{4BA503C0-603D-4973-B964-C8F707AA7244}" srcOrd="1" destOrd="0" presId="urn:microsoft.com/office/officeart/2005/8/layout/list1"/>
    <dgm:cxn modelId="{CB1BEEFB-48A8-4636-8B67-03FBBC98A0BC}" srcId="{556D4492-44ED-41E2-86FA-47FA1D55CC98}" destId="{77E8B343-EBA4-40E4-84C0-5DACDD58B6B8}" srcOrd="0" destOrd="0" parTransId="{0FA4EEEB-CA48-4A0A-81A3-E25EF9967FF6}" sibTransId="{3E5FF16D-B124-497F-ADA7-9A57430FCF81}"/>
    <dgm:cxn modelId="{D5863FFB-2E17-4E03-9A72-64E75DF207A1}" srcId="{556D4492-44ED-41E2-86FA-47FA1D55CC98}" destId="{3F2AC114-206D-4C68-B784-C2EEF7BE41FF}" srcOrd="3" destOrd="0" parTransId="{8F917D0C-AA1E-43C1-B7D7-CDC7C5E3D112}" sibTransId="{DF15EB64-98A0-4AF6-94CF-50FEC98814E0}"/>
    <dgm:cxn modelId="{D2DFBCA6-B364-40AD-8AEA-88ECF5A4D92D}" type="presOf" srcId="{D2379D34-4677-490C-8A23-61C5378BE940}" destId="{2945AE24-B14B-484B-AD68-25671321476D}" srcOrd="0" destOrd="0" presId="urn:microsoft.com/office/officeart/2005/8/layout/list1"/>
    <dgm:cxn modelId="{7FB68EB1-A8ED-49E9-889E-0865DC59DFDE}" srcId="{556D4492-44ED-41E2-86FA-47FA1D55CC98}" destId="{09DD6DD7-29D5-47F6-B9E4-BFCDC6EAC9E2}" srcOrd="2" destOrd="0" parTransId="{2B1528D3-2756-4709-9FA8-F4CA90AB18EA}" sibTransId="{CABED3D3-E08B-4804-BED8-5C350983E0B7}"/>
    <dgm:cxn modelId="{946D652B-CC88-459E-8E41-397143136294}" type="presOf" srcId="{09DD6DD7-29D5-47F6-B9E4-BFCDC6EAC9E2}" destId="{581FA1EA-6DC3-46A5-993A-B1111473D91F}" srcOrd="0" destOrd="0" presId="urn:microsoft.com/office/officeart/2005/8/layout/list1"/>
    <dgm:cxn modelId="{E6301913-28F7-42E1-916B-8A745DF1CA95}" srcId="{09DD6DD7-29D5-47F6-B9E4-BFCDC6EAC9E2}" destId="{D2379D34-4677-490C-8A23-61C5378BE940}" srcOrd="0" destOrd="0" parTransId="{4C1FFFA8-31F4-460E-A423-F5F6C43451E4}" sibTransId="{9D290F0A-4183-4411-8E61-615549DC73C4}"/>
    <dgm:cxn modelId="{A0A5023F-06AB-419A-983D-93016E6E1B03}" type="presOf" srcId="{556D4492-44ED-41E2-86FA-47FA1D55CC98}" destId="{9427099B-F8E0-4F8F-B3D5-AD8E44CC17C2}" srcOrd="0" destOrd="0" presId="urn:microsoft.com/office/officeart/2005/8/layout/list1"/>
    <dgm:cxn modelId="{19C548C8-FC8D-4BF9-816D-75A10633B431}" type="presOf" srcId="{3F2AC114-206D-4C68-B784-C2EEF7BE41FF}" destId="{E6A6CAFB-A5B5-4BB4-A9F5-7B91D79F3CA5}" srcOrd="0" destOrd="0" presId="urn:microsoft.com/office/officeart/2005/8/layout/list1"/>
    <dgm:cxn modelId="{05B058C3-6E50-4DD9-8EE7-CEC1BD3A68D0}" type="presParOf" srcId="{9427099B-F8E0-4F8F-B3D5-AD8E44CC17C2}" destId="{6AA91D82-B903-4994-9626-6E09C3D717C2}" srcOrd="0" destOrd="0" presId="urn:microsoft.com/office/officeart/2005/8/layout/list1"/>
    <dgm:cxn modelId="{5838DDDD-E041-42AB-B538-51705CCD0D3E}" type="presParOf" srcId="{6AA91D82-B903-4994-9626-6E09C3D717C2}" destId="{618FC8F6-6EE9-437D-8A27-1F32E40D1FDB}" srcOrd="0" destOrd="0" presId="urn:microsoft.com/office/officeart/2005/8/layout/list1"/>
    <dgm:cxn modelId="{C7A5C168-0234-45A1-B344-2C9C3BE949A2}" type="presParOf" srcId="{6AA91D82-B903-4994-9626-6E09C3D717C2}" destId="{53C9E8FA-28B4-4552-A734-A506BB774C97}" srcOrd="1" destOrd="0" presId="urn:microsoft.com/office/officeart/2005/8/layout/list1"/>
    <dgm:cxn modelId="{C136DFA4-0881-427F-8A43-CAF8F8963CC2}" type="presParOf" srcId="{9427099B-F8E0-4F8F-B3D5-AD8E44CC17C2}" destId="{4180CE96-F6D2-4222-AAD0-F257CDAC35B4}" srcOrd="1" destOrd="0" presId="urn:microsoft.com/office/officeart/2005/8/layout/list1"/>
    <dgm:cxn modelId="{A4CB15FE-93DF-4234-BDFF-8AD1470F322E}" type="presParOf" srcId="{9427099B-F8E0-4F8F-B3D5-AD8E44CC17C2}" destId="{3568F8AE-96A4-4A42-B9AB-B487489473B1}" srcOrd="2" destOrd="0" presId="urn:microsoft.com/office/officeart/2005/8/layout/list1"/>
    <dgm:cxn modelId="{E0A6F378-EA79-4EBF-91CE-3F578FD615B2}" type="presParOf" srcId="{9427099B-F8E0-4F8F-B3D5-AD8E44CC17C2}" destId="{F77C665E-EF2F-40B6-81DC-AEBD04A70F50}" srcOrd="3" destOrd="0" presId="urn:microsoft.com/office/officeart/2005/8/layout/list1"/>
    <dgm:cxn modelId="{077A130E-520A-4ADB-9206-553022E8A73F}" type="presParOf" srcId="{9427099B-F8E0-4F8F-B3D5-AD8E44CC17C2}" destId="{B7F1DB9A-4837-435B-AFF8-93F75C4E00A0}" srcOrd="4" destOrd="0" presId="urn:microsoft.com/office/officeart/2005/8/layout/list1"/>
    <dgm:cxn modelId="{4A5D4261-431F-4563-BB09-731E4D8C76EF}" type="presParOf" srcId="{B7F1DB9A-4837-435B-AFF8-93F75C4E00A0}" destId="{E7CFCFC5-6268-4156-BBF8-08EE48D45052}" srcOrd="0" destOrd="0" presId="urn:microsoft.com/office/officeart/2005/8/layout/list1"/>
    <dgm:cxn modelId="{F4AB115B-8E04-460E-A4B8-69A8160B03AB}" type="presParOf" srcId="{B7F1DB9A-4837-435B-AFF8-93F75C4E00A0}" destId="{CAE921D4-69DB-4367-BCE2-A469FA96362C}" srcOrd="1" destOrd="0" presId="urn:microsoft.com/office/officeart/2005/8/layout/list1"/>
    <dgm:cxn modelId="{0FB83AC1-7CA0-4A3B-8F1E-608EBADA9CFD}" type="presParOf" srcId="{9427099B-F8E0-4F8F-B3D5-AD8E44CC17C2}" destId="{BC50E23F-E887-42C5-A55C-735BA655C6E9}" srcOrd="5" destOrd="0" presId="urn:microsoft.com/office/officeart/2005/8/layout/list1"/>
    <dgm:cxn modelId="{608108BE-BCF0-46BC-B6CD-07F7391B6288}" type="presParOf" srcId="{9427099B-F8E0-4F8F-B3D5-AD8E44CC17C2}" destId="{BBD391F6-D530-406A-93F8-EBC2C031E77C}" srcOrd="6" destOrd="0" presId="urn:microsoft.com/office/officeart/2005/8/layout/list1"/>
    <dgm:cxn modelId="{54C26697-4CC3-490F-9014-42E2D64802FF}" type="presParOf" srcId="{9427099B-F8E0-4F8F-B3D5-AD8E44CC17C2}" destId="{EA146290-8773-4FC6-9980-C5EA4E86C21C}" srcOrd="7" destOrd="0" presId="urn:microsoft.com/office/officeart/2005/8/layout/list1"/>
    <dgm:cxn modelId="{01757C84-7E9D-41BD-BEC4-B5BCF2FBC5C9}" type="presParOf" srcId="{9427099B-F8E0-4F8F-B3D5-AD8E44CC17C2}" destId="{622D30BF-87C5-4C7A-85A1-088F48F12D3C}" srcOrd="8" destOrd="0" presId="urn:microsoft.com/office/officeart/2005/8/layout/list1"/>
    <dgm:cxn modelId="{F0B5EFFF-2E12-4392-AFA6-C6A93815BBBC}" type="presParOf" srcId="{622D30BF-87C5-4C7A-85A1-088F48F12D3C}" destId="{581FA1EA-6DC3-46A5-993A-B1111473D91F}" srcOrd="0" destOrd="0" presId="urn:microsoft.com/office/officeart/2005/8/layout/list1"/>
    <dgm:cxn modelId="{85874DB9-D07A-47F2-8A70-7C3CBE402A0E}" type="presParOf" srcId="{622D30BF-87C5-4C7A-85A1-088F48F12D3C}" destId="{BC4C7C70-5821-4CC3-AEC7-969F03E03AC3}" srcOrd="1" destOrd="0" presId="urn:microsoft.com/office/officeart/2005/8/layout/list1"/>
    <dgm:cxn modelId="{960920BA-F212-49B8-982B-C66866B4B410}" type="presParOf" srcId="{9427099B-F8E0-4F8F-B3D5-AD8E44CC17C2}" destId="{0C46FCD8-A455-4BEE-B801-40208204AF23}" srcOrd="9" destOrd="0" presId="urn:microsoft.com/office/officeart/2005/8/layout/list1"/>
    <dgm:cxn modelId="{B596E97D-E1B6-45D4-B758-C65022083DA1}" type="presParOf" srcId="{9427099B-F8E0-4F8F-B3D5-AD8E44CC17C2}" destId="{2945AE24-B14B-484B-AD68-25671321476D}" srcOrd="10" destOrd="0" presId="urn:microsoft.com/office/officeart/2005/8/layout/list1"/>
    <dgm:cxn modelId="{E2B1F617-DDC4-4884-8D37-05F874A2AF0B}" type="presParOf" srcId="{9427099B-F8E0-4F8F-B3D5-AD8E44CC17C2}" destId="{4D098EC1-C7C4-4CF0-8952-4321CB672B7C}" srcOrd="11" destOrd="0" presId="urn:microsoft.com/office/officeart/2005/8/layout/list1"/>
    <dgm:cxn modelId="{92E48B7E-DC7A-411A-8C65-2D751FB2124D}" type="presParOf" srcId="{9427099B-F8E0-4F8F-B3D5-AD8E44CC17C2}" destId="{E125C43A-F800-4571-892F-45774F5F9D2D}" srcOrd="12" destOrd="0" presId="urn:microsoft.com/office/officeart/2005/8/layout/list1"/>
    <dgm:cxn modelId="{37192003-9B0E-4642-83AA-88C30C5306AB}" type="presParOf" srcId="{E125C43A-F800-4571-892F-45774F5F9D2D}" destId="{E6A6CAFB-A5B5-4BB4-A9F5-7B91D79F3CA5}" srcOrd="0" destOrd="0" presId="urn:microsoft.com/office/officeart/2005/8/layout/list1"/>
    <dgm:cxn modelId="{1D809263-099C-4A32-8F25-5F43F4A89049}" type="presParOf" srcId="{E125C43A-F800-4571-892F-45774F5F9D2D}" destId="{4BA503C0-603D-4973-B964-C8F707AA7244}" srcOrd="1" destOrd="0" presId="urn:microsoft.com/office/officeart/2005/8/layout/list1"/>
    <dgm:cxn modelId="{FCD9446C-F90F-4865-8777-F27E1395F0C1}" type="presParOf" srcId="{9427099B-F8E0-4F8F-B3D5-AD8E44CC17C2}" destId="{E1EF9234-A770-4EEF-B97D-F4007A0CD88D}" srcOrd="13" destOrd="0" presId="urn:microsoft.com/office/officeart/2005/8/layout/list1"/>
    <dgm:cxn modelId="{FE772DA0-2691-4621-9266-6283D2C67884}" type="presParOf" srcId="{9427099B-F8E0-4F8F-B3D5-AD8E44CC17C2}" destId="{77453AFC-8DB8-4C30-909B-9DC5F9034D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EA30E-7AD3-4EC8-90B4-A801AAE1407F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3ACBCE5-2AB2-4A3D-8C2E-F505F10B9363}">
      <dgm:prSet phldrT="[Text]"/>
      <dgm:spPr/>
      <dgm:t>
        <a:bodyPr/>
        <a:lstStyle/>
        <a:p>
          <a:r>
            <a:rPr lang="cs-CZ" dirty="0" smtClean="0"/>
            <a:t>P.K.</a:t>
          </a:r>
          <a:endParaRPr lang="cs-CZ" dirty="0"/>
        </a:p>
      </dgm:t>
    </dgm:pt>
    <dgm:pt modelId="{75BEBE50-65F6-4121-BF6D-F69B087C3E20}" type="parTrans" cxnId="{5EDE2DCF-7643-46C8-AB7F-E9530F6637E8}">
      <dgm:prSet/>
      <dgm:spPr/>
      <dgm:t>
        <a:bodyPr/>
        <a:lstStyle/>
        <a:p>
          <a:endParaRPr lang="cs-CZ"/>
        </a:p>
      </dgm:t>
    </dgm:pt>
    <dgm:pt modelId="{FAF01AF0-E779-488F-80FE-60180C89899B}" type="sibTrans" cxnId="{5EDE2DCF-7643-46C8-AB7F-E9530F6637E8}">
      <dgm:prSet/>
      <dgm:spPr/>
      <dgm:t>
        <a:bodyPr/>
        <a:lstStyle/>
        <a:p>
          <a:endParaRPr lang="cs-CZ"/>
        </a:p>
      </dgm:t>
    </dgm:pt>
    <dgm:pt modelId="{1A65BCB5-9341-42EE-92E1-48B87C6C62D5}">
      <dgm:prSet phldrT="[Text]"/>
      <dgm:spPr/>
      <dgm:t>
        <a:bodyPr/>
        <a:lstStyle/>
        <a:p>
          <a:r>
            <a:rPr lang="cs-CZ" b="1" dirty="0" smtClean="0"/>
            <a:t>GOOGLE</a:t>
          </a:r>
        </a:p>
      </dgm:t>
    </dgm:pt>
    <dgm:pt modelId="{AF6E14A7-C8D4-48BD-B456-E322F6DA1FB0}" type="parTrans" cxnId="{33C701E2-AF74-4725-B7B3-F6E5E2A67E7E}">
      <dgm:prSet/>
      <dgm:spPr/>
      <dgm:t>
        <a:bodyPr/>
        <a:lstStyle/>
        <a:p>
          <a:endParaRPr lang="cs-CZ"/>
        </a:p>
      </dgm:t>
    </dgm:pt>
    <dgm:pt modelId="{97A9F080-D16D-4033-A898-C31A60895D20}" type="sibTrans" cxnId="{33C701E2-AF74-4725-B7B3-F6E5E2A67E7E}">
      <dgm:prSet/>
      <dgm:spPr/>
      <dgm:t>
        <a:bodyPr/>
        <a:lstStyle/>
        <a:p>
          <a:endParaRPr lang="cs-CZ"/>
        </a:p>
      </dgm:t>
    </dgm:pt>
    <dgm:pt modelId="{6C7691F1-786E-414A-822B-727142E3EF8C}">
      <dgm:prSet phldrT="[Text]"/>
      <dgm:spPr/>
      <dgm:t>
        <a:bodyPr/>
        <a:lstStyle/>
        <a:p>
          <a:r>
            <a:rPr lang="cs-CZ" b="1" dirty="0" smtClean="0"/>
            <a:t>DROPBOX</a:t>
          </a:r>
          <a:endParaRPr lang="cs-CZ" b="1" dirty="0"/>
        </a:p>
      </dgm:t>
    </dgm:pt>
    <dgm:pt modelId="{0107DA35-FE8B-4F43-8962-696590A0A344}" type="parTrans" cxnId="{405CD354-C4F2-4E3E-A145-BD9DEFD01ACE}">
      <dgm:prSet/>
      <dgm:spPr/>
      <dgm:t>
        <a:bodyPr/>
        <a:lstStyle/>
        <a:p>
          <a:endParaRPr lang="cs-CZ"/>
        </a:p>
      </dgm:t>
    </dgm:pt>
    <dgm:pt modelId="{BC39E23A-B9C2-4C64-8268-B0733E10381B}" type="sibTrans" cxnId="{405CD354-C4F2-4E3E-A145-BD9DEFD01ACE}">
      <dgm:prSet/>
      <dgm:spPr/>
      <dgm:t>
        <a:bodyPr/>
        <a:lstStyle/>
        <a:p>
          <a:endParaRPr lang="cs-CZ"/>
        </a:p>
      </dgm:t>
    </dgm:pt>
    <dgm:pt modelId="{82EDF242-59CB-4023-A725-747DEB22B19B}">
      <dgm:prSet phldrT="[Text]"/>
      <dgm:spPr/>
      <dgm:t>
        <a:bodyPr/>
        <a:lstStyle/>
        <a:p>
          <a:r>
            <a:rPr lang="cs-CZ" b="1" dirty="0" smtClean="0"/>
            <a:t>DELEGOVÁNÍ / říct si o pomoc</a:t>
          </a:r>
          <a:endParaRPr lang="cs-CZ" b="1" dirty="0"/>
        </a:p>
      </dgm:t>
    </dgm:pt>
    <dgm:pt modelId="{26FF32BF-CFBE-4272-9C4A-1D26F1BB5682}" type="parTrans" cxnId="{DC2E7CD1-032F-4295-B2BA-747A923C42E0}">
      <dgm:prSet/>
      <dgm:spPr/>
      <dgm:t>
        <a:bodyPr/>
        <a:lstStyle/>
        <a:p>
          <a:endParaRPr lang="cs-CZ"/>
        </a:p>
      </dgm:t>
    </dgm:pt>
    <dgm:pt modelId="{EDFB5205-A487-4676-AD29-DAD173738C52}" type="sibTrans" cxnId="{DC2E7CD1-032F-4295-B2BA-747A923C42E0}">
      <dgm:prSet/>
      <dgm:spPr/>
      <dgm:t>
        <a:bodyPr/>
        <a:lstStyle/>
        <a:p>
          <a:endParaRPr lang="cs-CZ"/>
        </a:p>
      </dgm:t>
    </dgm:pt>
    <dgm:pt modelId="{C42D395D-90BD-40F4-9FFD-30588324502C}">
      <dgm:prSet phldrT="[Text]"/>
      <dgm:spPr/>
      <dgm:t>
        <a:bodyPr/>
        <a:lstStyle/>
        <a:p>
          <a:r>
            <a:rPr lang="cs-CZ" b="1" dirty="0" smtClean="0"/>
            <a:t>DIÁŘ / tužka, papír</a:t>
          </a:r>
        </a:p>
      </dgm:t>
    </dgm:pt>
    <dgm:pt modelId="{D8C19270-6AA7-4F28-A99E-6313F2AA0553}" type="parTrans" cxnId="{1DB2D53D-C252-4729-892E-15062012D521}">
      <dgm:prSet/>
      <dgm:spPr/>
      <dgm:t>
        <a:bodyPr/>
        <a:lstStyle/>
        <a:p>
          <a:endParaRPr lang="cs-CZ"/>
        </a:p>
      </dgm:t>
    </dgm:pt>
    <dgm:pt modelId="{C7334FA3-1AFF-4DF3-87AF-68129E968F6F}" type="sibTrans" cxnId="{1DB2D53D-C252-4729-892E-15062012D521}">
      <dgm:prSet/>
      <dgm:spPr/>
      <dgm:t>
        <a:bodyPr/>
        <a:lstStyle/>
        <a:p>
          <a:endParaRPr lang="cs-CZ"/>
        </a:p>
      </dgm:t>
    </dgm:pt>
    <dgm:pt modelId="{753A348F-A301-4167-AF42-B3A28BE7C84D}">
      <dgm:prSet phldrT="[Text]"/>
      <dgm:spPr/>
      <dgm:t>
        <a:bodyPr/>
        <a:lstStyle/>
        <a:p>
          <a:r>
            <a:rPr lang="cs-CZ" b="1" dirty="0" smtClean="0"/>
            <a:t>FACEBOOK</a:t>
          </a:r>
          <a:endParaRPr lang="cs-CZ" b="1" dirty="0"/>
        </a:p>
      </dgm:t>
    </dgm:pt>
    <dgm:pt modelId="{999A0262-8AD0-4B50-86EC-8CD0C3A0C14C}" type="parTrans" cxnId="{A215801F-48E3-41BB-AD3A-223F537A638F}">
      <dgm:prSet/>
      <dgm:spPr/>
      <dgm:t>
        <a:bodyPr/>
        <a:lstStyle/>
        <a:p>
          <a:endParaRPr lang="cs-CZ"/>
        </a:p>
      </dgm:t>
    </dgm:pt>
    <dgm:pt modelId="{34C0A689-487B-49F0-8CFA-A5FF1603FE75}" type="sibTrans" cxnId="{A215801F-48E3-41BB-AD3A-223F537A638F}">
      <dgm:prSet/>
      <dgm:spPr/>
      <dgm:t>
        <a:bodyPr/>
        <a:lstStyle/>
        <a:p>
          <a:endParaRPr lang="cs-CZ"/>
        </a:p>
      </dgm:t>
    </dgm:pt>
    <dgm:pt modelId="{8B7A2B31-608B-4C66-B1E7-C54B724BCFB8}">
      <dgm:prSet phldrT="[Text]"/>
      <dgm:spPr/>
      <dgm:t>
        <a:bodyPr/>
        <a:lstStyle/>
        <a:p>
          <a:r>
            <a:rPr lang="cs-CZ" b="1" dirty="0" smtClean="0"/>
            <a:t>BASECAMP (APLS)</a:t>
          </a:r>
          <a:endParaRPr lang="cs-CZ" b="1" dirty="0"/>
        </a:p>
      </dgm:t>
    </dgm:pt>
    <dgm:pt modelId="{8D5510E1-1056-424D-960B-D5F5B42DDA53}" type="parTrans" cxnId="{B45D7961-E4BC-47D5-A4FE-C1A1276E3E19}">
      <dgm:prSet/>
      <dgm:spPr/>
      <dgm:t>
        <a:bodyPr/>
        <a:lstStyle/>
        <a:p>
          <a:endParaRPr lang="cs-CZ"/>
        </a:p>
      </dgm:t>
    </dgm:pt>
    <dgm:pt modelId="{F41DFA2C-3A59-4015-BB36-73C50C89E803}" type="sibTrans" cxnId="{B45D7961-E4BC-47D5-A4FE-C1A1276E3E19}">
      <dgm:prSet/>
      <dgm:spPr/>
      <dgm:t>
        <a:bodyPr/>
        <a:lstStyle/>
        <a:p>
          <a:endParaRPr lang="cs-CZ"/>
        </a:p>
      </dgm:t>
    </dgm:pt>
    <dgm:pt modelId="{DF50BF3A-BD4F-4072-95E6-5CE520A56DBE}" type="pres">
      <dgm:prSet presAssocID="{CC2EA30E-7AD3-4EC8-90B4-A801AAE140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E47BCC-594A-4B64-ADB7-0B042473BEEC}" type="pres">
      <dgm:prSet presAssocID="{63ACBCE5-2AB2-4A3D-8C2E-F505F10B9363}" presName="centerShape" presStyleLbl="node0" presStyleIdx="0" presStyleCnt="1"/>
      <dgm:spPr/>
      <dgm:t>
        <a:bodyPr/>
        <a:lstStyle/>
        <a:p>
          <a:endParaRPr lang="cs-CZ"/>
        </a:p>
      </dgm:t>
    </dgm:pt>
    <dgm:pt modelId="{D82E9EB5-364C-408B-88F9-6B804FC787BB}" type="pres">
      <dgm:prSet presAssocID="{D8C19270-6AA7-4F28-A99E-6313F2AA0553}" presName="Name9" presStyleLbl="parChTrans1D2" presStyleIdx="0" presStyleCnt="6"/>
      <dgm:spPr/>
      <dgm:t>
        <a:bodyPr/>
        <a:lstStyle/>
        <a:p>
          <a:endParaRPr lang="cs-CZ"/>
        </a:p>
      </dgm:t>
    </dgm:pt>
    <dgm:pt modelId="{F268FF3C-F993-4F8B-8FA4-13CC9C090548}" type="pres">
      <dgm:prSet presAssocID="{D8C19270-6AA7-4F28-A99E-6313F2AA0553}" presName="connTx" presStyleLbl="parChTrans1D2" presStyleIdx="0" presStyleCnt="6"/>
      <dgm:spPr/>
      <dgm:t>
        <a:bodyPr/>
        <a:lstStyle/>
        <a:p>
          <a:endParaRPr lang="cs-CZ"/>
        </a:p>
      </dgm:t>
    </dgm:pt>
    <dgm:pt modelId="{DA96116C-0B96-4A4A-BA6B-DE9CB18C774F}" type="pres">
      <dgm:prSet presAssocID="{C42D395D-90BD-40F4-9FFD-3058832450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214F65-7674-49DD-8092-94293B3BE8B4}" type="pres">
      <dgm:prSet presAssocID="{AF6E14A7-C8D4-48BD-B456-E322F6DA1FB0}" presName="Name9" presStyleLbl="parChTrans1D2" presStyleIdx="1" presStyleCnt="6"/>
      <dgm:spPr/>
      <dgm:t>
        <a:bodyPr/>
        <a:lstStyle/>
        <a:p>
          <a:endParaRPr lang="cs-CZ"/>
        </a:p>
      </dgm:t>
    </dgm:pt>
    <dgm:pt modelId="{2A114585-93CA-4DBB-BA34-77BCF5A0819F}" type="pres">
      <dgm:prSet presAssocID="{AF6E14A7-C8D4-48BD-B456-E322F6DA1FB0}" presName="connTx" presStyleLbl="parChTrans1D2" presStyleIdx="1" presStyleCnt="6"/>
      <dgm:spPr/>
      <dgm:t>
        <a:bodyPr/>
        <a:lstStyle/>
        <a:p>
          <a:endParaRPr lang="cs-CZ"/>
        </a:p>
      </dgm:t>
    </dgm:pt>
    <dgm:pt modelId="{7FAA683A-796B-408B-90CC-616226E683D1}" type="pres">
      <dgm:prSet presAssocID="{1A65BCB5-9341-42EE-92E1-48B87C6C62D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8FF046-07B9-4F75-ACAD-72FF2E4B6C13}" type="pres">
      <dgm:prSet presAssocID="{0107DA35-FE8B-4F43-8962-696590A0A344}" presName="Name9" presStyleLbl="parChTrans1D2" presStyleIdx="2" presStyleCnt="6"/>
      <dgm:spPr/>
      <dgm:t>
        <a:bodyPr/>
        <a:lstStyle/>
        <a:p>
          <a:endParaRPr lang="cs-CZ"/>
        </a:p>
      </dgm:t>
    </dgm:pt>
    <dgm:pt modelId="{B9EA5C47-71CE-4E78-8723-21BF6D83D7A0}" type="pres">
      <dgm:prSet presAssocID="{0107DA35-FE8B-4F43-8962-696590A0A344}" presName="connTx" presStyleLbl="parChTrans1D2" presStyleIdx="2" presStyleCnt="6"/>
      <dgm:spPr/>
      <dgm:t>
        <a:bodyPr/>
        <a:lstStyle/>
        <a:p>
          <a:endParaRPr lang="cs-CZ"/>
        </a:p>
      </dgm:t>
    </dgm:pt>
    <dgm:pt modelId="{F0E5AB72-6D7E-47F4-84D1-3A95B2F9A8B7}" type="pres">
      <dgm:prSet presAssocID="{6C7691F1-786E-414A-822B-727142E3EF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04D54-6F71-4F1E-9AB2-49030FF583E7}" type="pres">
      <dgm:prSet presAssocID="{999A0262-8AD0-4B50-86EC-8CD0C3A0C14C}" presName="Name9" presStyleLbl="parChTrans1D2" presStyleIdx="3" presStyleCnt="6"/>
      <dgm:spPr/>
      <dgm:t>
        <a:bodyPr/>
        <a:lstStyle/>
        <a:p>
          <a:endParaRPr lang="cs-CZ"/>
        </a:p>
      </dgm:t>
    </dgm:pt>
    <dgm:pt modelId="{5E834BD9-B63E-46A0-B7AC-AC5A8439D5F9}" type="pres">
      <dgm:prSet presAssocID="{999A0262-8AD0-4B50-86EC-8CD0C3A0C14C}" presName="connTx" presStyleLbl="parChTrans1D2" presStyleIdx="3" presStyleCnt="6"/>
      <dgm:spPr/>
      <dgm:t>
        <a:bodyPr/>
        <a:lstStyle/>
        <a:p>
          <a:endParaRPr lang="cs-CZ"/>
        </a:p>
      </dgm:t>
    </dgm:pt>
    <dgm:pt modelId="{DC4D5ABD-000D-4546-BE0E-0B90B6EF3BE6}" type="pres">
      <dgm:prSet presAssocID="{753A348F-A301-4167-AF42-B3A28BE7C8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764B2E-A3CA-48C9-9B5F-44D809D92BA4}" type="pres">
      <dgm:prSet presAssocID="{8D5510E1-1056-424D-960B-D5F5B42DDA53}" presName="Name9" presStyleLbl="parChTrans1D2" presStyleIdx="4" presStyleCnt="6"/>
      <dgm:spPr/>
      <dgm:t>
        <a:bodyPr/>
        <a:lstStyle/>
        <a:p>
          <a:endParaRPr lang="cs-CZ"/>
        </a:p>
      </dgm:t>
    </dgm:pt>
    <dgm:pt modelId="{1F2BE06B-DCA8-4975-95F4-8FC9967446CF}" type="pres">
      <dgm:prSet presAssocID="{8D5510E1-1056-424D-960B-D5F5B42DDA53}" presName="connTx" presStyleLbl="parChTrans1D2" presStyleIdx="4" presStyleCnt="6"/>
      <dgm:spPr/>
      <dgm:t>
        <a:bodyPr/>
        <a:lstStyle/>
        <a:p>
          <a:endParaRPr lang="cs-CZ"/>
        </a:p>
      </dgm:t>
    </dgm:pt>
    <dgm:pt modelId="{ED14578F-DE3C-4C72-85A2-276F8363AA07}" type="pres">
      <dgm:prSet presAssocID="{8B7A2B31-608B-4C66-B1E7-C54B724BCF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09BD41-8B8C-4147-9BA4-090036C710E3}" type="pres">
      <dgm:prSet presAssocID="{26FF32BF-CFBE-4272-9C4A-1D26F1BB5682}" presName="Name9" presStyleLbl="parChTrans1D2" presStyleIdx="5" presStyleCnt="6"/>
      <dgm:spPr/>
      <dgm:t>
        <a:bodyPr/>
        <a:lstStyle/>
        <a:p>
          <a:endParaRPr lang="cs-CZ"/>
        </a:p>
      </dgm:t>
    </dgm:pt>
    <dgm:pt modelId="{13EC7A13-1D13-4935-8B23-F33421C1D0C6}" type="pres">
      <dgm:prSet presAssocID="{26FF32BF-CFBE-4272-9C4A-1D26F1BB5682}" presName="connTx" presStyleLbl="parChTrans1D2" presStyleIdx="5" presStyleCnt="6"/>
      <dgm:spPr/>
      <dgm:t>
        <a:bodyPr/>
        <a:lstStyle/>
        <a:p>
          <a:endParaRPr lang="cs-CZ"/>
        </a:p>
      </dgm:t>
    </dgm:pt>
    <dgm:pt modelId="{6D2AC348-041B-4BEE-B55B-38AA5C451EBF}" type="pres">
      <dgm:prSet presAssocID="{82EDF242-59CB-4023-A725-747DEB22B1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3EBFFD-5088-477C-AE30-3C59F6F5CFC5}" type="presOf" srcId="{0107DA35-FE8B-4F43-8962-696590A0A344}" destId="{A38FF046-07B9-4F75-ACAD-72FF2E4B6C13}" srcOrd="0" destOrd="0" presId="urn:microsoft.com/office/officeart/2005/8/layout/radial1"/>
    <dgm:cxn modelId="{1DB2D53D-C252-4729-892E-15062012D521}" srcId="{63ACBCE5-2AB2-4A3D-8C2E-F505F10B9363}" destId="{C42D395D-90BD-40F4-9FFD-30588324502C}" srcOrd="0" destOrd="0" parTransId="{D8C19270-6AA7-4F28-A99E-6313F2AA0553}" sibTransId="{C7334FA3-1AFF-4DF3-87AF-68129E968F6F}"/>
    <dgm:cxn modelId="{6792FDB7-DB2D-4BAD-83B6-F4B0156183A8}" type="presOf" srcId="{1A65BCB5-9341-42EE-92E1-48B87C6C62D5}" destId="{7FAA683A-796B-408B-90CC-616226E683D1}" srcOrd="0" destOrd="0" presId="urn:microsoft.com/office/officeart/2005/8/layout/radial1"/>
    <dgm:cxn modelId="{405CD354-C4F2-4E3E-A145-BD9DEFD01ACE}" srcId="{63ACBCE5-2AB2-4A3D-8C2E-F505F10B9363}" destId="{6C7691F1-786E-414A-822B-727142E3EF8C}" srcOrd="2" destOrd="0" parTransId="{0107DA35-FE8B-4F43-8962-696590A0A344}" sibTransId="{BC39E23A-B9C2-4C64-8268-B0733E10381B}"/>
    <dgm:cxn modelId="{A215801F-48E3-41BB-AD3A-223F537A638F}" srcId="{63ACBCE5-2AB2-4A3D-8C2E-F505F10B9363}" destId="{753A348F-A301-4167-AF42-B3A28BE7C84D}" srcOrd="3" destOrd="0" parTransId="{999A0262-8AD0-4B50-86EC-8CD0C3A0C14C}" sibTransId="{34C0A689-487B-49F0-8CFA-A5FF1603FE75}"/>
    <dgm:cxn modelId="{73BEC2C2-2A6F-45BB-A4C9-02FAC01564B8}" type="presOf" srcId="{82EDF242-59CB-4023-A725-747DEB22B19B}" destId="{6D2AC348-041B-4BEE-B55B-38AA5C451EBF}" srcOrd="0" destOrd="0" presId="urn:microsoft.com/office/officeart/2005/8/layout/radial1"/>
    <dgm:cxn modelId="{746ED5C7-4C55-4C10-942C-989893C88F73}" type="presOf" srcId="{8B7A2B31-608B-4C66-B1E7-C54B724BCFB8}" destId="{ED14578F-DE3C-4C72-85A2-276F8363AA07}" srcOrd="0" destOrd="0" presId="urn:microsoft.com/office/officeart/2005/8/layout/radial1"/>
    <dgm:cxn modelId="{A641F0FB-249F-40CA-8DD4-3D3B61A3E474}" type="presOf" srcId="{26FF32BF-CFBE-4272-9C4A-1D26F1BB5682}" destId="{13EC7A13-1D13-4935-8B23-F33421C1D0C6}" srcOrd="1" destOrd="0" presId="urn:microsoft.com/office/officeart/2005/8/layout/radial1"/>
    <dgm:cxn modelId="{4D00DB39-3C35-4D93-9558-742FC0862B51}" type="presOf" srcId="{C42D395D-90BD-40F4-9FFD-30588324502C}" destId="{DA96116C-0B96-4A4A-BA6B-DE9CB18C774F}" srcOrd="0" destOrd="0" presId="urn:microsoft.com/office/officeart/2005/8/layout/radial1"/>
    <dgm:cxn modelId="{5EDE2DCF-7643-46C8-AB7F-E9530F6637E8}" srcId="{CC2EA30E-7AD3-4EC8-90B4-A801AAE1407F}" destId="{63ACBCE5-2AB2-4A3D-8C2E-F505F10B9363}" srcOrd="0" destOrd="0" parTransId="{75BEBE50-65F6-4121-BF6D-F69B087C3E20}" sibTransId="{FAF01AF0-E779-488F-80FE-60180C89899B}"/>
    <dgm:cxn modelId="{3ACF7E46-E0B9-4DD5-9C92-18029D497BE9}" type="presOf" srcId="{999A0262-8AD0-4B50-86EC-8CD0C3A0C14C}" destId="{5E834BD9-B63E-46A0-B7AC-AC5A8439D5F9}" srcOrd="1" destOrd="0" presId="urn:microsoft.com/office/officeart/2005/8/layout/radial1"/>
    <dgm:cxn modelId="{90030724-238A-4EDE-936F-4FA258317E99}" type="presOf" srcId="{6C7691F1-786E-414A-822B-727142E3EF8C}" destId="{F0E5AB72-6D7E-47F4-84D1-3A95B2F9A8B7}" srcOrd="0" destOrd="0" presId="urn:microsoft.com/office/officeart/2005/8/layout/radial1"/>
    <dgm:cxn modelId="{7E98DBB4-0FEE-46B5-8678-E9B3CD879E8E}" type="presOf" srcId="{753A348F-A301-4167-AF42-B3A28BE7C84D}" destId="{DC4D5ABD-000D-4546-BE0E-0B90B6EF3BE6}" srcOrd="0" destOrd="0" presId="urn:microsoft.com/office/officeart/2005/8/layout/radial1"/>
    <dgm:cxn modelId="{AD8F661D-5C25-48EB-896B-92F501A44619}" type="presOf" srcId="{999A0262-8AD0-4B50-86EC-8CD0C3A0C14C}" destId="{D1204D54-6F71-4F1E-9AB2-49030FF583E7}" srcOrd="0" destOrd="0" presId="urn:microsoft.com/office/officeart/2005/8/layout/radial1"/>
    <dgm:cxn modelId="{A5A75513-A21A-4589-BF2C-903239F2C5BE}" type="presOf" srcId="{AF6E14A7-C8D4-48BD-B456-E322F6DA1FB0}" destId="{2A114585-93CA-4DBB-BA34-77BCF5A0819F}" srcOrd="1" destOrd="0" presId="urn:microsoft.com/office/officeart/2005/8/layout/radial1"/>
    <dgm:cxn modelId="{B45D7961-E4BC-47D5-A4FE-C1A1276E3E19}" srcId="{63ACBCE5-2AB2-4A3D-8C2E-F505F10B9363}" destId="{8B7A2B31-608B-4C66-B1E7-C54B724BCFB8}" srcOrd="4" destOrd="0" parTransId="{8D5510E1-1056-424D-960B-D5F5B42DDA53}" sibTransId="{F41DFA2C-3A59-4015-BB36-73C50C89E803}"/>
    <dgm:cxn modelId="{7A8DEC97-23B9-4D2C-A119-22D441C66EC3}" type="presOf" srcId="{CC2EA30E-7AD3-4EC8-90B4-A801AAE1407F}" destId="{DF50BF3A-BD4F-4072-95E6-5CE520A56DBE}" srcOrd="0" destOrd="0" presId="urn:microsoft.com/office/officeart/2005/8/layout/radial1"/>
    <dgm:cxn modelId="{DC2E7CD1-032F-4295-B2BA-747A923C42E0}" srcId="{63ACBCE5-2AB2-4A3D-8C2E-F505F10B9363}" destId="{82EDF242-59CB-4023-A725-747DEB22B19B}" srcOrd="5" destOrd="0" parTransId="{26FF32BF-CFBE-4272-9C4A-1D26F1BB5682}" sibTransId="{EDFB5205-A487-4676-AD29-DAD173738C52}"/>
    <dgm:cxn modelId="{B74A9A3B-CC4E-4364-AA0C-18C7242FA275}" type="presOf" srcId="{26FF32BF-CFBE-4272-9C4A-1D26F1BB5682}" destId="{8A09BD41-8B8C-4147-9BA4-090036C710E3}" srcOrd="0" destOrd="0" presId="urn:microsoft.com/office/officeart/2005/8/layout/radial1"/>
    <dgm:cxn modelId="{7FE82A39-55B1-4BA6-920E-70B53997BC73}" type="presOf" srcId="{63ACBCE5-2AB2-4A3D-8C2E-F505F10B9363}" destId="{EAE47BCC-594A-4B64-ADB7-0B042473BEEC}" srcOrd="0" destOrd="0" presId="urn:microsoft.com/office/officeart/2005/8/layout/radial1"/>
    <dgm:cxn modelId="{7A2D5729-F9C8-4F99-AB99-B570935F283B}" type="presOf" srcId="{8D5510E1-1056-424D-960B-D5F5B42DDA53}" destId="{B5764B2E-A3CA-48C9-9B5F-44D809D92BA4}" srcOrd="0" destOrd="0" presId="urn:microsoft.com/office/officeart/2005/8/layout/radial1"/>
    <dgm:cxn modelId="{33C701E2-AF74-4725-B7B3-F6E5E2A67E7E}" srcId="{63ACBCE5-2AB2-4A3D-8C2E-F505F10B9363}" destId="{1A65BCB5-9341-42EE-92E1-48B87C6C62D5}" srcOrd="1" destOrd="0" parTransId="{AF6E14A7-C8D4-48BD-B456-E322F6DA1FB0}" sibTransId="{97A9F080-D16D-4033-A898-C31A60895D20}"/>
    <dgm:cxn modelId="{97632FCF-7339-48E9-86D8-02394059E068}" type="presOf" srcId="{AF6E14A7-C8D4-48BD-B456-E322F6DA1FB0}" destId="{C7214F65-7674-49DD-8092-94293B3BE8B4}" srcOrd="0" destOrd="0" presId="urn:microsoft.com/office/officeart/2005/8/layout/radial1"/>
    <dgm:cxn modelId="{033228DF-50B9-4254-9A96-D6545B0DB338}" type="presOf" srcId="{0107DA35-FE8B-4F43-8962-696590A0A344}" destId="{B9EA5C47-71CE-4E78-8723-21BF6D83D7A0}" srcOrd="1" destOrd="0" presId="urn:microsoft.com/office/officeart/2005/8/layout/radial1"/>
    <dgm:cxn modelId="{A8331AC6-1B93-46EC-BCC1-DD47EA8181C6}" type="presOf" srcId="{D8C19270-6AA7-4F28-A99E-6313F2AA0553}" destId="{D82E9EB5-364C-408B-88F9-6B804FC787BB}" srcOrd="0" destOrd="0" presId="urn:microsoft.com/office/officeart/2005/8/layout/radial1"/>
    <dgm:cxn modelId="{27BD5B8D-6B67-4725-8C3E-C9A80F7D48EC}" type="presOf" srcId="{D8C19270-6AA7-4F28-A99E-6313F2AA0553}" destId="{F268FF3C-F993-4F8B-8FA4-13CC9C090548}" srcOrd="1" destOrd="0" presId="urn:microsoft.com/office/officeart/2005/8/layout/radial1"/>
    <dgm:cxn modelId="{F20B3DCA-DD1E-473F-BA3D-5487C398C5F6}" type="presOf" srcId="{8D5510E1-1056-424D-960B-D5F5B42DDA53}" destId="{1F2BE06B-DCA8-4975-95F4-8FC9967446CF}" srcOrd="1" destOrd="0" presId="urn:microsoft.com/office/officeart/2005/8/layout/radial1"/>
    <dgm:cxn modelId="{22E0B515-E76E-454B-A8B8-5D0EA13F7CE8}" type="presParOf" srcId="{DF50BF3A-BD4F-4072-95E6-5CE520A56DBE}" destId="{EAE47BCC-594A-4B64-ADB7-0B042473BEEC}" srcOrd="0" destOrd="0" presId="urn:microsoft.com/office/officeart/2005/8/layout/radial1"/>
    <dgm:cxn modelId="{6E970067-697B-4FED-B4F2-D19C92C4D351}" type="presParOf" srcId="{DF50BF3A-BD4F-4072-95E6-5CE520A56DBE}" destId="{D82E9EB5-364C-408B-88F9-6B804FC787BB}" srcOrd="1" destOrd="0" presId="urn:microsoft.com/office/officeart/2005/8/layout/radial1"/>
    <dgm:cxn modelId="{B08E57AB-86FC-4669-9708-44272826C5FE}" type="presParOf" srcId="{D82E9EB5-364C-408B-88F9-6B804FC787BB}" destId="{F268FF3C-F993-4F8B-8FA4-13CC9C090548}" srcOrd="0" destOrd="0" presId="urn:microsoft.com/office/officeart/2005/8/layout/radial1"/>
    <dgm:cxn modelId="{04894724-1DDB-4FA7-93F0-8638B0D83B47}" type="presParOf" srcId="{DF50BF3A-BD4F-4072-95E6-5CE520A56DBE}" destId="{DA96116C-0B96-4A4A-BA6B-DE9CB18C774F}" srcOrd="2" destOrd="0" presId="urn:microsoft.com/office/officeart/2005/8/layout/radial1"/>
    <dgm:cxn modelId="{B19D56FC-F1D5-4D29-A8EF-FF7908B5590A}" type="presParOf" srcId="{DF50BF3A-BD4F-4072-95E6-5CE520A56DBE}" destId="{C7214F65-7674-49DD-8092-94293B3BE8B4}" srcOrd="3" destOrd="0" presId="urn:microsoft.com/office/officeart/2005/8/layout/radial1"/>
    <dgm:cxn modelId="{928F90E0-2075-4D19-8CAC-9F2B58882D64}" type="presParOf" srcId="{C7214F65-7674-49DD-8092-94293B3BE8B4}" destId="{2A114585-93CA-4DBB-BA34-77BCF5A0819F}" srcOrd="0" destOrd="0" presId="urn:microsoft.com/office/officeart/2005/8/layout/radial1"/>
    <dgm:cxn modelId="{01CB96E8-F494-4456-AD05-461A8F22C06B}" type="presParOf" srcId="{DF50BF3A-BD4F-4072-95E6-5CE520A56DBE}" destId="{7FAA683A-796B-408B-90CC-616226E683D1}" srcOrd="4" destOrd="0" presId="urn:microsoft.com/office/officeart/2005/8/layout/radial1"/>
    <dgm:cxn modelId="{EA09EFEB-FC3E-4E59-AFAE-3026481B076D}" type="presParOf" srcId="{DF50BF3A-BD4F-4072-95E6-5CE520A56DBE}" destId="{A38FF046-07B9-4F75-ACAD-72FF2E4B6C13}" srcOrd="5" destOrd="0" presId="urn:microsoft.com/office/officeart/2005/8/layout/radial1"/>
    <dgm:cxn modelId="{7151C070-4430-4556-8026-780E8AB48A77}" type="presParOf" srcId="{A38FF046-07B9-4F75-ACAD-72FF2E4B6C13}" destId="{B9EA5C47-71CE-4E78-8723-21BF6D83D7A0}" srcOrd="0" destOrd="0" presId="urn:microsoft.com/office/officeart/2005/8/layout/radial1"/>
    <dgm:cxn modelId="{89758B19-EA35-49FD-A9EF-0729B2F62A49}" type="presParOf" srcId="{DF50BF3A-BD4F-4072-95E6-5CE520A56DBE}" destId="{F0E5AB72-6D7E-47F4-84D1-3A95B2F9A8B7}" srcOrd="6" destOrd="0" presId="urn:microsoft.com/office/officeart/2005/8/layout/radial1"/>
    <dgm:cxn modelId="{BCB9417B-293F-4032-99BA-2130EE2C5963}" type="presParOf" srcId="{DF50BF3A-BD4F-4072-95E6-5CE520A56DBE}" destId="{D1204D54-6F71-4F1E-9AB2-49030FF583E7}" srcOrd="7" destOrd="0" presId="urn:microsoft.com/office/officeart/2005/8/layout/radial1"/>
    <dgm:cxn modelId="{63594A15-ED2A-4D23-AF95-1A5F33D53B99}" type="presParOf" srcId="{D1204D54-6F71-4F1E-9AB2-49030FF583E7}" destId="{5E834BD9-B63E-46A0-B7AC-AC5A8439D5F9}" srcOrd="0" destOrd="0" presId="urn:microsoft.com/office/officeart/2005/8/layout/radial1"/>
    <dgm:cxn modelId="{B761AA17-EE71-4662-8CAC-92EBBA969929}" type="presParOf" srcId="{DF50BF3A-BD4F-4072-95E6-5CE520A56DBE}" destId="{DC4D5ABD-000D-4546-BE0E-0B90B6EF3BE6}" srcOrd="8" destOrd="0" presId="urn:microsoft.com/office/officeart/2005/8/layout/radial1"/>
    <dgm:cxn modelId="{1002C93B-C9D5-4673-86F9-1D990D1EF904}" type="presParOf" srcId="{DF50BF3A-BD4F-4072-95E6-5CE520A56DBE}" destId="{B5764B2E-A3CA-48C9-9B5F-44D809D92BA4}" srcOrd="9" destOrd="0" presId="urn:microsoft.com/office/officeart/2005/8/layout/radial1"/>
    <dgm:cxn modelId="{34073987-7C69-4FFB-A4DF-CC3BCF060DD7}" type="presParOf" srcId="{B5764B2E-A3CA-48C9-9B5F-44D809D92BA4}" destId="{1F2BE06B-DCA8-4975-95F4-8FC9967446CF}" srcOrd="0" destOrd="0" presId="urn:microsoft.com/office/officeart/2005/8/layout/radial1"/>
    <dgm:cxn modelId="{63DA05E5-AB66-4A0C-9C6C-E41F5913B5E1}" type="presParOf" srcId="{DF50BF3A-BD4F-4072-95E6-5CE520A56DBE}" destId="{ED14578F-DE3C-4C72-85A2-276F8363AA07}" srcOrd="10" destOrd="0" presId="urn:microsoft.com/office/officeart/2005/8/layout/radial1"/>
    <dgm:cxn modelId="{BBF8E0CA-5A07-44AB-9AB5-DA1DC3800E94}" type="presParOf" srcId="{DF50BF3A-BD4F-4072-95E6-5CE520A56DBE}" destId="{8A09BD41-8B8C-4147-9BA4-090036C710E3}" srcOrd="11" destOrd="0" presId="urn:microsoft.com/office/officeart/2005/8/layout/radial1"/>
    <dgm:cxn modelId="{F54AAA3A-3EA0-49CB-9B87-AAB866BE73AB}" type="presParOf" srcId="{8A09BD41-8B8C-4147-9BA4-090036C710E3}" destId="{13EC7A13-1D13-4935-8B23-F33421C1D0C6}" srcOrd="0" destOrd="0" presId="urn:microsoft.com/office/officeart/2005/8/layout/radial1"/>
    <dgm:cxn modelId="{4FC5E044-B847-4380-8CF2-548E994255CA}" type="presParOf" srcId="{DF50BF3A-BD4F-4072-95E6-5CE520A56DBE}" destId="{6D2AC348-041B-4BEE-B55B-38AA5C451EB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6A145-FC8A-4918-B932-1A1D809FBC5F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EACE5D0F-17F6-4385-BA6A-060966546165}">
      <dgm:prSet phldrT="[Text]"/>
      <dgm:spPr/>
      <dgm:t>
        <a:bodyPr/>
        <a:lstStyle/>
        <a:p>
          <a:r>
            <a:rPr lang="cs-CZ" dirty="0" smtClean="0"/>
            <a:t>SYNCHRONIZACE</a:t>
          </a:r>
          <a:endParaRPr lang="cs-CZ" dirty="0"/>
        </a:p>
      </dgm:t>
    </dgm:pt>
    <dgm:pt modelId="{DE82DF9B-8C32-4701-9CFA-D9C1D31CE616}" type="parTrans" cxnId="{696982E3-8078-469B-89A6-B43A68708B05}">
      <dgm:prSet/>
      <dgm:spPr/>
      <dgm:t>
        <a:bodyPr/>
        <a:lstStyle/>
        <a:p>
          <a:endParaRPr lang="cs-CZ"/>
        </a:p>
      </dgm:t>
    </dgm:pt>
    <dgm:pt modelId="{373C8164-1D76-40C2-A7C5-23ADE276D54F}" type="sibTrans" cxnId="{696982E3-8078-469B-89A6-B43A68708B05}">
      <dgm:prSet/>
      <dgm:spPr/>
      <dgm:t>
        <a:bodyPr/>
        <a:lstStyle/>
        <a:p>
          <a:endParaRPr lang="cs-CZ"/>
        </a:p>
      </dgm:t>
    </dgm:pt>
    <dgm:pt modelId="{313FF38E-610F-4635-91B0-57992BBDA548}">
      <dgm:prSet phldrT="[Text]"/>
      <dgm:spPr/>
      <dgm:t>
        <a:bodyPr/>
        <a:lstStyle/>
        <a:p>
          <a:r>
            <a:rPr lang="cs-CZ" dirty="0" smtClean="0"/>
            <a:t>MOBIL</a:t>
          </a:r>
          <a:endParaRPr lang="cs-CZ" dirty="0"/>
        </a:p>
      </dgm:t>
    </dgm:pt>
    <dgm:pt modelId="{4FF600AE-F1AA-49AB-A1CE-3C4C85A6411C}" type="parTrans" cxnId="{B89B42F4-4F94-4C0C-8DE2-3D95071C81E1}">
      <dgm:prSet/>
      <dgm:spPr/>
      <dgm:t>
        <a:bodyPr/>
        <a:lstStyle/>
        <a:p>
          <a:endParaRPr lang="cs-CZ"/>
        </a:p>
      </dgm:t>
    </dgm:pt>
    <dgm:pt modelId="{65C776FE-2BA7-4C4D-B635-96D43204549D}" type="sibTrans" cxnId="{B89B42F4-4F94-4C0C-8DE2-3D95071C81E1}">
      <dgm:prSet/>
      <dgm:spPr/>
      <dgm:t>
        <a:bodyPr/>
        <a:lstStyle/>
        <a:p>
          <a:endParaRPr lang="cs-CZ"/>
        </a:p>
      </dgm:t>
    </dgm:pt>
    <dgm:pt modelId="{D1D7D0C6-CD37-4D4A-91DC-191B9FEBDB89}">
      <dgm:prSet phldrT="[Text]"/>
      <dgm:spPr/>
      <dgm:t>
        <a:bodyPr/>
        <a:lstStyle/>
        <a:p>
          <a:r>
            <a:rPr lang="cs-CZ" dirty="0" smtClean="0"/>
            <a:t>TABLET</a:t>
          </a:r>
          <a:endParaRPr lang="cs-CZ" dirty="0"/>
        </a:p>
      </dgm:t>
    </dgm:pt>
    <dgm:pt modelId="{66B25F62-8C31-4DCD-B37C-A37D8106B50B}" type="parTrans" cxnId="{6EE64F73-643D-410A-9558-0335505690AA}">
      <dgm:prSet/>
      <dgm:spPr/>
      <dgm:t>
        <a:bodyPr/>
        <a:lstStyle/>
        <a:p>
          <a:endParaRPr lang="cs-CZ"/>
        </a:p>
      </dgm:t>
    </dgm:pt>
    <dgm:pt modelId="{1BBA85F2-9278-4442-AD88-BAE16A4D3897}" type="sibTrans" cxnId="{6EE64F73-643D-410A-9558-0335505690AA}">
      <dgm:prSet/>
      <dgm:spPr/>
      <dgm:t>
        <a:bodyPr/>
        <a:lstStyle/>
        <a:p>
          <a:endParaRPr lang="cs-CZ"/>
        </a:p>
      </dgm:t>
    </dgm:pt>
    <dgm:pt modelId="{DADB64CF-B574-49EA-AE6E-88733A2AE010}">
      <dgm:prSet phldrT="[Text]"/>
      <dgm:spPr/>
      <dgm:t>
        <a:bodyPr/>
        <a:lstStyle/>
        <a:p>
          <a:r>
            <a:rPr lang="cs-CZ" dirty="0" smtClean="0"/>
            <a:t>TABLET 2</a:t>
          </a:r>
          <a:endParaRPr lang="cs-CZ" dirty="0"/>
        </a:p>
      </dgm:t>
    </dgm:pt>
    <dgm:pt modelId="{238B1A22-F2FF-4BBC-8E19-E2FAB41F7CC1}" type="parTrans" cxnId="{9D201B55-428C-4503-A2AF-EE7E5A78BC28}">
      <dgm:prSet/>
      <dgm:spPr/>
      <dgm:t>
        <a:bodyPr/>
        <a:lstStyle/>
        <a:p>
          <a:endParaRPr lang="cs-CZ"/>
        </a:p>
      </dgm:t>
    </dgm:pt>
    <dgm:pt modelId="{66F9FE8C-7B80-4E5A-8165-FD61A24F81B0}" type="sibTrans" cxnId="{9D201B55-428C-4503-A2AF-EE7E5A78BC28}">
      <dgm:prSet/>
      <dgm:spPr/>
      <dgm:t>
        <a:bodyPr/>
        <a:lstStyle/>
        <a:p>
          <a:endParaRPr lang="cs-CZ"/>
        </a:p>
      </dgm:t>
    </dgm:pt>
    <dgm:pt modelId="{67F89523-2BAA-4F33-B430-3D934D6E0C85}">
      <dgm:prSet phldrT="[Text]"/>
      <dgm:spPr/>
      <dgm:t>
        <a:bodyPr/>
        <a:lstStyle/>
        <a:p>
          <a:r>
            <a:rPr lang="cs-CZ" dirty="0" smtClean="0"/>
            <a:t>NOTEBOOK</a:t>
          </a:r>
          <a:endParaRPr lang="cs-CZ" dirty="0"/>
        </a:p>
      </dgm:t>
    </dgm:pt>
    <dgm:pt modelId="{58B2FB48-169C-4985-9B1D-86748EE44D81}" type="parTrans" cxnId="{F50F9DC6-8528-4EE4-8052-462B2BF21830}">
      <dgm:prSet/>
      <dgm:spPr/>
      <dgm:t>
        <a:bodyPr/>
        <a:lstStyle/>
        <a:p>
          <a:endParaRPr lang="cs-CZ"/>
        </a:p>
      </dgm:t>
    </dgm:pt>
    <dgm:pt modelId="{3B8AE839-5166-4202-8E00-D66E95589FAF}" type="sibTrans" cxnId="{F50F9DC6-8528-4EE4-8052-462B2BF21830}">
      <dgm:prSet/>
      <dgm:spPr/>
      <dgm:t>
        <a:bodyPr/>
        <a:lstStyle/>
        <a:p>
          <a:endParaRPr lang="cs-CZ"/>
        </a:p>
      </dgm:t>
    </dgm:pt>
    <dgm:pt modelId="{4623FC6C-A8A4-4007-9EB7-38979F865C32}">
      <dgm:prSet phldrT="[Text]"/>
      <dgm:spPr/>
      <dgm:t>
        <a:bodyPr/>
        <a:lstStyle/>
        <a:p>
          <a:r>
            <a:rPr lang="cs-CZ" dirty="0" smtClean="0"/>
            <a:t>PC PRÁCE</a:t>
          </a:r>
          <a:endParaRPr lang="cs-CZ" dirty="0"/>
        </a:p>
      </dgm:t>
    </dgm:pt>
    <dgm:pt modelId="{B07F3870-0209-4DEE-8D9E-A0BA877F3C27}" type="parTrans" cxnId="{C649D252-89E3-4D0A-85A0-52CAA0B19A72}">
      <dgm:prSet/>
      <dgm:spPr/>
      <dgm:t>
        <a:bodyPr/>
        <a:lstStyle/>
        <a:p>
          <a:endParaRPr lang="cs-CZ"/>
        </a:p>
      </dgm:t>
    </dgm:pt>
    <dgm:pt modelId="{AD374C2C-7248-4BF4-8D33-8978B2726317}" type="sibTrans" cxnId="{C649D252-89E3-4D0A-85A0-52CAA0B19A72}">
      <dgm:prSet/>
      <dgm:spPr/>
      <dgm:t>
        <a:bodyPr/>
        <a:lstStyle/>
        <a:p>
          <a:endParaRPr lang="cs-CZ"/>
        </a:p>
      </dgm:t>
    </dgm:pt>
    <dgm:pt modelId="{B4FB6139-8560-4D31-A6B2-10E516FA1537}">
      <dgm:prSet/>
      <dgm:spPr/>
      <dgm:t>
        <a:bodyPr/>
        <a:lstStyle/>
        <a:p>
          <a:r>
            <a:rPr lang="cs-CZ" dirty="0" smtClean="0"/>
            <a:t>HODINKY</a:t>
          </a:r>
          <a:endParaRPr lang="cs-CZ" dirty="0"/>
        </a:p>
      </dgm:t>
    </dgm:pt>
    <dgm:pt modelId="{5EC3745B-719F-457C-81A3-CA2CB4E00910}" type="parTrans" cxnId="{5753A86E-ECA0-4DD2-9E4C-9EAAE14167A4}">
      <dgm:prSet/>
      <dgm:spPr/>
      <dgm:t>
        <a:bodyPr/>
        <a:lstStyle/>
        <a:p>
          <a:endParaRPr lang="cs-CZ"/>
        </a:p>
      </dgm:t>
    </dgm:pt>
    <dgm:pt modelId="{CA9891B3-451F-47BB-8623-7502D58544E7}" type="sibTrans" cxnId="{5753A86E-ECA0-4DD2-9E4C-9EAAE14167A4}">
      <dgm:prSet/>
      <dgm:spPr/>
      <dgm:t>
        <a:bodyPr/>
        <a:lstStyle/>
        <a:p>
          <a:endParaRPr lang="cs-CZ"/>
        </a:p>
      </dgm:t>
    </dgm:pt>
    <dgm:pt modelId="{0371EFCE-469E-4B7A-BF94-51157C6CABEA}" type="pres">
      <dgm:prSet presAssocID="{7E66A145-FC8A-4918-B932-1A1D809FBC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546C31-BBE5-4610-B5B2-1391F7CE79F1}" type="pres">
      <dgm:prSet presAssocID="{EACE5D0F-17F6-4385-BA6A-060966546165}" presName="centerShape" presStyleLbl="node0" presStyleIdx="0" presStyleCnt="1"/>
      <dgm:spPr/>
      <dgm:t>
        <a:bodyPr/>
        <a:lstStyle/>
        <a:p>
          <a:endParaRPr lang="cs-CZ"/>
        </a:p>
      </dgm:t>
    </dgm:pt>
    <dgm:pt modelId="{8CC89E96-2317-4F7F-942F-A9D606A87DDD}" type="pres">
      <dgm:prSet presAssocID="{313FF38E-610F-4635-91B0-57992BBDA5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3618B6-B08A-47B8-AC7C-9D8FBF91A259}" type="pres">
      <dgm:prSet presAssocID="{313FF38E-610F-4635-91B0-57992BBDA548}" presName="dummy" presStyleCnt="0"/>
      <dgm:spPr/>
    </dgm:pt>
    <dgm:pt modelId="{DC5B9127-2D59-4119-872E-C945803CE12B}" type="pres">
      <dgm:prSet presAssocID="{65C776FE-2BA7-4C4D-B635-96D43204549D}" presName="sibTrans" presStyleLbl="sibTrans2D1" presStyleIdx="0" presStyleCnt="6"/>
      <dgm:spPr/>
      <dgm:t>
        <a:bodyPr/>
        <a:lstStyle/>
        <a:p>
          <a:endParaRPr lang="cs-CZ"/>
        </a:p>
      </dgm:t>
    </dgm:pt>
    <dgm:pt modelId="{4022A4CC-A0BD-4D8C-89F6-B4D66B7C146D}" type="pres">
      <dgm:prSet presAssocID="{4623FC6C-A8A4-4007-9EB7-38979F865C3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76FF0E-BE34-4470-8AE8-1DA4B954DC47}" type="pres">
      <dgm:prSet presAssocID="{4623FC6C-A8A4-4007-9EB7-38979F865C32}" presName="dummy" presStyleCnt="0"/>
      <dgm:spPr/>
    </dgm:pt>
    <dgm:pt modelId="{5D458200-D76D-4377-BD94-9A6464E6ACA3}" type="pres">
      <dgm:prSet presAssocID="{AD374C2C-7248-4BF4-8D33-8978B2726317}" presName="sibTrans" presStyleLbl="sibTrans2D1" presStyleIdx="1" presStyleCnt="6"/>
      <dgm:spPr/>
      <dgm:t>
        <a:bodyPr/>
        <a:lstStyle/>
        <a:p>
          <a:endParaRPr lang="cs-CZ"/>
        </a:p>
      </dgm:t>
    </dgm:pt>
    <dgm:pt modelId="{EA8C3BB6-EC7E-494E-B102-4721966E6263}" type="pres">
      <dgm:prSet presAssocID="{D1D7D0C6-CD37-4D4A-91DC-191B9FEBDB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2C8AC1-A739-453F-82EC-296D2D5E8FD3}" type="pres">
      <dgm:prSet presAssocID="{D1D7D0C6-CD37-4D4A-91DC-191B9FEBDB89}" presName="dummy" presStyleCnt="0"/>
      <dgm:spPr/>
    </dgm:pt>
    <dgm:pt modelId="{533E2277-DDD4-48E8-9F84-C0F299CF8920}" type="pres">
      <dgm:prSet presAssocID="{1BBA85F2-9278-4442-AD88-BAE16A4D3897}" presName="sibTrans" presStyleLbl="sibTrans2D1" presStyleIdx="2" presStyleCnt="6"/>
      <dgm:spPr/>
      <dgm:t>
        <a:bodyPr/>
        <a:lstStyle/>
        <a:p>
          <a:endParaRPr lang="cs-CZ"/>
        </a:p>
      </dgm:t>
    </dgm:pt>
    <dgm:pt modelId="{3F59D371-1591-4B6E-9406-01C6AD6AF995}" type="pres">
      <dgm:prSet presAssocID="{DADB64CF-B574-49EA-AE6E-88733A2AE0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5631D9-D669-4129-ABE4-CFC0CF635CF9}" type="pres">
      <dgm:prSet presAssocID="{DADB64CF-B574-49EA-AE6E-88733A2AE010}" presName="dummy" presStyleCnt="0"/>
      <dgm:spPr/>
    </dgm:pt>
    <dgm:pt modelId="{B0BB61B1-56DF-4EAE-8077-E597832455BC}" type="pres">
      <dgm:prSet presAssocID="{66F9FE8C-7B80-4E5A-8165-FD61A24F81B0}" presName="sibTrans" presStyleLbl="sibTrans2D1" presStyleIdx="3" presStyleCnt="6"/>
      <dgm:spPr/>
      <dgm:t>
        <a:bodyPr/>
        <a:lstStyle/>
        <a:p>
          <a:endParaRPr lang="cs-CZ"/>
        </a:p>
      </dgm:t>
    </dgm:pt>
    <dgm:pt modelId="{A8893C46-2142-4E9C-BCA3-A493BEF265E1}" type="pres">
      <dgm:prSet presAssocID="{B4FB6139-8560-4D31-A6B2-10E516FA15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F9A7C9-F369-4DC0-8917-A5B124B0F9CD}" type="pres">
      <dgm:prSet presAssocID="{B4FB6139-8560-4D31-A6B2-10E516FA1537}" presName="dummy" presStyleCnt="0"/>
      <dgm:spPr/>
    </dgm:pt>
    <dgm:pt modelId="{0768909F-B84C-4630-A3F7-4CD35DCE063A}" type="pres">
      <dgm:prSet presAssocID="{CA9891B3-451F-47BB-8623-7502D58544E7}" presName="sibTrans" presStyleLbl="sibTrans2D1" presStyleIdx="4" presStyleCnt="6"/>
      <dgm:spPr/>
    </dgm:pt>
    <dgm:pt modelId="{A594AE42-61BD-4712-9148-B3B27206709B}" type="pres">
      <dgm:prSet presAssocID="{67F89523-2BAA-4F33-B430-3D934D6E0C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FE7A78-7E3D-4C0B-BD1D-564D8B948AB6}" type="pres">
      <dgm:prSet presAssocID="{67F89523-2BAA-4F33-B430-3D934D6E0C85}" presName="dummy" presStyleCnt="0"/>
      <dgm:spPr/>
    </dgm:pt>
    <dgm:pt modelId="{A24B59F0-89F4-4F3C-9AC3-FCC36C7ACEDD}" type="pres">
      <dgm:prSet presAssocID="{3B8AE839-5166-4202-8E00-D66E95589FAF}" presName="sibTrans" presStyleLbl="sibTrans2D1" presStyleIdx="5" presStyleCnt="6"/>
      <dgm:spPr/>
      <dgm:t>
        <a:bodyPr/>
        <a:lstStyle/>
        <a:p>
          <a:endParaRPr lang="cs-CZ"/>
        </a:p>
      </dgm:t>
    </dgm:pt>
  </dgm:ptLst>
  <dgm:cxnLst>
    <dgm:cxn modelId="{EC7EC43B-51E7-4FED-9A54-25494D9730A6}" type="presOf" srcId="{65C776FE-2BA7-4C4D-B635-96D43204549D}" destId="{DC5B9127-2D59-4119-872E-C945803CE12B}" srcOrd="0" destOrd="0" presId="urn:microsoft.com/office/officeart/2005/8/layout/radial6"/>
    <dgm:cxn modelId="{C649D252-89E3-4D0A-85A0-52CAA0B19A72}" srcId="{EACE5D0F-17F6-4385-BA6A-060966546165}" destId="{4623FC6C-A8A4-4007-9EB7-38979F865C32}" srcOrd="1" destOrd="0" parTransId="{B07F3870-0209-4DEE-8D9E-A0BA877F3C27}" sibTransId="{AD374C2C-7248-4BF4-8D33-8978B2726317}"/>
    <dgm:cxn modelId="{F50F9DC6-8528-4EE4-8052-462B2BF21830}" srcId="{EACE5D0F-17F6-4385-BA6A-060966546165}" destId="{67F89523-2BAA-4F33-B430-3D934D6E0C85}" srcOrd="5" destOrd="0" parTransId="{58B2FB48-169C-4985-9B1D-86748EE44D81}" sibTransId="{3B8AE839-5166-4202-8E00-D66E95589FAF}"/>
    <dgm:cxn modelId="{31CCC798-1B5D-487C-B9AD-7982DB1DEC54}" type="presOf" srcId="{66F9FE8C-7B80-4E5A-8165-FD61A24F81B0}" destId="{B0BB61B1-56DF-4EAE-8077-E597832455BC}" srcOrd="0" destOrd="0" presId="urn:microsoft.com/office/officeart/2005/8/layout/radial6"/>
    <dgm:cxn modelId="{CB8EDC2B-0B8C-49AB-9CA5-738E09A30756}" type="presOf" srcId="{CA9891B3-451F-47BB-8623-7502D58544E7}" destId="{0768909F-B84C-4630-A3F7-4CD35DCE063A}" srcOrd="0" destOrd="0" presId="urn:microsoft.com/office/officeart/2005/8/layout/radial6"/>
    <dgm:cxn modelId="{5753A86E-ECA0-4DD2-9E4C-9EAAE14167A4}" srcId="{EACE5D0F-17F6-4385-BA6A-060966546165}" destId="{B4FB6139-8560-4D31-A6B2-10E516FA1537}" srcOrd="4" destOrd="0" parTransId="{5EC3745B-719F-457C-81A3-CA2CB4E00910}" sibTransId="{CA9891B3-451F-47BB-8623-7502D58544E7}"/>
    <dgm:cxn modelId="{1B3FE7BA-8943-4A15-9A24-116771A27583}" type="presOf" srcId="{1BBA85F2-9278-4442-AD88-BAE16A4D3897}" destId="{533E2277-DDD4-48E8-9F84-C0F299CF8920}" srcOrd="0" destOrd="0" presId="urn:microsoft.com/office/officeart/2005/8/layout/radial6"/>
    <dgm:cxn modelId="{696982E3-8078-469B-89A6-B43A68708B05}" srcId="{7E66A145-FC8A-4918-B932-1A1D809FBC5F}" destId="{EACE5D0F-17F6-4385-BA6A-060966546165}" srcOrd="0" destOrd="0" parTransId="{DE82DF9B-8C32-4701-9CFA-D9C1D31CE616}" sibTransId="{373C8164-1D76-40C2-A7C5-23ADE276D54F}"/>
    <dgm:cxn modelId="{9D201B55-428C-4503-A2AF-EE7E5A78BC28}" srcId="{EACE5D0F-17F6-4385-BA6A-060966546165}" destId="{DADB64CF-B574-49EA-AE6E-88733A2AE010}" srcOrd="3" destOrd="0" parTransId="{238B1A22-F2FF-4BBC-8E19-E2FAB41F7CC1}" sibTransId="{66F9FE8C-7B80-4E5A-8165-FD61A24F81B0}"/>
    <dgm:cxn modelId="{E847257C-F62B-4D08-BDCA-6129E49353C0}" type="presOf" srcId="{EACE5D0F-17F6-4385-BA6A-060966546165}" destId="{3F546C31-BBE5-4610-B5B2-1391F7CE79F1}" srcOrd="0" destOrd="0" presId="urn:microsoft.com/office/officeart/2005/8/layout/radial6"/>
    <dgm:cxn modelId="{4069F2AC-492A-48E5-BC93-E5108A297863}" type="presOf" srcId="{3B8AE839-5166-4202-8E00-D66E95589FAF}" destId="{A24B59F0-89F4-4F3C-9AC3-FCC36C7ACEDD}" srcOrd="0" destOrd="0" presId="urn:microsoft.com/office/officeart/2005/8/layout/radial6"/>
    <dgm:cxn modelId="{72998CDB-B61C-4726-92A3-FADCF50AAB02}" type="presOf" srcId="{313FF38E-610F-4635-91B0-57992BBDA548}" destId="{8CC89E96-2317-4F7F-942F-A9D606A87DDD}" srcOrd="0" destOrd="0" presId="urn:microsoft.com/office/officeart/2005/8/layout/radial6"/>
    <dgm:cxn modelId="{BFADDAB9-FFD6-4CA0-90DE-47D7C0E021E1}" type="presOf" srcId="{4623FC6C-A8A4-4007-9EB7-38979F865C32}" destId="{4022A4CC-A0BD-4D8C-89F6-B4D66B7C146D}" srcOrd="0" destOrd="0" presId="urn:microsoft.com/office/officeart/2005/8/layout/radial6"/>
    <dgm:cxn modelId="{8FFCE9F6-E9BF-48E1-ADD7-AED7A25E4F36}" type="presOf" srcId="{67F89523-2BAA-4F33-B430-3D934D6E0C85}" destId="{A594AE42-61BD-4712-9148-B3B27206709B}" srcOrd="0" destOrd="0" presId="urn:microsoft.com/office/officeart/2005/8/layout/radial6"/>
    <dgm:cxn modelId="{B89B42F4-4F94-4C0C-8DE2-3D95071C81E1}" srcId="{EACE5D0F-17F6-4385-BA6A-060966546165}" destId="{313FF38E-610F-4635-91B0-57992BBDA548}" srcOrd="0" destOrd="0" parTransId="{4FF600AE-F1AA-49AB-A1CE-3C4C85A6411C}" sibTransId="{65C776FE-2BA7-4C4D-B635-96D43204549D}"/>
    <dgm:cxn modelId="{D3111F7E-9C49-4EC6-B086-CAB40FE1D24C}" type="presOf" srcId="{AD374C2C-7248-4BF4-8D33-8978B2726317}" destId="{5D458200-D76D-4377-BD94-9A6464E6ACA3}" srcOrd="0" destOrd="0" presId="urn:microsoft.com/office/officeart/2005/8/layout/radial6"/>
    <dgm:cxn modelId="{31517E8C-66E0-4BF2-81FC-A1EABE630E6C}" type="presOf" srcId="{DADB64CF-B574-49EA-AE6E-88733A2AE010}" destId="{3F59D371-1591-4B6E-9406-01C6AD6AF995}" srcOrd="0" destOrd="0" presId="urn:microsoft.com/office/officeart/2005/8/layout/radial6"/>
    <dgm:cxn modelId="{D3BEF3F6-F640-4429-B070-39661746E909}" type="presOf" srcId="{7E66A145-FC8A-4918-B932-1A1D809FBC5F}" destId="{0371EFCE-469E-4B7A-BF94-51157C6CABEA}" srcOrd="0" destOrd="0" presId="urn:microsoft.com/office/officeart/2005/8/layout/radial6"/>
    <dgm:cxn modelId="{E4D2F55E-50D6-400B-8107-958A02B79457}" type="presOf" srcId="{D1D7D0C6-CD37-4D4A-91DC-191B9FEBDB89}" destId="{EA8C3BB6-EC7E-494E-B102-4721966E6263}" srcOrd="0" destOrd="0" presId="urn:microsoft.com/office/officeart/2005/8/layout/radial6"/>
    <dgm:cxn modelId="{7397F114-A120-44AF-BEB3-88254F640C59}" type="presOf" srcId="{B4FB6139-8560-4D31-A6B2-10E516FA1537}" destId="{A8893C46-2142-4E9C-BCA3-A493BEF265E1}" srcOrd="0" destOrd="0" presId="urn:microsoft.com/office/officeart/2005/8/layout/radial6"/>
    <dgm:cxn modelId="{6EE64F73-643D-410A-9558-0335505690AA}" srcId="{EACE5D0F-17F6-4385-BA6A-060966546165}" destId="{D1D7D0C6-CD37-4D4A-91DC-191B9FEBDB89}" srcOrd="2" destOrd="0" parTransId="{66B25F62-8C31-4DCD-B37C-A37D8106B50B}" sibTransId="{1BBA85F2-9278-4442-AD88-BAE16A4D3897}"/>
    <dgm:cxn modelId="{24D3F524-B734-415D-AEC9-3525A2964201}" type="presParOf" srcId="{0371EFCE-469E-4B7A-BF94-51157C6CABEA}" destId="{3F546C31-BBE5-4610-B5B2-1391F7CE79F1}" srcOrd="0" destOrd="0" presId="urn:microsoft.com/office/officeart/2005/8/layout/radial6"/>
    <dgm:cxn modelId="{8A8CDFF7-DE0E-41A6-A758-E60C1F2DF14E}" type="presParOf" srcId="{0371EFCE-469E-4B7A-BF94-51157C6CABEA}" destId="{8CC89E96-2317-4F7F-942F-A9D606A87DDD}" srcOrd="1" destOrd="0" presId="urn:microsoft.com/office/officeart/2005/8/layout/radial6"/>
    <dgm:cxn modelId="{22D7CC95-E44B-45FD-9C48-745A83F72A7E}" type="presParOf" srcId="{0371EFCE-469E-4B7A-BF94-51157C6CABEA}" destId="{CC3618B6-B08A-47B8-AC7C-9D8FBF91A259}" srcOrd="2" destOrd="0" presId="urn:microsoft.com/office/officeart/2005/8/layout/radial6"/>
    <dgm:cxn modelId="{1F22B3D7-9DE2-4B72-8760-0C303B58AAE8}" type="presParOf" srcId="{0371EFCE-469E-4B7A-BF94-51157C6CABEA}" destId="{DC5B9127-2D59-4119-872E-C945803CE12B}" srcOrd="3" destOrd="0" presId="urn:microsoft.com/office/officeart/2005/8/layout/radial6"/>
    <dgm:cxn modelId="{DC97D121-B45D-492A-8504-2AF98E94B5E4}" type="presParOf" srcId="{0371EFCE-469E-4B7A-BF94-51157C6CABEA}" destId="{4022A4CC-A0BD-4D8C-89F6-B4D66B7C146D}" srcOrd="4" destOrd="0" presId="urn:microsoft.com/office/officeart/2005/8/layout/radial6"/>
    <dgm:cxn modelId="{543383DF-DF42-445A-B517-34C2719897B0}" type="presParOf" srcId="{0371EFCE-469E-4B7A-BF94-51157C6CABEA}" destId="{7776FF0E-BE34-4470-8AE8-1DA4B954DC47}" srcOrd="5" destOrd="0" presId="urn:microsoft.com/office/officeart/2005/8/layout/radial6"/>
    <dgm:cxn modelId="{AF5E03A0-C41F-4DB7-A58D-10B68BFFF7CB}" type="presParOf" srcId="{0371EFCE-469E-4B7A-BF94-51157C6CABEA}" destId="{5D458200-D76D-4377-BD94-9A6464E6ACA3}" srcOrd="6" destOrd="0" presId="urn:microsoft.com/office/officeart/2005/8/layout/radial6"/>
    <dgm:cxn modelId="{50787EE7-473A-492B-AA32-D1A154C3D2FC}" type="presParOf" srcId="{0371EFCE-469E-4B7A-BF94-51157C6CABEA}" destId="{EA8C3BB6-EC7E-494E-B102-4721966E6263}" srcOrd="7" destOrd="0" presId="urn:microsoft.com/office/officeart/2005/8/layout/radial6"/>
    <dgm:cxn modelId="{0EB5B763-81F9-4C46-A65D-3A705C71AB36}" type="presParOf" srcId="{0371EFCE-469E-4B7A-BF94-51157C6CABEA}" destId="{1B2C8AC1-A739-453F-82EC-296D2D5E8FD3}" srcOrd="8" destOrd="0" presId="urn:microsoft.com/office/officeart/2005/8/layout/radial6"/>
    <dgm:cxn modelId="{1657B6BE-024B-47EE-8C7C-8B111C3A6F09}" type="presParOf" srcId="{0371EFCE-469E-4B7A-BF94-51157C6CABEA}" destId="{533E2277-DDD4-48E8-9F84-C0F299CF8920}" srcOrd="9" destOrd="0" presId="urn:microsoft.com/office/officeart/2005/8/layout/radial6"/>
    <dgm:cxn modelId="{5FE6A786-62D9-41AC-BE8A-7AF1028B3951}" type="presParOf" srcId="{0371EFCE-469E-4B7A-BF94-51157C6CABEA}" destId="{3F59D371-1591-4B6E-9406-01C6AD6AF995}" srcOrd="10" destOrd="0" presId="urn:microsoft.com/office/officeart/2005/8/layout/radial6"/>
    <dgm:cxn modelId="{B7B8B008-CD55-4C58-B7E5-1F1D1B8D888C}" type="presParOf" srcId="{0371EFCE-469E-4B7A-BF94-51157C6CABEA}" destId="{995631D9-D669-4129-ABE4-CFC0CF635CF9}" srcOrd="11" destOrd="0" presId="urn:microsoft.com/office/officeart/2005/8/layout/radial6"/>
    <dgm:cxn modelId="{3404C92B-B944-4FE4-BAAD-35FA42FFC61B}" type="presParOf" srcId="{0371EFCE-469E-4B7A-BF94-51157C6CABEA}" destId="{B0BB61B1-56DF-4EAE-8077-E597832455BC}" srcOrd="12" destOrd="0" presId="urn:microsoft.com/office/officeart/2005/8/layout/radial6"/>
    <dgm:cxn modelId="{D4D82041-08E6-49E9-8068-5D2F2D3D6D83}" type="presParOf" srcId="{0371EFCE-469E-4B7A-BF94-51157C6CABEA}" destId="{A8893C46-2142-4E9C-BCA3-A493BEF265E1}" srcOrd="13" destOrd="0" presId="urn:microsoft.com/office/officeart/2005/8/layout/radial6"/>
    <dgm:cxn modelId="{D6157B37-73BF-4170-BC41-FAB54D9666F1}" type="presParOf" srcId="{0371EFCE-469E-4B7A-BF94-51157C6CABEA}" destId="{8BF9A7C9-F369-4DC0-8917-A5B124B0F9CD}" srcOrd="14" destOrd="0" presId="urn:microsoft.com/office/officeart/2005/8/layout/radial6"/>
    <dgm:cxn modelId="{0D81F049-DA6B-45B0-9418-738822152FEA}" type="presParOf" srcId="{0371EFCE-469E-4B7A-BF94-51157C6CABEA}" destId="{0768909F-B84C-4630-A3F7-4CD35DCE063A}" srcOrd="15" destOrd="0" presId="urn:microsoft.com/office/officeart/2005/8/layout/radial6"/>
    <dgm:cxn modelId="{3F1A19ED-5A03-4950-BDFF-55442A359C40}" type="presParOf" srcId="{0371EFCE-469E-4B7A-BF94-51157C6CABEA}" destId="{A594AE42-61BD-4712-9148-B3B27206709B}" srcOrd="16" destOrd="0" presId="urn:microsoft.com/office/officeart/2005/8/layout/radial6"/>
    <dgm:cxn modelId="{54108B24-4E12-48CE-B462-5D49E658E5EE}" type="presParOf" srcId="{0371EFCE-469E-4B7A-BF94-51157C6CABEA}" destId="{D2FE7A78-7E3D-4C0B-BD1D-564D8B948AB6}" srcOrd="17" destOrd="0" presId="urn:microsoft.com/office/officeart/2005/8/layout/radial6"/>
    <dgm:cxn modelId="{14C8512C-5681-4D4D-AB0F-3F24E2CBEFA3}" type="presParOf" srcId="{0371EFCE-469E-4B7A-BF94-51157C6CABEA}" destId="{A24B59F0-89F4-4F3C-9AC3-FCC36C7ACED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8F8AE-96A4-4A42-B9AB-B487489473B1}">
      <dsp:nvSpPr>
        <dsp:cNvPr id="0" name=""/>
        <dsp:cNvSpPr/>
      </dsp:nvSpPr>
      <dsp:spPr>
        <a:xfrm>
          <a:off x="0" y="305101"/>
          <a:ext cx="785909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53" tIns="374904" rIns="6099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seznamy, jednoduchost bez priorit, termínů</a:t>
          </a:r>
          <a:endParaRPr lang="cs-CZ" sz="1600" kern="1200" dirty="0"/>
        </a:p>
      </dsp:txBody>
      <dsp:txXfrm>
        <a:off x="0" y="305101"/>
        <a:ext cx="7859099" cy="722925"/>
      </dsp:txXfrm>
    </dsp:sp>
    <dsp:sp modelId="{53C9E8FA-28B4-4552-A734-A506BB774C97}">
      <dsp:nvSpPr>
        <dsp:cNvPr id="0" name=""/>
        <dsp:cNvSpPr/>
      </dsp:nvSpPr>
      <dsp:spPr>
        <a:xfrm>
          <a:off x="392954" y="39421"/>
          <a:ext cx="5786175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39" tIns="0" rIns="2079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1. generace – </a:t>
          </a:r>
          <a:r>
            <a:rPr lang="cs-CZ" sz="1600" kern="1200" dirty="0" smtClean="0"/>
            <a:t>TO-DO</a:t>
          </a:r>
          <a:endParaRPr lang="cs-CZ" sz="1600" kern="1200" dirty="0"/>
        </a:p>
      </dsp:txBody>
      <dsp:txXfrm>
        <a:off x="418893" y="65360"/>
        <a:ext cx="5734297" cy="479482"/>
      </dsp:txXfrm>
    </dsp:sp>
    <dsp:sp modelId="{BBD391F6-D530-406A-93F8-EBC2C031E77C}">
      <dsp:nvSpPr>
        <dsp:cNvPr id="0" name=""/>
        <dsp:cNvSpPr/>
      </dsp:nvSpPr>
      <dsp:spPr>
        <a:xfrm>
          <a:off x="0" y="1390906"/>
          <a:ext cx="785909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53" tIns="374904" rIns="6099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kalendáře, diáře, stanovení cílů, stále problém s prioritami</a:t>
          </a:r>
        </a:p>
      </dsp:txBody>
      <dsp:txXfrm>
        <a:off x="0" y="1390906"/>
        <a:ext cx="7859099" cy="722925"/>
      </dsp:txXfrm>
    </dsp:sp>
    <dsp:sp modelId="{CAE921D4-69DB-4367-BCE2-A469FA96362C}">
      <dsp:nvSpPr>
        <dsp:cNvPr id="0" name=""/>
        <dsp:cNvSpPr/>
      </dsp:nvSpPr>
      <dsp:spPr>
        <a:xfrm>
          <a:off x="392954" y="1125226"/>
          <a:ext cx="5786175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39" tIns="0" rIns="2079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2. generace - plánování</a:t>
          </a:r>
        </a:p>
      </dsp:txBody>
      <dsp:txXfrm>
        <a:off x="418893" y="1151165"/>
        <a:ext cx="5734297" cy="479482"/>
      </dsp:txXfrm>
    </dsp:sp>
    <dsp:sp modelId="{2945AE24-B14B-484B-AD68-25671321476D}">
      <dsp:nvSpPr>
        <dsp:cNvPr id="0" name=""/>
        <dsp:cNvSpPr/>
      </dsp:nvSpPr>
      <dsp:spPr>
        <a:xfrm>
          <a:off x="0" y="2476711"/>
          <a:ext cx="785909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53" tIns="374904" rIns="6099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naplánuj, dej prioritu, vlastní řízení</a:t>
          </a:r>
        </a:p>
      </dsp:txBody>
      <dsp:txXfrm>
        <a:off x="0" y="2476711"/>
        <a:ext cx="7859099" cy="722925"/>
      </dsp:txXfrm>
    </dsp:sp>
    <dsp:sp modelId="{BC4C7C70-5821-4CC3-AEC7-969F03E03AC3}">
      <dsp:nvSpPr>
        <dsp:cNvPr id="0" name=""/>
        <dsp:cNvSpPr/>
      </dsp:nvSpPr>
      <dsp:spPr>
        <a:xfrm>
          <a:off x="392954" y="2211031"/>
          <a:ext cx="5786175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39" tIns="0" rIns="2079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3. generace – nedostatek času neexistuje</a:t>
          </a:r>
        </a:p>
      </dsp:txBody>
      <dsp:txXfrm>
        <a:off x="418893" y="2236970"/>
        <a:ext cx="5734297" cy="479482"/>
      </dsp:txXfrm>
    </dsp:sp>
    <dsp:sp modelId="{77453AFC-8DB8-4C30-909B-9DC5F9034D41}">
      <dsp:nvSpPr>
        <dsp:cNvPr id="0" name=""/>
        <dsp:cNvSpPr/>
      </dsp:nvSpPr>
      <dsp:spPr>
        <a:xfrm>
          <a:off x="0" y="3562517"/>
          <a:ext cx="785909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53" tIns="374904" rIns="6099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urgentní nesmí vytěsnit důležité, </a:t>
          </a:r>
          <a:r>
            <a:rPr lang="cs-CZ" sz="1600" kern="1200" dirty="0" err="1" smtClean="0"/>
            <a:t>Parettova</a:t>
          </a:r>
          <a:r>
            <a:rPr lang="cs-CZ" sz="1600" kern="1200" dirty="0" smtClean="0"/>
            <a:t> analýza, GTD</a:t>
          </a:r>
        </a:p>
      </dsp:txBody>
      <dsp:txXfrm>
        <a:off x="0" y="3562517"/>
        <a:ext cx="7859099" cy="722925"/>
      </dsp:txXfrm>
    </dsp:sp>
    <dsp:sp modelId="{4BA503C0-603D-4973-B964-C8F707AA7244}">
      <dsp:nvSpPr>
        <dsp:cNvPr id="0" name=""/>
        <dsp:cNvSpPr/>
      </dsp:nvSpPr>
      <dsp:spPr>
        <a:xfrm>
          <a:off x="392954" y="3296837"/>
          <a:ext cx="5736332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39" tIns="0" rIns="2079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4. generace – </a:t>
          </a:r>
          <a:r>
            <a:rPr lang="cs-CZ" sz="1600" kern="1200" dirty="0" err="1" smtClean="0"/>
            <a:t>life</a:t>
          </a:r>
          <a:r>
            <a:rPr lang="cs-CZ" sz="1600" kern="1200" dirty="0" smtClean="0"/>
            <a:t> management – není možné stihnout všechno</a:t>
          </a:r>
        </a:p>
      </dsp:txBody>
      <dsp:txXfrm>
        <a:off x="418893" y="3322776"/>
        <a:ext cx="568445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47BCC-594A-4B64-ADB7-0B042473BEEC}">
      <dsp:nvSpPr>
        <dsp:cNvPr id="0" name=""/>
        <dsp:cNvSpPr/>
      </dsp:nvSpPr>
      <dsp:spPr>
        <a:xfrm>
          <a:off x="2091442" y="1448386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P.K.</a:t>
          </a:r>
          <a:endParaRPr lang="cs-CZ" sz="4000" kern="1200" dirty="0"/>
        </a:p>
      </dsp:txBody>
      <dsp:txXfrm>
        <a:off x="2252632" y="1609576"/>
        <a:ext cx="778294" cy="778294"/>
      </dsp:txXfrm>
    </dsp:sp>
    <dsp:sp modelId="{D82E9EB5-364C-408B-88F9-6B804FC787BB}">
      <dsp:nvSpPr>
        <dsp:cNvPr id="0" name=""/>
        <dsp:cNvSpPr/>
      </dsp:nvSpPr>
      <dsp:spPr>
        <a:xfrm rot="16200000">
          <a:off x="2475571" y="1263429"/>
          <a:ext cx="33241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2416" y="1874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633469" y="1273868"/>
        <a:ext cx="16620" cy="16620"/>
      </dsp:txXfrm>
    </dsp:sp>
    <dsp:sp modelId="{DA96116C-0B96-4A4A-BA6B-DE9CB18C774F}">
      <dsp:nvSpPr>
        <dsp:cNvPr id="0" name=""/>
        <dsp:cNvSpPr/>
      </dsp:nvSpPr>
      <dsp:spPr>
        <a:xfrm>
          <a:off x="2091442" y="15295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DIÁŘ / tužka, papír</a:t>
          </a:r>
        </a:p>
      </dsp:txBody>
      <dsp:txXfrm>
        <a:off x="2252632" y="176485"/>
        <a:ext cx="778294" cy="778294"/>
      </dsp:txXfrm>
    </dsp:sp>
    <dsp:sp modelId="{C7214F65-7674-49DD-8092-94293B3BE8B4}">
      <dsp:nvSpPr>
        <dsp:cNvPr id="0" name=""/>
        <dsp:cNvSpPr/>
      </dsp:nvSpPr>
      <dsp:spPr>
        <a:xfrm rot="19800000">
          <a:off x="3096117" y="1621702"/>
          <a:ext cx="33241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2416" y="1874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54015" y="1632140"/>
        <a:ext cx="16620" cy="16620"/>
      </dsp:txXfrm>
    </dsp:sp>
    <dsp:sp modelId="{7FAA683A-796B-408B-90CC-616226E683D1}">
      <dsp:nvSpPr>
        <dsp:cNvPr id="0" name=""/>
        <dsp:cNvSpPr/>
      </dsp:nvSpPr>
      <dsp:spPr>
        <a:xfrm>
          <a:off x="3332535" y="731841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GOOGLE</a:t>
          </a:r>
        </a:p>
      </dsp:txBody>
      <dsp:txXfrm>
        <a:off x="3493725" y="893031"/>
        <a:ext cx="778294" cy="778294"/>
      </dsp:txXfrm>
    </dsp:sp>
    <dsp:sp modelId="{A38FF046-07B9-4F75-ACAD-72FF2E4B6C13}">
      <dsp:nvSpPr>
        <dsp:cNvPr id="0" name=""/>
        <dsp:cNvSpPr/>
      </dsp:nvSpPr>
      <dsp:spPr>
        <a:xfrm rot="1800000">
          <a:off x="3096117" y="2338247"/>
          <a:ext cx="33241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2416" y="1874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54015" y="2348686"/>
        <a:ext cx="16620" cy="16620"/>
      </dsp:txXfrm>
    </dsp:sp>
    <dsp:sp modelId="{F0E5AB72-6D7E-47F4-84D1-3A95B2F9A8B7}">
      <dsp:nvSpPr>
        <dsp:cNvPr id="0" name=""/>
        <dsp:cNvSpPr/>
      </dsp:nvSpPr>
      <dsp:spPr>
        <a:xfrm>
          <a:off x="3332535" y="2164932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DROPBOX</a:t>
          </a:r>
          <a:endParaRPr lang="cs-CZ" sz="1100" b="1" kern="1200" dirty="0"/>
        </a:p>
      </dsp:txBody>
      <dsp:txXfrm>
        <a:off x="3493725" y="2326122"/>
        <a:ext cx="778294" cy="778294"/>
      </dsp:txXfrm>
    </dsp:sp>
    <dsp:sp modelId="{D1204D54-6F71-4F1E-9AB2-49030FF583E7}">
      <dsp:nvSpPr>
        <dsp:cNvPr id="0" name=""/>
        <dsp:cNvSpPr/>
      </dsp:nvSpPr>
      <dsp:spPr>
        <a:xfrm rot="5400000">
          <a:off x="2475571" y="2696520"/>
          <a:ext cx="33241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2416" y="1874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633469" y="2706959"/>
        <a:ext cx="16620" cy="16620"/>
      </dsp:txXfrm>
    </dsp:sp>
    <dsp:sp modelId="{DC4D5ABD-000D-4546-BE0E-0B90B6EF3BE6}">
      <dsp:nvSpPr>
        <dsp:cNvPr id="0" name=""/>
        <dsp:cNvSpPr/>
      </dsp:nvSpPr>
      <dsp:spPr>
        <a:xfrm>
          <a:off x="2091442" y="2881477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FACEBOOK</a:t>
          </a:r>
          <a:endParaRPr lang="cs-CZ" sz="1100" b="1" kern="1200" dirty="0"/>
        </a:p>
      </dsp:txBody>
      <dsp:txXfrm>
        <a:off x="2252632" y="3042667"/>
        <a:ext cx="778294" cy="778294"/>
      </dsp:txXfrm>
    </dsp:sp>
    <dsp:sp modelId="{B5764B2E-A3CA-48C9-9B5F-44D809D92BA4}">
      <dsp:nvSpPr>
        <dsp:cNvPr id="0" name=""/>
        <dsp:cNvSpPr/>
      </dsp:nvSpPr>
      <dsp:spPr>
        <a:xfrm rot="9000000">
          <a:off x="1855024" y="2338247"/>
          <a:ext cx="33241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2416" y="1874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2012922" y="2348686"/>
        <a:ext cx="16620" cy="16620"/>
      </dsp:txXfrm>
    </dsp:sp>
    <dsp:sp modelId="{ED14578F-DE3C-4C72-85A2-276F8363AA07}">
      <dsp:nvSpPr>
        <dsp:cNvPr id="0" name=""/>
        <dsp:cNvSpPr/>
      </dsp:nvSpPr>
      <dsp:spPr>
        <a:xfrm>
          <a:off x="850349" y="2164932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BASECAMP (APLS)</a:t>
          </a:r>
          <a:endParaRPr lang="cs-CZ" sz="1100" b="1" kern="1200" dirty="0"/>
        </a:p>
      </dsp:txBody>
      <dsp:txXfrm>
        <a:off x="1011539" y="2326122"/>
        <a:ext cx="778294" cy="778294"/>
      </dsp:txXfrm>
    </dsp:sp>
    <dsp:sp modelId="{8A09BD41-8B8C-4147-9BA4-090036C710E3}">
      <dsp:nvSpPr>
        <dsp:cNvPr id="0" name=""/>
        <dsp:cNvSpPr/>
      </dsp:nvSpPr>
      <dsp:spPr>
        <a:xfrm rot="12600000">
          <a:off x="1855024" y="1621702"/>
          <a:ext cx="33241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2416" y="1874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2012922" y="1632140"/>
        <a:ext cx="16620" cy="16620"/>
      </dsp:txXfrm>
    </dsp:sp>
    <dsp:sp modelId="{6D2AC348-041B-4BEE-B55B-38AA5C451EBF}">
      <dsp:nvSpPr>
        <dsp:cNvPr id="0" name=""/>
        <dsp:cNvSpPr/>
      </dsp:nvSpPr>
      <dsp:spPr>
        <a:xfrm>
          <a:off x="850349" y="731841"/>
          <a:ext cx="1100674" cy="1100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DELEGOVÁNÍ / říct si o pomoc</a:t>
          </a:r>
          <a:endParaRPr lang="cs-CZ" sz="1100" b="1" kern="1200" dirty="0"/>
        </a:p>
      </dsp:txBody>
      <dsp:txXfrm>
        <a:off x="1011539" y="893031"/>
        <a:ext cx="778294" cy="778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59F0-89F4-4F3C-9AC3-FCC36C7ACEDD}">
      <dsp:nvSpPr>
        <dsp:cNvPr id="0" name=""/>
        <dsp:cNvSpPr/>
      </dsp:nvSpPr>
      <dsp:spPr>
        <a:xfrm>
          <a:off x="292360" y="452698"/>
          <a:ext cx="3117328" cy="3117328"/>
        </a:xfrm>
        <a:prstGeom prst="blockArc">
          <a:avLst>
            <a:gd name="adj1" fmla="val 12600000"/>
            <a:gd name="adj2" fmla="val 16200000"/>
            <a:gd name="adj3" fmla="val 449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8909F-B84C-4630-A3F7-4CD35DCE063A}">
      <dsp:nvSpPr>
        <dsp:cNvPr id="0" name=""/>
        <dsp:cNvSpPr/>
      </dsp:nvSpPr>
      <dsp:spPr>
        <a:xfrm>
          <a:off x="292360" y="452698"/>
          <a:ext cx="3117328" cy="3117328"/>
        </a:xfrm>
        <a:prstGeom prst="blockArc">
          <a:avLst>
            <a:gd name="adj1" fmla="val 9000000"/>
            <a:gd name="adj2" fmla="val 12600000"/>
            <a:gd name="adj3" fmla="val 449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B61B1-56DF-4EAE-8077-E597832455BC}">
      <dsp:nvSpPr>
        <dsp:cNvPr id="0" name=""/>
        <dsp:cNvSpPr/>
      </dsp:nvSpPr>
      <dsp:spPr>
        <a:xfrm>
          <a:off x="292360" y="452698"/>
          <a:ext cx="3117328" cy="3117328"/>
        </a:xfrm>
        <a:prstGeom prst="blockArc">
          <a:avLst>
            <a:gd name="adj1" fmla="val 5400000"/>
            <a:gd name="adj2" fmla="val 9000000"/>
            <a:gd name="adj3" fmla="val 449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E2277-DDD4-48E8-9F84-C0F299CF8920}">
      <dsp:nvSpPr>
        <dsp:cNvPr id="0" name=""/>
        <dsp:cNvSpPr/>
      </dsp:nvSpPr>
      <dsp:spPr>
        <a:xfrm>
          <a:off x="292360" y="452698"/>
          <a:ext cx="3117328" cy="3117328"/>
        </a:xfrm>
        <a:prstGeom prst="blockArc">
          <a:avLst>
            <a:gd name="adj1" fmla="val 1800000"/>
            <a:gd name="adj2" fmla="val 5400000"/>
            <a:gd name="adj3" fmla="val 449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58200-D76D-4377-BD94-9A6464E6ACA3}">
      <dsp:nvSpPr>
        <dsp:cNvPr id="0" name=""/>
        <dsp:cNvSpPr/>
      </dsp:nvSpPr>
      <dsp:spPr>
        <a:xfrm>
          <a:off x="292360" y="452698"/>
          <a:ext cx="3117328" cy="3117328"/>
        </a:xfrm>
        <a:prstGeom prst="blockArc">
          <a:avLst>
            <a:gd name="adj1" fmla="val 19800000"/>
            <a:gd name="adj2" fmla="val 1800000"/>
            <a:gd name="adj3" fmla="val 449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B9127-2D59-4119-872E-C945803CE12B}">
      <dsp:nvSpPr>
        <dsp:cNvPr id="0" name=""/>
        <dsp:cNvSpPr/>
      </dsp:nvSpPr>
      <dsp:spPr>
        <a:xfrm>
          <a:off x="292360" y="452698"/>
          <a:ext cx="3117328" cy="3117328"/>
        </a:xfrm>
        <a:prstGeom prst="blockArc">
          <a:avLst>
            <a:gd name="adj1" fmla="val 16200000"/>
            <a:gd name="adj2" fmla="val 19800000"/>
            <a:gd name="adj3" fmla="val 449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46C31-BBE5-4610-B5B2-1391F7CE79F1}">
      <dsp:nvSpPr>
        <dsp:cNvPr id="0" name=""/>
        <dsp:cNvSpPr/>
      </dsp:nvSpPr>
      <dsp:spPr>
        <a:xfrm>
          <a:off x="1155986" y="1316324"/>
          <a:ext cx="1390076" cy="13900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SYNCHRONIZACE</a:t>
          </a:r>
          <a:endParaRPr lang="cs-CZ" sz="1000" kern="1200" dirty="0"/>
        </a:p>
      </dsp:txBody>
      <dsp:txXfrm>
        <a:off x="1359558" y="1519896"/>
        <a:ext cx="982932" cy="982932"/>
      </dsp:txXfrm>
    </dsp:sp>
    <dsp:sp modelId="{8CC89E96-2317-4F7F-942F-A9D606A87DDD}">
      <dsp:nvSpPr>
        <dsp:cNvPr id="0" name=""/>
        <dsp:cNvSpPr/>
      </dsp:nvSpPr>
      <dsp:spPr>
        <a:xfrm>
          <a:off x="1364498" y="1201"/>
          <a:ext cx="973053" cy="973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MOBIL</a:t>
          </a:r>
          <a:endParaRPr lang="cs-CZ" sz="1000" kern="1200" dirty="0"/>
        </a:p>
      </dsp:txBody>
      <dsp:txXfrm>
        <a:off x="1506998" y="143701"/>
        <a:ext cx="688053" cy="688053"/>
      </dsp:txXfrm>
    </dsp:sp>
    <dsp:sp modelId="{4022A4CC-A0BD-4D8C-89F6-B4D66B7C146D}">
      <dsp:nvSpPr>
        <dsp:cNvPr id="0" name=""/>
        <dsp:cNvSpPr/>
      </dsp:nvSpPr>
      <dsp:spPr>
        <a:xfrm>
          <a:off x="2684004" y="763018"/>
          <a:ext cx="973053" cy="973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PC PRÁCE</a:t>
          </a:r>
          <a:endParaRPr lang="cs-CZ" sz="1000" kern="1200" dirty="0"/>
        </a:p>
      </dsp:txBody>
      <dsp:txXfrm>
        <a:off x="2826504" y="905518"/>
        <a:ext cx="688053" cy="688053"/>
      </dsp:txXfrm>
    </dsp:sp>
    <dsp:sp modelId="{EA8C3BB6-EC7E-494E-B102-4721966E6263}">
      <dsp:nvSpPr>
        <dsp:cNvPr id="0" name=""/>
        <dsp:cNvSpPr/>
      </dsp:nvSpPr>
      <dsp:spPr>
        <a:xfrm>
          <a:off x="2684004" y="2286652"/>
          <a:ext cx="973053" cy="973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TABLET</a:t>
          </a:r>
          <a:endParaRPr lang="cs-CZ" sz="1000" kern="1200" dirty="0"/>
        </a:p>
      </dsp:txBody>
      <dsp:txXfrm>
        <a:off x="2826504" y="2429152"/>
        <a:ext cx="688053" cy="688053"/>
      </dsp:txXfrm>
    </dsp:sp>
    <dsp:sp modelId="{3F59D371-1591-4B6E-9406-01C6AD6AF995}">
      <dsp:nvSpPr>
        <dsp:cNvPr id="0" name=""/>
        <dsp:cNvSpPr/>
      </dsp:nvSpPr>
      <dsp:spPr>
        <a:xfrm>
          <a:off x="1364498" y="3048469"/>
          <a:ext cx="973053" cy="973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TABLET 2</a:t>
          </a:r>
          <a:endParaRPr lang="cs-CZ" sz="1000" kern="1200" dirty="0"/>
        </a:p>
      </dsp:txBody>
      <dsp:txXfrm>
        <a:off x="1506998" y="3190969"/>
        <a:ext cx="688053" cy="688053"/>
      </dsp:txXfrm>
    </dsp:sp>
    <dsp:sp modelId="{A8893C46-2142-4E9C-BCA3-A493BEF265E1}">
      <dsp:nvSpPr>
        <dsp:cNvPr id="0" name=""/>
        <dsp:cNvSpPr/>
      </dsp:nvSpPr>
      <dsp:spPr>
        <a:xfrm>
          <a:off x="44992" y="2286652"/>
          <a:ext cx="973053" cy="973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HODINKY</a:t>
          </a:r>
          <a:endParaRPr lang="cs-CZ" sz="1000" kern="1200" dirty="0"/>
        </a:p>
      </dsp:txBody>
      <dsp:txXfrm>
        <a:off x="187492" y="2429152"/>
        <a:ext cx="688053" cy="688053"/>
      </dsp:txXfrm>
    </dsp:sp>
    <dsp:sp modelId="{A594AE42-61BD-4712-9148-B3B27206709B}">
      <dsp:nvSpPr>
        <dsp:cNvPr id="0" name=""/>
        <dsp:cNvSpPr/>
      </dsp:nvSpPr>
      <dsp:spPr>
        <a:xfrm>
          <a:off x="44992" y="763018"/>
          <a:ext cx="973053" cy="973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NOTEBOOK</a:t>
          </a:r>
          <a:endParaRPr lang="cs-CZ" sz="1000" kern="1200" dirty="0"/>
        </a:p>
      </dsp:txBody>
      <dsp:txXfrm>
        <a:off x="187492" y="905518"/>
        <a:ext cx="688053" cy="688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561C-5978-4F37-98A1-AB1DE01C7F47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3C89-3FA0-4CFC-97C7-DFAA02556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86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8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9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2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4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gamrot.cz/myslenkove-mapy-a-mych-deset-tip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" TargetMode="External"/><Relationship Id="rId2" Type="http://schemas.openxmlformats.org/officeDocument/2006/relationships/hyperlink" Target="https://www.google.cz/search?q=mind+map&amp;source=lnms&amp;tbm=isch&amp;sa=X&amp;ved=0CAcQ_AUoAWoVChMI5sqW3qHlyAIV5p1yCh16Jg_g&amp;biw=933&amp;bih=9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rr4apM" TargetMode="External"/><Relationship Id="rId4" Type="http://schemas.openxmlformats.org/officeDocument/2006/relationships/hyperlink" Target="http://www.digitaltrends.com/computing/best-mind-mapping-tool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lickr.com/photos/philippeboukobza/8608133034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search?q=konceptu%C3%A1ln%C3%AD+mapy&amp;source=lnms&amp;tbm=isch&amp;sa=X&amp;ved=0CAgQ_AUoAmoVChMIupLF063lyAIVg4ksCh0CAAhj&amp;biw=933&amp;bih=920#tbm=isch&amp;q=%22konceptu%C3%A1ln%C3%AD+mapa%22&amp;imgrc=_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cusboosterapp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underlist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oggl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mailmeter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escuetime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einfografiky.cz/wp-content/uploads/2014/08/jak-vlastnimi-silami-vytvorit-infografiku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.com/" TargetMode="External"/><Relationship Id="rId2" Type="http://schemas.openxmlformats.org/officeDocument/2006/relationships/hyperlink" Target="https://www.google.cz/search?q=infografika&amp;source=lnms&amp;tbm=isch&amp;sa=X&amp;ved=0CAcQ_AUoAWoVChMIq-eujrflyAIVSxAsCh31kgr0&amp;biw=933&amp;bih=920https://www.google.cz/search?q=mind+map&amp;source=lnms&amp;tbm=isch&amp;sa=X&amp;ved=0CAcQ_AUoAWoVChMI5sqW3qHlyAIV5p1yCh16Jg_g&amp;biw=933&amp;bih=9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rr4apM" TargetMode="External"/><Relationship Id="rId4" Type="http://schemas.openxmlformats.org/officeDocument/2006/relationships/hyperlink" Target="https://ec.europa.eu/digital-agenda/en/digital-agenda-scoreboar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Online nástroje pro kreativní informace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kreativnější povahy pomůcka organizace myšlenek =&gt; růst s plynutím nápadů X klasické seznamy oddělují myšlenky a nutí zůstat na konci</a:t>
            </a:r>
          </a:p>
          <a:p>
            <a:r>
              <a:rPr lang="cs-CZ" dirty="0" smtClean="0"/>
              <a:t>Mapa s liniemi, barvami, obrázky, slovy…</a:t>
            </a:r>
          </a:p>
          <a:p>
            <a:r>
              <a:rPr lang="cs-CZ" dirty="0" smtClean="0"/>
              <a:t>Přirozená jako žilky na listech, oběhová soustava…</a:t>
            </a:r>
          </a:p>
        </p:txBody>
      </p:sp>
    </p:spTree>
    <p:extLst>
      <p:ext uri="{BB962C8B-B14F-4D97-AF65-F5344CB8AC3E}">
        <p14:creationId xmlns:p14="http://schemas.microsoft.com/office/powerpoint/2010/main" val="1836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lze využít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Organizace</a:t>
            </a:r>
          </a:p>
          <a:p>
            <a:pPr lvl="1"/>
            <a:r>
              <a:rPr lang="cs-CZ" dirty="0" smtClean="0"/>
              <a:t>Projekt</a:t>
            </a:r>
          </a:p>
          <a:p>
            <a:pPr lvl="1"/>
            <a:r>
              <a:rPr lang="cs-CZ" dirty="0" smtClean="0"/>
              <a:t>Lidé</a:t>
            </a:r>
          </a:p>
          <a:p>
            <a:pPr lvl="1"/>
            <a:r>
              <a:rPr lang="cs-CZ" dirty="0" smtClean="0"/>
              <a:t>Informace</a:t>
            </a:r>
          </a:p>
          <a:p>
            <a:r>
              <a:rPr lang="cs-CZ" dirty="0" smtClean="0"/>
              <a:t>Plánování</a:t>
            </a:r>
          </a:p>
          <a:p>
            <a:pPr lvl="1"/>
            <a:r>
              <a:rPr lang="cs-CZ" dirty="0" smtClean="0"/>
              <a:t>Projekt</a:t>
            </a:r>
          </a:p>
          <a:p>
            <a:pPr lvl="1"/>
            <a:r>
              <a:rPr lang="cs-CZ" dirty="0" smtClean="0"/>
              <a:t>Čas</a:t>
            </a:r>
          </a:p>
          <a:p>
            <a:pPr lvl="1"/>
            <a:r>
              <a:rPr lang="cs-CZ" dirty="0" smtClean="0"/>
              <a:t>Události</a:t>
            </a:r>
          </a:p>
          <a:p>
            <a:r>
              <a:rPr lang="cs-CZ" dirty="0" smtClean="0"/>
              <a:t>Učení</a:t>
            </a:r>
          </a:p>
          <a:p>
            <a:pPr lvl="1"/>
            <a:r>
              <a:rPr lang="cs-CZ" dirty="0" smtClean="0"/>
              <a:t>Příprava</a:t>
            </a:r>
          </a:p>
          <a:p>
            <a:pPr lvl="1"/>
            <a:r>
              <a:rPr lang="cs-CZ" dirty="0" smtClean="0"/>
              <a:t>Proces (poznámky i přednášení)</a:t>
            </a:r>
          </a:p>
          <a:p>
            <a:pPr lvl="1"/>
            <a:r>
              <a:rPr lang="cs-CZ" dirty="0" smtClean="0"/>
              <a:t>Zkoušky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3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tvorby dle Tonyho </a:t>
            </a:r>
            <a:r>
              <a:rPr lang="cs-CZ" dirty="0" err="1" smtClean="0"/>
              <a:t>Buzana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Začněte uprostřed papíru =&gt; rozvoj myšlenek různými směry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Ústřední obrázek, symbol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Inspirujte mozek barvami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Srdce =&gt; hlavní větve =&gt; větve druhé úrovně (asociace napříč)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Větve jako křivky, slova na nich leží bez ohraničení (bublina), otáčení papíru, jinak nuda pro mozek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Jen jedno klíčové slovo nebo jednoduché spojení (přehlednost, snazší asociace)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Obrázky a symboly po celé mapě (inspirativnost)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BUZAN, Tony. </a:t>
            </a:r>
            <a:r>
              <a:rPr lang="cs-CZ" sz="2000" i="1" dirty="0"/>
              <a:t>Myšlenkové mapy: probuďte svou kreativitu, zlepšete svou paměť, změňte svůj </a:t>
            </a:r>
            <a:r>
              <a:rPr lang="cs-CZ" sz="2000" i="1" dirty="0" smtClean="0"/>
              <a:t>život</a:t>
            </a:r>
            <a:r>
              <a:rPr lang="cs-CZ" sz="2000" dirty="0"/>
              <a:t>. Brno: 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2011.</a:t>
            </a:r>
          </a:p>
          <a:p>
            <a:pPr marL="0" indent="0">
              <a:buNone/>
            </a:pPr>
            <a:r>
              <a:rPr lang="cs-CZ" sz="2000" dirty="0"/>
              <a:t>ČERNÝ, Michal a Dagmar CHYTKOVÁ. </a:t>
            </a:r>
            <a:r>
              <a:rPr lang="cs-CZ" sz="2000" i="1" dirty="0"/>
              <a:t>Myšlenkové mapy pro studenty</a:t>
            </a:r>
            <a:r>
              <a:rPr lang="cs-CZ" sz="2000" dirty="0"/>
              <a:t>. Brno: </a:t>
            </a:r>
            <a:r>
              <a:rPr lang="cs-CZ" sz="2000" dirty="0" err="1"/>
              <a:t>BizBooks</a:t>
            </a:r>
            <a:r>
              <a:rPr lang="cs-CZ" sz="2000" dirty="0"/>
              <a:t>, 2014. </a:t>
            </a:r>
            <a:r>
              <a:rPr lang="cs-CZ" sz="2000" dirty="0" smtClean="0"/>
              <a:t>978-80-265-0267-8</a:t>
            </a:r>
            <a:r>
              <a:rPr lang="cs-CZ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55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10 tipů Daniela </a:t>
            </a:r>
            <a:r>
              <a:rPr lang="cs-CZ" dirty="0" err="1" smtClean="0">
                <a:hlinkClick r:id="rId2"/>
              </a:rPr>
              <a:t>Gamrota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Určit hlavní myšlenku (záměr)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správného nástroje (SW x pastelky)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Vhodné místo, prostředí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Využít šablony – ne proti  kreativitě, pro ulehčení, např. 6 otázek pro hlavní větve (</a:t>
            </a:r>
            <a:r>
              <a:rPr lang="pl-PL" dirty="0"/>
              <a:t>kdo, co, kdy, kde, jak, proč</a:t>
            </a:r>
            <a:r>
              <a:rPr lang="pl-PL" dirty="0" smtClean="0"/>
              <a:t>), 6 klobouků dle de Bona (fakta, pocity, negativní - problémy, pozitivní - přínosy, nápady, celek)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Počet větví pro každého jiný (přehlednost), DG 10x5x3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Spojuj </a:t>
            </a:r>
            <a:r>
              <a:rPr lang="pl-PL" dirty="0"/>
              <a:t>(přerušované šípky</a:t>
            </a:r>
            <a:r>
              <a:rPr lang="pl-PL" dirty="0" smtClean="0"/>
              <a:t>) a odkazuj (další mapa)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Inspiruj se jinými mapami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Čmárej (koncentrace malováním + odpočinek =&gt; nový start)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Vracej se, např. po týdnu (ale individuální)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Zastav se – pauza 15-30 min., pak pokračování nebo restart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Příklady</a:t>
            </a:r>
            <a:endParaRPr lang="cs-CZ" dirty="0" smtClean="0"/>
          </a:p>
          <a:p>
            <a:r>
              <a:rPr lang="cs-CZ" dirty="0" smtClean="0"/>
              <a:t>Preferovaný SW? </a:t>
            </a:r>
          </a:p>
          <a:p>
            <a:pPr lvl="1"/>
            <a:r>
              <a:rPr lang="cs-CZ" dirty="0" smtClean="0"/>
              <a:t>U mě </a:t>
            </a:r>
            <a:r>
              <a:rPr lang="cs-CZ" dirty="0" err="1" smtClean="0">
                <a:hlinkClick r:id="rId3"/>
              </a:rPr>
              <a:t>MindMeister</a:t>
            </a:r>
            <a:endParaRPr lang="cs-CZ" dirty="0" smtClean="0"/>
          </a:p>
          <a:p>
            <a:pPr lvl="1"/>
            <a:r>
              <a:rPr lang="cs-CZ" dirty="0" smtClean="0"/>
              <a:t>Další např. </a:t>
            </a:r>
            <a:r>
              <a:rPr lang="cs-CZ" dirty="0" err="1" smtClean="0"/>
              <a:t>FreeMind</a:t>
            </a:r>
            <a:r>
              <a:rPr lang="cs-CZ" dirty="0" smtClean="0"/>
              <a:t>, </a:t>
            </a:r>
            <a:r>
              <a:rPr lang="cs-CZ" dirty="0" err="1" smtClean="0"/>
              <a:t>Xmind</a:t>
            </a:r>
            <a:r>
              <a:rPr lang="cs-CZ" dirty="0" smtClean="0"/>
              <a:t>, </a:t>
            </a:r>
            <a:r>
              <a:rPr lang="cs-CZ" dirty="0" err="1" smtClean="0"/>
              <a:t>iMindMap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a další</a:t>
            </a:r>
            <a:endParaRPr lang="cs-CZ" dirty="0" smtClean="0"/>
          </a:p>
          <a:p>
            <a:r>
              <a:rPr lang="cs-CZ" dirty="0" smtClean="0"/>
              <a:t>Výsledky zkopírujte </a:t>
            </a:r>
            <a:r>
              <a:rPr lang="cs-CZ" dirty="0"/>
              <a:t>na </a:t>
            </a: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goo.gl/rr4apM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1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37"/>
            <a:ext cx="9144000" cy="6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 </a:t>
            </a:r>
            <a:r>
              <a:rPr lang="cs-CZ" dirty="0" smtClean="0">
                <a:hlinkClick r:id="rId2"/>
              </a:rPr>
              <a:t>Konceptuální mapa</a:t>
            </a:r>
            <a:r>
              <a:rPr lang="cs-CZ" dirty="0" smtClean="0"/>
              <a:t> (Joseph </a:t>
            </a:r>
            <a:r>
              <a:rPr lang="cs-CZ" dirty="0" err="1" smtClean="0"/>
              <a:t>Novak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Rámečky pro klíčová slova</a:t>
            </a:r>
          </a:p>
          <a:p>
            <a:r>
              <a:rPr lang="cs-CZ" dirty="0" smtClean="0"/>
              <a:t>Označování čar podle pořadí nebo důležitosti</a:t>
            </a:r>
          </a:p>
          <a:p>
            <a:r>
              <a:rPr lang="cs-CZ" dirty="0" smtClean="0"/>
              <a:t>Klíčové pojmy v horní části mapy</a:t>
            </a:r>
          </a:p>
          <a:p>
            <a:r>
              <a:rPr lang="cs-CZ" dirty="0" smtClean="0"/>
              <a:t>Ikony a obrázky v omezené míře</a:t>
            </a:r>
          </a:p>
          <a:p>
            <a:r>
              <a:rPr lang="cs-CZ" dirty="0" smtClean="0"/>
              <a:t>Logika umístění pojmů a sled větví</a:t>
            </a:r>
          </a:p>
          <a:p>
            <a:r>
              <a:rPr lang="cs-CZ" dirty="0" smtClean="0"/>
              <a:t>Účel hl. utřídění a zopakování vědomostí, ne hledání nového a řešení problému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3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skupinách zkuste jeden nástroj z jiné kategorie, např.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err="1" smtClean="0"/>
              <a:t>Videotutoriály</a:t>
            </a:r>
            <a:r>
              <a:rPr lang="cs-CZ" dirty="0" smtClean="0"/>
              <a:t> (</a:t>
            </a:r>
            <a:r>
              <a:rPr lang="cs-CZ" dirty="0" err="1"/>
              <a:t>Screencast</a:t>
            </a:r>
            <a:r>
              <a:rPr lang="cs-CZ" dirty="0"/>
              <a:t>-​O-​</a:t>
            </a:r>
            <a:r>
              <a:rPr lang="cs-CZ" dirty="0" smtClean="0"/>
              <a:t>Matic, Scre­enr) </a:t>
            </a:r>
            <a:endParaRPr lang="cs-CZ" dirty="0"/>
          </a:p>
          <a:p>
            <a:pPr lvl="1"/>
            <a:r>
              <a:rPr lang="cs-CZ" dirty="0" smtClean="0"/>
              <a:t>Grafika: </a:t>
            </a:r>
          </a:p>
          <a:p>
            <a:pPr lvl="2"/>
            <a:r>
              <a:rPr lang="cs-CZ" dirty="0"/>
              <a:t>Úprava obrázků (fotek), </a:t>
            </a:r>
            <a:r>
              <a:rPr lang="cs-CZ" dirty="0" smtClean="0"/>
              <a:t>kreslení, koláže (</a:t>
            </a:r>
            <a:r>
              <a:rPr lang="cs-CZ" dirty="0" err="1" smtClean="0"/>
              <a:t>PicMonkey</a:t>
            </a:r>
            <a:r>
              <a:rPr lang="cs-CZ" dirty="0" smtClean="0"/>
              <a:t>, </a:t>
            </a:r>
            <a:r>
              <a:rPr lang="cs-CZ" dirty="0" err="1" smtClean="0"/>
              <a:t>BeFunky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dirty="0"/>
              <a:t>Databanky obrázků (</a:t>
            </a:r>
            <a:r>
              <a:rPr lang="cs-CZ" dirty="0" err="1" smtClean="0"/>
              <a:t>Pixabay</a:t>
            </a:r>
            <a:r>
              <a:rPr lang="cs-CZ" dirty="0" smtClean="0"/>
              <a:t>, Google Obrázky)</a:t>
            </a:r>
            <a:endParaRPr lang="cs-CZ" dirty="0"/>
          </a:p>
          <a:p>
            <a:pPr lvl="2"/>
            <a:r>
              <a:rPr lang="cs-CZ" dirty="0"/>
              <a:t>Prezentace (</a:t>
            </a:r>
            <a:r>
              <a:rPr lang="cs-CZ" dirty="0" err="1"/>
              <a:t>Prezi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Digitální </a:t>
            </a:r>
            <a:r>
              <a:rPr lang="cs-CZ" dirty="0" err="1"/>
              <a:t>storytelling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Storify</a:t>
            </a:r>
            <a:r>
              <a:rPr lang="cs-CZ" dirty="0" smtClean="0"/>
              <a:t>, </a:t>
            </a:r>
            <a:r>
              <a:rPr lang="cs-CZ" dirty="0" err="1" smtClean="0"/>
              <a:t>Storybird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dirty="0" smtClean="0"/>
              <a:t>Postery</a:t>
            </a:r>
            <a:r>
              <a:rPr lang="cs-CZ" dirty="0"/>
              <a:t>, letáčky, plakáty…</a:t>
            </a:r>
          </a:p>
          <a:p>
            <a:pPr lvl="2"/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 smtClean="0"/>
              <a:t>cloud</a:t>
            </a:r>
            <a:r>
              <a:rPr lang="cs-CZ" dirty="0" smtClean="0"/>
              <a:t> (</a:t>
            </a:r>
            <a:r>
              <a:rPr lang="cs-CZ" dirty="0" err="1" smtClean="0"/>
              <a:t>WordItOut</a:t>
            </a:r>
            <a:r>
              <a:rPr lang="cs-CZ" dirty="0" smtClean="0"/>
              <a:t>, </a:t>
            </a:r>
            <a:r>
              <a:rPr lang="cs-CZ" dirty="0" err="1" smtClean="0"/>
              <a:t>Wordle</a:t>
            </a:r>
            <a:r>
              <a:rPr lang="cs-CZ" dirty="0" smtClean="0"/>
              <a:t>, </a:t>
            </a:r>
            <a:r>
              <a:rPr lang="cs-CZ" dirty="0" err="1" smtClean="0"/>
              <a:t>Tagul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b="1" dirty="0" err="1" smtClean="0"/>
              <a:t>Infografiky</a:t>
            </a:r>
            <a:endParaRPr lang="cs-CZ" b="1" dirty="0" smtClean="0"/>
          </a:p>
          <a:p>
            <a:pPr lvl="2"/>
            <a:r>
              <a:rPr lang="cs-CZ" dirty="0" smtClean="0"/>
              <a:t>Komiksy, </a:t>
            </a:r>
            <a:r>
              <a:rPr lang="cs-CZ" dirty="0" err="1" smtClean="0"/>
              <a:t>stripy</a:t>
            </a:r>
            <a:r>
              <a:rPr lang="cs-CZ" dirty="0" smtClean="0"/>
              <a:t> (</a:t>
            </a:r>
            <a:r>
              <a:rPr lang="cs-CZ" dirty="0" err="1" smtClean="0"/>
              <a:t>Stripgenerator</a:t>
            </a:r>
            <a:r>
              <a:rPr lang="cs-CZ" dirty="0" smtClean="0"/>
              <a:t>, </a:t>
            </a:r>
            <a:r>
              <a:rPr lang="cs-CZ" dirty="0" err="1" smtClean="0"/>
              <a:t>Witty</a:t>
            </a:r>
            <a:r>
              <a:rPr lang="cs-CZ" dirty="0" smtClean="0"/>
              <a:t> Comics)</a:t>
            </a:r>
          </a:p>
          <a:p>
            <a:pPr lvl="2"/>
            <a:r>
              <a:rPr lang="cs-CZ" dirty="0" smtClean="0"/>
              <a:t>Diagramy, časové osy (</a:t>
            </a:r>
            <a:r>
              <a:rPr lang="cs-CZ" dirty="0" err="1" smtClean="0"/>
              <a:t>Dipity</a:t>
            </a:r>
            <a:r>
              <a:rPr lang="cs-CZ" dirty="0" smtClean="0"/>
              <a:t>)</a:t>
            </a:r>
          </a:p>
          <a:p>
            <a:pPr lvl="2"/>
            <a:r>
              <a:rPr lang="cs-CZ" b="1" dirty="0" smtClean="0"/>
              <a:t>Grafy (ne)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/>
              <a:t>Myšlení:</a:t>
            </a:r>
          </a:p>
          <a:p>
            <a:pPr lvl="2"/>
            <a:r>
              <a:rPr lang="cs-CZ" dirty="0" smtClean="0"/>
              <a:t>Brainstorming (</a:t>
            </a:r>
            <a:r>
              <a:rPr lang="cs-CZ" dirty="0" err="1" smtClean="0"/>
              <a:t>Wridea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b="1" dirty="0"/>
              <a:t>Myšlenkové mapy</a:t>
            </a:r>
          </a:p>
          <a:p>
            <a:pPr lvl="1"/>
            <a:r>
              <a:rPr lang="cs-CZ" dirty="0"/>
              <a:t>Projektové řízení: </a:t>
            </a:r>
          </a:p>
          <a:p>
            <a:pPr lvl="2"/>
            <a:r>
              <a:rPr lang="cs-CZ" dirty="0"/>
              <a:t>Virtuální nástěnky (Mural.ly, </a:t>
            </a:r>
            <a:r>
              <a:rPr lang="cs-CZ" dirty="0" err="1"/>
              <a:t>Pinterest</a:t>
            </a:r>
            <a:r>
              <a:rPr lang="cs-CZ" dirty="0"/>
              <a:t>)</a:t>
            </a:r>
          </a:p>
          <a:p>
            <a:pPr lvl="2"/>
            <a:r>
              <a:rPr lang="cs-CZ" dirty="0" smtClean="0"/>
              <a:t>Kalendář (Google </a:t>
            </a:r>
            <a:r>
              <a:rPr lang="cs-CZ" dirty="0" err="1" smtClean="0"/>
              <a:t>Calendar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b="1" dirty="0" err="1"/>
              <a:t>Time</a:t>
            </a:r>
            <a:r>
              <a:rPr lang="cs-CZ" b="1" dirty="0"/>
              <a:t> </a:t>
            </a:r>
            <a:r>
              <a:rPr lang="cs-CZ" b="1" dirty="0" smtClean="0"/>
              <a:t>management (ne)</a:t>
            </a:r>
            <a:endParaRPr lang="cs-CZ" b="1" dirty="0"/>
          </a:p>
          <a:p>
            <a:pPr lvl="2"/>
            <a:r>
              <a:rPr lang="cs-CZ" b="1" dirty="0" err="1" smtClean="0"/>
              <a:t>Úkolníčky</a:t>
            </a:r>
            <a:r>
              <a:rPr lang="cs-CZ" b="1" dirty="0" smtClean="0"/>
              <a:t> (</a:t>
            </a:r>
            <a:r>
              <a:rPr lang="cs-CZ" b="1" dirty="0" err="1" smtClean="0"/>
              <a:t>Remember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Milk</a:t>
            </a:r>
            <a:r>
              <a:rPr lang="cs-CZ" b="1" dirty="0" smtClean="0"/>
              <a:t>, </a:t>
            </a:r>
            <a:r>
              <a:rPr lang="cs-CZ" b="1" dirty="0" err="1" smtClean="0"/>
              <a:t>Wunderlist</a:t>
            </a:r>
            <a:r>
              <a:rPr lang="cs-CZ" b="1" dirty="0" smtClean="0"/>
              <a:t>)</a:t>
            </a:r>
            <a:endParaRPr lang="cs-CZ" b="1" dirty="0"/>
          </a:p>
          <a:p>
            <a:pPr lvl="2"/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tracking</a:t>
            </a:r>
            <a:r>
              <a:rPr lang="cs-CZ" b="1" dirty="0" smtClean="0"/>
              <a:t> (</a:t>
            </a:r>
            <a:r>
              <a:rPr lang="cs-CZ" b="1" dirty="0" err="1" smtClean="0"/>
              <a:t>Toggl</a:t>
            </a:r>
            <a:r>
              <a:rPr lang="cs-CZ" b="1" dirty="0" smtClean="0"/>
              <a:t>, </a:t>
            </a:r>
            <a:r>
              <a:rPr lang="cs-CZ" b="1" dirty="0" err="1" smtClean="0"/>
              <a:t>Yast</a:t>
            </a:r>
            <a:r>
              <a:rPr lang="cs-CZ" b="1" dirty="0" smtClean="0"/>
              <a:t>)</a:t>
            </a:r>
            <a:endParaRPr lang="cs-CZ" b="1" dirty="0"/>
          </a:p>
          <a:p>
            <a:pPr lvl="2"/>
            <a:r>
              <a:rPr lang="cs-CZ" dirty="0" err="1" smtClean="0"/>
              <a:t>Kolaborativní</a:t>
            </a:r>
            <a:r>
              <a:rPr lang="cs-CZ" dirty="0" smtClean="0"/>
              <a:t> </a:t>
            </a:r>
            <a:r>
              <a:rPr lang="cs-CZ" dirty="0"/>
              <a:t>tvorba </a:t>
            </a:r>
            <a:r>
              <a:rPr lang="cs-CZ" dirty="0" smtClean="0"/>
              <a:t>dokumentů (</a:t>
            </a:r>
            <a:r>
              <a:rPr lang="cs-CZ" dirty="0"/>
              <a:t>G</a:t>
            </a:r>
            <a:r>
              <a:rPr lang="cs-CZ" dirty="0" smtClean="0"/>
              <a:t>oogle </a:t>
            </a:r>
            <a:r>
              <a:rPr lang="cs-CZ" dirty="0" err="1" smtClean="0"/>
              <a:t>Docs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b="1" dirty="0" smtClean="0"/>
              <a:t>Projektový management (</a:t>
            </a:r>
            <a:r>
              <a:rPr lang="cs-CZ" b="1" dirty="0" err="1" smtClean="0"/>
              <a:t>Basecamp</a:t>
            </a:r>
            <a:r>
              <a:rPr lang="cs-CZ" b="1" dirty="0" smtClean="0"/>
              <a:t>, </a:t>
            </a:r>
            <a:r>
              <a:rPr lang="cs-CZ" b="1" dirty="0" err="1" smtClean="0"/>
              <a:t>Trello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Anketa, </a:t>
            </a:r>
            <a:r>
              <a:rPr lang="cs-CZ" dirty="0"/>
              <a:t>hlasování</a:t>
            </a:r>
            <a:r>
              <a:rPr lang="cs-CZ" dirty="0" smtClean="0"/>
              <a:t> (</a:t>
            </a:r>
            <a:r>
              <a:rPr lang="cs-CZ" dirty="0" err="1" smtClean="0"/>
              <a:t>Flisti</a:t>
            </a:r>
            <a:r>
              <a:rPr lang="cs-CZ" dirty="0" smtClean="0"/>
              <a:t>), dotazník (</a:t>
            </a:r>
            <a:r>
              <a:rPr lang="cs-CZ" dirty="0" err="1" smtClean="0"/>
              <a:t>SurveyMonkey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1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Time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5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</a:t>
            </a:r>
            <a:r>
              <a:rPr lang="cs-CZ" dirty="0" smtClean="0"/>
              <a:t>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400" dirty="0"/>
              <a:t>„Většina lidí alibisticky tvrdí, že nemá čas, přitom nikdy v historii neměli lidé tolik volného času jako nyní. Před 100 lety byste na 100 kilometrů potřebovali minimálně jeden den, a ne hodinu. Před něco málo než 100 lety trvala denní pracovní doba 16 hodin, pak 12 hodin, později 10 hodin, a to šest dní v týdnu. Dnes se už v některých státech uvažuje o pouze čtyřech pracovních dnech po sedmi hodinách. Navíc žijeme stále déle. 99 % existence člověka byla průměrná délka jeho života osmnáct let. V roce 1900 muži umírali přirozenou smrtí průměrně ve čtyřiceti šesti letech. Dnes je to o 30 let víc. Nyní máme nejvíce použitelného času v naší historii. Jenže většina lidí ho taky nejvíce tráví buď u televize, nebo „společenskými“ záležitostmi. My dnes žijeme ve skvělé době a máme spoustu času. A naprostá většina lidí si stěžuje, že nemá čas</a:t>
            </a:r>
            <a:r>
              <a:rPr lang="cs-CZ" sz="2400" dirty="0" smtClean="0"/>
              <a:t>.”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pl-PL" sz="1100" dirty="0" smtClean="0"/>
              <a:t>VEJNAR. Pavel. Jak </a:t>
            </a:r>
            <a:r>
              <a:rPr lang="pl-PL" sz="1100" dirty="0"/>
              <a:t>na organizaci času s Things (příručka</a:t>
            </a:r>
            <a:r>
              <a:rPr lang="pl-PL" sz="1100" dirty="0" smtClean="0"/>
              <a:t>). </a:t>
            </a:r>
            <a:r>
              <a:rPr lang="pl-PL" sz="1100" i="1" dirty="0" smtClean="0"/>
              <a:t>Appliště</a:t>
            </a:r>
            <a:r>
              <a:rPr lang="pl-PL" sz="1100" dirty="0" smtClean="0"/>
              <a:t> [cit. 2015-10-28]. Dostupné z: </a:t>
            </a:r>
            <a:r>
              <a:rPr lang="cs-CZ" sz="1100" dirty="0" smtClean="0"/>
              <a:t>http</a:t>
            </a:r>
            <a:r>
              <a:rPr lang="cs-CZ" sz="1100" dirty="0"/>
              <a:t>://www.appliste.cz/jak-na-organizaci-casu-s-things-prirucka/</a:t>
            </a:r>
          </a:p>
        </p:txBody>
      </p:sp>
    </p:spTree>
    <p:extLst>
      <p:ext uri="{BB962C8B-B14F-4D97-AF65-F5344CB8AC3E}">
        <p14:creationId xmlns:p14="http://schemas.microsoft.com/office/powerpoint/2010/main" val="18289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Cíl bloku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Ukázky online nástrojů pro různé formáty</a:t>
            </a:r>
          </a:p>
          <a:p>
            <a:r>
              <a:rPr lang="cs-CZ" dirty="0" smtClean="0"/>
              <a:t>Snaha o podporu kreativity</a:t>
            </a:r>
          </a:p>
          <a:p>
            <a:r>
              <a:rPr lang="cs-CZ" dirty="0" smtClean="0"/>
              <a:t>Proč?</a:t>
            </a:r>
          </a:p>
          <a:p>
            <a:pPr lvl="1"/>
            <a:r>
              <a:rPr lang="cs-CZ" dirty="0" smtClean="0"/>
              <a:t>Bez kreativity nemožný rozvoj </a:t>
            </a:r>
            <a:r>
              <a:rPr lang="cs-CZ" dirty="0" err="1" smtClean="0"/>
              <a:t>VaV</a:t>
            </a:r>
            <a:r>
              <a:rPr lang="cs-CZ" dirty="0" smtClean="0"/>
              <a:t> =&gt; základ v inovativních myšlenkách</a:t>
            </a:r>
          </a:p>
          <a:p>
            <a:pPr lvl="1"/>
            <a:r>
              <a:rPr lang="cs-CZ" dirty="0" smtClean="0"/>
              <a:t>Atraktivnější, zajímavější</a:t>
            </a:r>
          </a:p>
          <a:p>
            <a:pPr lvl="1"/>
            <a:r>
              <a:rPr lang="cs-CZ" dirty="0" smtClean="0"/>
              <a:t>Oživení prezentace </a:t>
            </a:r>
            <a:r>
              <a:rPr lang="cs-CZ" dirty="0" err="1" smtClean="0"/>
              <a:t>HumeLab</a:t>
            </a:r>
            <a:r>
              <a:rPr lang="cs-CZ" dirty="0" smtClean="0"/>
              <a:t>, příp. podpora kreativity vědců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4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hyby v řízení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Největší rizikové faktory pro ovládnutí TM dle Briana </a:t>
            </a:r>
            <a:r>
              <a:rPr lang="cs-CZ" dirty="0" err="1" smtClean="0"/>
              <a:t>Clegga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vy sami,</a:t>
            </a:r>
          </a:p>
          <a:p>
            <a:pPr lvl="1"/>
            <a:r>
              <a:rPr lang="cs-CZ" dirty="0" smtClean="0"/>
              <a:t>ostatní lidé, kteří Vás vyrušují z práce, ať již formou přímé či nepřímé komunikace,</a:t>
            </a:r>
          </a:p>
          <a:p>
            <a:pPr lvl="1"/>
            <a:r>
              <a:rPr lang="cs-CZ" dirty="0" smtClean="0"/>
              <a:t>nepředvídatelné či neovlivnitelné faktory – např. zpoždění vlaku, nemoc kolegy atd. </a:t>
            </a:r>
          </a:p>
          <a:p>
            <a:pPr lvl="0"/>
            <a:endParaRPr lang="cs-CZ" dirty="0" smtClean="0"/>
          </a:p>
          <a:p>
            <a:r>
              <a:rPr lang="cs-CZ" sz="2200" dirty="0"/>
              <a:t>CLEGG, Brian. </a:t>
            </a:r>
            <a:r>
              <a:rPr lang="cs-CZ" sz="2200" i="1" dirty="0" err="1"/>
              <a:t>Time</a:t>
            </a:r>
            <a:r>
              <a:rPr lang="cs-CZ" sz="2200" i="1" dirty="0"/>
              <a:t> management</a:t>
            </a:r>
            <a:r>
              <a:rPr lang="cs-CZ" sz="2200" dirty="0"/>
              <a:t>. Vyd. 1. Brno: CP </a:t>
            </a:r>
            <a:r>
              <a:rPr lang="cs-CZ" sz="2200" dirty="0" err="1"/>
              <a:t>Books</a:t>
            </a:r>
            <a:r>
              <a:rPr lang="cs-CZ" sz="2200" dirty="0"/>
              <a:t>, 2005, </a:t>
            </a:r>
            <a:r>
              <a:rPr lang="cs-CZ" sz="2200" dirty="0" err="1"/>
              <a:t>iv</a:t>
            </a:r>
            <a:r>
              <a:rPr lang="cs-CZ" sz="2200" dirty="0"/>
              <a:t>, 110 s. V kostce (CP </a:t>
            </a:r>
            <a:r>
              <a:rPr lang="cs-CZ" sz="2200" dirty="0" err="1"/>
              <a:t>Books</a:t>
            </a:r>
            <a:r>
              <a:rPr lang="cs-CZ" sz="2200" dirty="0"/>
              <a:t>). ISBN 80-251-0552-0.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332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dirty="0" smtClean="0"/>
              <a:t>y sami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snaha vyřešit všechny požadavky </a:t>
            </a:r>
            <a:r>
              <a:rPr lang="cs-CZ" b="1" dirty="0" smtClean="0"/>
              <a:t>okamžitě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řídit se </a:t>
            </a:r>
            <a:r>
              <a:rPr lang="cs-CZ" b="1" dirty="0" smtClean="0"/>
              <a:t>pevně</a:t>
            </a:r>
            <a:r>
              <a:rPr lang="cs-CZ" dirty="0" smtClean="0"/>
              <a:t> stanovenými časovými hranicemi,</a:t>
            </a:r>
          </a:p>
          <a:p>
            <a:pPr lvl="0"/>
            <a:r>
              <a:rPr lang="cs-CZ" dirty="0" smtClean="0"/>
              <a:t>snaha </a:t>
            </a:r>
            <a:r>
              <a:rPr lang="cs-CZ" b="1" dirty="0" smtClean="0"/>
              <a:t>odkládat komplikovanější </a:t>
            </a:r>
            <a:r>
              <a:rPr lang="cs-CZ" dirty="0" smtClean="0"/>
              <a:t>projekty,</a:t>
            </a:r>
          </a:p>
          <a:p>
            <a:pPr lvl="0"/>
            <a:r>
              <a:rPr lang="cs-CZ" dirty="0" smtClean="0"/>
              <a:t>pocit, že </a:t>
            </a:r>
            <a:r>
              <a:rPr lang="cs-CZ" b="1" dirty="0" smtClean="0"/>
              <a:t>volný čas </a:t>
            </a:r>
            <a:r>
              <a:rPr lang="cs-CZ" dirty="0" smtClean="0"/>
              <a:t>či čas určený pro biologické potřeby je </a:t>
            </a:r>
            <a:r>
              <a:rPr lang="cs-CZ" b="1" dirty="0" smtClean="0"/>
              <a:t>promarněný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neschopnost </a:t>
            </a:r>
            <a:r>
              <a:rPr lang="cs-CZ" b="1" dirty="0" smtClean="0"/>
              <a:t>odmítnout</a:t>
            </a:r>
            <a:r>
              <a:rPr lang="cs-CZ" dirty="0" smtClean="0"/>
              <a:t> prosby a požadavky druhých,</a:t>
            </a:r>
          </a:p>
          <a:p>
            <a:pPr lvl="0"/>
            <a:r>
              <a:rPr lang="cs-CZ" dirty="0" smtClean="0"/>
              <a:t>nejistota při práci – přehnaná </a:t>
            </a:r>
            <a:r>
              <a:rPr lang="cs-CZ" b="1" dirty="0" smtClean="0"/>
              <a:t>kontrola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neschopnost určit </a:t>
            </a:r>
            <a:r>
              <a:rPr lang="cs-CZ" b="1" dirty="0" smtClean="0"/>
              <a:t>priority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potíže s </a:t>
            </a:r>
            <a:r>
              <a:rPr lang="cs-CZ" b="1" dirty="0" smtClean="0"/>
              <a:t>delegováním</a:t>
            </a:r>
            <a:r>
              <a:rPr lang="cs-CZ" dirty="0" smtClean="0"/>
              <a:t>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0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dirty="0" smtClean="0"/>
              <a:t>statní lidé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 smtClean="0"/>
              <a:t>nadřízený</a:t>
            </a:r>
            <a:r>
              <a:rPr lang="cs-CZ" dirty="0" smtClean="0"/>
              <a:t> požaduje splnění </a:t>
            </a:r>
            <a:r>
              <a:rPr lang="cs-CZ" b="1" dirty="0" smtClean="0"/>
              <a:t>více</a:t>
            </a:r>
            <a:r>
              <a:rPr lang="cs-CZ" dirty="0" smtClean="0"/>
              <a:t> úkolů a nestanoví </a:t>
            </a:r>
            <a:r>
              <a:rPr lang="cs-CZ" b="1" dirty="0" smtClean="0"/>
              <a:t>priority</a:t>
            </a:r>
            <a:r>
              <a:rPr lang="cs-CZ" dirty="0" smtClean="0"/>
              <a:t> a </a:t>
            </a:r>
            <a:r>
              <a:rPr lang="cs-CZ" b="1" dirty="0" smtClean="0"/>
              <a:t>data</a:t>
            </a:r>
            <a:r>
              <a:rPr lang="cs-CZ" dirty="0" smtClean="0"/>
              <a:t> odevzdání,</a:t>
            </a:r>
          </a:p>
          <a:p>
            <a:pPr lvl="0"/>
            <a:r>
              <a:rPr lang="cs-CZ" dirty="0" smtClean="0"/>
              <a:t>nerespektují váš </a:t>
            </a:r>
            <a:r>
              <a:rPr lang="cs-CZ" b="1" dirty="0" smtClean="0"/>
              <a:t>pracovní řád </a:t>
            </a:r>
            <a:r>
              <a:rPr lang="cs-CZ" dirty="0" smtClean="0"/>
              <a:t>(pracovní doba, dovolená, doba oběda),</a:t>
            </a:r>
          </a:p>
          <a:p>
            <a:pPr lvl="0"/>
            <a:r>
              <a:rPr lang="cs-CZ" dirty="0" smtClean="0"/>
              <a:t>nerespektují vaši pracovní </a:t>
            </a:r>
            <a:r>
              <a:rPr lang="cs-CZ" b="1" dirty="0" smtClean="0"/>
              <a:t>náplň</a:t>
            </a:r>
            <a:r>
              <a:rPr lang="cs-CZ" dirty="0" smtClean="0"/>
              <a:t> (řeší s Vámi problémy, které se Vás netýkají),</a:t>
            </a:r>
          </a:p>
          <a:p>
            <a:pPr lvl="0"/>
            <a:r>
              <a:rPr lang="cs-CZ" dirty="0" smtClean="0"/>
              <a:t>svolávají </a:t>
            </a:r>
            <a:r>
              <a:rPr lang="cs-CZ" b="1" dirty="0" smtClean="0"/>
              <a:t>neplánované</a:t>
            </a:r>
            <a:r>
              <a:rPr lang="cs-CZ" dirty="0" smtClean="0"/>
              <a:t> porady,</a:t>
            </a:r>
          </a:p>
          <a:p>
            <a:pPr lvl="0"/>
            <a:r>
              <a:rPr lang="cs-CZ" b="1" dirty="0" smtClean="0"/>
              <a:t>delegují</a:t>
            </a:r>
            <a:r>
              <a:rPr lang="cs-CZ" dirty="0" smtClean="0"/>
              <a:t> úkoly </a:t>
            </a:r>
            <a:r>
              <a:rPr lang="cs-CZ" b="1" dirty="0" smtClean="0"/>
              <a:t>na poslední chvíli </a:t>
            </a:r>
            <a:r>
              <a:rPr lang="cs-CZ" dirty="0" smtClean="0"/>
              <a:t>bez nutných kompetencí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3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Generace TM dle </a:t>
            </a:r>
            <a:r>
              <a:rPr lang="cs-CZ" dirty="0" smtClean="0"/>
              <a:t>S. </a:t>
            </a:r>
            <a:r>
              <a:rPr lang="cs-CZ" dirty="0" err="1" smtClean="0"/>
              <a:t>Coveyho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627795"/>
              </p:ext>
            </p:extLst>
          </p:nvPr>
        </p:nvGraphicFramePr>
        <p:xfrm>
          <a:off x="767953" y="1845277"/>
          <a:ext cx="7859099" cy="432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2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4. generace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„Člověk je víc než čas“</a:t>
            </a:r>
            <a:r>
              <a:rPr lang="cs-CZ" dirty="0" smtClean="0"/>
              <a:t>: výsledky stejně důležité jako osobní spokojenost – jen spokojený a vyrovnaný schopen dlouhodobě efektivně pracovat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„Cesta je víc než cíl“</a:t>
            </a:r>
            <a:r>
              <a:rPr lang="cs-CZ" dirty="0" smtClean="0"/>
              <a:t>: nesmyslné pouze čekat naplnění cíle, člověk by měl prožít naplno každý den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„Zevnitř je víc než zvenku“</a:t>
            </a:r>
            <a:r>
              <a:rPr lang="cs-CZ" dirty="0" smtClean="0"/>
              <a:t>: nelze dlouhodobý úspěch jen nastudováním technik, byť sebelepší, důležitý osobní růst charakteru, lepší vyrovnání se situacemi a příklad ostatním u zralé osobnosti, člověk mění jen sám sebe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„Pomalu je víc než rychle“</a:t>
            </a:r>
            <a:r>
              <a:rPr lang="cs-CZ" dirty="0" smtClean="0"/>
              <a:t>: rychlá řešení (hl. osobní růst) obvykle ne trvalá zlepšení, vhodnější pomalé a drobné změny dlouhodobě udržitelné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„Celek je víc než část“</a:t>
            </a:r>
            <a:r>
              <a:rPr lang="cs-CZ" dirty="0" smtClean="0"/>
              <a:t>: pro zkvalitnění změny všech oblastí života, nestačí změny času v zaměstnání, nutná rovnováha všech částí</a:t>
            </a:r>
          </a:p>
          <a:p>
            <a:r>
              <a:rPr lang="cs-CZ" sz="2500" dirty="0"/>
              <a:t>PACOVSKÝ, Petr. </a:t>
            </a:r>
            <a:r>
              <a:rPr lang="cs-CZ" sz="2500" i="1" dirty="0"/>
              <a:t>Člověk a čas: </a:t>
            </a:r>
            <a:r>
              <a:rPr lang="cs-CZ" sz="2500" i="1" dirty="0" err="1"/>
              <a:t>time</a:t>
            </a:r>
            <a:r>
              <a:rPr lang="cs-CZ" sz="2500" i="1" dirty="0"/>
              <a:t> management IV. generace</a:t>
            </a:r>
            <a:r>
              <a:rPr lang="cs-CZ" sz="2500" dirty="0"/>
              <a:t>. Vyd. 1. Tábor: </a:t>
            </a:r>
            <a:r>
              <a:rPr lang="cs-CZ" sz="2500" dirty="0" err="1"/>
              <a:t>Time</a:t>
            </a:r>
            <a:r>
              <a:rPr lang="cs-CZ" sz="2500" dirty="0"/>
              <a:t> Expert, 2000, 251 s. ISBN 80-902783-0-2.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9757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4. generace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 smtClean="0"/>
              <a:t>Eisenhowerův</a:t>
            </a:r>
            <a:r>
              <a:rPr lang="cs-CZ" dirty="0" smtClean="0"/>
              <a:t> princip – osy naléhavost x důležitost (rozložení úkolů do kvadrantů)</a:t>
            </a:r>
          </a:p>
          <a:p>
            <a:r>
              <a:rPr lang="cs-CZ" dirty="0" err="1" smtClean="0"/>
              <a:t>Paretova</a:t>
            </a:r>
            <a:r>
              <a:rPr lang="cs-CZ" dirty="0" smtClean="0"/>
              <a:t> analýza – 20 : 80 úsilí x úspěch</a:t>
            </a:r>
          </a:p>
          <a:p>
            <a:r>
              <a:rPr lang="cs-CZ" dirty="0" smtClean="0"/>
              <a:t>Přístupy vnímání času – změňte přístup k práci a přestaňte zefektivňovat 150 úkolů denně</a:t>
            </a:r>
          </a:p>
          <a:p>
            <a:r>
              <a:rPr lang="cs-CZ" dirty="0" smtClean="0"/>
              <a:t>Pocity úzkosti z nedokončené práce</a:t>
            </a:r>
          </a:p>
          <a:p>
            <a:r>
              <a:rPr lang="cs-CZ" dirty="0" smtClean="0"/>
              <a:t>Manažerský syndrom – odškrtáváte každou maličkost jen pro uchlácholení, že jste "něco" udělali?</a:t>
            </a:r>
          </a:p>
          <a:p>
            <a:r>
              <a:rPr lang="cs-CZ" dirty="0" smtClean="0"/>
              <a:t>Plánovací systémy – papírové, elektronické + jaké používat</a:t>
            </a:r>
          </a:p>
          <a:p>
            <a:r>
              <a:rPr lang="cs-CZ" dirty="0" smtClean="0"/>
              <a:t>Online pomocníci – </a:t>
            </a:r>
            <a:r>
              <a:rPr lang="cs-CZ" dirty="0" err="1" smtClean="0"/>
              <a:t>Evernote</a:t>
            </a:r>
            <a:r>
              <a:rPr lang="cs-CZ" dirty="0" smtClean="0"/>
              <a:t>, Google Drive, Skype, </a:t>
            </a:r>
            <a:r>
              <a:rPr lang="cs-CZ" dirty="0" err="1" smtClean="0"/>
              <a:t>Facebook</a:t>
            </a:r>
            <a:r>
              <a:rPr lang="cs-CZ" dirty="0" smtClean="0"/>
              <a:t>, RSS, </a:t>
            </a:r>
            <a:r>
              <a:rPr lang="cs-CZ" dirty="0" err="1" smtClean="0"/>
              <a:t>cloudy</a:t>
            </a:r>
            <a:r>
              <a:rPr lang="cs-CZ" dirty="0" smtClean="0"/>
              <a:t>…</a:t>
            </a:r>
          </a:p>
          <a:p>
            <a:endParaRPr lang="cs-CZ" dirty="0" smtClean="0"/>
          </a:p>
          <a:p>
            <a:r>
              <a:rPr lang="cs-CZ" dirty="0"/>
              <a:t>http://www.mitvsehotovo.cz/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Getting</a:t>
            </a:r>
            <a:r>
              <a:rPr lang="cs-CZ" dirty="0" smtClean="0"/>
              <a:t> </a:t>
            </a:r>
            <a:r>
              <a:rPr lang="cs-CZ" dirty="0" err="1" smtClean="0"/>
              <a:t>thing</a:t>
            </a:r>
            <a:r>
              <a:rPr lang="cs-CZ" dirty="0" smtClean="0"/>
              <a:t> done: </a:t>
            </a:r>
            <a:r>
              <a:rPr lang="cs-CZ" dirty="0" err="1" smtClean="0"/>
              <a:t>the</a:t>
            </a:r>
            <a:r>
              <a:rPr lang="cs-CZ" dirty="0" smtClean="0"/>
              <a:t> art </a:t>
            </a:r>
            <a:r>
              <a:rPr lang="cs-CZ" dirty="0" err="1" smtClean="0"/>
              <a:t>of</a:t>
            </a:r>
            <a:r>
              <a:rPr lang="cs-CZ" dirty="0" smtClean="0"/>
              <a:t> stress </a:t>
            </a:r>
            <a:r>
              <a:rPr lang="cs-CZ" dirty="0" err="1" smtClean="0"/>
              <a:t>productivity</a:t>
            </a:r>
            <a:r>
              <a:rPr lang="en-US" dirty="0" smtClean="0"/>
              <a:t> </a:t>
            </a:r>
            <a:r>
              <a:rPr lang="cs-CZ" dirty="0" smtClean="0"/>
              <a:t>(David </a:t>
            </a:r>
            <a:r>
              <a:rPr lang="cs-CZ" dirty="0"/>
              <a:t>A</a:t>
            </a:r>
            <a:r>
              <a:rPr lang="cs-CZ" dirty="0" smtClean="0"/>
              <a:t>llen)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Ovládnutí postupu – hlava k přemýšlení, ne ukládání =&gt; záznamy </a:t>
            </a:r>
          </a:p>
          <a:p>
            <a:r>
              <a:rPr lang="cs-CZ" dirty="0" smtClean="0"/>
              <a:t>Význam položky</a:t>
            </a:r>
            <a:endParaRPr lang="cs-CZ" dirty="0"/>
          </a:p>
          <a:p>
            <a:pPr lvl="1"/>
            <a:r>
              <a:rPr lang="cs-CZ" dirty="0" smtClean="0"/>
              <a:t>sesbírat úkoly</a:t>
            </a:r>
          </a:p>
          <a:p>
            <a:pPr lvl="1"/>
            <a:r>
              <a:rPr lang="cs-CZ" dirty="0" smtClean="0"/>
              <a:t>zpracovat</a:t>
            </a:r>
          </a:p>
          <a:p>
            <a:pPr lvl="2"/>
            <a:r>
              <a:rPr lang="cs-CZ" dirty="0"/>
              <a:t>zahodit</a:t>
            </a:r>
          </a:p>
          <a:p>
            <a:pPr lvl="2"/>
            <a:r>
              <a:rPr lang="cs-CZ" dirty="0" smtClean="0"/>
              <a:t>Provést – pod 2 </a:t>
            </a:r>
            <a:r>
              <a:rPr lang="cs-CZ" dirty="0"/>
              <a:t>minuty </a:t>
            </a:r>
            <a:r>
              <a:rPr lang="cs-CZ" dirty="0" smtClean="0"/>
              <a:t>= </a:t>
            </a:r>
            <a:r>
              <a:rPr lang="cs-CZ" dirty="0"/>
              <a:t>udělej </a:t>
            </a:r>
            <a:r>
              <a:rPr lang="cs-CZ" dirty="0" smtClean="0"/>
              <a:t>hned</a:t>
            </a:r>
            <a:endParaRPr lang="cs-CZ" dirty="0"/>
          </a:p>
          <a:p>
            <a:pPr lvl="2"/>
            <a:r>
              <a:rPr lang="cs-CZ" dirty="0"/>
              <a:t>delegovat</a:t>
            </a:r>
          </a:p>
          <a:p>
            <a:pPr lvl="2"/>
            <a:r>
              <a:rPr lang="cs-CZ" dirty="0"/>
              <a:t>odložit (někdy, možná, další kroky, diář)</a:t>
            </a:r>
          </a:p>
          <a:p>
            <a:pPr lvl="2"/>
            <a:r>
              <a:rPr lang="cs-CZ" dirty="0"/>
              <a:t>archivovat</a:t>
            </a:r>
          </a:p>
          <a:p>
            <a:pPr lvl="1"/>
            <a:r>
              <a:rPr lang="cs-CZ" dirty="0" smtClean="0"/>
              <a:t>zorganizovat</a:t>
            </a:r>
          </a:p>
          <a:p>
            <a:pPr lvl="1"/>
            <a:r>
              <a:rPr lang="cs-CZ" dirty="0" smtClean="0"/>
              <a:t>zkontrolovat </a:t>
            </a:r>
          </a:p>
          <a:p>
            <a:pPr lvl="1"/>
            <a:r>
              <a:rPr lang="cs-CZ" dirty="0" smtClean="0"/>
              <a:t>udělat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</a:t>
            </a:r>
            <a:r>
              <a:rPr lang="cs-CZ" dirty="0" err="1" smtClean="0"/>
              <a:t>omodoro</a:t>
            </a:r>
            <a:r>
              <a:rPr lang="cs-CZ" dirty="0" smtClean="0"/>
              <a:t> 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Seznam úkolů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Časovač (kuchyňská minutka) na 25 minut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Intenzivně jeden konkrétní úkol celých 25 minut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 zazvonění 5 minut pauzu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Zvolte další úkol (nebo pokračujte v rozdělaném, pokud nedokončen) a zase 25 + 5 minut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 4 cyklech jedna delší pauza (15 až 30 minut)</a:t>
            </a:r>
          </a:p>
          <a:p>
            <a:r>
              <a:rPr lang="cs-CZ" dirty="0" smtClean="0"/>
              <a:t>SW: </a:t>
            </a:r>
            <a:r>
              <a:rPr lang="cs-CZ" dirty="0" err="1" smtClean="0">
                <a:hlinkClick r:id="rId2"/>
              </a:rPr>
              <a:t>Focus</a:t>
            </a:r>
            <a:r>
              <a:rPr lang="cs-CZ" dirty="0" smtClean="0">
                <a:hlinkClick r:id="rId2"/>
              </a:rPr>
              <a:t> Booster</a:t>
            </a:r>
            <a:r>
              <a:rPr lang="cs-CZ" dirty="0" smtClean="0"/>
              <a:t>, </a:t>
            </a:r>
            <a:r>
              <a:rPr lang="cs-CZ" dirty="0" smtClean="0">
                <a:hlinkClick r:id="rId2"/>
              </a:rPr>
              <a:t>Tomatoi.st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1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Můj styl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684610"/>
              </p:ext>
            </p:extLst>
          </p:nvPr>
        </p:nvGraphicFramePr>
        <p:xfrm>
          <a:off x="590803" y="1826375"/>
          <a:ext cx="5283559" cy="399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ál 4"/>
          <p:cNvSpPr/>
          <p:nvPr/>
        </p:nvSpPr>
        <p:spPr>
          <a:xfrm>
            <a:off x="6129735" y="4283472"/>
            <a:ext cx="1091485" cy="1072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/>
              <a:t>DOKUMENTY</a:t>
            </a:r>
            <a:endParaRPr lang="cs-CZ" sz="900" b="1" dirty="0"/>
          </a:p>
        </p:txBody>
      </p:sp>
      <p:sp>
        <p:nvSpPr>
          <p:cNvPr id="6" name="Ovál 5"/>
          <p:cNvSpPr/>
          <p:nvPr/>
        </p:nvSpPr>
        <p:spPr>
          <a:xfrm>
            <a:off x="5874362" y="1598539"/>
            <a:ext cx="1091485" cy="1072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MAIL</a:t>
            </a:r>
            <a:endParaRPr lang="cs-CZ" sz="900" b="1" dirty="0"/>
          </a:p>
        </p:txBody>
      </p:sp>
      <p:sp>
        <p:nvSpPr>
          <p:cNvPr id="7" name="Ovál 6"/>
          <p:cNvSpPr/>
          <p:nvPr/>
        </p:nvSpPr>
        <p:spPr>
          <a:xfrm>
            <a:off x="6877319" y="3368506"/>
            <a:ext cx="1091485" cy="1072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DISK</a:t>
            </a:r>
            <a:endParaRPr lang="cs-CZ" sz="900" b="1" dirty="0"/>
          </a:p>
        </p:txBody>
      </p:sp>
      <p:sp>
        <p:nvSpPr>
          <p:cNvPr id="8" name="Ovál 7"/>
          <p:cNvSpPr/>
          <p:nvPr/>
        </p:nvSpPr>
        <p:spPr>
          <a:xfrm>
            <a:off x="6888866" y="2215533"/>
            <a:ext cx="1091485" cy="1072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KALENDÁŘ</a:t>
            </a:r>
            <a:endParaRPr lang="cs-CZ" sz="900" b="1" dirty="0"/>
          </a:p>
        </p:txBody>
      </p:sp>
      <p:cxnSp>
        <p:nvCxnSpPr>
          <p:cNvPr id="10" name="Přímá spojnice 9"/>
          <p:cNvCxnSpPr>
            <a:endCxn id="5" idx="2"/>
          </p:cNvCxnSpPr>
          <p:nvPr/>
        </p:nvCxnSpPr>
        <p:spPr>
          <a:xfrm>
            <a:off x="5041557" y="3130685"/>
            <a:ext cx="1088178" cy="16888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5038889" y="2822333"/>
            <a:ext cx="1848643" cy="3083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endCxn id="6" idx="2"/>
          </p:cNvCxnSpPr>
          <p:nvPr/>
        </p:nvCxnSpPr>
        <p:spPr>
          <a:xfrm flipV="1">
            <a:off x="5038889" y="2134622"/>
            <a:ext cx="835473" cy="9960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040223" y="3130685"/>
            <a:ext cx="1824214" cy="8444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 </a:t>
            </a:r>
            <a:r>
              <a:rPr lang="cs-CZ" sz="2800" dirty="0" smtClean="0"/>
              <a:t>všechny </a:t>
            </a:r>
            <a:r>
              <a:rPr lang="cs-CZ" sz="2800" dirty="0" smtClean="0"/>
              <a:t>používané typy zařízení</a:t>
            </a:r>
            <a:endParaRPr lang="cs-CZ" sz="2800" dirty="0" smtClean="0"/>
          </a:p>
          <a:p>
            <a:r>
              <a:rPr lang="cs-CZ" sz="2800" dirty="0" smtClean="0"/>
              <a:t>Možnost </a:t>
            </a:r>
            <a:r>
              <a:rPr lang="cs-CZ" sz="2800" dirty="0" smtClean="0"/>
              <a:t>zoomu (den, týden</a:t>
            </a:r>
            <a:r>
              <a:rPr lang="cs-CZ" sz="2800" dirty="0" smtClean="0"/>
              <a:t>, měsíc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Změny</a:t>
            </a:r>
            <a:r>
              <a:rPr lang="cs-CZ" sz="2800" dirty="0" smtClean="0"/>
              <a:t>, změny, změny</a:t>
            </a:r>
          </a:p>
          <a:p>
            <a:r>
              <a:rPr lang="cs-CZ" sz="2800" dirty="0" smtClean="0"/>
              <a:t>Vyhovuje více </a:t>
            </a:r>
            <a:r>
              <a:rPr lang="cs-CZ" sz="2800" dirty="0" smtClean="0"/>
              <a:t>než 3 týdny</a:t>
            </a:r>
          </a:p>
          <a:p>
            <a:r>
              <a:rPr lang="cs-CZ" sz="2800" dirty="0" smtClean="0"/>
              <a:t>Papír</a:t>
            </a:r>
            <a:r>
              <a:rPr lang="cs-CZ" sz="2800" dirty="0" smtClean="0"/>
              <a:t>, </a:t>
            </a:r>
            <a:r>
              <a:rPr lang="cs-CZ" sz="2800" dirty="0" smtClean="0"/>
              <a:t>tužka</a:t>
            </a:r>
            <a:endParaRPr lang="cs-CZ" sz="2800" dirty="0"/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888781"/>
              </p:ext>
            </p:extLst>
          </p:nvPr>
        </p:nvGraphicFramePr>
        <p:xfrm>
          <a:off x="4664075" y="1846263"/>
          <a:ext cx="37020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Brainstorming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22959" y="1846052"/>
            <a:ext cx="6549905" cy="736282"/>
          </a:xfrm>
        </p:spPr>
        <p:txBody>
          <a:bodyPr/>
          <a:lstStyle/>
          <a:p>
            <a:r>
              <a:rPr lang="cs-CZ" dirty="0"/>
              <a:t>Jaké kreativní nástroje můžeme zkusit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Grafika: </a:t>
            </a:r>
          </a:p>
          <a:p>
            <a:pPr lvl="2"/>
            <a:r>
              <a:rPr lang="cs-CZ" dirty="0"/>
              <a:t>Úprava obrázků (fotek), kreslení</a:t>
            </a:r>
          </a:p>
          <a:p>
            <a:pPr lvl="2"/>
            <a:r>
              <a:rPr lang="cs-CZ" dirty="0"/>
              <a:t>Koláže</a:t>
            </a:r>
          </a:p>
          <a:p>
            <a:pPr lvl="2"/>
            <a:r>
              <a:rPr lang="cs-CZ" dirty="0"/>
              <a:t>Databanky </a:t>
            </a:r>
            <a:r>
              <a:rPr lang="cs-CZ" dirty="0" smtClean="0"/>
              <a:t>obrázků</a:t>
            </a:r>
            <a:endParaRPr lang="cs-CZ" dirty="0"/>
          </a:p>
          <a:p>
            <a:pPr lvl="2"/>
            <a:r>
              <a:rPr lang="cs-CZ" dirty="0" smtClean="0"/>
              <a:t>Prezentace</a:t>
            </a:r>
            <a:endParaRPr lang="cs-CZ" dirty="0"/>
          </a:p>
          <a:p>
            <a:pPr lvl="2"/>
            <a:r>
              <a:rPr lang="cs-CZ" dirty="0"/>
              <a:t>Digitální </a:t>
            </a:r>
            <a:r>
              <a:rPr lang="cs-CZ" dirty="0" err="1" smtClean="0"/>
              <a:t>storytelling</a:t>
            </a:r>
            <a:endParaRPr lang="cs-CZ" dirty="0"/>
          </a:p>
          <a:p>
            <a:pPr lvl="2"/>
            <a:r>
              <a:rPr lang="cs-CZ" dirty="0" smtClean="0"/>
              <a:t>Postery</a:t>
            </a:r>
            <a:r>
              <a:rPr lang="cs-CZ" dirty="0"/>
              <a:t>, letáčky, plakáty…</a:t>
            </a:r>
          </a:p>
          <a:p>
            <a:pPr lvl="2"/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/>
              <a:t>cloud</a:t>
            </a:r>
            <a:endParaRPr lang="cs-CZ" dirty="0"/>
          </a:p>
          <a:p>
            <a:pPr lvl="2"/>
            <a:r>
              <a:rPr lang="cs-CZ" b="1" dirty="0" err="1" smtClean="0"/>
              <a:t>Infografiky</a:t>
            </a:r>
            <a:endParaRPr lang="cs-CZ" b="1" dirty="0" smtClean="0"/>
          </a:p>
          <a:p>
            <a:pPr lvl="2"/>
            <a:r>
              <a:rPr lang="cs-CZ" dirty="0" smtClean="0"/>
              <a:t>Komiksy, </a:t>
            </a:r>
            <a:r>
              <a:rPr lang="cs-CZ" dirty="0" err="1" smtClean="0"/>
              <a:t>stripy</a:t>
            </a:r>
            <a:endParaRPr lang="cs-CZ" dirty="0" smtClean="0"/>
          </a:p>
          <a:p>
            <a:pPr lvl="2"/>
            <a:r>
              <a:rPr lang="cs-CZ" dirty="0" smtClean="0"/>
              <a:t>Diagramy, časové osy</a:t>
            </a:r>
          </a:p>
          <a:p>
            <a:pPr lvl="2"/>
            <a:r>
              <a:rPr lang="cs-CZ" dirty="0" smtClean="0"/>
              <a:t>Grafy</a:t>
            </a:r>
          </a:p>
          <a:p>
            <a:pPr lvl="1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 err="1"/>
              <a:t>Videotutoriály</a:t>
            </a:r>
            <a:endParaRPr lang="cs-CZ" dirty="0"/>
          </a:p>
          <a:p>
            <a:pPr lvl="1"/>
            <a:r>
              <a:rPr lang="cs-CZ" dirty="0" smtClean="0"/>
              <a:t>Myšlení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Brainstorming</a:t>
            </a:r>
          </a:p>
          <a:p>
            <a:pPr lvl="2"/>
            <a:r>
              <a:rPr lang="cs-CZ" b="1" dirty="0"/>
              <a:t>Myšlenkové mapy</a:t>
            </a:r>
          </a:p>
          <a:p>
            <a:pPr lvl="1"/>
            <a:r>
              <a:rPr lang="cs-CZ" dirty="0"/>
              <a:t>Projektové řízení: </a:t>
            </a:r>
          </a:p>
          <a:p>
            <a:pPr lvl="2"/>
            <a:r>
              <a:rPr lang="cs-CZ" dirty="0"/>
              <a:t>Virtuální </a:t>
            </a:r>
            <a:r>
              <a:rPr lang="cs-CZ" dirty="0" smtClean="0"/>
              <a:t>nástěnky</a:t>
            </a:r>
            <a:endParaRPr lang="cs-CZ" dirty="0"/>
          </a:p>
          <a:p>
            <a:pPr lvl="2"/>
            <a:r>
              <a:rPr lang="cs-CZ" dirty="0" smtClean="0"/>
              <a:t>Kalendář</a:t>
            </a:r>
            <a:endParaRPr lang="cs-CZ" dirty="0"/>
          </a:p>
          <a:p>
            <a:pPr lvl="2"/>
            <a:r>
              <a:rPr lang="cs-CZ" b="1" dirty="0" err="1"/>
              <a:t>Time</a:t>
            </a:r>
            <a:r>
              <a:rPr lang="cs-CZ" b="1" dirty="0"/>
              <a:t> management</a:t>
            </a:r>
          </a:p>
          <a:p>
            <a:pPr lvl="2"/>
            <a:r>
              <a:rPr lang="cs-CZ" dirty="0" err="1" smtClean="0"/>
              <a:t>Úkolníčky</a:t>
            </a:r>
            <a:endParaRPr lang="cs-CZ" dirty="0"/>
          </a:p>
          <a:p>
            <a:pPr lvl="2"/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tracking</a:t>
            </a:r>
            <a:endParaRPr lang="cs-CZ" dirty="0"/>
          </a:p>
          <a:p>
            <a:pPr lvl="2"/>
            <a:r>
              <a:rPr lang="cs-CZ" dirty="0" err="1" smtClean="0"/>
              <a:t>Kolaborativní</a:t>
            </a:r>
            <a:r>
              <a:rPr lang="cs-CZ" dirty="0" smtClean="0"/>
              <a:t> </a:t>
            </a:r>
            <a:r>
              <a:rPr lang="cs-CZ" dirty="0"/>
              <a:t>tvorba dokumentů</a:t>
            </a:r>
          </a:p>
          <a:p>
            <a:pPr lvl="2"/>
            <a:r>
              <a:rPr lang="cs-CZ" dirty="0" smtClean="0"/>
              <a:t>Projektový management</a:t>
            </a:r>
          </a:p>
          <a:p>
            <a:pPr lvl="1"/>
            <a:r>
              <a:rPr lang="cs-CZ" dirty="0" smtClean="0"/>
              <a:t>Anketa</a:t>
            </a:r>
            <a:r>
              <a:rPr lang="cs-CZ" dirty="0"/>
              <a:t>, dotazník, hlasování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9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SW doporučil D</a:t>
            </a:r>
            <a:r>
              <a:rPr lang="cs-CZ" smtClean="0"/>
              <a:t>aniel Gamrot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Hlava a celé tělo </a:t>
            </a:r>
            <a:r>
              <a:rPr lang="cs-CZ" dirty="0" smtClean="0"/>
              <a:t>jako nejdůležitější rádci</a:t>
            </a:r>
          </a:p>
          <a:p>
            <a:r>
              <a:rPr lang="cs-CZ" dirty="0" smtClean="0"/>
              <a:t>Moleskine a </a:t>
            </a:r>
            <a:r>
              <a:rPr lang="cs-CZ" dirty="0" err="1" smtClean="0"/>
              <a:t>Stabilo</a:t>
            </a:r>
            <a:r>
              <a:rPr lang="cs-CZ" dirty="0" smtClean="0"/>
              <a:t> Point 88 pro přemýšlení v </a:t>
            </a:r>
            <a:r>
              <a:rPr lang="cs-CZ" b="1" dirty="0" smtClean="0"/>
              <a:t>myšlenkových mapách</a:t>
            </a:r>
          </a:p>
          <a:p>
            <a:r>
              <a:rPr lang="cs-CZ" dirty="0" err="1" smtClean="0"/>
              <a:t>Evernote</a:t>
            </a:r>
            <a:r>
              <a:rPr lang="cs-CZ" dirty="0" smtClean="0"/>
              <a:t> pro </a:t>
            </a:r>
            <a:r>
              <a:rPr lang="cs-CZ" b="1" dirty="0" smtClean="0"/>
              <a:t>archivaci a psaní</a:t>
            </a:r>
          </a:p>
          <a:p>
            <a:r>
              <a:rPr lang="cs-CZ" dirty="0" err="1" smtClean="0"/>
              <a:t>Sunrise</a:t>
            </a:r>
            <a:r>
              <a:rPr lang="cs-CZ" dirty="0" smtClean="0"/>
              <a:t> </a:t>
            </a:r>
            <a:r>
              <a:rPr lang="cs-CZ" dirty="0" err="1" smtClean="0"/>
              <a:t>Calendar</a:t>
            </a:r>
            <a:r>
              <a:rPr lang="cs-CZ" dirty="0" smtClean="0"/>
              <a:t> propojený s Google kalendářem pro </a:t>
            </a:r>
            <a:r>
              <a:rPr lang="cs-CZ" b="1" dirty="0" smtClean="0"/>
              <a:t>události</a:t>
            </a:r>
          </a:p>
          <a:p>
            <a:r>
              <a:rPr lang="cs-CZ" dirty="0" err="1" smtClean="0">
                <a:hlinkClick r:id="rId2"/>
              </a:rPr>
              <a:t>Wunderlist</a:t>
            </a:r>
            <a:r>
              <a:rPr lang="cs-CZ" dirty="0" smtClean="0"/>
              <a:t> pro </a:t>
            </a:r>
            <a:r>
              <a:rPr lang="cs-CZ" b="1" dirty="0" smtClean="0"/>
              <a:t>úkoly a projekty </a:t>
            </a:r>
            <a:r>
              <a:rPr lang="cs-CZ" dirty="0" smtClean="0"/>
              <a:t>(běžně </a:t>
            </a:r>
            <a:r>
              <a:rPr lang="cs-CZ" dirty="0" err="1" smtClean="0"/>
              <a:t>Todoist</a:t>
            </a:r>
            <a:r>
              <a:rPr lang="cs-CZ" dirty="0" smtClean="0"/>
              <a:t>, </a:t>
            </a:r>
            <a:r>
              <a:rPr lang="cs-CZ" dirty="0" err="1" smtClean="0"/>
              <a:t>Gtask</a:t>
            </a:r>
            <a:r>
              <a:rPr lang="cs-CZ" dirty="0" smtClean="0"/>
              <a:t>, </a:t>
            </a:r>
            <a:r>
              <a:rPr lang="cs-CZ" dirty="0" err="1" smtClean="0"/>
              <a:t>Remember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…)</a:t>
            </a:r>
          </a:p>
          <a:p>
            <a:r>
              <a:rPr lang="cs-CZ" dirty="0" err="1" smtClean="0"/>
              <a:t>Fiverr</a:t>
            </a:r>
            <a:r>
              <a:rPr lang="cs-CZ" dirty="0" smtClean="0"/>
              <a:t> pro </a:t>
            </a:r>
            <a:r>
              <a:rPr lang="cs-CZ" b="1" dirty="0" smtClean="0"/>
              <a:t>delegování</a:t>
            </a:r>
            <a:r>
              <a:rPr lang="cs-CZ" dirty="0" smtClean="0"/>
              <a:t>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7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trello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" y="1005320"/>
            <a:ext cx="8883221" cy="4777220"/>
          </a:xfrm>
        </p:spPr>
      </p:pic>
    </p:spTree>
    <p:extLst>
      <p:ext uri="{BB962C8B-B14F-4D97-AF65-F5344CB8AC3E}">
        <p14:creationId xmlns:p14="http://schemas.microsoft.com/office/powerpoint/2010/main" val="14370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Revize =&gt; žrouti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Snímky dne – Google kalendář, formulář </a:t>
            </a:r>
            <a:r>
              <a:rPr lang="cs-CZ" dirty="0"/>
              <a:t>E</a:t>
            </a:r>
            <a:r>
              <a:rPr lang="cs-CZ" dirty="0" smtClean="0"/>
              <a:t>xcel, </a:t>
            </a:r>
            <a:r>
              <a:rPr lang="cs-CZ" dirty="0" err="1" smtClean="0"/>
              <a:t>Timesheet</a:t>
            </a:r>
            <a:r>
              <a:rPr lang="cs-CZ" dirty="0" smtClean="0"/>
              <a:t> (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Analýza času na počítači – </a:t>
            </a:r>
            <a:r>
              <a:rPr lang="cs-CZ" dirty="0" err="1" smtClean="0">
                <a:hlinkClick r:id="rId2"/>
              </a:rPr>
              <a:t>Toggl</a:t>
            </a:r>
            <a:endParaRPr lang="cs-CZ" dirty="0" smtClean="0"/>
          </a:p>
          <a:p>
            <a:r>
              <a:rPr lang="cs-CZ" dirty="0" smtClean="0"/>
              <a:t>Pracovní stůl / dokumenty / hledání – ergonomie, štítkování, popisování, třídění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0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</a:t>
            </a:r>
            <a:r>
              <a:rPr lang="cs-CZ" dirty="0" smtClean="0">
                <a:hlinkClick r:id="rId2"/>
              </a:rPr>
              <a:t>mail meter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025759"/>
            <a:ext cx="7543800" cy="3663732"/>
          </a:xfrm>
        </p:spPr>
      </p:pic>
    </p:spTree>
    <p:extLst>
      <p:ext uri="{BB962C8B-B14F-4D97-AF65-F5344CB8AC3E}">
        <p14:creationId xmlns:p14="http://schemas.microsoft.com/office/powerpoint/2010/main" val="588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RescueTime</a:t>
            </a:r>
            <a:r>
              <a:rPr lang="cs-CZ" dirty="0" smtClean="0"/>
              <a:t> – čas v aplikacích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43" y="1828215"/>
            <a:ext cx="6361834" cy="4295252"/>
          </a:xfrm>
        </p:spPr>
      </p:pic>
    </p:spTree>
    <p:extLst>
      <p:ext uri="{BB962C8B-B14F-4D97-AF65-F5344CB8AC3E}">
        <p14:creationId xmlns:p14="http://schemas.microsoft.com/office/powerpoint/2010/main" val="3809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Více kreativity v KPI22.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6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Infografiky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6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Růst informací =&gt; vhodné zpřehlednit</a:t>
            </a:r>
          </a:p>
          <a:p>
            <a:r>
              <a:rPr lang="cs-CZ" dirty="0" smtClean="0"/>
              <a:t>Obrázek za 1000 slov</a:t>
            </a:r>
          </a:p>
          <a:p>
            <a:r>
              <a:rPr lang="cs-CZ" dirty="0" smtClean="0"/>
              <a:t>Vytažení nejdůležitějšího v nejvhodnější formě, poznámky bez omáčky</a:t>
            </a:r>
          </a:p>
          <a:p>
            <a:r>
              <a:rPr lang="cs-CZ" dirty="0" smtClean="0"/>
              <a:t>Nutná dostatečná kvalita</a:t>
            </a:r>
          </a:p>
        </p:txBody>
      </p:sp>
    </p:spTree>
    <p:extLst>
      <p:ext uri="{BB962C8B-B14F-4D97-AF65-F5344CB8AC3E}">
        <p14:creationId xmlns:p14="http://schemas.microsoft.com/office/powerpoint/2010/main" val="21335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</a:t>
            </a:r>
            <a:r>
              <a:rPr lang="cs-CZ" dirty="0" err="1" smtClean="0"/>
              <a:t>infografiky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Snadné sdílení s přispěním pěkného obrazu</a:t>
            </a:r>
          </a:p>
          <a:p>
            <a:r>
              <a:rPr lang="cs-CZ" dirty="0" smtClean="0"/>
              <a:t>Rychlé upoutání</a:t>
            </a:r>
          </a:p>
          <a:p>
            <a:r>
              <a:rPr lang="cs-CZ" dirty="0" smtClean="0"/>
              <a:t>Pro více lidí snadněji pochopitelná</a:t>
            </a:r>
          </a:p>
          <a:p>
            <a:r>
              <a:rPr lang="cs-CZ" dirty="0" smtClean="0"/>
              <a:t>Lepší zapamatování informací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4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tématu: </a:t>
            </a:r>
          </a:p>
          <a:p>
            <a:pPr marL="555498" lvl="1" indent="-514350"/>
            <a:r>
              <a:rPr lang="cs-CZ" dirty="0" smtClean="0"/>
              <a:t>Cílová skupina, účel</a:t>
            </a:r>
          </a:p>
          <a:p>
            <a:pPr marL="555498" lvl="1" indent="-514350"/>
            <a:r>
              <a:rPr lang="cs-CZ" dirty="0"/>
              <a:t>Typ grafiky: časová osa, grafy a ikony, mapy…</a:t>
            </a:r>
          </a:p>
          <a:p>
            <a:pPr marL="555498" lvl="1" indent="-514350"/>
            <a:r>
              <a:rPr lang="cs-CZ" dirty="0"/>
              <a:t>Typografie, barevnost, rozvržení (často lepší minimalismus, ale inovativní)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Zadání a nalezení dat: </a:t>
            </a:r>
          </a:p>
          <a:p>
            <a:pPr marL="555498" lvl="1" indent="-514350"/>
            <a:r>
              <a:rPr lang="cs-CZ" dirty="0" smtClean="0"/>
              <a:t>Atraktivní, přehledná, lehká forma</a:t>
            </a:r>
          </a:p>
          <a:p>
            <a:pPr marL="555498" lvl="1" indent="-514350"/>
            <a:r>
              <a:rPr lang="cs-CZ" dirty="0" smtClean="0"/>
              <a:t>Stručnost, výstižnost, pochopitelnost, zajímavost, vtip</a:t>
            </a:r>
          </a:p>
          <a:p>
            <a:pPr marL="555498" lvl="1" indent="-514350"/>
            <a:r>
              <a:rPr lang="cs-CZ" dirty="0" smtClean="0"/>
              <a:t>Dostatek relevantních informací: např. </a:t>
            </a:r>
            <a:r>
              <a:rPr lang="cs-CZ" dirty="0" err="1" smtClean="0"/>
              <a:t>Chartsbin</a:t>
            </a:r>
            <a:r>
              <a:rPr lang="cs-CZ" dirty="0"/>
              <a:t>, Google Public Data </a:t>
            </a:r>
            <a:r>
              <a:rPr lang="cs-CZ" dirty="0" smtClean="0"/>
              <a:t>Explorer, </a:t>
            </a:r>
            <a:r>
              <a:rPr lang="cs-CZ" dirty="0" err="1" smtClean="0"/>
              <a:t>StatPlanet</a:t>
            </a:r>
            <a:r>
              <a:rPr lang="cs-CZ" dirty="0" smtClean="0"/>
              <a:t>…</a:t>
            </a:r>
          </a:p>
          <a:p>
            <a:pPr marL="555498" lvl="1" indent="-514350"/>
            <a:r>
              <a:rPr lang="cs-CZ" dirty="0" smtClean="0"/>
              <a:t>Strukturování dat do příběhu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nástroje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Tvorba a publikace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5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Příklady</a:t>
            </a:r>
            <a:endParaRPr lang="cs-CZ" dirty="0" smtClean="0"/>
          </a:p>
          <a:p>
            <a:r>
              <a:rPr lang="cs-CZ" dirty="0" smtClean="0"/>
              <a:t>Preferovaný SW? </a:t>
            </a:r>
          </a:p>
          <a:p>
            <a:pPr lvl="1"/>
            <a:r>
              <a:rPr lang="cs-CZ" dirty="0" smtClean="0"/>
              <a:t>U mě </a:t>
            </a:r>
            <a:r>
              <a:rPr lang="cs-CZ" dirty="0" err="1" smtClean="0">
                <a:hlinkClick r:id="rId3"/>
              </a:rPr>
              <a:t>Venngage</a:t>
            </a:r>
            <a:endParaRPr lang="cs-CZ" dirty="0" smtClean="0"/>
          </a:p>
          <a:p>
            <a:pPr lvl="1"/>
            <a:r>
              <a:rPr lang="cs-CZ" dirty="0" smtClean="0"/>
              <a:t>Další např. </a:t>
            </a:r>
            <a:r>
              <a:rPr lang="cs-CZ" dirty="0"/>
              <a:t>Google </a:t>
            </a:r>
            <a:r>
              <a:rPr lang="cs-CZ" dirty="0" err="1"/>
              <a:t>Charts</a:t>
            </a:r>
            <a:r>
              <a:rPr lang="cs-CZ" dirty="0"/>
              <a:t>, Easel.ly, </a:t>
            </a:r>
            <a:r>
              <a:rPr lang="cs-CZ" dirty="0" err="1"/>
              <a:t>Piktochart</a:t>
            </a:r>
            <a:r>
              <a:rPr lang="cs-CZ" dirty="0"/>
              <a:t>, Infogr.am (grafy), Visual.ly (komunita), </a:t>
            </a:r>
            <a:r>
              <a:rPr lang="cs-CZ" dirty="0" err="1"/>
              <a:t>InfoActive</a:t>
            </a:r>
            <a:r>
              <a:rPr lang="cs-CZ" dirty="0"/>
              <a:t> (ve vývoji), Many </a:t>
            </a:r>
            <a:r>
              <a:rPr lang="cs-CZ" dirty="0" err="1"/>
              <a:t>Eyes</a:t>
            </a:r>
            <a:r>
              <a:rPr lang="cs-CZ" dirty="0"/>
              <a:t>, </a:t>
            </a:r>
            <a:r>
              <a:rPr lang="cs-CZ" dirty="0" err="1"/>
              <a:t>Venngage</a:t>
            </a:r>
            <a:r>
              <a:rPr lang="cs-CZ" dirty="0"/>
              <a:t>, </a:t>
            </a:r>
            <a:r>
              <a:rPr lang="cs-CZ" dirty="0" err="1"/>
              <a:t>iCharts</a:t>
            </a:r>
            <a:r>
              <a:rPr lang="cs-CZ" dirty="0"/>
              <a:t>, </a:t>
            </a:r>
            <a:r>
              <a:rPr lang="cs-CZ" dirty="0" err="1"/>
              <a:t>Dipity</a:t>
            </a:r>
            <a:r>
              <a:rPr lang="cs-CZ" dirty="0"/>
              <a:t> (časové osy), </a:t>
            </a:r>
            <a:r>
              <a:rPr lang="cs-CZ" dirty="0" err="1"/>
              <a:t>Creately</a:t>
            </a:r>
            <a:r>
              <a:rPr lang="cs-CZ" dirty="0"/>
              <a:t> (diagramy)…</a:t>
            </a:r>
          </a:p>
          <a:p>
            <a:r>
              <a:rPr lang="cs-CZ" dirty="0" smtClean="0"/>
              <a:t>Udělejte jakoukoli </a:t>
            </a:r>
            <a:r>
              <a:rPr lang="cs-CZ" dirty="0" err="1" smtClean="0"/>
              <a:t>infografiku</a:t>
            </a:r>
            <a:r>
              <a:rPr lang="cs-CZ" dirty="0" smtClean="0"/>
              <a:t> z </a:t>
            </a:r>
            <a:r>
              <a:rPr lang="cs-CZ" dirty="0" smtClean="0">
                <a:hlinkClick r:id="rId4"/>
              </a:rPr>
              <a:t>dat</a:t>
            </a:r>
            <a:r>
              <a:rPr lang="cs-CZ" dirty="0" smtClean="0"/>
              <a:t> o digitální agendě</a:t>
            </a:r>
          </a:p>
          <a:p>
            <a:r>
              <a:rPr lang="cs-CZ" dirty="0" smtClean="0"/>
              <a:t>Výsledky zkopírujte </a:t>
            </a:r>
            <a:r>
              <a:rPr lang="cs-CZ" dirty="0"/>
              <a:t>na </a:t>
            </a: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goo.gl/rr4apM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Myšlenkové mapy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7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1317</TotalTime>
  <Words>1685</Words>
  <Application>Microsoft Office PowerPoint</Application>
  <PresentationFormat>Předvádění na obrazovce (4:3)</PresentationFormat>
  <Paragraphs>258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Retrospektiva</vt:lpstr>
      <vt:lpstr>Online nástroje pro kreativní informace</vt:lpstr>
      <vt:lpstr>Cíl bloku</vt:lpstr>
      <vt:lpstr>Brainstorming</vt:lpstr>
      <vt:lpstr>Infografiky</vt:lpstr>
      <vt:lpstr>K čemu?</vt:lpstr>
      <vt:lpstr>Výhody infografiky</vt:lpstr>
      <vt:lpstr>Postup</vt:lpstr>
      <vt:lpstr>Zkusíme?</vt:lpstr>
      <vt:lpstr>Myšlenkové mapy</vt:lpstr>
      <vt:lpstr>Výhody</vt:lpstr>
      <vt:lpstr>K čemu lze využít?</vt:lpstr>
      <vt:lpstr>Pravidla tvorby dle Tonyho Buzana</vt:lpstr>
      <vt:lpstr>10 tipů Daniela Gamrota</vt:lpstr>
      <vt:lpstr>Zkusíme?</vt:lpstr>
      <vt:lpstr>Prezentace aplikace PowerPoint</vt:lpstr>
      <vt:lpstr>X Konceptuální mapa (Joseph Novak)</vt:lpstr>
      <vt:lpstr>Ve skupinách zkuste jeden nástroj z jiné kategorie, např.</vt:lpstr>
      <vt:lpstr>Time management</vt:lpstr>
      <vt:lpstr>Čas</vt:lpstr>
      <vt:lpstr>Chyby v řízení času</vt:lpstr>
      <vt:lpstr>Vy sami</vt:lpstr>
      <vt:lpstr>Ostatní lidé</vt:lpstr>
      <vt:lpstr>Generace TM dle S. Coveyho</vt:lpstr>
      <vt:lpstr>4. generace</vt:lpstr>
      <vt:lpstr>4. generace</vt:lpstr>
      <vt:lpstr>Getting thing done: the art of stress productivity (David Allen)</vt:lpstr>
      <vt:lpstr>Pomodoro technika</vt:lpstr>
      <vt:lpstr>Můj styl</vt:lpstr>
      <vt:lpstr>SW</vt:lpstr>
      <vt:lpstr>SW doporučil Daniel Gamrot</vt:lpstr>
      <vt:lpstr>trello</vt:lpstr>
      <vt:lpstr>Revize =&gt; žrouti času</vt:lpstr>
      <vt:lpstr>Gmail meter</vt:lpstr>
      <vt:lpstr>RescueTime – čas v aplikacích</vt:lpstr>
      <vt:lpstr>Děkuji za pozornost.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user</dc:creator>
  <cp:lastModifiedBy>PC</cp:lastModifiedBy>
  <cp:revision>97</cp:revision>
  <cp:lastPrinted>2014-10-22T10:35:34Z</cp:lastPrinted>
  <dcterms:created xsi:type="dcterms:W3CDTF">2014-10-19T19:21:25Z</dcterms:created>
  <dcterms:modified xsi:type="dcterms:W3CDTF">2015-10-28T15:42:38Z</dcterms:modified>
</cp:coreProperties>
</file>