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7" r:id="rId15"/>
    <p:sldId id="269" r:id="rId16"/>
    <p:sldId id="270" r:id="rId17"/>
    <p:sldId id="285" r:id="rId18"/>
    <p:sldId id="271" r:id="rId19"/>
    <p:sldId id="272" r:id="rId20"/>
    <p:sldId id="286" r:id="rId21"/>
    <p:sldId id="284" r:id="rId22"/>
    <p:sldId id="288" r:id="rId23"/>
    <p:sldId id="289" r:id="rId24"/>
    <p:sldId id="273" r:id="rId25"/>
    <p:sldId id="283" r:id="rId2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71BB9A-AAD1-40BF-A784-00F971F1236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6B0FD62-FDA5-4493-B8B0-47F9F7D10FF8}">
      <dgm:prSet phldrT="[Text]"/>
      <dgm:spPr/>
      <dgm:t>
        <a:bodyPr/>
        <a:lstStyle/>
        <a:p>
          <a:r>
            <a:rPr lang="cs-CZ" dirty="0" smtClean="0"/>
            <a:t>Příslušenství k </a:t>
          </a:r>
          <a:r>
            <a:rPr lang="cs-CZ" dirty="0" err="1" smtClean="0"/>
            <a:t>tabletům</a:t>
          </a:r>
          <a:r>
            <a:rPr lang="cs-CZ" dirty="0" smtClean="0"/>
            <a:t> a chytrým telefonům</a:t>
          </a:r>
          <a:endParaRPr lang="cs-CZ" dirty="0"/>
        </a:p>
      </dgm:t>
    </dgm:pt>
    <dgm:pt modelId="{3D41BDDB-BD98-462C-89CB-3109A15B0D38}" type="parTrans" cxnId="{BBAAEEC3-C44E-43C6-8F59-52E0F09F3950}">
      <dgm:prSet/>
      <dgm:spPr/>
      <dgm:t>
        <a:bodyPr/>
        <a:lstStyle/>
        <a:p>
          <a:endParaRPr lang="cs-CZ"/>
        </a:p>
      </dgm:t>
    </dgm:pt>
    <dgm:pt modelId="{12393802-19EB-4082-9B22-F87CFBED3ED4}" type="sibTrans" cxnId="{BBAAEEC3-C44E-43C6-8F59-52E0F09F3950}">
      <dgm:prSet/>
      <dgm:spPr/>
      <dgm:t>
        <a:bodyPr/>
        <a:lstStyle/>
        <a:p>
          <a:endParaRPr lang="cs-CZ"/>
        </a:p>
      </dgm:t>
    </dgm:pt>
    <dgm:pt modelId="{DEE8664D-0F29-4597-88C3-7F7D74FB30A9}">
      <dgm:prSet phldrT="[Text]"/>
      <dgm:spPr/>
      <dgm:t>
        <a:bodyPr/>
        <a:lstStyle/>
        <a:p>
          <a:r>
            <a:rPr lang="cs-CZ" dirty="0" smtClean="0"/>
            <a:t>Nositelné příslušenství</a:t>
          </a:r>
        </a:p>
      </dgm:t>
    </dgm:pt>
    <dgm:pt modelId="{714627C6-909B-49F5-AEC2-532A255FA0DE}" type="parTrans" cxnId="{246C3A5E-4D4F-4F31-B088-712B047D7831}">
      <dgm:prSet/>
      <dgm:spPr/>
      <dgm:t>
        <a:bodyPr/>
        <a:lstStyle/>
        <a:p>
          <a:endParaRPr lang="cs-CZ"/>
        </a:p>
      </dgm:t>
    </dgm:pt>
    <dgm:pt modelId="{1EF7A980-0363-4842-906A-4D3E9EE42455}" type="sibTrans" cxnId="{246C3A5E-4D4F-4F31-B088-712B047D7831}">
      <dgm:prSet/>
      <dgm:spPr/>
      <dgm:t>
        <a:bodyPr/>
        <a:lstStyle/>
        <a:p>
          <a:endParaRPr lang="cs-CZ"/>
        </a:p>
      </dgm:t>
    </dgm:pt>
    <dgm:pt modelId="{8FFC3787-7F58-4276-A108-1BF4FA013DB3}">
      <dgm:prSet phldrT="[Text]"/>
      <dgm:spPr/>
      <dgm:t>
        <a:bodyPr/>
        <a:lstStyle/>
        <a:p>
          <a:r>
            <a:rPr lang="cs-CZ" dirty="0" smtClean="0"/>
            <a:t>Chytré brýle</a:t>
          </a:r>
          <a:endParaRPr lang="cs-CZ" dirty="0"/>
        </a:p>
      </dgm:t>
    </dgm:pt>
    <dgm:pt modelId="{895A2181-C894-451A-9581-670D4CB89793}" type="parTrans" cxnId="{0FE724F6-AF87-413A-9F34-6322200D03E9}">
      <dgm:prSet/>
      <dgm:spPr/>
      <dgm:t>
        <a:bodyPr/>
        <a:lstStyle/>
        <a:p>
          <a:endParaRPr lang="cs-CZ"/>
        </a:p>
      </dgm:t>
    </dgm:pt>
    <dgm:pt modelId="{A27394C3-8743-45B1-91DE-88D7461E58C3}" type="sibTrans" cxnId="{0FE724F6-AF87-413A-9F34-6322200D03E9}">
      <dgm:prSet/>
      <dgm:spPr/>
      <dgm:t>
        <a:bodyPr/>
        <a:lstStyle/>
        <a:p>
          <a:endParaRPr lang="cs-CZ"/>
        </a:p>
      </dgm:t>
    </dgm:pt>
    <dgm:pt modelId="{5AEE7FA1-1D0A-4BCC-A32A-4E035943B0B4}">
      <dgm:prSet phldrT="[Text]"/>
      <dgm:spPr/>
      <dgm:t>
        <a:bodyPr/>
        <a:lstStyle/>
        <a:p>
          <a:r>
            <a:rPr lang="cs-CZ" dirty="0" err="1" smtClean="0"/>
            <a:t>iHealth</a:t>
          </a:r>
          <a:r>
            <a:rPr lang="cs-CZ" dirty="0" smtClean="0"/>
            <a:t> </a:t>
          </a:r>
          <a:endParaRPr lang="cs-CZ" dirty="0"/>
        </a:p>
      </dgm:t>
    </dgm:pt>
    <dgm:pt modelId="{D348E0A9-3B7E-46F1-B728-C92597DA7F23}" type="parTrans" cxnId="{78E1B317-802F-4E72-9E9C-4FD1086C2253}">
      <dgm:prSet/>
      <dgm:spPr/>
      <dgm:t>
        <a:bodyPr/>
        <a:lstStyle/>
        <a:p>
          <a:endParaRPr lang="cs-CZ"/>
        </a:p>
      </dgm:t>
    </dgm:pt>
    <dgm:pt modelId="{C9DC9020-B1B2-478C-8D49-A5D0EA4A775C}" type="sibTrans" cxnId="{78E1B317-802F-4E72-9E9C-4FD1086C2253}">
      <dgm:prSet/>
      <dgm:spPr/>
      <dgm:t>
        <a:bodyPr/>
        <a:lstStyle/>
        <a:p>
          <a:endParaRPr lang="cs-CZ"/>
        </a:p>
      </dgm:t>
    </dgm:pt>
    <dgm:pt modelId="{B7F42118-A0A2-42C2-9473-B2B767B10D36}">
      <dgm:prSet phldrT="[Text]"/>
      <dgm:spPr/>
      <dgm:t>
        <a:bodyPr/>
        <a:lstStyle/>
        <a:p>
          <a:r>
            <a:rPr lang="cs-CZ" dirty="0" err="1" smtClean="0"/>
            <a:t>Stylusy</a:t>
          </a:r>
          <a:endParaRPr lang="cs-CZ" dirty="0"/>
        </a:p>
      </dgm:t>
    </dgm:pt>
    <dgm:pt modelId="{9428CDBF-1DA2-4FC2-BC63-75931F97B6F7}" type="parTrans" cxnId="{EFEE571B-F4BB-406F-8303-7F40C04E28B7}">
      <dgm:prSet/>
      <dgm:spPr/>
      <dgm:t>
        <a:bodyPr/>
        <a:lstStyle/>
        <a:p>
          <a:endParaRPr lang="cs-CZ"/>
        </a:p>
      </dgm:t>
    </dgm:pt>
    <dgm:pt modelId="{45ED6255-08A0-49A6-99BD-0FD3BF5BBC99}" type="sibTrans" cxnId="{EFEE571B-F4BB-406F-8303-7F40C04E28B7}">
      <dgm:prSet/>
      <dgm:spPr/>
      <dgm:t>
        <a:bodyPr/>
        <a:lstStyle/>
        <a:p>
          <a:endParaRPr lang="cs-CZ"/>
        </a:p>
      </dgm:t>
    </dgm:pt>
    <dgm:pt modelId="{E7E80A9C-ECCC-4268-8A58-EF0A9576DE11}">
      <dgm:prSet/>
      <dgm:spPr/>
      <dgm:t>
        <a:bodyPr/>
        <a:lstStyle/>
        <a:p>
          <a:r>
            <a:rPr lang="cs-CZ" dirty="0" smtClean="0"/>
            <a:t>Pouzdra, kryty, ochranné fólie</a:t>
          </a:r>
          <a:endParaRPr lang="cs-CZ" dirty="0"/>
        </a:p>
      </dgm:t>
    </dgm:pt>
    <dgm:pt modelId="{FAF3512D-0B26-47E4-9224-A30B3432EB36}" type="parTrans" cxnId="{AD953E0E-C55E-4161-A0BB-12A799FC28A2}">
      <dgm:prSet/>
      <dgm:spPr/>
      <dgm:t>
        <a:bodyPr/>
        <a:lstStyle/>
        <a:p>
          <a:endParaRPr lang="cs-CZ"/>
        </a:p>
      </dgm:t>
    </dgm:pt>
    <dgm:pt modelId="{B3F35F2E-7AF5-4BD6-9716-328F988EAC1C}" type="sibTrans" cxnId="{AD953E0E-C55E-4161-A0BB-12A799FC28A2}">
      <dgm:prSet/>
      <dgm:spPr/>
      <dgm:t>
        <a:bodyPr/>
        <a:lstStyle/>
        <a:p>
          <a:endParaRPr lang="cs-CZ"/>
        </a:p>
      </dgm:t>
    </dgm:pt>
    <dgm:pt modelId="{4C715D0E-6BDC-4FED-AFC8-D2FC0E485CAE}">
      <dgm:prSet/>
      <dgm:spPr/>
      <dgm:t>
        <a:bodyPr/>
        <a:lstStyle/>
        <a:p>
          <a:r>
            <a:rPr lang="cs-CZ" dirty="0" smtClean="0"/>
            <a:t>Baterie, nabíječky</a:t>
          </a:r>
          <a:endParaRPr lang="cs-CZ" dirty="0"/>
        </a:p>
      </dgm:t>
    </dgm:pt>
    <dgm:pt modelId="{7DF9F2B8-CE09-49C9-A79A-6BB6114D8FA3}" type="parTrans" cxnId="{0B0B9F3C-7170-4C5F-911A-F3FED4B11AF0}">
      <dgm:prSet/>
      <dgm:spPr/>
      <dgm:t>
        <a:bodyPr/>
        <a:lstStyle/>
        <a:p>
          <a:endParaRPr lang="cs-CZ"/>
        </a:p>
      </dgm:t>
    </dgm:pt>
    <dgm:pt modelId="{A09734EA-EDE7-4B3D-BF90-A432819834E0}" type="sibTrans" cxnId="{0B0B9F3C-7170-4C5F-911A-F3FED4B11AF0}">
      <dgm:prSet/>
      <dgm:spPr/>
      <dgm:t>
        <a:bodyPr/>
        <a:lstStyle/>
        <a:p>
          <a:endParaRPr lang="cs-CZ"/>
        </a:p>
      </dgm:t>
    </dgm:pt>
    <dgm:pt modelId="{E2E4B624-7A3C-4494-B4DF-44579B57D287}">
      <dgm:prSet/>
      <dgm:spPr/>
      <dgm:t>
        <a:bodyPr/>
        <a:lstStyle/>
        <a:p>
          <a:r>
            <a:rPr lang="cs-CZ" dirty="0" err="1" smtClean="0"/>
            <a:t>Handsfree</a:t>
          </a:r>
          <a:r>
            <a:rPr lang="cs-CZ" dirty="0" smtClean="0"/>
            <a:t>, držáky na </a:t>
          </a:r>
          <a:r>
            <a:rPr lang="cs-CZ" dirty="0" err="1" smtClean="0"/>
            <a:t>selfie</a:t>
          </a:r>
          <a:endParaRPr lang="cs-CZ" dirty="0"/>
        </a:p>
      </dgm:t>
    </dgm:pt>
    <dgm:pt modelId="{424B3236-539D-4117-B8EF-EB8051A03AF7}" type="parTrans" cxnId="{574E11CB-83A5-48BB-88BC-04D464DBD7D8}">
      <dgm:prSet/>
      <dgm:spPr/>
      <dgm:t>
        <a:bodyPr/>
        <a:lstStyle/>
        <a:p>
          <a:endParaRPr lang="cs-CZ"/>
        </a:p>
      </dgm:t>
    </dgm:pt>
    <dgm:pt modelId="{EC12B6F4-7271-40B6-AB33-3C89EC42C0E1}" type="sibTrans" cxnId="{574E11CB-83A5-48BB-88BC-04D464DBD7D8}">
      <dgm:prSet/>
      <dgm:spPr/>
      <dgm:t>
        <a:bodyPr/>
        <a:lstStyle/>
        <a:p>
          <a:endParaRPr lang="cs-CZ"/>
        </a:p>
      </dgm:t>
    </dgm:pt>
    <dgm:pt modelId="{007207A0-D630-4A25-9920-B406521302E9}">
      <dgm:prSet/>
      <dgm:spPr/>
      <dgm:t>
        <a:bodyPr/>
        <a:lstStyle/>
        <a:p>
          <a:r>
            <a:rPr lang="cs-CZ" dirty="0" smtClean="0"/>
            <a:t>…</a:t>
          </a:r>
          <a:endParaRPr lang="cs-CZ" dirty="0"/>
        </a:p>
      </dgm:t>
    </dgm:pt>
    <dgm:pt modelId="{97008757-8676-4669-A50C-3C9DED01B34A}" type="parTrans" cxnId="{662E3385-99D9-4393-8F9F-09842014F9FA}">
      <dgm:prSet/>
      <dgm:spPr/>
      <dgm:t>
        <a:bodyPr/>
        <a:lstStyle/>
        <a:p>
          <a:endParaRPr lang="cs-CZ"/>
        </a:p>
      </dgm:t>
    </dgm:pt>
    <dgm:pt modelId="{1DF65D97-AFCA-4E0F-8735-C57B7AAA0218}" type="sibTrans" cxnId="{662E3385-99D9-4393-8F9F-09842014F9FA}">
      <dgm:prSet/>
      <dgm:spPr/>
      <dgm:t>
        <a:bodyPr/>
        <a:lstStyle/>
        <a:p>
          <a:endParaRPr lang="cs-CZ"/>
        </a:p>
      </dgm:t>
    </dgm:pt>
    <dgm:pt modelId="{AEBFEAEF-1101-4D59-84F5-F725626CF8B7}">
      <dgm:prSet/>
      <dgm:spPr/>
      <dgm:t>
        <a:bodyPr/>
        <a:lstStyle/>
        <a:p>
          <a:r>
            <a:rPr lang="cs-CZ" dirty="0" err="1" smtClean="0"/>
            <a:t>Bluetooth</a:t>
          </a:r>
          <a:r>
            <a:rPr lang="cs-CZ" dirty="0" smtClean="0"/>
            <a:t> klávesnice, myši</a:t>
          </a:r>
          <a:endParaRPr lang="cs-CZ" dirty="0"/>
        </a:p>
      </dgm:t>
    </dgm:pt>
    <dgm:pt modelId="{D901E30A-C586-4EAB-A46D-D41B873118EF}" type="parTrans" cxnId="{8975A8B7-069B-46C7-A116-78EA48ED9C60}">
      <dgm:prSet/>
      <dgm:spPr/>
      <dgm:t>
        <a:bodyPr/>
        <a:lstStyle/>
        <a:p>
          <a:endParaRPr lang="cs-CZ"/>
        </a:p>
      </dgm:t>
    </dgm:pt>
    <dgm:pt modelId="{9FA970F1-53E6-4627-A264-F7343D4E6CBF}" type="sibTrans" cxnId="{8975A8B7-069B-46C7-A116-78EA48ED9C60}">
      <dgm:prSet/>
      <dgm:spPr/>
      <dgm:t>
        <a:bodyPr/>
        <a:lstStyle/>
        <a:p>
          <a:endParaRPr lang="cs-CZ"/>
        </a:p>
      </dgm:t>
    </dgm:pt>
    <dgm:pt modelId="{E17C1AA6-161A-4BCB-B511-7E4740BDF0B6}">
      <dgm:prSet/>
      <dgm:spPr/>
      <dgm:t>
        <a:bodyPr/>
        <a:lstStyle/>
        <a:p>
          <a:r>
            <a:rPr lang="cs-CZ" dirty="0" smtClean="0"/>
            <a:t>Chytré náramky</a:t>
          </a:r>
          <a:endParaRPr lang="cs-CZ" dirty="0"/>
        </a:p>
      </dgm:t>
    </dgm:pt>
    <dgm:pt modelId="{5315A45D-84DB-42D6-B77A-619641EE144E}" type="parTrans" cxnId="{6721A3CD-F28B-48D2-9DAC-5A766C9C10D2}">
      <dgm:prSet/>
      <dgm:spPr/>
      <dgm:t>
        <a:bodyPr/>
        <a:lstStyle/>
        <a:p>
          <a:endParaRPr lang="cs-CZ"/>
        </a:p>
      </dgm:t>
    </dgm:pt>
    <dgm:pt modelId="{4B0554AC-6076-4470-A100-2BD7AE8D00CE}" type="sibTrans" cxnId="{6721A3CD-F28B-48D2-9DAC-5A766C9C10D2}">
      <dgm:prSet/>
      <dgm:spPr/>
      <dgm:t>
        <a:bodyPr/>
        <a:lstStyle/>
        <a:p>
          <a:endParaRPr lang="cs-CZ"/>
        </a:p>
      </dgm:t>
    </dgm:pt>
    <dgm:pt modelId="{CED697B5-7C2E-40CE-9608-4E48377484B0}">
      <dgm:prSet/>
      <dgm:spPr/>
      <dgm:t>
        <a:bodyPr/>
        <a:lstStyle/>
        <a:p>
          <a:r>
            <a:rPr lang="cs-CZ" dirty="0" smtClean="0"/>
            <a:t>Chytré hodinky</a:t>
          </a:r>
          <a:endParaRPr lang="cs-CZ" dirty="0"/>
        </a:p>
      </dgm:t>
    </dgm:pt>
    <dgm:pt modelId="{7DF0EEBA-5AA6-4273-81B3-3C255B13A3FC}" type="parTrans" cxnId="{0BFA6C53-54D4-4E38-8BE6-F5CE130A2A65}">
      <dgm:prSet/>
      <dgm:spPr/>
      <dgm:t>
        <a:bodyPr/>
        <a:lstStyle/>
        <a:p>
          <a:endParaRPr lang="cs-CZ"/>
        </a:p>
      </dgm:t>
    </dgm:pt>
    <dgm:pt modelId="{C00567D0-525A-4063-8A4E-B316EF9428A6}" type="sibTrans" cxnId="{0BFA6C53-54D4-4E38-8BE6-F5CE130A2A65}">
      <dgm:prSet/>
      <dgm:spPr/>
      <dgm:t>
        <a:bodyPr/>
        <a:lstStyle/>
        <a:p>
          <a:endParaRPr lang="cs-CZ"/>
        </a:p>
      </dgm:t>
    </dgm:pt>
    <dgm:pt modelId="{CF7CA501-5CA1-4D4F-9885-19D0FE282960}">
      <dgm:prSet/>
      <dgm:spPr/>
      <dgm:t>
        <a:bodyPr/>
        <a:lstStyle/>
        <a:p>
          <a:r>
            <a:rPr lang="cs-CZ" dirty="0" smtClean="0"/>
            <a:t>…</a:t>
          </a:r>
          <a:endParaRPr lang="cs-CZ" dirty="0"/>
        </a:p>
      </dgm:t>
    </dgm:pt>
    <dgm:pt modelId="{347FEC30-5C3D-4B07-A4CD-A7709B00CB06}" type="parTrans" cxnId="{73797384-3E5A-4964-89CD-A4DB93C8AE9A}">
      <dgm:prSet/>
      <dgm:spPr/>
      <dgm:t>
        <a:bodyPr/>
        <a:lstStyle/>
        <a:p>
          <a:endParaRPr lang="cs-CZ"/>
        </a:p>
      </dgm:t>
    </dgm:pt>
    <dgm:pt modelId="{26180373-2334-4B85-8EB0-CAED2ACB3B4D}" type="sibTrans" cxnId="{73797384-3E5A-4964-89CD-A4DB93C8AE9A}">
      <dgm:prSet/>
      <dgm:spPr/>
      <dgm:t>
        <a:bodyPr/>
        <a:lstStyle/>
        <a:p>
          <a:endParaRPr lang="cs-CZ"/>
        </a:p>
      </dgm:t>
    </dgm:pt>
    <dgm:pt modelId="{C62246E9-B289-4C4F-A08C-E9209FADB42C}">
      <dgm:prSet/>
      <dgm:spPr/>
      <dgm:t>
        <a:bodyPr/>
        <a:lstStyle/>
        <a:p>
          <a:r>
            <a:rPr lang="cs-CZ" dirty="0" smtClean="0"/>
            <a:t>Chytré oblečení</a:t>
          </a:r>
          <a:endParaRPr lang="cs-CZ" dirty="0"/>
        </a:p>
      </dgm:t>
    </dgm:pt>
    <dgm:pt modelId="{24A0DD3E-DA32-43D7-A425-406229412720}" type="parTrans" cxnId="{D3CB44FE-C25F-4CDA-8AE0-8B370A682638}">
      <dgm:prSet/>
      <dgm:spPr/>
      <dgm:t>
        <a:bodyPr/>
        <a:lstStyle/>
        <a:p>
          <a:endParaRPr lang="cs-CZ"/>
        </a:p>
      </dgm:t>
    </dgm:pt>
    <dgm:pt modelId="{554DDFE4-CE2E-4920-BC0A-94080A8AD937}" type="sibTrans" cxnId="{D3CB44FE-C25F-4CDA-8AE0-8B370A682638}">
      <dgm:prSet/>
      <dgm:spPr/>
      <dgm:t>
        <a:bodyPr/>
        <a:lstStyle/>
        <a:p>
          <a:endParaRPr lang="cs-CZ"/>
        </a:p>
      </dgm:t>
    </dgm:pt>
    <dgm:pt modelId="{0E42C25D-D121-4A1D-AAAA-6D39B1302D1B}" type="pres">
      <dgm:prSet presAssocID="{DB71BB9A-AAD1-40BF-A784-00F971F123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6D76EB-71C3-46A8-9244-3CA807E68245}" type="pres">
      <dgm:prSet presAssocID="{46B0FD62-FDA5-4493-B8B0-47F9F7D10FF8}" presName="root1" presStyleCnt="0"/>
      <dgm:spPr/>
    </dgm:pt>
    <dgm:pt modelId="{1BB4C164-ADCE-4621-A7BA-6FDBE46D9530}" type="pres">
      <dgm:prSet presAssocID="{46B0FD62-FDA5-4493-B8B0-47F9F7D10FF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C55F3C-26D4-41A9-B6E8-2CB358F56C32}" type="pres">
      <dgm:prSet presAssocID="{46B0FD62-FDA5-4493-B8B0-47F9F7D10FF8}" presName="level2hierChild" presStyleCnt="0"/>
      <dgm:spPr/>
    </dgm:pt>
    <dgm:pt modelId="{A566C048-89CA-4969-8AE1-EEB7C0E7FB3B}" type="pres">
      <dgm:prSet presAssocID="{FAF3512D-0B26-47E4-9224-A30B3432EB36}" presName="conn2-1" presStyleLbl="parChTrans1D2" presStyleIdx="0" presStyleCnt="7"/>
      <dgm:spPr/>
      <dgm:t>
        <a:bodyPr/>
        <a:lstStyle/>
        <a:p>
          <a:endParaRPr lang="cs-CZ"/>
        </a:p>
      </dgm:t>
    </dgm:pt>
    <dgm:pt modelId="{30EAD4AB-E4E4-4A2D-B352-40BF52E63FD2}" type="pres">
      <dgm:prSet presAssocID="{FAF3512D-0B26-47E4-9224-A30B3432EB36}" presName="connTx" presStyleLbl="parChTrans1D2" presStyleIdx="0" presStyleCnt="7"/>
      <dgm:spPr/>
      <dgm:t>
        <a:bodyPr/>
        <a:lstStyle/>
        <a:p>
          <a:endParaRPr lang="cs-CZ"/>
        </a:p>
      </dgm:t>
    </dgm:pt>
    <dgm:pt modelId="{B4523CE9-6484-42A6-BD3F-BE8D3EF16273}" type="pres">
      <dgm:prSet presAssocID="{E7E80A9C-ECCC-4268-8A58-EF0A9576DE11}" presName="root2" presStyleCnt="0"/>
      <dgm:spPr/>
    </dgm:pt>
    <dgm:pt modelId="{2B6A186F-0463-403D-9DC1-C37633F5389B}" type="pres">
      <dgm:prSet presAssocID="{E7E80A9C-ECCC-4268-8A58-EF0A9576DE11}" presName="LevelTwoTextNode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8068C7E-DC51-4847-B5D1-6B07FC6F889F}" type="pres">
      <dgm:prSet presAssocID="{E7E80A9C-ECCC-4268-8A58-EF0A9576DE11}" presName="level3hierChild" presStyleCnt="0"/>
      <dgm:spPr/>
    </dgm:pt>
    <dgm:pt modelId="{99EE924A-22AF-492F-B5C8-8CA42AB14C5C}" type="pres">
      <dgm:prSet presAssocID="{7DF9F2B8-CE09-49C9-A79A-6BB6114D8FA3}" presName="conn2-1" presStyleLbl="parChTrans1D2" presStyleIdx="1" presStyleCnt="7"/>
      <dgm:spPr/>
      <dgm:t>
        <a:bodyPr/>
        <a:lstStyle/>
        <a:p>
          <a:endParaRPr lang="cs-CZ"/>
        </a:p>
      </dgm:t>
    </dgm:pt>
    <dgm:pt modelId="{09A0FC4F-8D22-4A1D-94A2-14B105E28ADE}" type="pres">
      <dgm:prSet presAssocID="{7DF9F2B8-CE09-49C9-A79A-6BB6114D8FA3}" presName="connTx" presStyleLbl="parChTrans1D2" presStyleIdx="1" presStyleCnt="7"/>
      <dgm:spPr/>
      <dgm:t>
        <a:bodyPr/>
        <a:lstStyle/>
        <a:p>
          <a:endParaRPr lang="cs-CZ"/>
        </a:p>
      </dgm:t>
    </dgm:pt>
    <dgm:pt modelId="{FC9C026A-2F62-439D-97D1-7F162B1AF254}" type="pres">
      <dgm:prSet presAssocID="{4C715D0E-6BDC-4FED-AFC8-D2FC0E485CAE}" presName="root2" presStyleCnt="0"/>
      <dgm:spPr/>
    </dgm:pt>
    <dgm:pt modelId="{BBFAB795-798D-41E6-B2F6-2674A2EB4225}" type="pres">
      <dgm:prSet presAssocID="{4C715D0E-6BDC-4FED-AFC8-D2FC0E485CAE}" presName="LevelTwoTextNode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140271-4E4F-4BE9-AEE3-CD4BFFA6C69A}" type="pres">
      <dgm:prSet presAssocID="{4C715D0E-6BDC-4FED-AFC8-D2FC0E485CAE}" presName="level3hierChild" presStyleCnt="0"/>
      <dgm:spPr/>
    </dgm:pt>
    <dgm:pt modelId="{D3F21D9D-C159-41F2-95AB-69AD484F3E44}" type="pres">
      <dgm:prSet presAssocID="{424B3236-539D-4117-B8EF-EB8051A03AF7}" presName="conn2-1" presStyleLbl="parChTrans1D2" presStyleIdx="2" presStyleCnt="7"/>
      <dgm:spPr/>
      <dgm:t>
        <a:bodyPr/>
        <a:lstStyle/>
        <a:p>
          <a:endParaRPr lang="cs-CZ"/>
        </a:p>
      </dgm:t>
    </dgm:pt>
    <dgm:pt modelId="{4AA8048C-E048-45CE-90F5-990469B2AFF0}" type="pres">
      <dgm:prSet presAssocID="{424B3236-539D-4117-B8EF-EB8051A03AF7}" presName="connTx" presStyleLbl="parChTrans1D2" presStyleIdx="2" presStyleCnt="7"/>
      <dgm:spPr/>
      <dgm:t>
        <a:bodyPr/>
        <a:lstStyle/>
        <a:p>
          <a:endParaRPr lang="cs-CZ"/>
        </a:p>
      </dgm:t>
    </dgm:pt>
    <dgm:pt modelId="{D228BD46-4255-4684-AE71-217CF9C90D8E}" type="pres">
      <dgm:prSet presAssocID="{E2E4B624-7A3C-4494-B4DF-44579B57D287}" presName="root2" presStyleCnt="0"/>
      <dgm:spPr/>
    </dgm:pt>
    <dgm:pt modelId="{D8284BC1-452B-4A2E-B47F-8A8313725F05}" type="pres">
      <dgm:prSet presAssocID="{E2E4B624-7A3C-4494-B4DF-44579B57D287}" presName="LevelTwoTextNode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57890C-0B90-43C1-B3EF-9F7362959E92}" type="pres">
      <dgm:prSet presAssocID="{E2E4B624-7A3C-4494-B4DF-44579B57D287}" presName="level3hierChild" presStyleCnt="0"/>
      <dgm:spPr/>
    </dgm:pt>
    <dgm:pt modelId="{26DE9917-4006-4D5C-B3A4-E75908570857}" type="pres">
      <dgm:prSet presAssocID="{D901E30A-C586-4EAB-A46D-D41B873118EF}" presName="conn2-1" presStyleLbl="parChTrans1D2" presStyleIdx="3" presStyleCnt="7"/>
      <dgm:spPr/>
      <dgm:t>
        <a:bodyPr/>
        <a:lstStyle/>
        <a:p>
          <a:endParaRPr lang="cs-CZ"/>
        </a:p>
      </dgm:t>
    </dgm:pt>
    <dgm:pt modelId="{24E4FEDA-F722-48C6-B2A9-0E336C16E3D8}" type="pres">
      <dgm:prSet presAssocID="{D901E30A-C586-4EAB-A46D-D41B873118EF}" presName="connTx" presStyleLbl="parChTrans1D2" presStyleIdx="3" presStyleCnt="7"/>
      <dgm:spPr/>
      <dgm:t>
        <a:bodyPr/>
        <a:lstStyle/>
        <a:p>
          <a:endParaRPr lang="cs-CZ"/>
        </a:p>
      </dgm:t>
    </dgm:pt>
    <dgm:pt modelId="{09907AF5-6879-460E-9B7D-70CE7DEABC1C}" type="pres">
      <dgm:prSet presAssocID="{AEBFEAEF-1101-4D59-84F5-F725626CF8B7}" presName="root2" presStyleCnt="0"/>
      <dgm:spPr/>
    </dgm:pt>
    <dgm:pt modelId="{858ABCA1-DFA2-49B4-9691-4E46890FD417}" type="pres">
      <dgm:prSet presAssocID="{AEBFEAEF-1101-4D59-84F5-F725626CF8B7}" presName="LevelTwoTextNode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9E99AE6-2AB3-407B-BA2C-005F6E3C71E9}" type="pres">
      <dgm:prSet presAssocID="{AEBFEAEF-1101-4D59-84F5-F725626CF8B7}" presName="level3hierChild" presStyleCnt="0"/>
      <dgm:spPr/>
    </dgm:pt>
    <dgm:pt modelId="{848500EB-25DE-4E13-9060-87938C63131A}" type="pres">
      <dgm:prSet presAssocID="{9428CDBF-1DA2-4FC2-BC63-75931F97B6F7}" presName="conn2-1" presStyleLbl="parChTrans1D2" presStyleIdx="4" presStyleCnt="7"/>
      <dgm:spPr/>
      <dgm:t>
        <a:bodyPr/>
        <a:lstStyle/>
        <a:p>
          <a:endParaRPr lang="cs-CZ"/>
        </a:p>
      </dgm:t>
    </dgm:pt>
    <dgm:pt modelId="{111E31C3-C9F3-4BE1-8428-5FD1411E0936}" type="pres">
      <dgm:prSet presAssocID="{9428CDBF-1DA2-4FC2-BC63-75931F97B6F7}" presName="connTx" presStyleLbl="parChTrans1D2" presStyleIdx="4" presStyleCnt="7"/>
      <dgm:spPr/>
      <dgm:t>
        <a:bodyPr/>
        <a:lstStyle/>
        <a:p>
          <a:endParaRPr lang="cs-CZ"/>
        </a:p>
      </dgm:t>
    </dgm:pt>
    <dgm:pt modelId="{5D05B917-7473-487C-9E14-D3E99DDB389A}" type="pres">
      <dgm:prSet presAssocID="{B7F42118-A0A2-42C2-9473-B2B767B10D36}" presName="root2" presStyleCnt="0"/>
      <dgm:spPr/>
    </dgm:pt>
    <dgm:pt modelId="{482481B9-0AD8-4405-8B9C-374BE0D8514A}" type="pres">
      <dgm:prSet presAssocID="{B7F42118-A0A2-42C2-9473-B2B767B10D36}" presName="LevelTwoTextNode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43F2DB-5420-4960-ADFD-77B7D11246F3}" type="pres">
      <dgm:prSet presAssocID="{B7F42118-A0A2-42C2-9473-B2B767B10D36}" presName="level3hierChild" presStyleCnt="0"/>
      <dgm:spPr/>
    </dgm:pt>
    <dgm:pt modelId="{6F88B191-AAF8-422F-83B4-931F8B75E46F}" type="pres">
      <dgm:prSet presAssocID="{714627C6-909B-49F5-AEC2-532A255FA0DE}" presName="conn2-1" presStyleLbl="parChTrans1D2" presStyleIdx="5" presStyleCnt="7"/>
      <dgm:spPr/>
      <dgm:t>
        <a:bodyPr/>
        <a:lstStyle/>
        <a:p>
          <a:endParaRPr lang="cs-CZ"/>
        </a:p>
      </dgm:t>
    </dgm:pt>
    <dgm:pt modelId="{6F805C60-59E3-4912-9C9D-ACB718F4AF67}" type="pres">
      <dgm:prSet presAssocID="{714627C6-909B-49F5-AEC2-532A255FA0DE}" presName="connTx" presStyleLbl="parChTrans1D2" presStyleIdx="5" presStyleCnt="7"/>
      <dgm:spPr/>
      <dgm:t>
        <a:bodyPr/>
        <a:lstStyle/>
        <a:p>
          <a:endParaRPr lang="cs-CZ"/>
        </a:p>
      </dgm:t>
    </dgm:pt>
    <dgm:pt modelId="{8BD4C4D8-3973-48F9-902C-0A7BC2B38A44}" type="pres">
      <dgm:prSet presAssocID="{DEE8664D-0F29-4597-88C3-7F7D74FB30A9}" presName="root2" presStyleCnt="0"/>
      <dgm:spPr/>
    </dgm:pt>
    <dgm:pt modelId="{90DF78B2-A169-4B33-A2DE-D2B4825DCC18}" type="pres">
      <dgm:prSet presAssocID="{DEE8664D-0F29-4597-88C3-7F7D74FB30A9}" presName="LevelTwoTextNode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C215F4-7B64-4876-8517-79F2A72CA603}" type="pres">
      <dgm:prSet presAssocID="{DEE8664D-0F29-4597-88C3-7F7D74FB30A9}" presName="level3hierChild" presStyleCnt="0"/>
      <dgm:spPr/>
    </dgm:pt>
    <dgm:pt modelId="{EEDA31F9-5488-4E81-A334-2235CCEF42CB}" type="pres">
      <dgm:prSet presAssocID="{24A0DD3E-DA32-43D7-A425-406229412720}" presName="conn2-1" presStyleLbl="parChTrans1D3" presStyleIdx="0" presStyleCnt="6"/>
      <dgm:spPr/>
      <dgm:t>
        <a:bodyPr/>
        <a:lstStyle/>
        <a:p>
          <a:endParaRPr lang="cs-CZ"/>
        </a:p>
      </dgm:t>
    </dgm:pt>
    <dgm:pt modelId="{60DF0FDC-1AC9-479E-A3AD-42EFC66A58AE}" type="pres">
      <dgm:prSet presAssocID="{24A0DD3E-DA32-43D7-A425-406229412720}" presName="connTx" presStyleLbl="parChTrans1D3" presStyleIdx="0" presStyleCnt="6"/>
      <dgm:spPr/>
      <dgm:t>
        <a:bodyPr/>
        <a:lstStyle/>
        <a:p>
          <a:endParaRPr lang="cs-CZ"/>
        </a:p>
      </dgm:t>
    </dgm:pt>
    <dgm:pt modelId="{623B7B1B-4065-4911-A87B-FD4B91068621}" type="pres">
      <dgm:prSet presAssocID="{C62246E9-B289-4C4F-A08C-E9209FADB42C}" presName="root2" presStyleCnt="0"/>
      <dgm:spPr/>
    </dgm:pt>
    <dgm:pt modelId="{B2489B2A-1353-4A04-B4F3-0C649EDDD7DD}" type="pres">
      <dgm:prSet presAssocID="{C62246E9-B289-4C4F-A08C-E9209FADB42C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CB79EFF-069F-41B7-8255-2CFED2071EFB}" type="pres">
      <dgm:prSet presAssocID="{C62246E9-B289-4C4F-A08C-E9209FADB42C}" presName="level3hierChild" presStyleCnt="0"/>
      <dgm:spPr/>
    </dgm:pt>
    <dgm:pt modelId="{2947C535-FAAF-4FBC-9035-82EE120E5BA0}" type="pres">
      <dgm:prSet presAssocID="{895A2181-C894-451A-9581-670D4CB89793}" presName="conn2-1" presStyleLbl="parChTrans1D3" presStyleIdx="1" presStyleCnt="6"/>
      <dgm:spPr/>
      <dgm:t>
        <a:bodyPr/>
        <a:lstStyle/>
        <a:p>
          <a:endParaRPr lang="cs-CZ"/>
        </a:p>
      </dgm:t>
    </dgm:pt>
    <dgm:pt modelId="{D5D78EC4-D067-4053-848C-CF2084CC83A5}" type="pres">
      <dgm:prSet presAssocID="{895A2181-C894-451A-9581-670D4CB89793}" presName="connTx" presStyleLbl="parChTrans1D3" presStyleIdx="1" presStyleCnt="6"/>
      <dgm:spPr/>
      <dgm:t>
        <a:bodyPr/>
        <a:lstStyle/>
        <a:p>
          <a:endParaRPr lang="cs-CZ"/>
        </a:p>
      </dgm:t>
    </dgm:pt>
    <dgm:pt modelId="{0DCE637A-0922-4136-AF32-852AFA5BEA63}" type="pres">
      <dgm:prSet presAssocID="{8FFC3787-7F58-4276-A108-1BF4FA013DB3}" presName="root2" presStyleCnt="0"/>
      <dgm:spPr/>
    </dgm:pt>
    <dgm:pt modelId="{02DE53D2-EBA4-4500-983F-8E03EBA60FBA}" type="pres">
      <dgm:prSet presAssocID="{8FFC3787-7F58-4276-A108-1BF4FA013DB3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A2D2699-7A85-4996-818D-2D3FF60D076B}" type="pres">
      <dgm:prSet presAssocID="{8FFC3787-7F58-4276-A108-1BF4FA013DB3}" presName="level3hierChild" presStyleCnt="0"/>
      <dgm:spPr/>
    </dgm:pt>
    <dgm:pt modelId="{ACFF8EA7-F173-4309-AC5C-754DB6D22823}" type="pres">
      <dgm:prSet presAssocID="{D348E0A9-3B7E-46F1-B728-C92597DA7F23}" presName="conn2-1" presStyleLbl="parChTrans1D3" presStyleIdx="2" presStyleCnt="6"/>
      <dgm:spPr/>
      <dgm:t>
        <a:bodyPr/>
        <a:lstStyle/>
        <a:p>
          <a:endParaRPr lang="cs-CZ"/>
        </a:p>
      </dgm:t>
    </dgm:pt>
    <dgm:pt modelId="{3CA8764F-954E-4DC9-9454-40A8639368F4}" type="pres">
      <dgm:prSet presAssocID="{D348E0A9-3B7E-46F1-B728-C92597DA7F23}" presName="connTx" presStyleLbl="parChTrans1D3" presStyleIdx="2" presStyleCnt="6"/>
      <dgm:spPr/>
      <dgm:t>
        <a:bodyPr/>
        <a:lstStyle/>
        <a:p>
          <a:endParaRPr lang="cs-CZ"/>
        </a:p>
      </dgm:t>
    </dgm:pt>
    <dgm:pt modelId="{8ECB7747-4E67-4C9F-9802-8274B38E9DCE}" type="pres">
      <dgm:prSet presAssocID="{5AEE7FA1-1D0A-4BCC-A32A-4E035943B0B4}" presName="root2" presStyleCnt="0"/>
      <dgm:spPr/>
    </dgm:pt>
    <dgm:pt modelId="{A31C320D-3C64-42F4-A547-CA57EA6BAE44}" type="pres">
      <dgm:prSet presAssocID="{5AEE7FA1-1D0A-4BCC-A32A-4E035943B0B4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755AA2D-1A08-4C45-B3B6-2D6A1E5FB3BB}" type="pres">
      <dgm:prSet presAssocID="{5AEE7FA1-1D0A-4BCC-A32A-4E035943B0B4}" presName="level3hierChild" presStyleCnt="0"/>
      <dgm:spPr/>
    </dgm:pt>
    <dgm:pt modelId="{08DEFB40-D1B3-4186-9C4F-6563051D92BC}" type="pres">
      <dgm:prSet presAssocID="{5315A45D-84DB-42D6-B77A-619641EE144E}" presName="conn2-1" presStyleLbl="parChTrans1D3" presStyleIdx="3" presStyleCnt="6"/>
      <dgm:spPr/>
      <dgm:t>
        <a:bodyPr/>
        <a:lstStyle/>
        <a:p>
          <a:endParaRPr lang="cs-CZ"/>
        </a:p>
      </dgm:t>
    </dgm:pt>
    <dgm:pt modelId="{0BA1CC0D-13EB-41D2-BDDA-AB266DD348C3}" type="pres">
      <dgm:prSet presAssocID="{5315A45D-84DB-42D6-B77A-619641EE144E}" presName="connTx" presStyleLbl="parChTrans1D3" presStyleIdx="3" presStyleCnt="6"/>
      <dgm:spPr/>
      <dgm:t>
        <a:bodyPr/>
        <a:lstStyle/>
        <a:p>
          <a:endParaRPr lang="cs-CZ"/>
        </a:p>
      </dgm:t>
    </dgm:pt>
    <dgm:pt modelId="{7CE3060D-74BC-4C97-9BEF-B83C81DB99F3}" type="pres">
      <dgm:prSet presAssocID="{E17C1AA6-161A-4BCB-B511-7E4740BDF0B6}" presName="root2" presStyleCnt="0"/>
      <dgm:spPr/>
    </dgm:pt>
    <dgm:pt modelId="{D145AA73-D939-4875-BF33-B9E57B92A00D}" type="pres">
      <dgm:prSet presAssocID="{E17C1AA6-161A-4BCB-B511-7E4740BDF0B6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B8E668-75F6-42DE-AC0A-2754100D954D}" type="pres">
      <dgm:prSet presAssocID="{E17C1AA6-161A-4BCB-B511-7E4740BDF0B6}" presName="level3hierChild" presStyleCnt="0"/>
      <dgm:spPr/>
    </dgm:pt>
    <dgm:pt modelId="{96DF7546-95B9-4859-92F5-AE8E00182F7A}" type="pres">
      <dgm:prSet presAssocID="{7DF0EEBA-5AA6-4273-81B3-3C255B13A3FC}" presName="conn2-1" presStyleLbl="parChTrans1D3" presStyleIdx="4" presStyleCnt="6"/>
      <dgm:spPr/>
      <dgm:t>
        <a:bodyPr/>
        <a:lstStyle/>
        <a:p>
          <a:endParaRPr lang="cs-CZ"/>
        </a:p>
      </dgm:t>
    </dgm:pt>
    <dgm:pt modelId="{A9F49876-C8DD-4BB6-B5DF-B1C5C1E2B064}" type="pres">
      <dgm:prSet presAssocID="{7DF0EEBA-5AA6-4273-81B3-3C255B13A3FC}" presName="connTx" presStyleLbl="parChTrans1D3" presStyleIdx="4" presStyleCnt="6"/>
      <dgm:spPr/>
      <dgm:t>
        <a:bodyPr/>
        <a:lstStyle/>
        <a:p>
          <a:endParaRPr lang="cs-CZ"/>
        </a:p>
      </dgm:t>
    </dgm:pt>
    <dgm:pt modelId="{20E01B1A-9474-4C94-B5FB-6D59FC3915E6}" type="pres">
      <dgm:prSet presAssocID="{CED697B5-7C2E-40CE-9608-4E48377484B0}" presName="root2" presStyleCnt="0"/>
      <dgm:spPr/>
    </dgm:pt>
    <dgm:pt modelId="{2D060554-DB83-490E-839D-4E13E35EA170}" type="pres">
      <dgm:prSet presAssocID="{CED697B5-7C2E-40CE-9608-4E48377484B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00D68C-C40B-47E0-A309-7AA5B4110B41}" type="pres">
      <dgm:prSet presAssocID="{CED697B5-7C2E-40CE-9608-4E48377484B0}" presName="level3hierChild" presStyleCnt="0"/>
      <dgm:spPr/>
    </dgm:pt>
    <dgm:pt modelId="{05BA1103-F96F-4025-BC2E-57FF648559DD}" type="pres">
      <dgm:prSet presAssocID="{347FEC30-5C3D-4B07-A4CD-A7709B00CB06}" presName="conn2-1" presStyleLbl="parChTrans1D3" presStyleIdx="5" presStyleCnt="6"/>
      <dgm:spPr/>
      <dgm:t>
        <a:bodyPr/>
        <a:lstStyle/>
        <a:p>
          <a:endParaRPr lang="cs-CZ"/>
        </a:p>
      </dgm:t>
    </dgm:pt>
    <dgm:pt modelId="{87C80550-D7AA-4630-BCC5-C57380C4E3AB}" type="pres">
      <dgm:prSet presAssocID="{347FEC30-5C3D-4B07-A4CD-A7709B00CB06}" presName="connTx" presStyleLbl="parChTrans1D3" presStyleIdx="5" presStyleCnt="6"/>
      <dgm:spPr/>
      <dgm:t>
        <a:bodyPr/>
        <a:lstStyle/>
        <a:p>
          <a:endParaRPr lang="cs-CZ"/>
        </a:p>
      </dgm:t>
    </dgm:pt>
    <dgm:pt modelId="{1D1FDADA-BA9A-482B-B6F1-E3F916D3AC76}" type="pres">
      <dgm:prSet presAssocID="{CF7CA501-5CA1-4D4F-9885-19D0FE282960}" presName="root2" presStyleCnt="0"/>
      <dgm:spPr/>
    </dgm:pt>
    <dgm:pt modelId="{7A16D3EB-0CD6-42E4-AE8E-44EEBAB249D0}" type="pres">
      <dgm:prSet presAssocID="{CF7CA501-5CA1-4D4F-9885-19D0FE282960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5628331-D0D4-4C23-A2A9-4B29C62BDA5E}" type="pres">
      <dgm:prSet presAssocID="{CF7CA501-5CA1-4D4F-9885-19D0FE282960}" presName="level3hierChild" presStyleCnt="0"/>
      <dgm:spPr/>
    </dgm:pt>
    <dgm:pt modelId="{AB82F297-6A2A-44B0-8414-0447C62544BE}" type="pres">
      <dgm:prSet presAssocID="{97008757-8676-4669-A50C-3C9DED01B34A}" presName="conn2-1" presStyleLbl="parChTrans1D2" presStyleIdx="6" presStyleCnt="7"/>
      <dgm:spPr/>
      <dgm:t>
        <a:bodyPr/>
        <a:lstStyle/>
        <a:p>
          <a:endParaRPr lang="cs-CZ"/>
        </a:p>
      </dgm:t>
    </dgm:pt>
    <dgm:pt modelId="{937E76C8-6554-4BC6-9C0A-4517524374F7}" type="pres">
      <dgm:prSet presAssocID="{97008757-8676-4669-A50C-3C9DED01B34A}" presName="connTx" presStyleLbl="parChTrans1D2" presStyleIdx="6" presStyleCnt="7"/>
      <dgm:spPr/>
      <dgm:t>
        <a:bodyPr/>
        <a:lstStyle/>
        <a:p>
          <a:endParaRPr lang="cs-CZ"/>
        </a:p>
      </dgm:t>
    </dgm:pt>
    <dgm:pt modelId="{F443EA30-968F-4DAB-A466-26CBEAC11620}" type="pres">
      <dgm:prSet presAssocID="{007207A0-D630-4A25-9920-B406521302E9}" presName="root2" presStyleCnt="0"/>
      <dgm:spPr/>
    </dgm:pt>
    <dgm:pt modelId="{1791CE35-3E23-4128-8713-8189242EA4F8}" type="pres">
      <dgm:prSet presAssocID="{007207A0-D630-4A25-9920-B406521302E9}" presName="LevelTwoTextNode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2215A6-FA63-4021-87FD-C8265F19F125}" type="pres">
      <dgm:prSet presAssocID="{007207A0-D630-4A25-9920-B406521302E9}" presName="level3hierChild" presStyleCnt="0"/>
      <dgm:spPr/>
    </dgm:pt>
  </dgm:ptLst>
  <dgm:cxnLst>
    <dgm:cxn modelId="{E44B68F3-040F-4911-847D-89603A753B7E}" type="presOf" srcId="{E7E80A9C-ECCC-4268-8A58-EF0A9576DE11}" destId="{2B6A186F-0463-403D-9DC1-C37633F5389B}" srcOrd="0" destOrd="0" presId="urn:microsoft.com/office/officeart/2005/8/layout/hierarchy2"/>
    <dgm:cxn modelId="{E7445158-0C5C-4FE1-BE39-DD36E78041D8}" type="presOf" srcId="{895A2181-C894-451A-9581-670D4CB89793}" destId="{2947C535-FAAF-4FBC-9035-82EE120E5BA0}" srcOrd="0" destOrd="0" presId="urn:microsoft.com/office/officeart/2005/8/layout/hierarchy2"/>
    <dgm:cxn modelId="{78459F6C-9A13-443E-97F1-B8831D753429}" type="presOf" srcId="{24A0DD3E-DA32-43D7-A425-406229412720}" destId="{EEDA31F9-5488-4E81-A334-2235CCEF42CB}" srcOrd="0" destOrd="0" presId="urn:microsoft.com/office/officeart/2005/8/layout/hierarchy2"/>
    <dgm:cxn modelId="{63C2B757-E7B6-4FA6-9896-7B4084E94ECA}" type="presOf" srcId="{714627C6-909B-49F5-AEC2-532A255FA0DE}" destId="{6F805C60-59E3-4912-9C9D-ACB718F4AF67}" srcOrd="1" destOrd="0" presId="urn:microsoft.com/office/officeart/2005/8/layout/hierarchy2"/>
    <dgm:cxn modelId="{D3CB44FE-C25F-4CDA-8AE0-8B370A682638}" srcId="{DEE8664D-0F29-4597-88C3-7F7D74FB30A9}" destId="{C62246E9-B289-4C4F-A08C-E9209FADB42C}" srcOrd="0" destOrd="0" parTransId="{24A0DD3E-DA32-43D7-A425-406229412720}" sibTransId="{554DDFE4-CE2E-4920-BC0A-94080A8AD937}"/>
    <dgm:cxn modelId="{BBAAEEC3-C44E-43C6-8F59-52E0F09F3950}" srcId="{DB71BB9A-AAD1-40BF-A784-00F971F12366}" destId="{46B0FD62-FDA5-4493-B8B0-47F9F7D10FF8}" srcOrd="0" destOrd="0" parTransId="{3D41BDDB-BD98-462C-89CB-3109A15B0D38}" sibTransId="{12393802-19EB-4082-9B22-F87CFBED3ED4}"/>
    <dgm:cxn modelId="{8975A8B7-069B-46C7-A116-78EA48ED9C60}" srcId="{46B0FD62-FDA5-4493-B8B0-47F9F7D10FF8}" destId="{AEBFEAEF-1101-4D59-84F5-F725626CF8B7}" srcOrd="3" destOrd="0" parTransId="{D901E30A-C586-4EAB-A46D-D41B873118EF}" sibTransId="{9FA970F1-53E6-4627-A264-F7343D4E6CBF}"/>
    <dgm:cxn modelId="{6D034D8E-C27F-47CC-A58B-2F94B3C01BA4}" type="presOf" srcId="{4C715D0E-6BDC-4FED-AFC8-D2FC0E485CAE}" destId="{BBFAB795-798D-41E6-B2F6-2674A2EB4225}" srcOrd="0" destOrd="0" presId="urn:microsoft.com/office/officeart/2005/8/layout/hierarchy2"/>
    <dgm:cxn modelId="{5B1242D8-2CA1-46A9-B899-DDD01DF3FA7B}" type="presOf" srcId="{DEE8664D-0F29-4597-88C3-7F7D74FB30A9}" destId="{90DF78B2-A169-4B33-A2DE-D2B4825DCC18}" srcOrd="0" destOrd="0" presId="urn:microsoft.com/office/officeart/2005/8/layout/hierarchy2"/>
    <dgm:cxn modelId="{C14299DA-98BA-415F-A4CE-9C79863E5089}" type="presOf" srcId="{AEBFEAEF-1101-4D59-84F5-F725626CF8B7}" destId="{858ABCA1-DFA2-49B4-9691-4E46890FD417}" srcOrd="0" destOrd="0" presId="urn:microsoft.com/office/officeart/2005/8/layout/hierarchy2"/>
    <dgm:cxn modelId="{030A5738-7EB7-4CE7-ACAA-188B61C5A4BE}" type="presOf" srcId="{7DF0EEBA-5AA6-4273-81B3-3C255B13A3FC}" destId="{A9F49876-C8DD-4BB6-B5DF-B1C5C1E2B064}" srcOrd="1" destOrd="0" presId="urn:microsoft.com/office/officeart/2005/8/layout/hierarchy2"/>
    <dgm:cxn modelId="{80C15C61-61FF-43DE-B11D-86D13E6030D2}" type="presOf" srcId="{347FEC30-5C3D-4B07-A4CD-A7709B00CB06}" destId="{87C80550-D7AA-4630-BCC5-C57380C4E3AB}" srcOrd="1" destOrd="0" presId="urn:microsoft.com/office/officeart/2005/8/layout/hierarchy2"/>
    <dgm:cxn modelId="{574E11CB-83A5-48BB-88BC-04D464DBD7D8}" srcId="{46B0FD62-FDA5-4493-B8B0-47F9F7D10FF8}" destId="{E2E4B624-7A3C-4494-B4DF-44579B57D287}" srcOrd="2" destOrd="0" parTransId="{424B3236-539D-4117-B8EF-EB8051A03AF7}" sibTransId="{EC12B6F4-7271-40B6-AB33-3C89EC42C0E1}"/>
    <dgm:cxn modelId="{EFEE571B-F4BB-406F-8303-7F40C04E28B7}" srcId="{46B0FD62-FDA5-4493-B8B0-47F9F7D10FF8}" destId="{B7F42118-A0A2-42C2-9473-B2B767B10D36}" srcOrd="4" destOrd="0" parTransId="{9428CDBF-1DA2-4FC2-BC63-75931F97B6F7}" sibTransId="{45ED6255-08A0-49A6-99BD-0FD3BF5BBC99}"/>
    <dgm:cxn modelId="{AE02E2A2-A4A0-4405-B126-D30209CD594A}" type="presOf" srcId="{97008757-8676-4669-A50C-3C9DED01B34A}" destId="{937E76C8-6554-4BC6-9C0A-4517524374F7}" srcOrd="1" destOrd="0" presId="urn:microsoft.com/office/officeart/2005/8/layout/hierarchy2"/>
    <dgm:cxn modelId="{0BFA6C53-54D4-4E38-8BE6-F5CE130A2A65}" srcId="{DEE8664D-0F29-4597-88C3-7F7D74FB30A9}" destId="{CED697B5-7C2E-40CE-9608-4E48377484B0}" srcOrd="4" destOrd="0" parTransId="{7DF0EEBA-5AA6-4273-81B3-3C255B13A3FC}" sibTransId="{C00567D0-525A-4063-8A4E-B316EF9428A6}"/>
    <dgm:cxn modelId="{0A0BAE23-D5B8-422D-A8FE-E78EC698D8C2}" type="presOf" srcId="{C62246E9-B289-4C4F-A08C-E9209FADB42C}" destId="{B2489B2A-1353-4A04-B4F3-0C649EDDD7DD}" srcOrd="0" destOrd="0" presId="urn:microsoft.com/office/officeart/2005/8/layout/hierarchy2"/>
    <dgm:cxn modelId="{9A788C1B-DEEE-48CB-90CA-DA378F640639}" type="presOf" srcId="{D348E0A9-3B7E-46F1-B728-C92597DA7F23}" destId="{3CA8764F-954E-4DC9-9454-40A8639368F4}" srcOrd="1" destOrd="0" presId="urn:microsoft.com/office/officeart/2005/8/layout/hierarchy2"/>
    <dgm:cxn modelId="{58EB32A0-F24F-4176-8100-0E03035444A1}" type="presOf" srcId="{347FEC30-5C3D-4B07-A4CD-A7709B00CB06}" destId="{05BA1103-F96F-4025-BC2E-57FF648559DD}" srcOrd="0" destOrd="0" presId="urn:microsoft.com/office/officeart/2005/8/layout/hierarchy2"/>
    <dgm:cxn modelId="{EFE46DAC-EF92-4E29-A8A9-28CA0CEE93A1}" type="presOf" srcId="{007207A0-D630-4A25-9920-B406521302E9}" destId="{1791CE35-3E23-4128-8713-8189242EA4F8}" srcOrd="0" destOrd="0" presId="urn:microsoft.com/office/officeart/2005/8/layout/hierarchy2"/>
    <dgm:cxn modelId="{1E380084-F53A-4E13-BFD4-1774315912E6}" type="presOf" srcId="{B7F42118-A0A2-42C2-9473-B2B767B10D36}" destId="{482481B9-0AD8-4405-8B9C-374BE0D8514A}" srcOrd="0" destOrd="0" presId="urn:microsoft.com/office/officeart/2005/8/layout/hierarchy2"/>
    <dgm:cxn modelId="{73797384-3E5A-4964-89CD-A4DB93C8AE9A}" srcId="{DEE8664D-0F29-4597-88C3-7F7D74FB30A9}" destId="{CF7CA501-5CA1-4D4F-9885-19D0FE282960}" srcOrd="5" destOrd="0" parTransId="{347FEC30-5C3D-4B07-A4CD-A7709B00CB06}" sibTransId="{26180373-2334-4B85-8EB0-CAED2ACB3B4D}"/>
    <dgm:cxn modelId="{6721A3CD-F28B-48D2-9DAC-5A766C9C10D2}" srcId="{DEE8664D-0F29-4597-88C3-7F7D74FB30A9}" destId="{E17C1AA6-161A-4BCB-B511-7E4740BDF0B6}" srcOrd="3" destOrd="0" parTransId="{5315A45D-84DB-42D6-B77A-619641EE144E}" sibTransId="{4B0554AC-6076-4470-A100-2BD7AE8D00CE}"/>
    <dgm:cxn modelId="{0B0B9F3C-7170-4C5F-911A-F3FED4B11AF0}" srcId="{46B0FD62-FDA5-4493-B8B0-47F9F7D10FF8}" destId="{4C715D0E-6BDC-4FED-AFC8-D2FC0E485CAE}" srcOrd="1" destOrd="0" parTransId="{7DF9F2B8-CE09-49C9-A79A-6BB6114D8FA3}" sibTransId="{A09734EA-EDE7-4B3D-BF90-A432819834E0}"/>
    <dgm:cxn modelId="{A242A67C-F066-4F77-BD1E-9ECB4BEAE45C}" type="presOf" srcId="{D901E30A-C586-4EAB-A46D-D41B873118EF}" destId="{26DE9917-4006-4D5C-B3A4-E75908570857}" srcOrd="0" destOrd="0" presId="urn:microsoft.com/office/officeart/2005/8/layout/hierarchy2"/>
    <dgm:cxn modelId="{246C3A5E-4D4F-4F31-B088-712B047D7831}" srcId="{46B0FD62-FDA5-4493-B8B0-47F9F7D10FF8}" destId="{DEE8664D-0F29-4597-88C3-7F7D74FB30A9}" srcOrd="5" destOrd="0" parTransId="{714627C6-909B-49F5-AEC2-532A255FA0DE}" sibTransId="{1EF7A980-0363-4842-906A-4D3E9EE42455}"/>
    <dgm:cxn modelId="{DDC31332-F6DC-41D2-9622-F825C6DB999F}" type="presOf" srcId="{97008757-8676-4669-A50C-3C9DED01B34A}" destId="{AB82F297-6A2A-44B0-8414-0447C62544BE}" srcOrd="0" destOrd="0" presId="urn:microsoft.com/office/officeart/2005/8/layout/hierarchy2"/>
    <dgm:cxn modelId="{78E1B317-802F-4E72-9E9C-4FD1086C2253}" srcId="{DEE8664D-0F29-4597-88C3-7F7D74FB30A9}" destId="{5AEE7FA1-1D0A-4BCC-A32A-4E035943B0B4}" srcOrd="2" destOrd="0" parTransId="{D348E0A9-3B7E-46F1-B728-C92597DA7F23}" sibTransId="{C9DC9020-B1B2-478C-8D49-A5D0EA4A775C}"/>
    <dgm:cxn modelId="{77C6C2DF-0C06-4C4C-A7D8-6F8B19296818}" type="presOf" srcId="{7DF0EEBA-5AA6-4273-81B3-3C255B13A3FC}" destId="{96DF7546-95B9-4859-92F5-AE8E00182F7A}" srcOrd="0" destOrd="0" presId="urn:microsoft.com/office/officeart/2005/8/layout/hierarchy2"/>
    <dgm:cxn modelId="{4BB5C740-DA9F-46F7-B036-2F954F5C016B}" type="presOf" srcId="{FAF3512D-0B26-47E4-9224-A30B3432EB36}" destId="{A566C048-89CA-4969-8AE1-EEB7C0E7FB3B}" srcOrd="0" destOrd="0" presId="urn:microsoft.com/office/officeart/2005/8/layout/hierarchy2"/>
    <dgm:cxn modelId="{CDECE0EA-695E-4724-A3A6-3642D0786A0A}" type="presOf" srcId="{24A0DD3E-DA32-43D7-A425-406229412720}" destId="{60DF0FDC-1AC9-479E-A3AD-42EFC66A58AE}" srcOrd="1" destOrd="0" presId="urn:microsoft.com/office/officeart/2005/8/layout/hierarchy2"/>
    <dgm:cxn modelId="{0FE724F6-AF87-413A-9F34-6322200D03E9}" srcId="{DEE8664D-0F29-4597-88C3-7F7D74FB30A9}" destId="{8FFC3787-7F58-4276-A108-1BF4FA013DB3}" srcOrd="1" destOrd="0" parTransId="{895A2181-C894-451A-9581-670D4CB89793}" sibTransId="{A27394C3-8743-45B1-91DE-88D7461E58C3}"/>
    <dgm:cxn modelId="{CE57BB8D-8FF6-4689-A8DC-50F99C466A19}" type="presOf" srcId="{895A2181-C894-451A-9581-670D4CB89793}" destId="{D5D78EC4-D067-4053-848C-CF2084CC83A5}" srcOrd="1" destOrd="0" presId="urn:microsoft.com/office/officeart/2005/8/layout/hierarchy2"/>
    <dgm:cxn modelId="{DA6A0846-9851-4EDF-AEEA-2DC24CCA749E}" type="presOf" srcId="{D348E0A9-3B7E-46F1-B728-C92597DA7F23}" destId="{ACFF8EA7-F173-4309-AC5C-754DB6D22823}" srcOrd="0" destOrd="0" presId="urn:microsoft.com/office/officeart/2005/8/layout/hierarchy2"/>
    <dgm:cxn modelId="{2DBD8FAA-369A-465A-B0E6-DF21228D48AE}" type="presOf" srcId="{5AEE7FA1-1D0A-4BCC-A32A-4E035943B0B4}" destId="{A31C320D-3C64-42F4-A547-CA57EA6BAE44}" srcOrd="0" destOrd="0" presId="urn:microsoft.com/office/officeart/2005/8/layout/hierarchy2"/>
    <dgm:cxn modelId="{0450A9E7-2170-4D59-85AC-FD24E4F38CF6}" type="presOf" srcId="{FAF3512D-0B26-47E4-9224-A30B3432EB36}" destId="{30EAD4AB-E4E4-4A2D-B352-40BF52E63FD2}" srcOrd="1" destOrd="0" presId="urn:microsoft.com/office/officeart/2005/8/layout/hierarchy2"/>
    <dgm:cxn modelId="{D4FF66ED-0F97-4456-9F78-52C76434003E}" type="presOf" srcId="{DB71BB9A-AAD1-40BF-A784-00F971F12366}" destId="{0E42C25D-D121-4A1D-AAAA-6D39B1302D1B}" srcOrd="0" destOrd="0" presId="urn:microsoft.com/office/officeart/2005/8/layout/hierarchy2"/>
    <dgm:cxn modelId="{AD341E5D-F2BC-493A-BFE6-B1E6CBF2CC5D}" type="presOf" srcId="{CED697B5-7C2E-40CE-9608-4E48377484B0}" destId="{2D060554-DB83-490E-839D-4E13E35EA170}" srcOrd="0" destOrd="0" presId="urn:microsoft.com/office/officeart/2005/8/layout/hierarchy2"/>
    <dgm:cxn modelId="{1155195C-D67E-4F3E-BAD0-CC35D356C431}" type="presOf" srcId="{7DF9F2B8-CE09-49C9-A79A-6BB6114D8FA3}" destId="{09A0FC4F-8D22-4A1D-94A2-14B105E28ADE}" srcOrd="1" destOrd="0" presId="urn:microsoft.com/office/officeart/2005/8/layout/hierarchy2"/>
    <dgm:cxn modelId="{AD953E0E-C55E-4161-A0BB-12A799FC28A2}" srcId="{46B0FD62-FDA5-4493-B8B0-47F9F7D10FF8}" destId="{E7E80A9C-ECCC-4268-8A58-EF0A9576DE11}" srcOrd="0" destOrd="0" parTransId="{FAF3512D-0B26-47E4-9224-A30B3432EB36}" sibTransId="{B3F35F2E-7AF5-4BD6-9716-328F988EAC1C}"/>
    <dgm:cxn modelId="{6BBD820A-6F6F-49B9-BC70-913D3BCFF06E}" type="presOf" srcId="{46B0FD62-FDA5-4493-B8B0-47F9F7D10FF8}" destId="{1BB4C164-ADCE-4621-A7BA-6FDBE46D9530}" srcOrd="0" destOrd="0" presId="urn:microsoft.com/office/officeart/2005/8/layout/hierarchy2"/>
    <dgm:cxn modelId="{51419BE0-8F10-4C83-A444-7A0AD210BF76}" type="presOf" srcId="{E17C1AA6-161A-4BCB-B511-7E4740BDF0B6}" destId="{D145AA73-D939-4875-BF33-B9E57B92A00D}" srcOrd="0" destOrd="0" presId="urn:microsoft.com/office/officeart/2005/8/layout/hierarchy2"/>
    <dgm:cxn modelId="{AE65B688-80A6-4DC4-BF65-9A18C8A56528}" type="presOf" srcId="{7DF9F2B8-CE09-49C9-A79A-6BB6114D8FA3}" destId="{99EE924A-22AF-492F-B5C8-8CA42AB14C5C}" srcOrd="0" destOrd="0" presId="urn:microsoft.com/office/officeart/2005/8/layout/hierarchy2"/>
    <dgm:cxn modelId="{00C7D0E4-8D1D-4F3C-AE48-E596D3F569F8}" type="presOf" srcId="{424B3236-539D-4117-B8EF-EB8051A03AF7}" destId="{4AA8048C-E048-45CE-90F5-990469B2AFF0}" srcOrd="1" destOrd="0" presId="urn:microsoft.com/office/officeart/2005/8/layout/hierarchy2"/>
    <dgm:cxn modelId="{A5E5CA7E-2B38-46B2-BEDB-2607253DCECF}" type="presOf" srcId="{CF7CA501-5CA1-4D4F-9885-19D0FE282960}" destId="{7A16D3EB-0CD6-42E4-AE8E-44EEBAB249D0}" srcOrd="0" destOrd="0" presId="urn:microsoft.com/office/officeart/2005/8/layout/hierarchy2"/>
    <dgm:cxn modelId="{443D65B4-3984-4035-8F1B-78FBB7AEDD4B}" type="presOf" srcId="{5315A45D-84DB-42D6-B77A-619641EE144E}" destId="{08DEFB40-D1B3-4186-9C4F-6563051D92BC}" srcOrd="0" destOrd="0" presId="urn:microsoft.com/office/officeart/2005/8/layout/hierarchy2"/>
    <dgm:cxn modelId="{D553AD1C-5A1E-4AE1-B37F-48935A7B8CC8}" type="presOf" srcId="{E2E4B624-7A3C-4494-B4DF-44579B57D287}" destId="{D8284BC1-452B-4A2E-B47F-8A8313725F05}" srcOrd="0" destOrd="0" presId="urn:microsoft.com/office/officeart/2005/8/layout/hierarchy2"/>
    <dgm:cxn modelId="{662E3385-99D9-4393-8F9F-09842014F9FA}" srcId="{46B0FD62-FDA5-4493-B8B0-47F9F7D10FF8}" destId="{007207A0-D630-4A25-9920-B406521302E9}" srcOrd="6" destOrd="0" parTransId="{97008757-8676-4669-A50C-3C9DED01B34A}" sibTransId="{1DF65D97-AFCA-4E0F-8735-C57B7AAA0218}"/>
    <dgm:cxn modelId="{460E7A43-7825-42E6-9A12-3A6399DE86A2}" type="presOf" srcId="{9428CDBF-1DA2-4FC2-BC63-75931F97B6F7}" destId="{848500EB-25DE-4E13-9060-87938C63131A}" srcOrd="0" destOrd="0" presId="urn:microsoft.com/office/officeart/2005/8/layout/hierarchy2"/>
    <dgm:cxn modelId="{0087C2AA-4278-44AF-9D56-946EBFE4CD13}" type="presOf" srcId="{8FFC3787-7F58-4276-A108-1BF4FA013DB3}" destId="{02DE53D2-EBA4-4500-983F-8E03EBA60FBA}" srcOrd="0" destOrd="0" presId="urn:microsoft.com/office/officeart/2005/8/layout/hierarchy2"/>
    <dgm:cxn modelId="{FCE20DD0-C8BC-45AB-9C5C-163BA748F756}" type="presOf" srcId="{5315A45D-84DB-42D6-B77A-619641EE144E}" destId="{0BA1CC0D-13EB-41D2-BDDA-AB266DD348C3}" srcOrd="1" destOrd="0" presId="urn:microsoft.com/office/officeart/2005/8/layout/hierarchy2"/>
    <dgm:cxn modelId="{1B286C6A-17B0-47D7-9A59-6684934F83FF}" type="presOf" srcId="{D901E30A-C586-4EAB-A46D-D41B873118EF}" destId="{24E4FEDA-F722-48C6-B2A9-0E336C16E3D8}" srcOrd="1" destOrd="0" presId="urn:microsoft.com/office/officeart/2005/8/layout/hierarchy2"/>
    <dgm:cxn modelId="{9E961B3D-5003-4651-8137-B6BC6F7DEB44}" type="presOf" srcId="{424B3236-539D-4117-B8EF-EB8051A03AF7}" destId="{D3F21D9D-C159-41F2-95AB-69AD484F3E44}" srcOrd="0" destOrd="0" presId="urn:microsoft.com/office/officeart/2005/8/layout/hierarchy2"/>
    <dgm:cxn modelId="{F139AA75-F24C-46F9-9D8A-D4C1D9C9FB3A}" type="presOf" srcId="{9428CDBF-1DA2-4FC2-BC63-75931F97B6F7}" destId="{111E31C3-C9F3-4BE1-8428-5FD1411E0936}" srcOrd="1" destOrd="0" presId="urn:microsoft.com/office/officeart/2005/8/layout/hierarchy2"/>
    <dgm:cxn modelId="{E9844AFE-5597-4305-B2F6-D719E2F3CE16}" type="presOf" srcId="{714627C6-909B-49F5-AEC2-532A255FA0DE}" destId="{6F88B191-AAF8-422F-83B4-931F8B75E46F}" srcOrd="0" destOrd="0" presId="urn:microsoft.com/office/officeart/2005/8/layout/hierarchy2"/>
    <dgm:cxn modelId="{F6A1A5D8-4888-45CF-B622-0DAB32EACD74}" type="presParOf" srcId="{0E42C25D-D121-4A1D-AAAA-6D39B1302D1B}" destId="{4F6D76EB-71C3-46A8-9244-3CA807E68245}" srcOrd="0" destOrd="0" presId="urn:microsoft.com/office/officeart/2005/8/layout/hierarchy2"/>
    <dgm:cxn modelId="{8427C2DB-C9DC-49AA-8EF3-04D6D1220E55}" type="presParOf" srcId="{4F6D76EB-71C3-46A8-9244-3CA807E68245}" destId="{1BB4C164-ADCE-4621-A7BA-6FDBE46D9530}" srcOrd="0" destOrd="0" presId="urn:microsoft.com/office/officeart/2005/8/layout/hierarchy2"/>
    <dgm:cxn modelId="{9F222994-9EEF-4BA0-B4D9-63CA972CB877}" type="presParOf" srcId="{4F6D76EB-71C3-46A8-9244-3CA807E68245}" destId="{F5C55F3C-26D4-41A9-B6E8-2CB358F56C32}" srcOrd="1" destOrd="0" presId="urn:microsoft.com/office/officeart/2005/8/layout/hierarchy2"/>
    <dgm:cxn modelId="{B895BDDF-3B1F-4BBB-97AC-11672193697E}" type="presParOf" srcId="{F5C55F3C-26D4-41A9-B6E8-2CB358F56C32}" destId="{A566C048-89CA-4969-8AE1-EEB7C0E7FB3B}" srcOrd="0" destOrd="0" presId="urn:microsoft.com/office/officeart/2005/8/layout/hierarchy2"/>
    <dgm:cxn modelId="{F2E5A201-875D-4DBF-8D8F-676A804FA637}" type="presParOf" srcId="{A566C048-89CA-4969-8AE1-EEB7C0E7FB3B}" destId="{30EAD4AB-E4E4-4A2D-B352-40BF52E63FD2}" srcOrd="0" destOrd="0" presId="urn:microsoft.com/office/officeart/2005/8/layout/hierarchy2"/>
    <dgm:cxn modelId="{66C3B09D-684C-434F-9233-7C7A5A9C5C3B}" type="presParOf" srcId="{F5C55F3C-26D4-41A9-B6E8-2CB358F56C32}" destId="{B4523CE9-6484-42A6-BD3F-BE8D3EF16273}" srcOrd="1" destOrd="0" presId="urn:microsoft.com/office/officeart/2005/8/layout/hierarchy2"/>
    <dgm:cxn modelId="{EC30E17E-7FD4-4B93-82E8-31D4D1CBE5A9}" type="presParOf" srcId="{B4523CE9-6484-42A6-BD3F-BE8D3EF16273}" destId="{2B6A186F-0463-403D-9DC1-C37633F5389B}" srcOrd="0" destOrd="0" presId="urn:microsoft.com/office/officeart/2005/8/layout/hierarchy2"/>
    <dgm:cxn modelId="{86D576F9-EA54-4033-B4FA-D8BF7BE3377D}" type="presParOf" srcId="{B4523CE9-6484-42A6-BD3F-BE8D3EF16273}" destId="{48068C7E-DC51-4847-B5D1-6B07FC6F889F}" srcOrd="1" destOrd="0" presId="urn:microsoft.com/office/officeart/2005/8/layout/hierarchy2"/>
    <dgm:cxn modelId="{4AA10BA3-8A8A-4D83-B003-40ACDC56AD7F}" type="presParOf" srcId="{F5C55F3C-26D4-41A9-B6E8-2CB358F56C32}" destId="{99EE924A-22AF-492F-B5C8-8CA42AB14C5C}" srcOrd="2" destOrd="0" presId="urn:microsoft.com/office/officeart/2005/8/layout/hierarchy2"/>
    <dgm:cxn modelId="{C67A62A4-D50B-4443-9A88-904F02AF784D}" type="presParOf" srcId="{99EE924A-22AF-492F-B5C8-8CA42AB14C5C}" destId="{09A0FC4F-8D22-4A1D-94A2-14B105E28ADE}" srcOrd="0" destOrd="0" presId="urn:microsoft.com/office/officeart/2005/8/layout/hierarchy2"/>
    <dgm:cxn modelId="{964EA585-5762-4FFC-9E21-42180F78793E}" type="presParOf" srcId="{F5C55F3C-26D4-41A9-B6E8-2CB358F56C32}" destId="{FC9C026A-2F62-439D-97D1-7F162B1AF254}" srcOrd="3" destOrd="0" presId="urn:microsoft.com/office/officeart/2005/8/layout/hierarchy2"/>
    <dgm:cxn modelId="{5C267217-F26C-4933-9C1B-624CE825ED18}" type="presParOf" srcId="{FC9C026A-2F62-439D-97D1-7F162B1AF254}" destId="{BBFAB795-798D-41E6-B2F6-2674A2EB4225}" srcOrd="0" destOrd="0" presId="urn:microsoft.com/office/officeart/2005/8/layout/hierarchy2"/>
    <dgm:cxn modelId="{6341F39E-BE55-4706-9062-7DBF067AF533}" type="presParOf" srcId="{FC9C026A-2F62-439D-97D1-7F162B1AF254}" destId="{2A140271-4E4F-4BE9-AEE3-CD4BFFA6C69A}" srcOrd="1" destOrd="0" presId="urn:microsoft.com/office/officeart/2005/8/layout/hierarchy2"/>
    <dgm:cxn modelId="{021E910D-74A1-4A62-8351-74BA4D800F9D}" type="presParOf" srcId="{F5C55F3C-26D4-41A9-B6E8-2CB358F56C32}" destId="{D3F21D9D-C159-41F2-95AB-69AD484F3E44}" srcOrd="4" destOrd="0" presId="urn:microsoft.com/office/officeart/2005/8/layout/hierarchy2"/>
    <dgm:cxn modelId="{769E7604-2E73-402D-99BF-BDF7A9EC8AB8}" type="presParOf" srcId="{D3F21D9D-C159-41F2-95AB-69AD484F3E44}" destId="{4AA8048C-E048-45CE-90F5-990469B2AFF0}" srcOrd="0" destOrd="0" presId="urn:microsoft.com/office/officeart/2005/8/layout/hierarchy2"/>
    <dgm:cxn modelId="{135E782B-0AA3-4DB7-BB84-049F1FE603B3}" type="presParOf" srcId="{F5C55F3C-26D4-41A9-B6E8-2CB358F56C32}" destId="{D228BD46-4255-4684-AE71-217CF9C90D8E}" srcOrd="5" destOrd="0" presId="urn:microsoft.com/office/officeart/2005/8/layout/hierarchy2"/>
    <dgm:cxn modelId="{EEDB18D4-A65B-4EA1-948C-D0563C5301BA}" type="presParOf" srcId="{D228BD46-4255-4684-AE71-217CF9C90D8E}" destId="{D8284BC1-452B-4A2E-B47F-8A8313725F05}" srcOrd="0" destOrd="0" presId="urn:microsoft.com/office/officeart/2005/8/layout/hierarchy2"/>
    <dgm:cxn modelId="{1C4288D4-C1C5-4CAB-8688-C10780B819A8}" type="presParOf" srcId="{D228BD46-4255-4684-AE71-217CF9C90D8E}" destId="{E557890C-0B90-43C1-B3EF-9F7362959E92}" srcOrd="1" destOrd="0" presId="urn:microsoft.com/office/officeart/2005/8/layout/hierarchy2"/>
    <dgm:cxn modelId="{3C6D7A78-64FA-47C8-960E-3CC66B5BCBDE}" type="presParOf" srcId="{F5C55F3C-26D4-41A9-B6E8-2CB358F56C32}" destId="{26DE9917-4006-4D5C-B3A4-E75908570857}" srcOrd="6" destOrd="0" presId="urn:microsoft.com/office/officeart/2005/8/layout/hierarchy2"/>
    <dgm:cxn modelId="{54F24FA2-6023-49B5-BE76-8ACEBBB2FE46}" type="presParOf" srcId="{26DE9917-4006-4D5C-B3A4-E75908570857}" destId="{24E4FEDA-F722-48C6-B2A9-0E336C16E3D8}" srcOrd="0" destOrd="0" presId="urn:microsoft.com/office/officeart/2005/8/layout/hierarchy2"/>
    <dgm:cxn modelId="{8CD6473A-7C01-4A83-841F-6BB816F9E96A}" type="presParOf" srcId="{F5C55F3C-26D4-41A9-B6E8-2CB358F56C32}" destId="{09907AF5-6879-460E-9B7D-70CE7DEABC1C}" srcOrd="7" destOrd="0" presId="urn:microsoft.com/office/officeart/2005/8/layout/hierarchy2"/>
    <dgm:cxn modelId="{16C419C7-DF5D-487B-9689-D896E209234F}" type="presParOf" srcId="{09907AF5-6879-460E-9B7D-70CE7DEABC1C}" destId="{858ABCA1-DFA2-49B4-9691-4E46890FD417}" srcOrd="0" destOrd="0" presId="urn:microsoft.com/office/officeart/2005/8/layout/hierarchy2"/>
    <dgm:cxn modelId="{4A861671-969E-4B7E-8887-2869E5AA2B81}" type="presParOf" srcId="{09907AF5-6879-460E-9B7D-70CE7DEABC1C}" destId="{A9E99AE6-2AB3-407B-BA2C-005F6E3C71E9}" srcOrd="1" destOrd="0" presId="urn:microsoft.com/office/officeart/2005/8/layout/hierarchy2"/>
    <dgm:cxn modelId="{DD613952-E6E3-4231-9912-122E13EA39E6}" type="presParOf" srcId="{F5C55F3C-26D4-41A9-B6E8-2CB358F56C32}" destId="{848500EB-25DE-4E13-9060-87938C63131A}" srcOrd="8" destOrd="0" presId="urn:microsoft.com/office/officeart/2005/8/layout/hierarchy2"/>
    <dgm:cxn modelId="{3595C04D-8EE4-4EAC-9F36-8F923F5D8218}" type="presParOf" srcId="{848500EB-25DE-4E13-9060-87938C63131A}" destId="{111E31C3-C9F3-4BE1-8428-5FD1411E0936}" srcOrd="0" destOrd="0" presId="urn:microsoft.com/office/officeart/2005/8/layout/hierarchy2"/>
    <dgm:cxn modelId="{19E3C114-8494-4582-8DB1-D1C158E922BE}" type="presParOf" srcId="{F5C55F3C-26D4-41A9-B6E8-2CB358F56C32}" destId="{5D05B917-7473-487C-9E14-D3E99DDB389A}" srcOrd="9" destOrd="0" presId="urn:microsoft.com/office/officeart/2005/8/layout/hierarchy2"/>
    <dgm:cxn modelId="{490F0748-39DD-476C-A6FD-BFAD454ABB7F}" type="presParOf" srcId="{5D05B917-7473-487C-9E14-D3E99DDB389A}" destId="{482481B9-0AD8-4405-8B9C-374BE0D8514A}" srcOrd="0" destOrd="0" presId="urn:microsoft.com/office/officeart/2005/8/layout/hierarchy2"/>
    <dgm:cxn modelId="{46E81C51-BAA6-450C-AA19-CC2C0E7C08D2}" type="presParOf" srcId="{5D05B917-7473-487C-9E14-D3E99DDB389A}" destId="{8C43F2DB-5420-4960-ADFD-77B7D11246F3}" srcOrd="1" destOrd="0" presId="urn:microsoft.com/office/officeart/2005/8/layout/hierarchy2"/>
    <dgm:cxn modelId="{C6EDA1D2-BC91-4558-BF40-D9FC91ED3440}" type="presParOf" srcId="{F5C55F3C-26D4-41A9-B6E8-2CB358F56C32}" destId="{6F88B191-AAF8-422F-83B4-931F8B75E46F}" srcOrd="10" destOrd="0" presId="urn:microsoft.com/office/officeart/2005/8/layout/hierarchy2"/>
    <dgm:cxn modelId="{E4EDC151-7435-4282-AE67-344823A31AE5}" type="presParOf" srcId="{6F88B191-AAF8-422F-83B4-931F8B75E46F}" destId="{6F805C60-59E3-4912-9C9D-ACB718F4AF67}" srcOrd="0" destOrd="0" presId="urn:microsoft.com/office/officeart/2005/8/layout/hierarchy2"/>
    <dgm:cxn modelId="{3094EEBA-7C7B-4478-B5C2-10E1093B4D59}" type="presParOf" srcId="{F5C55F3C-26D4-41A9-B6E8-2CB358F56C32}" destId="{8BD4C4D8-3973-48F9-902C-0A7BC2B38A44}" srcOrd="11" destOrd="0" presId="urn:microsoft.com/office/officeart/2005/8/layout/hierarchy2"/>
    <dgm:cxn modelId="{0843BC28-DCB6-4BA5-BE7A-BF72E11B3A58}" type="presParOf" srcId="{8BD4C4D8-3973-48F9-902C-0A7BC2B38A44}" destId="{90DF78B2-A169-4B33-A2DE-D2B4825DCC18}" srcOrd="0" destOrd="0" presId="urn:microsoft.com/office/officeart/2005/8/layout/hierarchy2"/>
    <dgm:cxn modelId="{BEC76CEF-ACDD-4736-B2C1-B87B3D22B47B}" type="presParOf" srcId="{8BD4C4D8-3973-48F9-902C-0A7BC2B38A44}" destId="{5FC215F4-7B64-4876-8517-79F2A72CA603}" srcOrd="1" destOrd="0" presId="urn:microsoft.com/office/officeart/2005/8/layout/hierarchy2"/>
    <dgm:cxn modelId="{237B18B8-20CA-41FA-9729-376E509CBB30}" type="presParOf" srcId="{5FC215F4-7B64-4876-8517-79F2A72CA603}" destId="{EEDA31F9-5488-4E81-A334-2235CCEF42CB}" srcOrd="0" destOrd="0" presId="urn:microsoft.com/office/officeart/2005/8/layout/hierarchy2"/>
    <dgm:cxn modelId="{17B29D67-77E9-4504-80DF-D0EEB93E3786}" type="presParOf" srcId="{EEDA31F9-5488-4E81-A334-2235CCEF42CB}" destId="{60DF0FDC-1AC9-479E-A3AD-42EFC66A58AE}" srcOrd="0" destOrd="0" presId="urn:microsoft.com/office/officeart/2005/8/layout/hierarchy2"/>
    <dgm:cxn modelId="{AD1D8C13-8EA3-4973-B4C6-87ED8E917DBE}" type="presParOf" srcId="{5FC215F4-7B64-4876-8517-79F2A72CA603}" destId="{623B7B1B-4065-4911-A87B-FD4B91068621}" srcOrd="1" destOrd="0" presId="urn:microsoft.com/office/officeart/2005/8/layout/hierarchy2"/>
    <dgm:cxn modelId="{F13E06EC-AFFB-445F-AEA4-F7A74154A0DB}" type="presParOf" srcId="{623B7B1B-4065-4911-A87B-FD4B91068621}" destId="{B2489B2A-1353-4A04-B4F3-0C649EDDD7DD}" srcOrd="0" destOrd="0" presId="urn:microsoft.com/office/officeart/2005/8/layout/hierarchy2"/>
    <dgm:cxn modelId="{60F7CCF6-960A-4078-89EC-88031D40486B}" type="presParOf" srcId="{623B7B1B-4065-4911-A87B-FD4B91068621}" destId="{CCB79EFF-069F-41B7-8255-2CFED2071EFB}" srcOrd="1" destOrd="0" presId="urn:microsoft.com/office/officeart/2005/8/layout/hierarchy2"/>
    <dgm:cxn modelId="{93031E56-ECC1-4803-8947-5FFE2C79FF88}" type="presParOf" srcId="{5FC215F4-7B64-4876-8517-79F2A72CA603}" destId="{2947C535-FAAF-4FBC-9035-82EE120E5BA0}" srcOrd="2" destOrd="0" presId="urn:microsoft.com/office/officeart/2005/8/layout/hierarchy2"/>
    <dgm:cxn modelId="{3D883271-D19B-44AC-A6B6-CAC68BFDA8F5}" type="presParOf" srcId="{2947C535-FAAF-4FBC-9035-82EE120E5BA0}" destId="{D5D78EC4-D067-4053-848C-CF2084CC83A5}" srcOrd="0" destOrd="0" presId="urn:microsoft.com/office/officeart/2005/8/layout/hierarchy2"/>
    <dgm:cxn modelId="{376020B8-0BE9-40FF-A9D5-3573A55428D1}" type="presParOf" srcId="{5FC215F4-7B64-4876-8517-79F2A72CA603}" destId="{0DCE637A-0922-4136-AF32-852AFA5BEA63}" srcOrd="3" destOrd="0" presId="urn:microsoft.com/office/officeart/2005/8/layout/hierarchy2"/>
    <dgm:cxn modelId="{F1A138A0-B796-4687-9537-3C713EA5B444}" type="presParOf" srcId="{0DCE637A-0922-4136-AF32-852AFA5BEA63}" destId="{02DE53D2-EBA4-4500-983F-8E03EBA60FBA}" srcOrd="0" destOrd="0" presId="urn:microsoft.com/office/officeart/2005/8/layout/hierarchy2"/>
    <dgm:cxn modelId="{5B9E6320-0955-458B-8D12-15FAEACBEEBD}" type="presParOf" srcId="{0DCE637A-0922-4136-AF32-852AFA5BEA63}" destId="{9A2D2699-7A85-4996-818D-2D3FF60D076B}" srcOrd="1" destOrd="0" presId="urn:microsoft.com/office/officeart/2005/8/layout/hierarchy2"/>
    <dgm:cxn modelId="{317C3A66-FB27-443E-97A4-3CC87750A9A0}" type="presParOf" srcId="{5FC215F4-7B64-4876-8517-79F2A72CA603}" destId="{ACFF8EA7-F173-4309-AC5C-754DB6D22823}" srcOrd="4" destOrd="0" presId="urn:microsoft.com/office/officeart/2005/8/layout/hierarchy2"/>
    <dgm:cxn modelId="{8374C02D-3AE6-47E9-81EB-978A2B03646A}" type="presParOf" srcId="{ACFF8EA7-F173-4309-AC5C-754DB6D22823}" destId="{3CA8764F-954E-4DC9-9454-40A8639368F4}" srcOrd="0" destOrd="0" presId="urn:microsoft.com/office/officeart/2005/8/layout/hierarchy2"/>
    <dgm:cxn modelId="{43556AFF-AA7B-43C2-8907-4A832035FC01}" type="presParOf" srcId="{5FC215F4-7B64-4876-8517-79F2A72CA603}" destId="{8ECB7747-4E67-4C9F-9802-8274B38E9DCE}" srcOrd="5" destOrd="0" presId="urn:microsoft.com/office/officeart/2005/8/layout/hierarchy2"/>
    <dgm:cxn modelId="{DD8DDBED-43A7-43C6-A3C7-063974E014C5}" type="presParOf" srcId="{8ECB7747-4E67-4C9F-9802-8274B38E9DCE}" destId="{A31C320D-3C64-42F4-A547-CA57EA6BAE44}" srcOrd="0" destOrd="0" presId="urn:microsoft.com/office/officeart/2005/8/layout/hierarchy2"/>
    <dgm:cxn modelId="{A0435618-F18C-4617-9C25-B6CFFAE0DF63}" type="presParOf" srcId="{8ECB7747-4E67-4C9F-9802-8274B38E9DCE}" destId="{C755AA2D-1A08-4C45-B3B6-2D6A1E5FB3BB}" srcOrd="1" destOrd="0" presId="urn:microsoft.com/office/officeart/2005/8/layout/hierarchy2"/>
    <dgm:cxn modelId="{3F514CDA-1CA6-47B6-8B2A-CF9DC39AA50C}" type="presParOf" srcId="{5FC215F4-7B64-4876-8517-79F2A72CA603}" destId="{08DEFB40-D1B3-4186-9C4F-6563051D92BC}" srcOrd="6" destOrd="0" presId="urn:microsoft.com/office/officeart/2005/8/layout/hierarchy2"/>
    <dgm:cxn modelId="{41A264AA-0272-443D-9F74-7E73A43FCCFF}" type="presParOf" srcId="{08DEFB40-D1B3-4186-9C4F-6563051D92BC}" destId="{0BA1CC0D-13EB-41D2-BDDA-AB266DD348C3}" srcOrd="0" destOrd="0" presId="urn:microsoft.com/office/officeart/2005/8/layout/hierarchy2"/>
    <dgm:cxn modelId="{58C911A8-670C-4E08-9190-3707A5133B54}" type="presParOf" srcId="{5FC215F4-7B64-4876-8517-79F2A72CA603}" destId="{7CE3060D-74BC-4C97-9BEF-B83C81DB99F3}" srcOrd="7" destOrd="0" presId="urn:microsoft.com/office/officeart/2005/8/layout/hierarchy2"/>
    <dgm:cxn modelId="{158B6596-9DED-42DE-8336-27AAF8D9C1B2}" type="presParOf" srcId="{7CE3060D-74BC-4C97-9BEF-B83C81DB99F3}" destId="{D145AA73-D939-4875-BF33-B9E57B92A00D}" srcOrd="0" destOrd="0" presId="urn:microsoft.com/office/officeart/2005/8/layout/hierarchy2"/>
    <dgm:cxn modelId="{F7613550-E95F-444A-A12F-9C32725F7183}" type="presParOf" srcId="{7CE3060D-74BC-4C97-9BEF-B83C81DB99F3}" destId="{03B8E668-75F6-42DE-AC0A-2754100D954D}" srcOrd="1" destOrd="0" presId="urn:microsoft.com/office/officeart/2005/8/layout/hierarchy2"/>
    <dgm:cxn modelId="{A928C488-DDCB-4A39-8FD7-50B87B31A853}" type="presParOf" srcId="{5FC215F4-7B64-4876-8517-79F2A72CA603}" destId="{96DF7546-95B9-4859-92F5-AE8E00182F7A}" srcOrd="8" destOrd="0" presId="urn:microsoft.com/office/officeart/2005/8/layout/hierarchy2"/>
    <dgm:cxn modelId="{BAC0C7B9-E9DE-43A3-AB52-7E9C503C27B6}" type="presParOf" srcId="{96DF7546-95B9-4859-92F5-AE8E00182F7A}" destId="{A9F49876-C8DD-4BB6-B5DF-B1C5C1E2B064}" srcOrd="0" destOrd="0" presId="urn:microsoft.com/office/officeart/2005/8/layout/hierarchy2"/>
    <dgm:cxn modelId="{5B5099CD-1A0A-4C6C-8374-23DBF79CFFCF}" type="presParOf" srcId="{5FC215F4-7B64-4876-8517-79F2A72CA603}" destId="{20E01B1A-9474-4C94-B5FB-6D59FC3915E6}" srcOrd="9" destOrd="0" presId="urn:microsoft.com/office/officeart/2005/8/layout/hierarchy2"/>
    <dgm:cxn modelId="{E71C2387-41F4-4CF0-B072-31A5B8F011E1}" type="presParOf" srcId="{20E01B1A-9474-4C94-B5FB-6D59FC3915E6}" destId="{2D060554-DB83-490E-839D-4E13E35EA170}" srcOrd="0" destOrd="0" presId="urn:microsoft.com/office/officeart/2005/8/layout/hierarchy2"/>
    <dgm:cxn modelId="{A7ADE0DB-4822-4D10-9083-DCDD3C9C604A}" type="presParOf" srcId="{20E01B1A-9474-4C94-B5FB-6D59FC3915E6}" destId="{9200D68C-C40B-47E0-A309-7AA5B4110B41}" srcOrd="1" destOrd="0" presId="urn:microsoft.com/office/officeart/2005/8/layout/hierarchy2"/>
    <dgm:cxn modelId="{B74B6EE5-AB22-4418-858E-483882B5F6C0}" type="presParOf" srcId="{5FC215F4-7B64-4876-8517-79F2A72CA603}" destId="{05BA1103-F96F-4025-BC2E-57FF648559DD}" srcOrd="10" destOrd="0" presId="urn:microsoft.com/office/officeart/2005/8/layout/hierarchy2"/>
    <dgm:cxn modelId="{3912D5A4-69FE-4E9F-BFDA-3598DC9CB1C6}" type="presParOf" srcId="{05BA1103-F96F-4025-BC2E-57FF648559DD}" destId="{87C80550-D7AA-4630-BCC5-C57380C4E3AB}" srcOrd="0" destOrd="0" presId="urn:microsoft.com/office/officeart/2005/8/layout/hierarchy2"/>
    <dgm:cxn modelId="{DAE093BF-9FF4-4DE0-9537-DCF229E87CA7}" type="presParOf" srcId="{5FC215F4-7B64-4876-8517-79F2A72CA603}" destId="{1D1FDADA-BA9A-482B-B6F1-E3F916D3AC76}" srcOrd="11" destOrd="0" presId="urn:microsoft.com/office/officeart/2005/8/layout/hierarchy2"/>
    <dgm:cxn modelId="{6E761AFC-DB14-41A5-B2BB-5AA2304776B8}" type="presParOf" srcId="{1D1FDADA-BA9A-482B-B6F1-E3F916D3AC76}" destId="{7A16D3EB-0CD6-42E4-AE8E-44EEBAB249D0}" srcOrd="0" destOrd="0" presId="urn:microsoft.com/office/officeart/2005/8/layout/hierarchy2"/>
    <dgm:cxn modelId="{1D980903-B7A3-4C18-8EB7-0348953AAEBA}" type="presParOf" srcId="{1D1FDADA-BA9A-482B-B6F1-E3F916D3AC76}" destId="{55628331-D0D4-4C23-A2A9-4B29C62BDA5E}" srcOrd="1" destOrd="0" presId="urn:microsoft.com/office/officeart/2005/8/layout/hierarchy2"/>
    <dgm:cxn modelId="{44D8DB16-314E-4C73-8691-87D34E978D53}" type="presParOf" srcId="{F5C55F3C-26D4-41A9-B6E8-2CB358F56C32}" destId="{AB82F297-6A2A-44B0-8414-0447C62544BE}" srcOrd="12" destOrd="0" presId="urn:microsoft.com/office/officeart/2005/8/layout/hierarchy2"/>
    <dgm:cxn modelId="{4B3E37EC-835F-4777-946A-250285E96DE8}" type="presParOf" srcId="{AB82F297-6A2A-44B0-8414-0447C62544BE}" destId="{937E76C8-6554-4BC6-9C0A-4517524374F7}" srcOrd="0" destOrd="0" presId="urn:microsoft.com/office/officeart/2005/8/layout/hierarchy2"/>
    <dgm:cxn modelId="{D3482BA9-FF30-4C1E-8B28-9AA2CC9F5B3F}" type="presParOf" srcId="{F5C55F3C-26D4-41A9-B6E8-2CB358F56C32}" destId="{F443EA30-968F-4DAB-A466-26CBEAC11620}" srcOrd="13" destOrd="0" presId="urn:microsoft.com/office/officeart/2005/8/layout/hierarchy2"/>
    <dgm:cxn modelId="{F79F1E0D-700F-4DF9-859A-345364C7244D}" type="presParOf" srcId="{F443EA30-968F-4DAB-A466-26CBEAC11620}" destId="{1791CE35-3E23-4128-8713-8189242EA4F8}" srcOrd="0" destOrd="0" presId="urn:microsoft.com/office/officeart/2005/8/layout/hierarchy2"/>
    <dgm:cxn modelId="{F8363391-7142-416A-8CE3-CAA37077ECF2}" type="presParOf" srcId="{F443EA30-968F-4DAB-A466-26CBEAC11620}" destId="{892215A6-FA63-4021-87FD-C8265F19F1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7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6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62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3600"/>
            </a:lvl1pPr>
            <a:lvl2pPr>
              <a:defRPr sz="32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41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3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24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581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8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7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F7331E-54C9-4193-A5E4-2A4A9DAFB3DB}" type="datetimeFigureOut">
              <a:rPr lang="cs-CZ" smtClean="0"/>
              <a:t>1.10.2015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E1082B-6172-42A6-9B6B-2BB043E70C2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Android_(opera%C4%8Dn%C3%AD_syst%C3%A9m)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oogle_Glass#/media/File:Google_Glass_with_frame.jpg" TargetMode="External"/><Relationship Id="rId2" Type="http://schemas.openxmlformats.org/officeDocument/2006/relationships/hyperlink" Target="http://www.digitalspy.co.uk/tech/feature/a635480/11-reasons-you-need-a-smartwatch-from-notifications-to-navigation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whu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google.com/about/developer-content-polic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Rozvoj IT kompetencí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Pavla Kovářová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6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Uživatelské účty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většiny moderních OS víceuživatelské</a:t>
            </a:r>
          </a:p>
          <a:p>
            <a:r>
              <a:rPr lang="cs-CZ" dirty="0"/>
              <a:t>Jaké znáte typy účtů?</a:t>
            </a:r>
          </a:p>
          <a:p>
            <a:r>
              <a:rPr lang="cs-CZ" dirty="0"/>
              <a:t>Správa účtů</a:t>
            </a:r>
          </a:p>
          <a:p>
            <a:pPr lvl="1"/>
            <a:r>
              <a:rPr lang="cs-CZ" dirty="0" smtClean="0"/>
              <a:t>Hesla</a:t>
            </a:r>
          </a:p>
          <a:p>
            <a:pPr lvl="1"/>
            <a:r>
              <a:rPr lang="cs-CZ" dirty="0" smtClean="0"/>
              <a:t>Různá oprávnění</a:t>
            </a:r>
          </a:p>
        </p:txBody>
      </p:sp>
    </p:spTree>
    <p:extLst>
      <p:ext uri="{BB962C8B-B14F-4D97-AF65-F5344CB8AC3E}">
        <p14:creationId xmlns:p14="http://schemas.microsoft.com/office/powerpoint/2010/main" val="318494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Údržba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Správa procesů – zobrazení, spotřeba, ukončení</a:t>
            </a:r>
          </a:p>
          <a:p>
            <a:r>
              <a:rPr lang="cs-CZ" dirty="0" smtClean="0"/>
              <a:t>Obnovení systému – nutné zálohování a body obnovy</a:t>
            </a:r>
          </a:p>
          <a:p>
            <a:r>
              <a:rPr lang="cs-CZ" dirty="0" smtClean="0"/>
              <a:t>Firewall – často součást OS</a:t>
            </a:r>
          </a:p>
          <a:p>
            <a:r>
              <a:rPr lang="cs-CZ" dirty="0" smtClean="0"/>
              <a:t>Aplikace po spuštění – mohou zpomalit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47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pro vás na OS důležité?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4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Windows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Od 1981, dnes obecně nejrozšířenější</a:t>
            </a:r>
          </a:p>
          <a:p>
            <a:r>
              <a:rPr lang="cs-CZ" dirty="0" smtClean="0"/>
              <a:t>Verze: XP a starší nepodporovány, 7, 8, 10 + </a:t>
            </a:r>
            <a:r>
              <a:rPr lang="cs-CZ" dirty="0" err="1" smtClean="0"/>
              <a:t>Phone</a:t>
            </a:r>
            <a:r>
              <a:rPr lang="cs-CZ" dirty="0" smtClean="0"/>
              <a:t>, Mobile</a:t>
            </a:r>
          </a:p>
          <a:p>
            <a:r>
              <a:rPr lang="cs-CZ" dirty="0" smtClean="0"/>
              <a:t>Modulární systémy, víceuživatelský</a:t>
            </a:r>
          </a:p>
          <a:p>
            <a:r>
              <a:rPr lang="cs-CZ" dirty="0" smtClean="0"/>
              <a:t>Nové verze – Start, Metro, Šém</a:t>
            </a:r>
          </a:p>
          <a:p>
            <a:r>
              <a:rPr lang="cs-CZ" dirty="0" err="1" smtClean="0"/>
              <a:t>Win</a:t>
            </a:r>
            <a:r>
              <a:rPr lang="cs-CZ" dirty="0" smtClean="0"/>
              <a:t> Mobile =&gt; </a:t>
            </a:r>
            <a:r>
              <a:rPr lang="cs-CZ" dirty="0" err="1" smtClean="0"/>
              <a:t>Win</a:t>
            </a:r>
            <a:r>
              <a:rPr lang="cs-CZ" dirty="0" smtClean="0"/>
              <a:t> </a:t>
            </a:r>
            <a:r>
              <a:rPr lang="cs-CZ" dirty="0" err="1" smtClean="0"/>
              <a:t>Phone</a:t>
            </a:r>
            <a:r>
              <a:rPr lang="cs-CZ" dirty="0" smtClean="0"/>
              <a:t> 7 (2010) =&gt; </a:t>
            </a:r>
            <a:r>
              <a:rPr lang="cs-CZ" dirty="0" err="1" smtClean="0"/>
              <a:t>Win</a:t>
            </a:r>
            <a:r>
              <a:rPr lang="cs-CZ" dirty="0" smtClean="0"/>
              <a:t> </a:t>
            </a:r>
            <a:r>
              <a:rPr lang="cs-CZ" dirty="0" err="1" smtClean="0"/>
              <a:t>Phone</a:t>
            </a:r>
            <a:r>
              <a:rPr lang="cs-CZ" dirty="0" smtClean="0"/>
              <a:t> 8 =&gt;</a:t>
            </a:r>
          </a:p>
          <a:p>
            <a:r>
              <a:rPr lang="cs-CZ" dirty="0" smtClean="0"/>
              <a:t>Aktuální přechody na Win10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75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</a:t>
            </a:r>
            <a:r>
              <a:rPr lang="cs-CZ" dirty="0" err="1" smtClean="0"/>
              <a:t>Win</a:t>
            </a:r>
            <a:r>
              <a:rPr lang="cs-CZ" dirty="0" smtClean="0"/>
              <a:t> </a:t>
            </a:r>
            <a:r>
              <a:rPr lang="cs-CZ" dirty="0" err="1" smtClean="0"/>
              <a:t>Phone</a:t>
            </a:r>
            <a:r>
              <a:rPr lang="cs-CZ" dirty="0" smtClean="0"/>
              <a:t> 8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7280" y="1845735"/>
            <a:ext cx="2492535" cy="4022725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95807" y="1845735"/>
            <a:ext cx="8102874" cy="3772640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3589815" y="3940404"/>
            <a:ext cx="265748" cy="192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ový bublinový popisek 8"/>
          <p:cNvSpPr/>
          <p:nvPr/>
        </p:nvSpPr>
        <p:spPr>
          <a:xfrm>
            <a:off x="4015819" y="5703216"/>
            <a:ext cx="1857080" cy="499621"/>
          </a:xfrm>
          <a:prstGeom prst="wedgeRectCallout">
            <a:avLst>
              <a:gd name="adj1" fmla="val -11932"/>
              <a:gd name="adj2" fmla="val -30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Běh aplikací</a:t>
            </a:r>
            <a:endParaRPr lang="cs-CZ" dirty="0"/>
          </a:p>
        </p:txBody>
      </p:sp>
      <p:sp>
        <p:nvSpPr>
          <p:cNvPr id="10" name="Obdélníkový bublinový popisek 9"/>
          <p:cNvSpPr/>
          <p:nvPr/>
        </p:nvSpPr>
        <p:spPr>
          <a:xfrm>
            <a:off x="6033155" y="5703215"/>
            <a:ext cx="1857080" cy="499621"/>
          </a:xfrm>
          <a:prstGeom prst="wedgeRectCallout">
            <a:avLst>
              <a:gd name="adj1" fmla="val -11932"/>
              <a:gd name="adj2" fmla="val -30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Od/instalace + </a:t>
            </a:r>
            <a:r>
              <a:rPr lang="cs-CZ" sz="1400" dirty="0" err="1" smtClean="0"/>
              <a:t>metadata</a:t>
            </a:r>
            <a:r>
              <a:rPr lang="cs-CZ" sz="1400" dirty="0" smtClean="0"/>
              <a:t>, vč. licencí</a:t>
            </a:r>
            <a:endParaRPr lang="cs-CZ" sz="1400" dirty="0"/>
          </a:p>
        </p:txBody>
      </p:sp>
      <p:sp>
        <p:nvSpPr>
          <p:cNvPr id="11" name="Obdélníkový bublinový popisek 10"/>
          <p:cNvSpPr/>
          <p:nvPr/>
        </p:nvSpPr>
        <p:spPr>
          <a:xfrm>
            <a:off x="8050491" y="5717323"/>
            <a:ext cx="1857080" cy="499621"/>
          </a:xfrm>
          <a:prstGeom prst="wedgeRectCallout">
            <a:avLst>
              <a:gd name="adj1" fmla="val -11932"/>
              <a:gd name="adj2" fmla="val -30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Pohyb mezi aplikacemi</a:t>
            </a:r>
            <a:endParaRPr lang="cs-CZ" dirty="0"/>
          </a:p>
        </p:txBody>
      </p:sp>
      <p:sp>
        <p:nvSpPr>
          <p:cNvPr id="12" name="Obdélníkový bublinový popisek 11"/>
          <p:cNvSpPr/>
          <p:nvPr/>
        </p:nvSpPr>
        <p:spPr>
          <a:xfrm>
            <a:off x="10067827" y="5717322"/>
            <a:ext cx="1857080" cy="499621"/>
          </a:xfrm>
          <a:prstGeom prst="wedgeRectCallout">
            <a:avLst>
              <a:gd name="adj1" fmla="val -11932"/>
              <a:gd name="adj2" fmla="val -3035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Využití systémových zdrojů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117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Linux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Na </a:t>
            </a:r>
            <a:r>
              <a:rPr lang="cs-CZ" dirty="0" err="1" smtClean="0"/>
              <a:t>UNIXu</a:t>
            </a:r>
            <a:r>
              <a:rPr lang="cs-CZ" dirty="0" smtClean="0"/>
              <a:t>, Linus </a:t>
            </a:r>
            <a:r>
              <a:rPr lang="cs-CZ" dirty="0" err="1" smtClean="0"/>
              <a:t>Torvalds</a:t>
            </a:r>
            <a:r>
              <a:rPr lang="cs-CZ" dirty="0" smtClean="0"/>
              <a:t> 1991 jako svobodný software (GPL)</a:t>
            </a:r>
          </a:p>
          <a:p>
            <a:r>
              <a:rPr lang="cs-CZ" dirty="0" smtClean="0"/>
              <a:t>Různé distribuce, např. </a:t>
            </a:r>
            <a:r>
              <a:rPr lang="cs-CZ" dirty="0" err="1" smtClean="0"/>
              <a:t>Debian</a:t>
            </a:r>
            <a:r>
              <a:rPr lang="cs-CZ" dirty="0" smtClean="0"/>
              <a:t> =&gt; </a:t>
            </a:r>
            <a:r>
              <a:rPr lang="cs-CZ" dirty="0" err="1" smtClean="0"/>
              <a:t>Ubuntu</a:t>
            </a:r>
            <a:r>
              <a:rPr lang="cs-CZ" dirty="0"/>
              <a:t> </a:t>
            </a:r>
            <a:r>
              <a:rPr lang="cs-CZ" dirty="0" smtClean="0"/>
              <a:t>=&gt; </a:t>
            </a:r>
            <a:r>
              <a:rPr lang="cs-CZ" dirty="0" err="1" smtClean="0"/>
              <a:t>Gnome</a:t>
            </a:r>
            <a:r>
              <a:rPr lang="cs-CZ" dirty="0" smtClean="0"/>
              <a:t>; Fedora</a:t>
            </a:r>
          </a:p>
          <a:p>
            <a:r>
              <a:rPr lang="cs-CZ" dirty="0" smtClean="0"/>
              <a:t>GIU – po instalaci uživatel často nepozná proti </a:t>
            </a:r>
            <a:r>
              <a:rPr lang="cs-CZ" dirty="0" err="1" smtClean="0"/>
              <a:t>Win</a:t>
            </a:r>
            <a:r>
              <a:rPr lang="cs-CZ" dirty="0" smtClean="0"/>
              <a:t>, jen trošku jiné ikonky a aplikace (např. Open Office)</a:t>
            </a:r>
          </a:p>
          <a:p>
            <a:r>
              <a:rPr lang="cs-CZ" dirty="0" smtClean="0"/>
              <a:t>Vychází z něj i Android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88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Android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Také otevřený</a:t>
            </a:r>
            <a:r>
              <a:rPr lang="cs-CZ" dirty="0"/>
              <a:t>, </a:t>
            </a:r>
            <a:r>
              <a:rPr lang="cs-CZ" dirty="0" smtClean="0"/>
              <a:t>Open </a:t>
            </a:r>
            <a:r>
              <a:rPr lang="cs-CZ" dirty="0" err="1"/>
              <a:t>Handset</a:t>
            </a:r>
            <a:r>
              <a:rPr lang="cs-CZ" dirty="0"/>
              <a:t> </a:t>
            </a:r>
            <a:r>
              <a:rPr lang="cs-CZ" dirty="0" err="1" smtClean="0"/>
              <a:t>Alliance</a:t>
            </a:r>
            <a:r>
              <a:rPr lang="cs-CZ" dirty="0" smtClean="0"/>
              <a:t>, v </a:t>
            </a:r>
            <a:r>
              <a:rPr lang="cs-CZ" dirty="0"/>
              <a:t>srpnu 2013 80% podíl na trhu</a:t>
            </a:r>
          </a:p>
          <a:p>
            <a:r>
              <a:rPr lang="cs-CZ" dirty="0" smtClean="0"/>
              <a:t>Od </a:t>
            </a:r>
            <a:r>
              <a:rPr lang="cs-CZ" dirty="0"/>
              <a:t>2003, pod </a:t>
            </a:r>
            <a:r>
              <a:rPr lang="cs-CZ" dirty="0" smtClean="0"/>
              <a:t>Google (od 2005), Android jako platforma vznikl 5. 11. 2007</a:t>
            </a:r>
          </a:p>
          <a:p>
            <a:r>
              <a:rPr lang="cs-CZ" dirty="0" smtClean="0"/>
              <a:t>Jádro stavěné pro spolupráci s různorodým HW =&gt; přizpůsobení =&gt; aktualizace</a:t>
            </a:r>
          </a:p>
          <a:p>
            <a:r>
              <a:rPr lang="cs-CZ" dirty="0"/>
              <a:t>Centralizovaný, podpisy aplikací, </a:t>
            </a:r>
            <a:r>
              <a:rPr lang="cs-CZ" dirty="0" err="1"/>
              <a:t>sandbox</a:t>
            </a:r>
            <a:r>
              <a:rPr lang="cs-CZ" dirty="0"/>
              <a:t> (oprávnění) X </a:t>
            </a:r>
            <a:r>
              <a:rPr lang="cs-CZ" dirty="0" err="1"/>
              <a:t>root</a:t>
            </a:r>
            <a:r>
              <a:rPr lang="cs-CZ" dirty="0"/>
              <a:t> systému</a:t>
            </a:r>
          </a:p>
          <a:p>
            <a:r>
              <a:rPr lang="cs-CZ" dirty="0" smtClean="0"/>
              <a:t>Verze jako sladkosti, nejnovější 5.0 </a:t>
            </a:r>
            <a:r>
              <a:rPr lang="cs-CZ" dirty="0" err="1" smtClean="0"/>
              <a:t>Lollipop</a:t>
            </a:r>
            <a:r>
              <a:rPr lang="cs-CZ" dirty="0" smtClean="0"/>
              <a:t>, předchozí </a:t>
            </a:r>
            <a:r>
              <a:rPr lang="en-US" dirty="0"/>
              <a:t>4.0-4.4 </a:t>
            </a:r>
            <a:r>
              <a:rPr lang="en-US" dirty="0" smtClean="0"/>
              <a:t>Ice </a:t>
            </a:r>
            <a:r>
              <a:rPr lang="en-US" dirty="0"/>
              <a:t>Cream Sandwich, Jelly Bean a </a:t>
            </a:r>
            <a:r>
              <a:rPr lang="en-US" dirty="0" err="1"/>
              <a:t>KitKat</a:t>
            </a:r>
            <a:r>
              <a:rPr lang="en-US" dirty="0"/>
              <a:t> </a:t>
            </a:r>
            <a:r>
              <a:rPr lang="cs-CZ" dirty="0" smtClean="0"/>
              <a:t>– nejen nový vzhled, ale i </a:t>
            </a:r>
            <a:r>
              <a:rPr lang="cs-CZ" dirty="0" smtClean="0">
                <a:hlinkClick r:id="rId2"/>
              </a:rPr>
              <a:t>funkce</a:t>
            </a:r>
            <a:r>
              <a:rPr lang="cs-CZ" dirty="0" smtClean="0"/>
              <a:t> – K čemu od verze 4.0?</a:t>
            </a:r>
          </a:p>
        </p:txBody>
      </p:sp>
    </p:spTree>
    <p:extLst>
      <p:ext uri="{BB962C8B-B14F-4D97-AF65-F5344CB8AC3E}">
        <p14:creationId xmlns:p14="http://schemas.microsoft.com/office/powerpoint/2010/main" val="25907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Androidu</a:t>
            </a:r>
            <a:endParaRPr lang="cs-CZ" dirty="0"/>
          </a:p>
        </p:txBody>
      </p:sp>
      <p:pic>
        <p:nvPicPr>
          <p:cNvPr id="1026" name="Picture 2" descr="png;base6480a8f0bafa06de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63" y="1846263"/>
            <a:ext cx="6208275" cy="44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ový bublinový popisek 3"/>
          <p:cNvSpPr/>
          <p:nvPr/>
        </p:nvSpPr>
        <p:spPr>
          <a:xfrm>
            <a:off x="9959546" y="5624644"/>
            <a:ext cx="1573427" cy="667265"/>
          </a:xfrm>
          <a:prstGeom prst="wedgeRectCallout">
            <a:avLst>
              <a:gd name="adj1" fmla="val -96359"/>
              <a:gd name="adj2" fmla="val -2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HW</a:t>
            </a:r>
            <a:endParaRPr lang="cs-CZ" dirty="0"/>
          </a:p>
        </p:txBody>
      </p:sp>
      <p:sp>
        <p:nvSpPr>
          <p:cNvPr id="5" name="Obdélníkový bublinový popisek 4"/>
          <p:cNvSpPr/>
          <p:nvPr/>
        </p:nvSpPr>
        <p:spPr>
          <a:xfrm>
            <a:off x="403654" y="4069086"/>
            <a:ext cx="1828801" cy="642957"/>
          </a:xfrm>
          <a:prstGeom prst="wedgeRectCallout">
            <a:avLst>
              <a:gd name="adj1" fmla="val 90955"/>
              <a:gd name="adj2" fmla="val -7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C/C++</a:t>
            </a:r>
          </a:p>
          <a:p>
            <a:pPr algn="ctr"/>
            <a:r>
              <a:rPr lang="cs-CZ" dirty="0" smtClean="0"/>
              <a:t>Základní </a:t>
            </a:r>
            <a:r>
              <a:rPr lang="cs-CZ" dirty="0" err="1" smtClean="0"/>
              <a:t>fce</a:t>
            </a:r>
            <a:r>
              <a:rPr lang="cs-CZ" dirty="0" smtClean="0"/>
              <a:t> OS</a:t>
            </a:r>
            <a:endParaRPr lang="cs-CZ" dirty="0"/>
          </a:p>
        </p:txBody>
      </p:sp>
      <p:sp>
        <p:nvSpPr>
          <p:cNvPr id="7" name="Obdélníkový bublinový popisek 6"/>
          <p:cNvSpPr/>
          <p:nvPr/>
        </p:nvSpPr>
        <p:spPr>
          <a:xfrm>
            <a:off x="9959546" y="4044778"/>
            <a:ext cx="1573427" cy="667265"/>
          </a:xfrm>
          <a:prstGeom prst="wedgeRectCallout">
            <a:avLst>
              <a:gd name="adj1" fmla="val -96359"/>
              <a:gd name="adj2" fmla="val -2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Běh aplikací</a:t>
            </a:r>
            <a:endParaRPr lang="cs-CZ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403654" y="2716566"/>
            <a:ext cx="1828801" cy="642957"/>
          </a:xfrm>
          <a:prstGeom prst="wedgeRectCallout">
            <a:avLst>
              <a:gd name="adj1" fmla="val 91361"/>
              <a:gd name="adj2" fmla="val -7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Přes API přístup aplikací k </a:t>
            </a:r>
            <a:r>
              <a:rPr lang="cs-CZ" dirty="0" err="1" smtClean="0"/>
              <a:t>fcím</a:t>
            </a:r>
            <a:r>
              <a:rPr lang="cs-CZ" dirty="0" smtClean="0"/>
              <a:t> OS</a:t>
            </a:r>
            <a:endParaRPr lang="cs-CZ" dirty="0"/>
          </a:p>
        </p:txBody>
      </p:sp>
      <p:sp>
        <p:nvSpPr>
          <p:cNvPr id="9" name="Obdélníkový bublinový popisek 8"/>
          <p:cNvSpPr/>
          <p:nvPr/>
        </p:nvSpPr>
        <p:spPr>
          <a:xfrm>
            <a:off x="9959545" y="2049301"/>
            <a:ext cx="1573427" cy="667265"/>
          </a:xfrm>
          <a:prstGeom prst="wedgeRectCallout">
            <a:avLst>
              <a:gd name="adj1" fmla="val -96359"/>
              <a:gd name="adj2" fmla="val -2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Většinou v Javě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2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Mac OS 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 pro Macintosh od 1984, nyní jen OS X, spol. Apple</a:t>
            </a:r>
          </a:p>
          <a:p>
            <a:r>
              <a:rPr lang="cs-CZ" dirty="0" smtClean="0"/>
              <a:t>Nepřenositelné (legálně) na HW mimo Apple (Mac)</a:t>
            </a:r>
          </a:p>
          <a:p>
            <a:r>
              <a:rPr lang="cs-CZ" dirty="0" smtClean="0"/>
              <a:t>Upravená verze </a:t>
            </a:r>
            <a:r>
              <a:rPr lang="cs-CZ" dirty="0" err="1" smtClean="0"/>
              <a:t>iOS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iOS</a:t>
            </a:r>
            <a:r>
              <a:rPr lang="cs-CZ" dirty="0" smtClean="0"/>
              <a:t> 8 představen červen 2014, postupně klesá zastoupení, ale i inovativní funkce</a:t>
            </a:r>
          </a:p>
          <a:p>
            <a:r>
              <a:rPr lang="cs-CZ" dirty="0" err="1" smtClean="0"/>
              <a:t>UNIXové</a:t>
            </a:r>
            <a:r>
              <a:rPr lang="cs-CZ" dirty="0" smtClean="0"/>
              <a:t> jádro, představen s prvním iPhonem 2007, od 2010 </a:t>
            </a:r>
            <a:r>
              <a:rPr lang="cs-CZ" dirty="0" err="1" smtClean="0"/>
              <a:t>iOS</a:t>
            </a:r>
            <a:endParaRPr lang="cs-CZ" dirty="0" smtClean="0"/>
          </a:p>
          <a:p>
            <a:r>
              <a:rPr lang="cs-CZ" dirty="0" smtClean="0"/>
              <a:t>Proprietární SW (uzavřený kód) a standardizovaný HW + iTunes</a:t>
            </a:r>
          </a:p>
          <a:p>
            <a:r>
              <a:rPr lang="cs-CZ" dirty="0" smtClean="0"/>
              <a:t>Silné řízení aplikací zařazených do obchodu (centralizace)</a:t>
            </a:r>
          </a:p>
          <a:p>
            <a:r>
              <a:rPr lang="cs-CZ" dirty="0" smtClean="0"/>
              <a:t>Stejně jako Android podpisy, </a:t>
            </a:r>
            <a:r>
              <a:rPr lang="cs-CZ" dirty="0" err="1" smtClean="0"/>
              <a:t>Sandbox</a:t>
            </a:r>
            <a:r>
              <a:rPr lang="cs-CZ" dirty="0" smtClean="0"/>
              <a:t>, </a:t>
            </a:r>
            <a:r>
              <a:rPr lang="cs-CZ" dirty="0" err="1" smtClean="0"/>
              <a:t>Jailbreak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494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Jméno</a:t>
            </a:r>
          </a:p>
          <a:p>
            <a:r>
              <a:rPr lang="cs-CZ" dirty="0" smtClean="0"/>
              <a:t>Očekávání</a:t>
            </a:r>
          </a:p>
          <a:p>
            <a:r>
              <a:rPr lang="cs-CZ" dirty="0" smtClean="0"/>
              <a:t>Motivace</a:t>
            </a:r>
          </a:p>
          <a:p>
            <a:r>
              <a:rPr lang="cs-CZ" dirty="0" smtClean="0"/>
              <a:t>Sebehodnocení znalostí a dovedností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1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</a:t>
            </a:r>
            <a:r>
              <a:rPr lang="cs-CZ" dirty="0" err="1" smtClean="0"/>
              <a:t>iOS</a:t>
            </a:r>
            <a:endParaRPr lang="cs-CZ" dirty="0"/>
          </a:p>
        </p:txBody>
      </p:sp>
      <p:pic>
        <p:nvPicPr>
          <p:cNvPr id="2050" name="Picture 2" descr="blog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7" y="1857080"/>
            <a:ext cx="9712827" cy="444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ový bublinový popisek 3"/>
          <p:cNvSpPr/>
          <p:nvPr/>
        </p:nvSpPr>
        <p:spPr>
          <a:xfrm>
            <a:off x="10256363" y="5099901"/>
            <a:ext cx="1857080" cy="754144"/>
          </a:xfrm>
          <a:prstGeom prst="wedgeRectCallout">
            <a:avLst>
              <a:gd name="adj1" fmla="val -60427"/>
              <a:gd name="adj2" fmla="val 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HW + zabezpečovací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6" name="Obdélníkový bublinový popisek 5"/>
          <p:cNvSpPr/>
          <p:nvPr/>
        </p:nvSpPr>
        <p:spPr>
          <a:xfrm>
            <a:off x="10261076" y="4081805"/>
            <a:ext cx="1857080" cy="754144"/>
          </a:xfrm>
          <a:prstGeom prst="wedgeRectCallout">
            <a:avLst>
              <a:gd name="adj1" fmla="val -59919"/>
              <a:gd name="adj2" fmla="val 1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Základní systémové služby (poloha, </a:t>
            </a:r>
            <a:r>
              <a:rPr lang="cs-CZ" dirty="0" err="1" smtClean="0"/>
              <a:t>iCloud</a:t>
            </a:r>
            <a:r>
              <a:rPr lang="cs-CZ" dirty="0" smtClean="0"/>
              <a:t>…)</a:t>
            </a:r>
            <a:endParaRPr lang="cs-CZ" dirty="0"/>
          </a:p>
        </p:txBody>
      </p:sp>
      <p:sp>
        <p:nvSpPr>
          <p:cNvPr id="7" name="Obdélníkový bublinový popisek 6"/>
          <p:cNvSpPr/>
          <p:nvPr/>
        </p:nvSpPr>
        <p:spPr>
          <a:xfrm>
            <a:off x="10256363" y="3195685"/>
            <a:ext cx="1857080" cy="754144"/>
          </a:xfrm>
          <a:prstGeom prst="wedgeRectCallout">
            <a:avLst>
              <a:gd name="adj1" fmla="val -60427"/>
              <a:gd name="adj2" fmla="val 48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Grafika, zvuk, video</a:t>
            </a:r>
            <a:endParaRPr lang="cs-CZ" dirty="0"/>
          </a:p>
        </p:txBody>
      </p:sp>
      <p:sp>
        <p:nvSpPr>
          <p:cNvPr id="8" name="Obdélníkový bublinový popisek 7"/>
          <p:cNvSpPr/>
          <p:nvPr/>
        </p:nvSpPr>
        <p:spPr>
          <a:xfrm>
            <a:off x="10256363" y="1857080"/>
            <a:ext cx="1857080" cy="1225482"/>
          </a:xfrm>
          <a:prstGeom prst="wedgeRectCallout">
            <a:avLst>
              <a:gd name="adj1" fmla="val -61442"/>
              <a:gd name="adj2" fmla="val 4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Interakce s uživatelem dotykem, technologie pro GUI aplikací, vysokoúrovňové služby (e-maily nebo SMS v aplikaci)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5131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si vyzkoušet, co zvládáte?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Kdo pracoval někdy s </a:t>
            </a:r>
            <a:r>
              <a:rPr lang="cs-CZ" dirty="0" err="1" smtClean="0"/>
              <a:t>Win</a:t>
            </a:r>
            <a:r>
              <a:rPr lang="cs-CZ" dirty="0" smtClean="0"/>
              <a:t> Vista/7/8/10? A </a:t>
            </a:r>
            <a:r>
              <a:rPr lang="cs-CZ" dirty="0" err="1" smtClean="0"/>
              <a:t>Win</a:t>
            </a:r>
            <a:r>
              <a:rPr lang="cs-CZ" dirty="0" smtClean="0"/>
              <a:t> na tabletu?</a:t>
            </a:r>
          </a:p>
          <a:p>
            <a:r>
              <a:rPr lang="cs-CZ" dirty="0" smtClean="0"/>
              <a:t>Kdo s Androidem?</a:t>
            </a:r>
          </a:p>
          <a:p>
            <a:r>
              <a:rPr lang="cs-CZ" dirty="0" smtClean="0"/>
              <a:t>Kdo s </a:t>
            </a:r>
            <a:r>
              <a:rPr lang="cs-CZ" dirty="0" err="1" smtClean="0"/>
              <a:t>iOS</a:t>
            </a:r>
            <a:r>
              <a:rPr lang="cs-CZ" dirty="0" smtClean="0"/>
              <a:t>?</a:t>
            </a:r>
          </a:p>
          <a:p>
            <a:endParaRPr lang="cs-CZ" dirty="0"/>
          </a:p>
          <a:p>
            <a:r>
              <a:rPr lang="cs-CZ" dirty="0" smtClean="0"/>
              <a:t>Jděte k tomu, co znáte nejméně a zkuste si žebřík aktivit dle papíru.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Moc jednoduché?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Simulace doporučení ředitelce školy, jaké si vybrat zařízení k nákupu z OP VK.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76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Mobilní příslušenství</a:t>
            </a:r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8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24001" y="0"/>
          <a:ext cx="665956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 descr="data:image/jpeg;base64,/9j/4AAQSkZJRgABAQAAAQABAAD/2wCEAAkGBxQQEBQUEBQUEBQQDxQQFBQPDxAPFA8QFBQWFhQUFBUYHCghGBolHBUUITEhJSksLi46Fx8zODMsNygtLisBCgoKDg0OFA8PFCwcFBwsLCwsLCwsLCwsLCwsLCwsLCwsLCwsKywsLCwyLCwsLCwsLCwsKyw3KyssMjcsMi4sK//AABEIAKYBMAMBIgACEQEDEQH/xAAcAAABBAMBAAAAAAAAAAAAAAAAAQIDBwQFBgj/xABGEAABAwIDAwkEBgYJBQAAAAABAAIDBBEFEiEGMVEHEyJBYXGBkaEyQnKxFCMzUmKCU4OSosHRFUNjc7LC4fDxJDREVGT/xAAXAQEBAQEAAAAAAAAAAAAAAAAAAQID/8QAGREBAQEBAQEAAAAAAAAAAAAAABEBMSEC/9oADAMBAAIRAxEAPwC30IQtAQhCAQhCAQhCAQhCAQhCAQhCAQhCAQhCAQhCAQhCAQhCAQhCAQhCAQhCAQhCAQhCAQhCAQgpt0DkIQgEIQgEIQgEIQgEIQgEIWPUVscftva3sJF/LegyELT1G0sDBck24kBg83WWnquUOlZ77PB+c+TQUHYIVbVPKxAPZDnfDGf8xWnruVm5u0TMAG5ogAPbqCUFwoVPQcqmZoJdKLi9ugSPJlli1HKqSSA2Y2Oh5/JfwDUF1oVIw8q0jDpG53xzuf8AMLNpuVyUnWEH8/8AoguFCwsIrOfgjltl52Nr7Xva4vZZgQKhCEAhCEAhCS6BUJLpUAhCEAhCEAhCEAiyEIBCEIBCEIBCFFVVLYmOfI4MYxpe5xNgGtFyfIFBKmTStYLvcGDi4ho8yq0rdtKickxu+ixC7tA0v5vqMjnA2J4NtvtcrksX2lcXHJd5sDzk7jKbEXGVpNm7+1BcVTtNTsvlcZbfom3H7Rs31XNYnyjxsuGmNv5jO7yb0R4lU9V4hLP7b3yD4ugO7c0LHDe0flF/U7vIojvcS5R5H3DA93xuEbf2GfzXNVW09TJez8g4QtDfN2/zK0+nC/xdL03eiVzj3oO72Q2HZiMfPS1RNnZXsjBdIx2+znP0GljoCO1d9huwNDBa0IlI96cmS/5fZ9FxfInK7nage6YY3HhmDiB83K2C5FYT8EpnNymCHKRawiYPkFTPKjseKKQTQA8xLpbU81J90ngerxV5c4Fi4th0VXA+GYXZI2x7D1EdoOqg8sA6b0oW82s2Vnw+YtkaXMv0JACWvb1G/UexaaEX/wCFQBqzqNuqi5hwFy1wHEtcB5rZ7OYZJVy5IBncNSLgWHE3QehdlW2oqcf/ADx/4QtsFjYbTmKGNh3sja024gALJQCEIQCEIQIUhTklkHIYjyg0lPUPgm5xjo3ZS7my5pNr9WvWtphu1dJUfZVEbj90uDXeRTMZ2QpKtxdNEM7t72Esce+29cjifJOw608pHBszb/vD+Sgspr77jfuN066pebCsTw3Vjpcg62OM0du0dQ8lt8I5SZG2bVRh34o9D4hBaV0LT4TtHBUtvG8dxNiO/h4rbXQOQkui6oVCEIBCRF0Cpsjw0EuIaBvLiAB3krg9sdvzBI+CkAMkZyySPF2xusDlY33iL7zoN1j1V5iGIzVJvUSPlPVnddo+Fu4eASItrFNu6SG4a/n3cIbFvi86eV1TvK1tI6vMDi0RthMga1ri43fl6RPHodQTTHwWkxXC3vud9xa24DgU3BqoNoJ2tDC8vYDfK8k+u9ZLcXbIen0d2hF26aD/AGQo6LCmtF5gSb2DblrQOJIGpWQ/C4Xbg+Pta4SDyP8ANRU4fm1Bzdt7pVhNwGUH/p3tkP3WkxvP5XaHwJUTq2WF2WeMg8HAxOPpY+SDZALd4PstU1VubjIaffkuxngTv8AVv9h8awcZc94puNcBlv8AheOgPGyteF7XNBYQ5pFwWkEEdhGhQaPYvZluHxOGbPJKQ57gLDT2WtHAXPmuhQGFO5viUDUXQ4gLFmkJ3KBtbWsA6fT7LZlz9XXyv0p4o4/xPYHHwAW0NLmOqyYaMDqVVx8myzqk3qpHzfhJyMH5QuhwXZyGntzcbWW+60D1W7jgWTHGiJoTopUxqddAqRCVAiEqVA1CVCBEWSpECELRY3snTVQOdmR59+OzXX7eo+K3yRBT2ObG1FEechJkY3XPFcOaPxN/5CmwDb2SEhs+rd2a1x+YDd3jyVtrkdqth4qoOfCBDNv0FmSHg4Dce0eqDdYXjUdQBlIDnC4BIIcOLDucPVbK6pXA4pqeZ0MgcAHEOaf6t4BIc09W7eOIKsTZvHXPk5iY5nZc8bzve0b2u/ELb+tB090t0wJUCpCUJryqPLO1tdIzE60tcRetnuN40kcBcHsCx4No5B7TWu7rtP8AFZnKHT83ita3jUOk8JAHj/EuaAUo6mn2kY49Jjm91nBbD+mYA3MX3/CGm/rYeq4kGyHu0Hef4JUjpKvaAu+yi0+9J/IWt6rBpcQdzgdK0yt95sNoyBfqOUj0Uux1M2oq4opblj35SA4j1VwQ7PR0jHOi91hNnsYSbC9szQFN1Wu2S2joWWDKWWnJHtyNjkJ/MHZvRdRK+hrWlsnNyDcecZlPm4Bcmalp1fAwn7zCL+RaPmpcakp6aON8xlZzo6DWOLr2AJ1JsAAespAYvyS00wLqOQwnhcSRn/fZZcfJgeK4O4ugMjW3uTTnnI3droiCCfAqemx8z1TIaRry6R+VpzEvPEgDQAAXueHUrmwijfBCyOaQzPaOk9+tyTe3aBe3gnBWuAcsjhZlfDexsZabQj4onH5HwVj4LtFTVrb00zJTa5aDlkaPxRnpDyWux3YmjrLmSINf9+PoOHkq3x/ksqac85RvMwZ0gAeblZ8JHX3ILrLU0xKjMG5SK+idzdSPpLW6FlTdkre6UC/i4OVkbP8AKXQ1VmueaWQ+5U2Y0nskHRPiQexUda2JTNjTmWIBGoIuCDcEdhUgCBGtTwkCUIHISIugclumE2WqxDaWkg+2qoIzwdPGHfs3uitvdJmXEVnKnhsd7TPlI/QwSuB7nEAHzWjq+WqnF+app5OGd0UQPkXH0QWnmTrqkKrlumt9XSRM/vJ3yfJrVqpeV7EpPsxA3hzdO6Qj9pxQeg7pV5wftrjc26So1/R0rIx5iP8AiseQ43PvdXO/XPYPIOCD0q5wG8gd5ssKoxinj+0nhZ8U0bfmV5vdsdis3tw1Dr9ckhd83FK3k0xE/wDjkd5/0URfNTt7h0ftVkBt1Mk5w/u3WoqeVvDGbpXyf3cEh9SAqYn5PMRYLmmefhsVoK7D5YHZZo3xHg9pHketUWnjfKfTTSl4ZLuytLYY/ZBNrkvBJ1WRsLjwrsUgFO17WRNfNM6UNzOtG9rWjKSGsu8abz13VNL0dyS7Huw6lc+cN5+pyvcBrzUYHQjJ6zqSbaa21tdKO6SoQoC6hkekdIseSRaFLcteAvFU2rY083JE1kjgLhkrLgZj1Aty2P4Sq0Ma9UykG4OoIsQRcEdoXL4psLQ1Bu6ARuPvQOdDqevK3onxCg8+FqHs6F/x28x/orZxDkiadaepc38M8Qf+8wj5LUwclVZnyPMHNlwcXiV9rC49nLe+u71UHK7Evy19P/fs9XAK/Kxl4njjG7/CVwVDyXywTtkMkczG6gMzwPBHska7xxzLeyR1DA60kthdrmva2UX4ZiLjzTRq2rf1mHMqYqcPY2SzDla/RpeY9Lm2g6K5GOSUa2a8A6ixjcwcXDW/ePRde45qeEi/1ZZIS0kdCxa/XeNHHyW/rbIN1svsxBRXexrTNILPkawNs37kY91vqba3W5k9rwWBSSZQ5pJdkflG9ziCA5vfo61+xbBoXNStCeAlaE8BEc7tVsfT4gwiRobJboytADmnt4qgdpMBkoJ3QzDUatd1SM4heoVwvK7gYqKEygfWUxzg21LD7Q/3xK1gpvBNpaui/wC2nkib9y4fGf1brtHgLrs8P5ZKtgtNBBP2sMkDvH2h6BVxZZsODVD2hzKeoe0i4cymme0jiHBtigtWHlqjt06OQH8E8bh6gJZeWmO3QpJCfxzxtHoCqhqKZ8ZtIx8Z4SMdGfJwCjsgsmt5ZKt32MFPD8ZlnPzYPRaGu5RsSm/8kxg6Wgjij38DYu9Vz2G0D6iVkUQzPkdlaP4nsAuVfuyOwVNQsBc0TT26Ujxex6wwdQQU/T7PYniGrm1EzT71TNIW+TyT6LfYfyO1Lrc7LFDxDQX+unyV3gcNEJVVdScjcI1lqJH9jAxo+V/Vbmk5LMPZvY+T45HEeRXbIUo0FJsVQxexTRDtyC62cWGQs9mKMd0bf5LNSFQRsYBuAHcAE+6QoUC3SgpqED7rT7T4DFXU745WhxLDlcQLsdbokHvW1uoa+oEcUjzoI43vPc1pP8ER5c2ewoz4hBT2zZ6tsbvgD+mf2Q4r1gVQfIlhv0jFJKhwuKaN8l+EsxLG/umTyV+LQEqRKg1LpVE56jzJFQt04BIE66gcAluoy5JnUEl1jSsyOz7gRZ/Zbc7+B8OCnDxxT2kFBjzUzHe01pPEtFx4pIsPZbKBZuUtyjdlcLEeqdK0xC4BdGPugudEO7e5vdqO0bpqWZrgC0hzTqC0ggjsIUGRDCG7h1AcSbbrnrU4CaxSBAoCVASqgWo2vcBQVObdzD/ktuuM5WK3msOeOuZzYh3E3KudVTWyOD/TKyCE+y+QGQncI26uv32t4r0tSXDQD1Ei26wB0HhuVS8jOCZ+eqHDhAw66bnPd55PIq4EDJomvGV7Q9p3h7Q4HwKpXld2SjpHRT0sYiilJjexgsxkoGZpa33Q5odoNOj2q7VpdssG+m0M0Nuk5maO/VMzpR+oA8SqKh5I4yKqSRrQ58bGNbm3N5wuzOOulsgV407yR0rXHW24BHcVRfJTiTaetcJTka+J2Yu0ylgJ17dSrc2dxt1W6QiF0cTXARvfoZRbW7Tq09ngbFTRvUFCQoEQhIiFQkQooSWQhQIUl05IQiEuuV5T8R5jC5yDYytELe0vNj+7mXUlVdyqudXVlJh0O98ge8j3M2mY/CwOcrnRueRLB/o+Hc64WfWSGXdrzTOhGO7RzvzqwVj0VM2GNkcYysiY2NgHUxoAaPIKe6ocEqQJUHPILwFjF5RluoJXTqI1B6glDAEF3BKGEuPYo3X4qbepI4bqK172PO66hfTzjVriPVdBHCFM2NEcmcWq4N7RKB4FYL9pY85c3NRSk3cHMMlPMf7Rg1B/G3Xjdd26nB3ha6u2filFnNB8FVa/CtsoXkMmLYHuNmkyNfDKf7OUafldZ3YuqZJfx9VWuNcngcDzfX1HUFc1HHiOGH6iV4YP6uQc7HbsB3Ii8wU66qbDOVaVpDaqkc47s1M69z2MOpXQjlPom6TCemdwnppGFIO4uqa5X8VM9XHTR9Lmuoa5pn6ADt6lv8Z5V6ZrCKMPmkcLNJYWNaTuOup7rLE5NtkJZKj6fXNIOYviZICHPkP9Y5p3AdQPf1C9wWBspg4oqOGAb2Mu8j3pXdJ58yfJbZCFVCRKhBRHKFhhw7FRMwWjnd9IZbTUm0zB4kn84VvbOwxMpYW09zHzYc0l2dxDukS53WSSVjbebNjEaN0YsJWfWQuPVIB7JPBwuPEHqXJckO0BLX0U12yQkmMP0OUHpstxab6KaLMSISFRCFIlKaUCpEl0XRSoSXRdRCpU26wMYxqGkZmmeG39lo1e88Gt61RJi+JMpoXyyGzWC/a49TR2lctyf4Q58kuIVI+tqriMH3ISRqOF7ADsHanwYVNicrZq1phpmHNFTH2pODpR1Ds6+wb+0Gm70VUqW6ahBK1OTGJ6I5MvTTIoS5NzLKpw9PBUDFkRhQTRtWUxqgjWQwoiVoUgCY1SBUKEoSJUCrHqaNrxYgFTlyjdIiuOxvY+J9y0ZT2LFwapnpCI5frotwDxnyjsvuXZzPusF9EHakKjZ4aIXWcyONjuLY2NPmAtmFoaSPIdFt4pVRkWRZI16UuQCLppekzIH3VfbebFSSSitw7oVTCHPYCG8+W7nNO7P1a6O79/elyaZgN5QcPs3yjRSHma/wD6KpZ0XCZpYxzuNz7HcfNdpBUtkF43NkHGNwePMLW43DR1DbVUcUwG7nGNcW9x3jwXC4hs7hDDePn4HDd9GqJdD2BxcAhFnkphKqB8jY9IK3FyBu+sjPzATf6Rn/8AaxY/rIW/5ShFw3SSHKLu6I4u0HmVUDZi77WTF5BwdWhg/cYFNBTUObNJQ1EzuNRUzy+YLrKEWFXbT0kH2tTC23UJWvd+yy59Fgt2vbL/ANnT1NXfc5sRhiP6yS3yWtwzE6SH7GiZD2tgYD52ut5FtMx3UR3hPCImw4hUe26GhYeqMfSZu7MegO8LNwzZqCB/OEOnm/TVDudkv2X0b4BTQ4q125Zkc4KomSJMyEQt0qalRTmFTKFilRHEXQEjgmrCsiNZDCsNhWTGUGWxTNKx4yshpQTNcpQ5QBOuqie6aXKEvTS9BI56YU0FSNCAbGnEJ101z0U0hOjksoXPUZeqNk2VLzi17JVKHKjK5xRyVVtyjIJTCwKCOSdzuxY0jCd5WU5NDFBrnYaH71LFgrPujyWzjapgg17MLYPdHkn/ANHs4DyWamlEYhoGcB5Jpw9n3R5LMslsg1zsNZwCidhbeC21kmVBq4qG25ZkUZCyQxSBiqoWuIUzZE1zE3KgyAUqhaVI0qiRpUt1AEpcg5EhAYhCyHtYpWhCEE7FO1yEIJA5LdCEQhKAEIQOATwhCKa5yge9CEETnpmZCEE8IWbG1CFQ5xULihCgbZOAQhBI1PSoQIiyEIFAS5UIRC2RlQhVSgJ9kIRCEJuVCEAAnAIQgUJUIRX/2Q=="/>
          <p:cNvSpPr>
            <a:spLocks noChangeAspect="1" noChangeArrowheads="1"/>
          </p:cNvSpPr>
          <p:nvPr/>
        </p:nvSpPr>
        <p:spPr bwMode="auto">
          <a:xfrm>
            <a:off x="1679575" y="-890588"/>
            <a:ext cx="34099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https://upload.wikimedia.org/wikipedia/commons/thumb/b/be/Google_Glass_with_frame.jpg/1024px-Google_Glass_with_fra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41" y="1419523"/>
            <a:ext cx="2160042" cy="11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Health BP7 Wireless Wrist Blood Pressure Monitor " title="monitor krevního tlak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2598169"/>
            <a:ext cx="1087355" cy="163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health wireless pulse oximeter iphone medical accessory 2" title="oxymetr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5" t="10582" r="22400" b="3425"/>
          <a:stretch/>
        </p:blipFill>
        <p:spPr bwMode="auto">
          <a:xfrm>
            <a:off x="9055563" y="2852937"/>
            <a:ext cx="1455346" cy="15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arm4.staticflickr.com/3891/15229968456_89bb5e3c7c_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0" t="3899" r="29277" b="7797"/>
          <a:stretch/>
        </p:blipFill>
        <p:spPr bwMode="auto">
          <a:xfrm>
            <a:off x="7968209" y="4300155"/>
            <a:ext cx="1005189" cy="11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1.gstatic.com/images?q=tbn:ANd9GcQkPcVDvTIChJtX-pri8YdqmZYhZlIHqRBxdTcrZlCZ7Klz2Uchq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156" y="4383730"/>
            <a:ext cx="1595051" cy="106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3" y="5521663"/>
            <a:ext cx="1973651" cy="1309317"/>
          </a:xfrm>
          <a:prstGeom prst="rect">
            <a:avLst/>
          </a:prstGeom>
        </p:spPr>
      </p:pic>
      <p:pic>
        <p:nvPicPr>
          <p:cNvPr id="1048" name="Picture 24" descr="https://scontent-fra3-1.xx.fbcdn.net/hphotos-xfp1/v/t1.0-9/1724405_10152263474437700_1812480960_n.jpg?oh=42633e61052a639f3120cae174f0cf21&amp;oe=5678B7D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2" r="19973"/>
          <a:stretch/>
        </p:blipFill>
        <p:spPr bwMode="auto">
          <a:xfrm>
            <a:off x="1524001" y="1"/>
            <a:ext cx="4503143" cy="42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7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wrack.ped.muni.cz/sitmu/html/index.html</a:t>
            </a:r>
          </a:p>
          <a:p>
            <a:r>
              <a:rPr lang="cs-CZ" dirty="0">
                <a:hlinkClick r:id="rId2"/>
              </a:rPr>
              <a:t>https://is.muni.cz/auth/el/1433/jaro2015/PB153</a:t>
            </a:r>
            <a:r>
              <a:rPr lang="cs-CZ" dirty="0" smtClean="0">
                <a:hlinkClick r:id="rId2"/>
              </a:rPr>
              <a:t>/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www.fi.muni.cz/usr/staudek/vyuka/opsys/PB152.xhtml</a:t>
            </a:r>
          </a:p>
          <a:p>
            <a:r>
              <a:rPr lang="cs-CZ" dirty="0">
                <a:hlinkClick r:id="rId3"/>
              </a:rPr>
              <a:t>https://blog.inf.ed.ac.uk/sapm/2014/02/26/response-to-article-architectural-patterns-for-mobile-application-development-by-s1014475/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83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Organizační pokyny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Setkání každý sudý čtvrtek 9:10-12:25 L11 (dnes výjimečně INTERES)</a:t>
            </a:r>
          </a:p>
          <a:p>
            <a:r>
              <a:rPr lang="cs-CZ" dirty="0" smtClean="0"/>
              <a:t>Docházka povinná – 6 bloků</a:t>
            </a:r>
          </a:p>
          <a:p>
            <a:pPr lvl="1"/>
            <a:r>
              <a:rPr lang="cs-CZ" dirty="0" smtClean="0"/>
              <a:t>Prezenční nutně 5x, </a:t>
            </a:r>
          </a:p>
          <a:p>
            <a:pPr lvl="1"/>
            <a:r>
              <a:rPr lang="cs-CZ" dirty="0" smtClean="0"/>
              <a:t>Kombinovaní min. 2x + účast na školení dle volby po schválení</a:t>
            </a:r>
          </a:p>
          <a:p>
            <a:r>
              <a:rPr lang="cs-CZ" dirty="0" smtClean="0"/>
              <a:t>Aktivní práce na cvičeních</a:t>
            </a:r>
          </a:p>
          <a:p>
            <a:r>
              <a:rPr lang="cs-CZ" dirty="0" smtClean="0"/>
              <a:t>Závěrečná práce: </a:t>
            </a:r>
          </a:p>
          <a:p>
            <a:pPr lvl="1"/>
            <a:r>
              <a:rPr lang="cs-CZ" dirty="0" smtClean="0"/>
              <a:t>Rešerše výzkumů s využitím vybrané technologie z </a:t>
            </a:r>
            <a:r>
              <a:rPr lang="cs-CZ" dirty="0" err="1" smtClean="0"/>
              <a:t>HumeLab</a:t>
            </a:r>
            <a:endParaRPr lang="cs-CZ" dirty="0" smtClean="0"/>
          </a:p>
          <a:p>
            <a:pPr lvl="1"/>
            <a:r>
              <a:rPr lang="cs-CZ" dirty="0" smtClean="0"/>
              <a:t>Zpracování do formátu pro webovou prezentaci k vědcům FF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71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Dotykové technologie a mobilní operační systémy</a:t>
            </a:r>
          </a:p>
          <a:p>
            <a:r>
              <a:rPr lang="cs-CZ" dirty="0" smtClean="0"/>
              <a:t>Exkurze do </a:t>
            </a:r>
            <a:r>
              <a:rPr lang="cs-CZ" dirty="0" err="1" smtClean="0">
                <a:hlinkClick r:id="rId2"/>
              </a:rPr>
              <a:t>HumeLabu</a:t>
            </a:r>
            <a:endParaRPr lang="cs-CZ" dirty="0" smtClean="0"/>
          </a:p>
          <a:p>
            <a:r>
              <a:rPr lang="cs-CZ" dirty="0" smtClean="0"/>
              <a:t>Vizualizace informací</a:t>
            </a:r>
          </a:p>
          <a:p>
            <a:r>
              <a:rPr lang="cs-CZ" dirty="0" err="1" smtClean="0"/>
              <a:t>EyeTracking</a:t>
            </a:r>
            <a:endParaRPr lang="cs-CZ" dirty="0" smtClean="0"/>
          </a:p>
          <a:p>
            <a:r>
              <a:rPr lang="cs-CZ" dirty="0" smtClean="0"/>
              <a:t>Redakční systémy a architektura webových stránek</a:t>
            </a:r>
          </a:p>
          <a:p>
            <a:r>
              <a:rPr lang="cs-CZ" dirty="0" smtClean="0"/>
              <a:t>Online nástroje k oživení webové prezentace I.</a:t>
            </a:r>
          </a:p>
          <a:p>
            <a:r>
              <a:rPr lang="cs-CZ" dirty="0"/>
              <a:t>Online nástroje k oživení webové prezentace </a:t>
            </a:r>
            <a:r>
              <a:rPr lang="cs-CZ" dirty="0" smtClean="0"/>
              <a:t>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68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Online nástroje – nápady?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téma -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OS?</a:t>
            </a:r>
          </a:p>
          <a:p>
            <a:r>
              <a:rPr lang="cs-CZ" dirty="0" smtClean="0"/>
              <a:t>Co o nich víte?</a:t>
            </a:r>
          </a:p>
          <a:p>
            <a:r>
              <a:rPr lang="cs-CZ" dirty="0" smtClean="0"/>
              <a:t>Jaké znáte?</a:t>
            </a:r>
          </a:p>
          <a:p>
            <a:r>
              <a:rPr lang="cs-CZ" dirty="0" smtClean="0"/>
              <a:t>Jaké jste v posledních pár letech zkusili používat?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Operační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Základní programové vybavení počítače pro ovládání počítače a programů, přidělování systémových zdrojů</a:t>
            </a:r>
          </a:p>
          <a:p>
            <a:r>
              <a:rPr lang="cs-CZ" dirty="0" smtClean="0"/>
              <a:t>V užším smyslu jen jádro (kernel), v širším vše „v krabici“</a:t>
            </a:r>
          </a:p>
          <a:p>
            <a:r>
              <a:rPr lang="cs-CZ" dirty="0" smtClean="0"/>
              <a:t>Mezi aplikacemi a HW =&gt; aplikace závislé na OS (kompatibilita), ale ne na HW (při splnění požadavků)</a:t>
            </a:r>
          </a:p>
          <a:p>
            <a:r>
              <a:rPr lang="cs-CZ" dirty="0" smtClean="0"/>
              <a:t>Historie od 60. let 20. stolení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619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Komponenty 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Nástroje pro komunikaci s HW – správa procesů k procesoru; k periferiím nutné ovladače</a:t>
            </a:r>
          </a:p>
          <a:p>
            <a:r>
              <a:rPr lang="cs-CZ" dirty="0" smtClean="0"/>
              <a:t>Nástroje pro správu paměti – vnitřní i vnější, soubory (aplikace, data)</a:t>
            </a:r>
          </a:p>
          <a:p>
            <a:r>
              <a:rPr lang="cs-CZ" dirty="0" smtClean="0"/>
              <a:t>Procesy (spuštěné programy) se souborem ochran proti kolizím + oprávnění</a:t>
            </a:r>
          </a:p>
          <a:p>
            <a:r>
              <a:rPr lang="cs-CZ" dirty="0" err="1" smtClean="0"/>
              <a:t>Networking</a:t>
            </a:r>
            <a:r>
              <a:rPr lang="cs-CZ" dirty="0" smtClean="0"/>
              <a:t> – k internetu i k lokální síti</a:t>
            </a:r>
          </a:p>
          <a:p>
            <a:r>
              <a:rPr lang="cs-CZ" dirty="0" smtClean="0"/>
              <a:t>Interpret příkazů – např. příkazová řádka, GUI…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71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souborů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Liší se u OS?</a:t>
            </a:r>
          </a:p>
          <a:p>
            <a:r>
              <a:rPr lang="cs-CZ" dirty="0" smtClean="0"/>
              <a:t>Hierarchická struktura</a:t>
            </a:r>
          </a:p>
          <a:p>
            <a:r>
              <a:rPr lang="cs-CZ" dirty="0" smtClean="0"/>
              <a:t>OS řídí přístup k souborům dle oprávnění + realizuje možné požadavky (čtení, zápis…)</a:t>
            </a:r>
          </a:p>
          <a:p>
            <a:r>
              <a:rPr lang="cs-CZ" dirty="0" smtClean="0"/>
              <a:t>Zápis: </a:t>
            </a:r>
            <a:r>
              <a:rPr lang="cs-CZ" dirty="0" err="1" smtClean="0"/>
              <a:t>Win</a:t>
            </a:r>
            <a:r>
              <a:rPr lang="cs-CZ" dirty="0"/>
              <a:t> C</a:t>
            </a:r>
            <a:r>
              <a:rPr lang="cs-CZ" dirty="0" smtClean="0"/>
              <a:t>:\Users\Dropbox\KISK.jpg X Unix začíná /</a:t>
            </a:r>
            <a:r>
              <a:rPr lang="cs-CZ" dirty="0" err="1" smtClean="0"/>
              <a:t>home</a:t>
            </a:r>
            <a:r>
              <a:rPr lang="cs-CZ" dirty="0" smtClean="0"/>
              <a:t>/ a normální lomítka</a:t>
            </a:r>
          </a:p>
          <a:p>
            <a:r>
              <a:rPr lang="cs-CZ" dirty="0" smtClean="0"/>
              <a:t>Instalace + aktualizace aplikací: de/centralizované</a:t>
            </a:r>
          </a:p>
          <a:p>
            <a:r>
              <a:rPr lang="cs-CZ" dirty="0" smtClean="0"/>
              <a:t>Pro </a:t>
            </a:r>
            <a:r>
              <a:rPr lang="cs-CZ" dirty="0" smtClean="0">
                <a:hlinkClick r:id="rId2"/>
              </a:rPr>
              <a:t>Android</a:t>
            </a:r>
            <a:r>
              <a:rPr lang="cs-CZ" dirty="0" smtClean="0"/>
              <a:t> – chybí něco?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6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190</TotalTime>
  <Words>841</Words>
  <Application>Microsoft Office PowerPoint</Application>
  <PresentationFormat>Širokoúhlá obrazovka</PresentationFormat>
  <Paragraphs>133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Retrospektiva</vt:lpstr>
      <vt:lpstr>Rozvoj IT kompetencí</vt:lpstr>
      <vt:lpstr>Kdo jste?</vt:lpstr>
      <vt:lpstr>Organizační pokyny</vt:lpstr>
      <vt:lpstr>Obsah předmětu</vt:lpstr>
      <vt:lpstr>Online nástroje – nápady?</vt:lpstr>
      <vt:lpstr>Dnešní téma - OS</vt:lpstr>
      <vt:lpstr>Operační systém</vt:lpstr>
      <vt:lpstr>Komponenty OS</vt:lpstr>
      <vt:lpstr>Systém souborů</vt:lpstr>
      <vt:lpstr>Uživatelské účty</vt:lpstr>
      <vt:lpstr>Údržba OS</vt:lpstr>
      <vt:lpstr>Co je pro vás na OS důležité?</vt:lpstr>
      <vt:lpstr>Windows</vt:lpstr>
      <vt:lpstr>Architektura Win Phone 8</vt:lpstr>
      <vt:lpstr>Linux</vt:lpstr>
      <vt:lpstr>Android</vt:lpstr>
      <vt:lpstr>Architektura Androidu</vt:lpstr>
      <vt:lpstr>Mac OS X</vt:lpstr>
      <vt:lpstr>iOS</vt:lpstr>
      <vt:lpstr>Architektura iOS</vt:lpstr>
      <vt:lpstr>Co si vyzkoušet, co zvládáte?</vt:lpstr>
      <vt:lpstr>Moc jednoduché?</vt:lpstr>
      <vt:lpstr>Mobilní příslušenství</vt:lpstr>
      <vt:lpstr>Prezentace aplikace PowerPoint</vt:lpstr>
      <vt:lpstr>Použité 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 IT kompetencí</dc:title>
  <dc:creator>PC</dc:creator>
  <cp:lastModifiedBy>Pavla Kovářová</cp:lastModifiedBy>
  <cp:revision>20</cp:revision>
  <dcterms:created xsi:type="dcterms:W3CDTF">2015-09-30T15:23:33Z</dcterms:created>
  <dcterms:modified xsi:type="dcterms:W3CDTF">2015-10-01T13:01:16Z</dcterms:modified>
</cp:coreProperties>
</file>