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educa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Vzdělávající knihovny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Semestr podzim 2015</a:t>
            </a:r>
          </a:p>
          <a:p>
            <a:endParaRPr lang="cs-CZ" dirty="0"/>
          </a:p>
          <a:p>
            <a:r>
              <a:rPr lang="cs-CZ" sz="2400" dirty="0" smtClean="0"/>
              <a:t>Alžběta </a:t>
            </a:r>
            <a:r>
              <a:rPr lang="cs-CZ" sz="2400" dirty="0" smtClean="0"/>
              <a:t>Strnadová</a:t>
            </a:r>
          </a:p>
          <a:p>
            <a:r>
              <a:rPr lang="cs-CZ" sz="2400" dirty="0" smtClean="0"/>
              <a:t>strnadova@phil.muni.cz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87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i="1" dirty="0" smtClean="0"/>
              <a:t>„Ale takhle se </a:t>
            </a:r>
            <a:r>
              <a:rPr lang="pl-PL" b="1" i="1" dirty="0"/>
              <a:t>to přece </a:t>
            </a:r>
            <a:r>
              <a:rPr lang="pl-PL" b="1" i="1" dirty="0" smtClean="0"/>
              <a:t>dělá.</a:t>
            </a:r>
            <a:br>
              <a:rPr lang="pl-PL" b="1" i="1" dirty="0" smtClean="0"/>
            </a:br>
            <a:r>
              <a:rPr lang="pl-PL" b="1" i="1" dirty="0" smtClean="0"/>
              <a:t>Už 28 </a:t>
            </a:r>
            <a:r>
              <a:rPr lang="pl-PL" b="1" i="1" dirty="0"/>
              <a:t>let…“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5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/>
          </a:bodyPr>
          <a:lstStyle/>
          <a:p>
            <a:r>
              <a:rPr lang="cs-CZ" b="1" i="1" dirty="0"/>
              <a:t>„No… děvčátka…“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5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Dnešní téma: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27687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smtClean="0"/>
              <a:t>VAŠE</a:t>
            </a:r>
          </a:p>
          <a:p>
            <a:pPr marL="0" indent="0">
              <a:buNone/>
            </a:pPr>
            <a:r>
              <a:rPr lang="cs-CZ" sz="4800" dirty="0" smtClean="0"/>
              <a:t>		NEJDIVOČEJŠÍ</a:t>
            </a:r>
          </a:p>
          <a:p>
            <a:pPr marL="0" indent="0">
              <a:buNone/>
            </a:pPr>
            <a:r>
              <a:rPr lang="cs-CZ" sz="4800" dirty="0" smtClean="0"/>
              <a:t>						SNY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60322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Vše, co jste chtěli vědět…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… </a:t>
            </a:r>
            <a:r>
              <a:rPr lang="cs-CZ" smtClean="0"/>
              <a:t>najdete na </a:t>
            </a:r>
            <a:r>
              <a:rPr lang="cs-CZ" smtClean="0">
                <a:hlinkClick r:id="rId2"/>
              </a:rPr>
              <a:t>www.biblioeduca.cz</a:t>
            </a:r>
            <a:endParaRPr lang="cs-CZ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62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Semináře: </a:t>
            </a:r>
          </a:p>
          <a:p>
            <a:pPr lvl="1"/>
            <a:r>
              <a:rPr lang="pt-BR" dirty="0" smtClean="0"/>
              <a:t>17</a:t>
            </a:r>
            <a:r>
              <a:rPr lang="pt-BR" dirty="0"/>
              <a:t>. 10</a:t>
            </a:r>
            <a:r>
              <a:rPr lang="pt-BR" dirty="0" smtClean="0"/>
              <a:t>.</a:t>
            </a:r>
            <a:r>
              <a:rPr lang="cs-CZ" dirty="0" smtClean="0"/>
              <a:t> – vzdělávání v knihovnách</a:t>
            </a:r>
          </a:p>
          <a:p>
            <a:pPr lvl="1"/>
            <a:r>
              <a:rPr lang="pt-BR" dirty="0" smtClean="0"/>
              <a:t>31</a:t>
            </a:r>
            <a:r>
              <a:rPr lang="pt-BR" dirty="0"/>
              <a:t>. 10</a:t>
            </a:r>
            <a:r>
              <a:rPr lang="pt-BR" dirty="0" smtClean="0"/>
              <a:t>.</a:t>
            </a:r>
            <a:r>
              <a:rPr lang="cs-CZ" dirty="0" smtClean="0"/>
              <a:t> – knihovna a rozmanitost</a:t>
            </a:r>
          </a:p>
          <a:p>
            <a:pPr lvl="1"/>
            <a:r>
              <a:rPr lang="pt-BR" dirty="0" smtClean="0"/>
              <a:t>14</a:t>
            </a:r>
            <a:r>
              <a:rPr lang="pt-BR" dirty="0"/>
              <a:t>. 11</a:t>
            </a:r>
            <a:r>
              <a:rPr lang="pt-BR" dirty="0" smtClean="0"/>
              <a:t>.</a:t>
            </a:r>
            <a:r>
              <a:rPr lang="cs-CZ" dirty="0" smtClean="0"/>
              <a:t> – pozitivní vzdělávání</a:t>
            </a:r>
          </a:p>
          <a:p>
            <a:pPr lvl="1"/>
            <a:r>
              <a:rPr lang="pt-BR" dirty="0" smtClean="0"/>
              <a:t>28</a:t>
            </a:r>
            <a:r>
              <a:rPr lang="pt-BR" dirty="0"/>
              <a:t>. 11. </a:t>
            </a:r>
            <a:r>
              <a:rPr lang="cs-CZ" dirty="0" smtClean="0"/>
              <a:t>– mezigenerační dialog</a:t>
            </a:r>
          </a:p>
          <a:p>
            <a:pPr lvl="1"/>
            <a:r>
              <a:rPr lang="pt-BR" dirty="0" smtClean="0"/>
              <a:t>5.12.</a:t>
            </a:r>
            <a:r>
              <a:rPr lang="cs-CZ" dirty="0" smtClean="0"/>
              <a:t> – knihovny a média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6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Prezenční studenti: min. 3/5 seminářů</a:t>
            </a:r>
          </a:p>
          <a:p>
            <a:r>
              <a:rPr lang="cs-CZ" dirty="0" smtClean="0"/>
              <a:t>Kombinovaní studenti: min. 1/5 seminářů</a:t>
            </a:r>
          </a:p>
          <a:p>
            <a:r>
              <a:rPr lang="cs-CZ" dirty="0" smtClean="0"/>
              <a:t>Všichni: 80 % e-</a:t>
            </a:r>
            <a:r>
              <a:rPr lang="cs-CZ" dirty="0" err="1" smtClean="0"/>
              <a:t>learningových</a:t>
            </a:r>
            <a:r>
              <a:rPr lang="cs-CZ" dirty="0" smtClean="0"/>
              <a:t> úkolů</a:t>
            </a:r>
          </a:p>
          <a:p>
            <a:pPr lvl="1"/>
            <a:r>
              <a:rPr lang="cs-CZ" dirty="0" smtClean="0"/>
              <a:t>přístup přes biblioeduca.cz</a:t>
            </a:r>
          </a:p>
          <a:p>
            <a:pPr lvl="1"/>
            <a:r>
              <a:rPr lang="cs-CZ" dirty="0" smtClean="0"/>
              <a:t>e-mail je váš školní mail, heslo vám přijde mailem</a:t>
            </a:r>
          </a:p>
          <a:p>
            <a:r>
              <a:rPr lang="cs-CZ" dirty="0" smtClean="0"/>
              <a:t>Závěrečné kolokvium ve zkouškovém období</a:t>
            </a:r>
          </a:p>
          <a:p>
            <a:pPr lvl="1"/>
            <a:r>
              <a:rPr lang="cs-CZ" dirty="0" smtClean="0"/>
              <a:t>pokud splníte 100 % e-</a:t>
            </a:r>
            <a:r>
              <a:rPr lang="cs-CZ" dirty="0" err="1" smtClean="0"/>
              <a:t>learningu</a:t>
            </a:r>
            <a:r>
              <a:rPr lang="cs-CZ" dirty="0" smtClean="0"/>
              <a:t>, nemusíte ke kolokviu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350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Deadliny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Den před závěrečným kolokviem je třeba mít </a:t>
            </a:r>
            <a:r>
              <a:rPr lang="cs-CZ" b="1" dirty="0" smtClean="0"/>
              <a:t>úspěšně</a:t>
            </a:r>
            <a:r>
              <a:rPr lang="cs-CZ" dirty="0" smtClean="0"/>
              <a:t> splněných min. 80 % e-</a:t>
            </a:r>
            <a:r>
              <a:rPr lang="cs-CZ" dirty="0" err="1" smtClean="0"/>
              <a:t>learningu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(úspěšně splněno = řešení jste odevzdali v takovém termínu, abych vám ho stihla zkontrolovat, schválit a nerozčílila se, že očekáváte, že budu opravovat o víkendu nebo v noci </a:t>
            </a:r>
            <a:r>
              <a:rPr lang="cs-CZ" dirty="0" smtClean="0">
                <a:sym typeface="Wingdings" panose="05000000000000000000" pitchFamily="2" charset="2"/>
              </a:rPr>
              <a:t> 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12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Kritický pohled na dnešní knihovny </a:t>
            </a:r>
            <a:br>
              <a:rPr lang="cs-CZ" dirty="0" smtClean="0"/>
            </a:br>
            <a:r>
              <a:rPr lang="cs-CZ" dirty="0" smtClean="0"/>
              <a:t>a vzdělávání v nich</a:t>
            </a:r>
          </a:p>
          <a:p>
            <a:r>
              <a:rPr lang="cs-CZ" dirty="0" smtClean="0"/>
              <a:t>Velmi žádoucí je diskuse, skepse a nesouhlas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1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cs-CZ" sz="6000" dirty="0" smtClean="0"/>
              <a:t>Dotazy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098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743398"/>
            <a:ext cx="8229600" cy="1143000"/>
          </a:xfrm>
        </p:spPr>
        <p:txBody>
          <a:bodyPr/>
          <a:lstStyle/>
          <a:p>
            <a:r>
              <a:rPr lang="cs-CZ" dirty="0" smtClean="0"/>
              <a:t>Nikdo není dokonalý…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06896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….aneb nejlepší výroky knihovníků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73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i="1" dirty="0"/>
              <a:t>„Kdybyste </a:t>
            </a:r>
            <a:r>
              <a:rPr lang="cs-CZ" b="1" i="1" dirty="0" smtClean="0"/>
              <a:t>byli knihovníci, </a:t>
            </a:r>
            <a:br>
              <a:rPr lang="cs-CZ" b="1" i="1" dirty="0" smtClean="0"/>
            </a:br>
            <a:r>
              <a:rPr lang="cs-CZ" b="1" i="1" dirty="0" smtClean="0"/>
              <a:t>věděli byste</a:t>
            </a:r>
            <a:r>
              <a:rPr lang="cs-CZ" b="1" i="1" dirty="0"/>
              <a:t>, že…“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52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i="1" dirty="0"/>
              <a:t>„To, co děláte je hezké, ale nám už nemáte co dát…“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60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213</Words>
  <Application>Microsoft Office PowerPoint</Application>
  <PresentationFormat>Předvádění na obrazovce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Vzdělávající knihovny</vt:lpstr>
      <vt:lpstr>Průběh semestru</vt:lpstr>
      <vt:lpstr>Ukončení předmětu</vt:lpstr>
      <vt:lpstr>Deadliny</vt:lpstr>
      <vt:lpstr>Cíl předmětu</vt:lpstr>
      <vt:lpstr>Dotazy?</vt:lpstr>
      <vt:lpstr>Nikdo není dokonalý…</vt:lpstr>
      <vt:lpstr>„Kdybyste byli knihovníci,  věděli byste, že…“</vt:lpstr>
      <vt:lpstr>„To, co děláte je hezké, ale nám už nemáte co dát…“</vt:lpstr>
      <vt:lpstr>„Ale takhle se to přece dělá. Už 28 let…“</vt:lpstr>
      <vt:lpstr>„No… děvčátka…“</vt:lpstr>
      <vt:lpstr>Dnešní téma:</vt:lpstr>
      <vt:lpstr>Vše, co jste chtěli vědět…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Vzdělávající knihovny</dc:title>
  <dc:creator>Alžběta Strnadová</dc:creator>
  <cp:lastModifiedBy>Alžběta Strnadová</cp:lastModifiedBy>
  <cp:revision>5</cp:revision>
  <dcterms:created xsi:type="dcterms:W3CDTF">2015-09-24T12:09:52Z</dcterms:created>
  <dcterms:modified xsi:type="dcterms:W3CDTF">2015-11-02T10:26:19Z</dcterms:modified>
</cp:coreProperties>
</file>