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5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ACE7-735E-4F96-B2D3-D666DD83E29A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FF7B76CC-F249-4554-BE26-D67A585FB96C}">
      <dgm:prSet phldrT="[Text]"/>
      <dgm:spPr/>
      <dgm:t>
        <a:bodyPr/>
        <a:lstStyle/>
        <a:p>
          <a:r>
            <a:rPr lang="cs-CZ" dirty="0" err="1" smtClean="0"/>
            <a:t>Framing</a:t>
          </a:r>
          <a:endParaRPr lang="cs-CZ" dirty="0"/>
        </a:p>
      </dgm:t>
    </dgm:pt>
    <dgm:pt modelId="{30F1E4C3-FE69-4302-9BE1-2A61922A93F9}" type="parTrans" cxnId="{33BA5799-8262-47BF-98DD-B52867A3B165}">
      <dgm:prSet/>
      <dgm:spPr/>
      <dgm:t>
        <a:bodyPr/>
        <a:lstStyle/>
        <a:p>
          <a:endParaRPr lang="cs-CZ"/>
        </a:p>
      </dgm:t>
    </dgm:pt>
    <dgm:pt modelId="{7F57DFF9-6DBC-4E4B-88A9-2E3DDBC2EC03}" type="sibTrans" cxnId="{33BA5799-8262-47BF-98DD-B52867A3B165}">
      <dgm:prSet/>
      <dgm:spPr/>
      <dgm:t>
        <a:bodyPr/>
        <a:lstStyle/>
        <a:p>
          <a:endParaRPr lang="cs-CZ"/>
        </a:p>
      </dgm:t>
    </dgm:pt>
    <dgm:pt modelId="{4F5EE44E-748A-46EA-83E4-D0A6684A80DE}">
      <dgm:prSet phldrT="[Text]"/>
      <dgm:spPr/>
      <dgm:t>
        <a:bodyPr/>
        <a:lstStyle/>
        <a:p>
          <a:r>
            <a:rPr lang="cs-CZ" dirty="0" err="1" smtClean="0"/>
            <a:t>Knowing</a:t>
          </a:r>
          <a:endParaRPr lang="cs-CZ" dirty="0"/>
        </a:p>
      </dgm:t>
    </dgm:pt>
    <dgm:pt modelId="{8F08ED35-52B3-44C6-B3BA-B4EE8A3C2660}" type="parTrans" cxnId="{32A09654-B071-4399-9133-E58B85458E9A}">
      <dgm:prSet/>
      <dgm:spPr/>
      <dgm:t>
        <a:bodyPr/>
        <a:lstStyle/>
        <a:p>
          <a:endParaRPr lang="cs-CZ"/>
        </a:p>
      </dgm:t>
    </dgm:pt>
    <dgm:pt modelId="{4EBBF6C3-314D-461F-8CED-54313B3A780A}" type="sibTrans" cxnId="{32A09654-B071-4399-9133-E58B85458E9A}">
      <dgm:prSet/>
      <dgm:spPr/>
      <dgm:t>
        <a:bodyPr/>
        <a:lstStyle/>
        <a:p>
          <a:endParaRPr lang="cs-CZ"/>
        </a:p>
      </dgm:t>
    </dgm:pt>
    <dgm:pt modelId="{1B3D014B-8622-4EE3-B6A0-0CD7CDF05C39}">
      <dgm:prSet phldrT="[Text]"/>
      <dgm:spPr/>
      <dgm:t>
        <a:bodyPr/>
        <a:lstStyle/>
        <a:p>
          <a:r>
            <a:rPr lang="cs-CZ" dirty="0" err="1" smtClean="0"/>
            <a:t>Analysing</a:t>
          </a:r>
          <a:endParaRPr lang="cs-CZ" dirty="0"/>
        </a:p>
      </dgm:t>
    </dgm:pt>
    <dgm:pt modelId="{A424F289-AB75-48D8-8433-E5D1C98A74C0}" type="parTrans" cxnId="{7992BD10-B04C-4DF5-B98E-C4750B2D5B78}">
      <dgm:prSet/>
      <dgm:spPr/>
      <dgm:t>
        <a:bodyPr/>
        <a:lstStyle/>
        <a:p>
          <a:endParaRPr lang="cs-CZ"/>
        </a:p>
      </dgm:t>
    </dgm:pt>
    <dgm:pt modelId="{9ABAC2A7-12AB-4C71-AE31-B130E8E605FA}" type="sibTrans" cxnId="{7992BD10-B04C-4DF5-B98E-C4750B2D5B78}">
      <dgm:prSet/>
      <dgm:spPr/>
      <dgm:t>
        <a:bodyPr/>
        <a:lstStyle/>
        <a:p>
          <a:endParaRPr lang="cs-CZ"/>
        </a:p>
      </dgm:t>
    </dgm:pt>
    <dgm:pt modelId="{C6EE22C7-EC2A-4E92-98FC-767884C72E8D}">
      <dgm:prSet phldrT="[Text]"/>
      <dgm:spPr/>
      <dgm:t>
        <a:bodyPr/>
        <a:lstStyle/>
        <a:p>
          <a:r>
            <a:rPr lang="cs-CZ" dirty="0" err="1" smtClean="0"/>
            <a:t>Synthesising</a:t>
          </a:r>
          <a:endParaRPr lang="cs-CZ" dirty="0"/>
        </a:p>
      </dgm:t>
    </dgm:pt>
    <dgm:pt modelId="{D2CCF9FD-1580-470C-BA6D-4D5582115818}" type="parTrans" cxnId="{A112FB5B-704F-495B-9CEA-0AC97FB7ABE3}">
      <dgm:prSet/>
      <dgm:spPr/>
      <dgm:t>
        <a:bodyPr/>
        <a:lstStyle/>
        <a:p>
          <a:endParaRPr lang="cs-CZ"/>
        </a:p>
      </dgm:t>
    </dgm:pt>
    <dgm:pt modelId="{AA9B52BB-E283-42B7-8FAC-CACB71333AEE}" type="sibTrans" cxnId="{A112FB5B-704F-495B-9CEA-0AC97FB7ABE3}">
      <dgm:prSet/>
      <dgm:spPr/>
      <dgm:t>
        <a:bodyPr/>
        <a:lstStyle/>
        <a:p>
          <a:endParaRPr lang="cs-CZ"/>
        </a:p>
      </dgm:t>
    </dgm:pt>
    <dgm:pt modelId="{E1C2D8B6-FBBD-489D-8D44-067E320D75F8}">
      <dgm:prSet phldrT="[Text]"/>
      <dgm:spPr/>
      <dgm:t>
        <a:bodyPr/>
        <a:lstStyle/>
        <a:p>
          <a:r>
            <a:rPr lang="cs-CZ" dirty="0" err="1" smtClean="0"/>
            <a:t>Creating</a:t>
          </a:r>
          <a:endParaRPr lang="cs-CZ" dirty="0"/>
        </a:p>
      </dgm:t>
    </dgm:pt>
    <dgm:pt modelId="{B7E28FEC-FEAE-4983-86F2-F98154B8805D}" type="parTrans" cxnId="{5EF36EC5-ABAB-43BF-8C7E-3F723B0E5FD0}">
      <dgm:prSet/>
      <dgm:spPr/>
      <dgm:t>
        <a:bodyPr/>
        <a:lstStyle/>
        <a:p>
          <a:endParaRPr lang="cs-CZ"/>
        </a:p>
      </dgm:t>
    </dgm:pt>
    <dgm:pt modelId="{E75F26DF-36A8-4CA4-BF6D-58BF88FA6962}" type="sibTrans" cxnId="{5EF36EC5-ABAB-43BF-8C7E-3F723B0E5FD0}">
      <dgm:prSet/>
      <dgm:spPr/>
      <dgm:t>
        <a:bodyPr/>
        <a:lstStyle/>
        <a:p>
          <a:endParaRPr lang="cs-CZ"/>
        </a:p>
      </dgm:t>
    </dgm:pt>
    <dgm:pt modelId="{72E5754F-A923-4AF6-87DC-6F09D6B14314}">
      <dgm:prSet phldrT="[Text]"/>
      <dgm:spPr/>
      <dgm:t>
        <a:bodyPr/>
        <a:lstStyle/>
        <a:p>
          <a:r>
            <a:rPr lang="cs-CZ" dirty="0" err="1" smtClean="0"/>
            <a:t>Scaling</a:t>
          </a:r>
          <a:endParaRPr lang="cs-CZ" dirty="0"/>
        </a:p>
      </dgm:t>
    </dgm:pt>
    <dgm:pt modelId="{B6292F75-8593-414C-887B-56A3B1684F14}" type="parTrans" cxnId="{8CA912C3-C324-4EB8-84EA-C905640C93D9}">
      <dgm:prSet/>
      <dgm:spPr/>
      <dgm:t>
        <a:bodyPr/>
        <a:lstStyle/>
        <a:p>
          <a:endParaRPr lang="cs-CZ"/>
        </a:p>
      </dgm:t>
    </dgm:pt>
    <dgm:pt modelId="{14B191A1-48D3-44EE-AA1D-D0CC43184D34}" type="sibTrans" cxnId="{8CA912C3-C324-4EB8-84EA-C905640C93D9}">
      <dgm:prSet/>
      <dgm:spPr/>
      <dgm:t>
        <a:bodyPr/>
        <a:lstStyle/>
        <a:p>
          <a:endParaRPr lang="cs-CZ"/>
        </a:p>
      </dgm:t>
    </dgm:pt>
    <dgm:pt modelId="{E95E42B6-53D9-4B7B-966C-344D5BDC6AB5}">
      <dgm:prSet phldrT="[Text]"/>
      <dgm:spPr/>
      <dgm:t>
        <a:bodyPr/>
        <a:lstStyle/>
        <a:p>
          <a:r>
            <a:rPr lang="cs-CZ" dirty="0" err="1" smtClean="0"/>
            <a:t>Learning</a:t>
          </a:r>
          <a:r>
            <a:rPr lang="cs-CZ" dirty="0" smtClean="0"/>
            <a:t> </a:t>
          </a:r>
          <a:endParaRPr lang="cs-CZ" dirty="0"/>
        </a:p>
      </dgm:t>
    </dgm:pt>
    <dgm:pt modelId="{A4E5AF8D-B32B-4FAA-A8A6-3B3FB5607CCB}" type="parTrans" cxnId="{480115F2-342C-4BB6-9BDB-1A8D76B2A3C6}">
      <dgm:prSet/>
      <dgm:spPr/>
      <dgm:t>
        <a:bodyPr/>
        <a:lstStyle/>
        <a:p>
          <a:endParaRPr lang="cs-CZ"/>
        </a:p>
      </dgm:t>
    </dgm:pt>
    <dgm:pt modelId="{3B892499-A7DF-41C1-8AB0-7694AC9FCA46}" type="sibTrans" cxnId="{480115F2-342C-4BB6-9BDB-1A8D76B2A3C6}">
      <dgm:prSet/>
      <dgm:spPr/>
      <dgm:t>
        <a:bodyPr/>
        <a:lstStyle/>
        <a:p>
          <a:endParaRPr lang="cs-CZ"/>
        </a:p>
      </dgm:t>
    </dgm:pt>
    <dgm:pt modelId="{42D7B8BC-CE94-419E-8F9C-51907754F6F1}" type="pres">
      <dgm:prSet presAssocID="{DD29ACE7-735E-4F96-B2D3-D666DD83E2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82AB9DF-F9F8-4F23-BCC1-44277EDF0CC3}" type="pres">
      <dgm:prSet presAssocID="{FF7B76CC-F249-4554-BE26-D67A585FB96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BC6380-E702-43BC-ABE1-21D92AA26563}" type="pres">
      <dgm:prSet presAssocID="{7F57DFF9-6DBC-4E4B-88A9-2E3DDBC2EC03}" presName="sibTrans" presStyleLbl="sibTrans2D1" presStyleIdx="0" presStyleCnt="6"/>
      <dgm:spPr/>
      <dgm:t>
        <a:bodyPr/>
        <a:lstStyle/>
        <a:p>
          <a:endParaRPr lang="cs-CZ"/>
        </a:p>
      </dgm:t>
    </dgm:pt>
    <dgm:pt modelId="{6F6EEDE0-C1DE-4060-BC79-2BCEE8C67819}" type="pres">
      <dgm:prSet presAssocID="{7F57DFF9-6DBC-4E4B-88A9-2E3DDBC2EC03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359838DD-25AD-4B91-8CD4-F7CD2F7BB83A}" type="pres">
      <dgm:prSet presAssocID="{4F5EE44E-748A-46EA-83E4-D0A6684A80D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EAC621-18B5-4705-ADDC-3CB549A0CED1}" type="pres">
      <dgm:prSet presAssocID="{4EBBF6C3-314D-461F-8CED-54313B3A780A}" presName="sibTrans" presStyleLbl="sibTrans2D1" presStyleIdx="1" presStyleCnt="6"/>
      <dgm:spPr/>
      <dgm:t>
        <a:bodyPr/>
        <a:lstStyle/>
        <a:p>
          <a:endParaRPr lang="cs-CZ"/>
        </a:p>
      </dgm:t>
    </dgm:pt>
    <dgm:pt modelId="{73D6C89A-1FA4-4CD7-A7C3-E608ADCF6692}" type="pres">
      <dgm:prSet presAssocID="{4EBBF6C3-314D-461F-8CED-54313B3A780A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A3D567A0-EB9F-459C-A640-4212A1AAF56B}" type="pres">
      <dgm:prSet presAssocID="{1B3D014B-8622-4EE3-B6A0-0CD7CDF05C3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47F319-5884-462C-8ED3-B55496E61CCC}" type="pres">
      <dgm:prSet presAssocID="{9ABAC2A7-12AB-4C71-AE31-B130E8E605FA}" presName="sibTrans" presStyleLbl="sibTrans2D1" presStyleIdx="2" presStyleCnt="6"/>
      <dgm:spPr/>
      <dgm:t>
        <a:bodyPr/>
        <a:lstStyle/>
        <a:p>
          <a:endParaRPr lang="cs-CZ"/>
        </a:p>
      </dgm:t>
    </dgm:pt>
    <dgm:pt modelId="{769E5DA1-6F15-4729-BFBE-9487B916F6F1}" type="pres">
      <dgm:prSet presAssocID="{9ABAC2A7-12AB-4C71-AE31-B130E8E605FA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F48738F6-95CE-40F3-A600-C4A79C25A740}" type="pres">
      <dgm:prSet presAssocID="{C6EE22C7-EC2A-4E92-98FC-767884C72E8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9FEDDDA-1657-4E0E-A3FB-20756FFA308A}" type="pres">
      <dgm:prSet presAssocID="{AA9B52BB-E283-42B7-8FAC-CACB71333AEE}" presName="sibTrans" presStyleLbl="sibTrans2D1" presStyleIdx="3" presStyleCnt="6"/>
      <dgm:spPr/>
      <dgm:t>
        <a:bodyPr/>
        <a:lstStyle/>
        <a:p>
          <a:endParaRPr lang="cs-CZ"/>
        </a:p>
      </dgm:t>
    </dgm:pt>
    <dgm:pt modelId="{209B1D39-9E40-4781-9132-54DA4CFDFF21}" type="pres">
      <dgm:prSet presAssocID="{AA9B52BB-E283-42B7-8FAC-CACB71333AEE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14463992-3EA3-488E-A06F-DC4766CE19F2}" type="pres">
      <dgm:prSet presAssocID="{E1C2D8B6-FBBD-489D-8D44-067E320D75F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9DF292-34BE-4E9D-8FBB-DECBD37D96C4}" type="pres">
      <dgm:prSet presAssocID="{E75F26DF-36A8-4CA4-BF6D-58BF88FA6962}" presName="sibTrans" presStyleLbl="sibTrans2D1" presStyleIdx="4" presStyleCnt="6"/>
      <dgm:spPr/>
      <dgm:t>
        <a:bodyPr/>
        <a:lstStyle/>
        <a:p>
          <a:endParaRPr lang="cs-CZ"/>
        </a:p>
      </dgm:t>
    </dgm:pt>
    <dgm:pt modelId="{69C774EA-48C9-4E32-97F0-BD7485F83703}" type="pres">
      <dgm:prSet presAssocID="{E75F26DF-36A8-4CA4-BF6D-58BF88FA6962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260E485D-621F-4FFD-B168-D3B8AC0FCA88}" type="pres">
      <dgm:prSet presAssocID="{72E5754F-A923-4AF6-87DC-6F09D6B1431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D9C59B-235A-4E2D-AC29-62D9ED7C0DF4}" type="pres">
      <dgm:prSet presAssocID="{14B191A1-48D3-44EE-AA1D-D0CC43184D34}" presName="sibTrans" presStyleLbl="sibTrans2D1" presStyleIdx="5" presStyleCnt="6"/>
      <dgm:spPr/>
      <dgm:t>
        <a:bodyPr/>
        <a:lstStyle/>
        <a:p>
          <a:endParaRPr lang="cs-CZ"/>
        </a:p>
      </dgm:t>
    </dgm:pt>
    <dgm:pt modelId="{37B3E210-7A83-4867-B058-E0D068E1ED7A}" type="pres">
      <dgm:prSet presAssocID="{14B191A1-48D3-44EE-AA1D-D0CC43184D34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D595D173-0963-4FEF-8699-2C6DD0C55085}" type="pres">
      <dgm:prSet presAssocID="{E95E42B6-53D9-4B7B-966C-344D5BDC6A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0885B0-D90A-401F-A901-015E4A10692F}" type="presOf" srcId="{C6EE22C7-EC2A-4E92-98FC-767884C72E8D}" destId="{F48738F6-95CE-40F3-A600-C4A79C25A740}" srcOrd="0" destOrd="0" presId="urn:microsoft.com/office/officeart/2005/8/layout/process5"/>
    <dgm:cxn modelId="{0EACC2CA-444F-4531-8854-0ECE79CF603B}" type="presOf" srcId="{E1C2D8B6-FBBD-489D-8D44-067E320D75F8}" destId="{14463992-3EA3-488E-A06F-DC4766CE19F2}" srcOrd="0" destOrd="0" presId="urn:microsoft.com/office/officeart/2005/8/layout/process5"/>
    <dgm:cxn modelId="{1FB53DE6-7841-4F27-884F-1CA2CCEEA0AC}" type="presOf" srcId="{E75F26DF-36A8-4CA4-BF6D-58BF88FA6962}" destId="{409DF292-34BE-4E9D-8FBB-DECBD37D96C4}" srcOrd="0" destOrd="0" presId="urn:microsoft.com/office/officeart/2005/8/layout/process5"/>
    <dgm:cxn modelId="{8CA912C3-C324-4EB8-84EA-C905640C93D9}" srcId="{DD29ACE7-735E-4F96-B2D3-D666DD83E29A}" destId="{72E5754F-A923-4AF6-87DC-6F09D6B14314}" srcOrd="5" destOrd="0" parTransId="{B6292F75-8593-414C-887B-56A3B1684F14}" sibTransId="{14B191A1-48D3-44EE-AA1D-D0CC43184D34}"/>
    <dgm:cxn modelId="{3A1F77F4-6CD4-414D-B840-C5E118C8C0A6}" type="presOf" srcId="{4EBBF6C3-314D-461F-8CED-54313B3A780A}" destId="{65EAC621-18B5-4705-ADDC-3CB549A0CED1}" srcOrd="0" destOrd="0" presId="urn:microsoft.com/office/officeart/2005/8/layout/process5"/>
    <dgm:cxn modelId="{C5BDAE44-41E2-40C0-91DA-C8AF3D6352DD}" type="presOf" srcId="{4EBBF6C3-314D-461F-8CED-54313B3A780A}" destId="{73D6C89A-1FA4-4CD7-A7C3-E608ADCF6692}" srcOrd="1" destOrd="0" presId="urn:microsoft.com/office/officeart/2005/8/layout/process5"/>
    <dgm:cxn modelId="{2A274E51-2A4B-4BE7-B5BB-701D2EB9BDC9}" type="presOf" srcId="{FF7B76CC-F249-4554-BE26-D67A585FB96C}" destId="{782AB9DF-F9F8-4F23-BCC1-44277EDF0CC3}" srcOrd="0" destOrd="0" presId="urn:microsoft.com/office/officeart/2005/8/layout/process5"/>
    <dgm:cxn modelId="{33BA5799-8262-47BF-98DD-B52867A3B165}" srcId="{DD29ACE7-735E-4F96-B2D3-D666DD83E29A}" destId="{FF7B76CC-F249-4554-BE26-D67A585FB96C}" srcOrd="0" destOrd="0" parTransId="{30F1E4C3-FE69-4302-9BE1-2A61922A93F9}" sibTransId="{7F57DFF9-6DBC-4E4B-88A9-2E3DDBC2EC03}"/>
    <dgm:cxn modelId="{E622D4BE-652D-4129-A796-A568F69F03F8}" type="presOf" srcId="{AA9B52BB-E283-42B7-8FAC-CACB71333AEE}" destId="{209B1D39-9E40-4781-9132-54DA4CFDFF21}" srcOrd="1" destOrd="0" presId="urn:microsoft.com/office/officeart/2005/8/layout/process5"/>
    <dgm:cxn modelId="{5EF36EC5-ABAB-43BF-8C7E-3F723B0E5FD0}" srcId="{DD29ACE7-735E-4F96-B2D3-D666DD83E29A}" destId="{E1C2D8B6-FBBD-489D-8D44-067E320D75F8}" srcOrd="4" destOrd="0" parTransId="{B7E28FEC-FEAE-4983-86F2-F98154B8805D}" sibTransId="{E75F26DF-36A8-4CA4-BF6D-58BF88FA6962}"/>
    <dgm:cxn modelId="{A112FB5B-704F-495B-9CEA-0AC97FB7ABE3}" srcId="{DD29ACE7-735E-4F96-B2D3-D666DD83E29A}" destId="{C6EE22C7-EC2A-4E92-98FC-767884C72E8D}" srcOrd="3" destOrd="0" parTransId="{D2CCF9FD-1580-470C-BA6D-4D5582115818}" sibTransId="{AA9B52BB-E283-42B7-8FAC-CACB71333AEE}"/>
    <dgm:cxn modelId="{BD191ED2-9728-4A1D-AFF0-073C71B74519}" type="presOf" srcId="{4F5EE44E-748A-46EA-83E4-D0A6684A80DE}" destId="{359838DD-25AD-4B91-8CD4-F7CD2F7BB83A}" srcOrd="0" destOrd="0" presId="urn:microsoft.com/office/officeart/2005/8/layout/process5"/>
    <dgm:cxn modelId="{6E82E999-3922-4A03-BD0D-7AE2C6C49142}" type="presOf" srcId="{9ABAC2A7-12AB-4C71-AE31-B130E8E605FA}" destId="{C747F319-5884-462C-8ED3-B55496E61CCC}" srcOrd="0" destOrd="0" presId="urn:microsoft.com/office/officeart/2005/8/layout/process5"/>
    <dgm:cxn modelId="{32A09654-B071-4399-9133-E58B85458E9A}" srcId="{DD29ACE7-735E-4F96-B2D3-D666DD83E29A}" destId="{4F5EE44E-748A-46EA-83E4-D0A6684A80DE}" srcOrd="1" destOrd="0" parTransId="{8F08ED35-52B3-44C6-B3BA-B4EE8A3C2660}" sibTransId="{4EBBF6C3-314D-461F-8CED-54313B3A780A}"/>
    <dgm:cxn modelId="{34D98A1E-67EF-4D8D-BF86-AFDB40B6EB09}" type="presOf" srcId="{7F57DFF9-6DBC-4E4B-88A9-2E3DDBC2EC03}" destId="{92BC6380-E702-43BC-ABE1-21D92AA26563}" srcOrd="0" destOrd="0" presId="urn:microsoft.com/office/officeart/2005/8/layout/process5"/>
    <dgm:cxn modelId="{7A490732-B3E1-417E-B416-734F6E1ED8AE}" type="presOf" srcId="{E75F26DF-36A8-4CA4-BF6D-58BF88FA6962}" destId="{69C774EA-48C9-4E32-97F0-BD7485F83703}" srcOrd="1" destOrd="0" presId="urn:microsoft.com/office/officeart/2005/8/layout/process5"/>
    <dgm:cxn modelId="{0C955ADC-5F21-4643-BFF0-48542905F736}" type="presOf" srcId="{AA9B52BB-E283-42B7-8FAC-CACB71333AEE}" destId="{99FEDDDA-1657-4E0E-A3FB-20756FFA308A}" srcOrd="0" destOrd="0" presId="urn:microsoft.com/office/officeart/2005/8/layout/process5"/>
    <dgm:cxn modelId="{7992BD10-B04C-4DF5-B98E-C4750B2D5B78}" srcId="{DD29ACE7-735E-4F96-B2D3-D666DD83E29A}" destId="{1B3D014B-8622-4EE3-B6A0-0CD7CDF05C39}" srcOrd="2" destOrd="0" parTransId="{A424F289-AB75-48D8-8433-E5D1C98A74C0}" sibTransId="{9ABAC2A7-12AB-4C71-AE31-B130E8E605FA}"/>
    <dgm:cxn modelId="{9FAE2097-DD9F-4096-8F89-039E2FEB24B7}" type="presOf" srcId="{9ABAC2A7-12AB-4C71-AE31-B130E8E605FA}" destId="{769E5DA1-6F15-4729-BFBE-9487B916F6F1}" srcOrd="1" destOrd="0" presId="urn:microsoft.com/office/officeart/2005/8/layout/process5"/>
    <dgm:cxn modelId="{76692AB2-1C40-4120-B5BE-936D0C587F09}" type="presOf" srcId="{14B191A1-48D3-44EE-AA1D-D0CC43184D34}" destId="{37B3E210-7A83-4867-B058-E0D068E1ED7A}" srcOrd="1" destOrd="0" presId="urn:microsoft.com/office/officeart/2005/8/layout/process5"/>
    <dgm:cxn modelId="{62D95788-92F7-4E5C-8E9D-14E83D9A452D}" type="presOf" srcId="{7F57DFF9-6DBC-4E4B-88A9-2E3DDBC2EC03}" destId="{6F6EEDE0-C1DE-4060-BC79-2BCEE8C67819}" srcOrd="1" destOrd="0" presId="urn:microsoft.com/office/officeart/2005/8/layout/process5"/>
    <dgm:cxn modelId="{CEF51218-D357-4037-B973-2F939D185ACF}" type="presOf" srcId="{1B3D014B-8622-4EE3-B6A0-0CD7CDF05C39}" destId="{A3D567A0-EB9F-459C-A640-4212A1AAF56B}" srcOrd="0" destOrd="0" presId="urn:microsoft.com/office/officeart/2005/8/layout/process5"/>
    <dgm:cxn modelId="{65259F6B-F605-44E9-B647-879B303D0C2D}" type="presOf" srcId="{DD29ACE7-735E-4F96-B2D3-D666DD83E29A}" destId="{42D7B8BC-CE94-419E-8F9C-51907754F6F1}" srcOrd="0" destOrd="0" presId="urn:microsoft.com/office/officeart/2005/8/layout/process5"/>
    <dgm:cxn modelId="{30161C39-466E-4847-B4AA-795971D15D57}" type="presOf" srcId="{72E5754F-A923-4AF6-87DC-6F09D6B14314}" destId="{260E485D-621F-4FFD-B168-D3B8AC0FCA88}" srcOrd="0" destOrd="0" presId="urn:microsoft.com/office/officeart/2005/8/layout/process5"/>
    <dgm:cxn modelId="{A9CFB876-1ADE-4B0F-A35A-78A6780FC910}" type="presOf" srcId="{14B191A1-48D3-44EE-AA1D-D0CC43184D34}" destId="{63D9C59B-235A-4E2D-AC29-62D9ED7C0DF4}" srcOrd="0" destOrd="0" presId="urn:microsoft.com/office/officeart/2005/8/layout/process5"/>
    <dgm:cxn modelId="{944904FB-D38D-4850-9E19-773456E94096}" type="presOf" srcId="{E95E42B6-53D9-4B7B-966C-344D5BDC6AB5}" destId="{D595D173-0963-4FEF-8699-2C6DD0C55085}" srcOrd="0" destOrd="0" presId="urn:microsoft.com/office/officeart/2005/8/layout/process5"/>
    <dgm:cxn modelId="{480115F2-342C-4BB6-9BDB-1A8D76B2A3C6}" srcId="{DD29ACE7-735E-4F96-B2D3-D666DD83E29A}" destId="{E95E42B6-53D9-4B7B-966C-344D5BDC6AB5}" srcOrd="6" destOrd="0" parTransId="{A4E5AF8D-B32B-4FAA-A8A6-3B3FB5607CCB}" sibTransId="{3B892499-A7DF-41C1-8AB0-7694AC9FCA46}"/>
    <dgm:cxn modelId="{D366003B-11FA-4B83-8C1A-9501DFF18B10}" type="presParOf" srcId="{42D7B8BC-CE94-419E-8F9C-51907754F6F1}" destId="{782AB9DF-F9F8-4F23-BCC1-44277EDF0CC3}" srcOrd="0" destOrd="0" presId="urn:microsoft.com/office/officeart/2005/8/layout/process5"/>
    <dgm:cxn modelId="{5EF1CB9F-14A4-457B-8DCB-C24A3BD73C4D}" type="presParOf" srcId="{42D7B8BC-CE94-419E-8F9C-51907754F6F1}" destId="{92BC6380-E702-43BC-ABE1-21D92AA26563}" srcOrd="1" destOrd="0" presId="urn:microsoft.com/office/officeart/2005/8/layout/process5"/>
    <dgm:cxn modelId="{1EF8584F-F41B-4438-B3C4-0D88A4F56082}" type="presParOf" srcId="{92BC6380-E702-43BC-ABE1-21D92AA26563}" destId="{6F6EEDE0-C1DE-4060-BC79-2BCEE8C67819}" srcOrd="0" destOrd="0" presId="urn:microsoft.com/office/officeart/2005/8/layout/process5"/>
    <dgm:cxn modelId="{8557CACB-E163-4FB1-B24D-4AF2D114646E}" type="presParOf" srcId="{42D7B8BC-CE94-419E-8F9C-51907754F6F1}" destId="{359838DD-25AD-4B91-8CD4-F7CD2F7BB83A}" srcOrd="2" destOrd="0" presId="urn:microsoft.com/office/officeart/2005/8/layout/process5"/>
    <dgm:cxn modelId="{FD0E7B62-2AA1-4E03-B560-B084AD2FFA86}" type="presParOf" srcId="{42D7B8BC-CE94-419E-8F9C-51907754F6F1}" destId="{65EAC621-18B5-4705-ADDC-3CB549A0CED1}" srcOrd="3" destOrd="0" presId="urn:microsoft.com/office/officeart/2005/8/layout/process5"/>
    <dgm:cxn modelId="{7D667041-AAC2-4CA7-8A3E-4EB2912C7E16}" type="presParOf" srcId="{65EAC621-18B5-4705-ADDC-3CB549A0CED1}" destId="{73D6C89A-1FA4-4CD7-A7C3-E608ADCF6692}" srcOrd="0" destOrd="0" presId="urn:microsoft.com/office/officeart/2005/8/layout/process5"/>
    <dgm:cxn modelId="{43FB55A3-E27D-4CA5-A3AB-503A50B0C354}" type="presParOf" srcId="{42D7B8BC-CE94-419E-8F9C-51907754F6F1}" destId="{A3D567A0-EB9F-459C-A640-4212A1AAF56B}" srcOrd="4" destOrd="0" presId="urn:microsoft.com/office/officeart/2005/8/layout/process5"/>
    <dgm:cxn modelId="{8A0C029B-D483-4444-BEBF-BA978C083AD3}" type="presParOf" srcId="{42D7B8BC-CE94-419E-8F9C-51907754F6F1}" destId="{C747F319-5884-462C-8ED3-B55496E61CCC}" srcOrd="5" destOrd="0" presId="urn:microsoft.com/office/officeart/2005/8/layout/process5"/>
    <dgm:cxn modelId="{07ADE782-F160-4A0A-A0FA-85737A8F1D8C}" type="presParOf" srcId="{C747F319-5884-462C-8ED3-B55496E61CCC}" destId="{769E5DA1-6F15-4729-BFBE-9487B916F6F1}" srcOrd="0" destOrd="0" presId="urn:microsoft.com/office/officeart/2005/8/layout/process5"/>
    <dgm:cxn modelId="{CE23752B-9123-49CA-806C-BB7778EB9256}" type="presParOf" srcId="{42D7B8BC-CE94-419E-8F9C-51907754F6F1}" destId="{F48738F6-95CE-40F3-A600-C4A79C25A740}" srcOrd="6" destOrd="0" presId="urn:microsoft.com/office/officeart/2005/8/layout/process5"/>
    <dgm:cxn modelId="{096F166E-DE53-420D-BA33-2C338431C44D}" type="presParOf" srcId="{42D7B8BC-CE94-419E-8F9C-51907754F6F1}" destId="{99FEDDDA-1657-4E0E-A3FB-20756FFA308A}" srcOrd="7" destOrd="0" presId="urn:microsoft.com/office/officeart/2005/8/layout/process5"/>
    <dgm:cxn modelId="{B7AFA62C-ED60-42BD-BD91-77245D80CA86}" type="presParOf" srcId="{99FEDDDA-1657-4E0E-A3FB-20756FFA308A}" destId="{209B1D39-9E40-4781-9132-54DA4CFDFF21}" srcOrd="0" destOrd="0" presId="urn:microsoft.com/office/officeart/2005/8/layout/process5"/>
    <dgm:cxn modelId="{14CFFC52-EABD-4EEC-8E4D-B28E1AED2841}" type="presParOf" srcId="{42D7B8BC-CE94-419E-8F9C-51907754F6F1}" destId="{14463992-3EA3-488E-A06F-DC4766CE19F2}" srcOrd="8" destOrd="0" presId="urn:microsoft.com/office/officeart/2005/8/layout/process5"/>
    <dgm:cxn modelId="{ECD3874B-C9CF-4E37-9275-E57DD493FB29}" type="presParOf" srcId="{42D7B8BC-CE94-419E-8F9C-51907754F6F1}" destId="{409DF292-34BE-4E9D-8FBB-DECBD37D96C4}" srcOrd="9" destOrd="0" presId="urn:microsoft.com/office/officeart/2005/8/layout/process5"/>
    <dgm:cxn modelId="{B24E688B-E92A-4B59-8723-EA7DF94F6B1A}" type="presParOf" srcId="{409DF292-34BE-4E9D-8FBB-DECBD37D96C4}" destId="{69C774EA-48C9-4E32-97F0-BD7485F83703}" srcOrd="0" destOrd="0" presId="urn:microsoft.com/office/officeart/2005/8/layout/process5"/>
    <dgm:cxn modelId="{2D255F70-3762-4CA7-B786-C7D932FDC1C0}" type="presParOf" srcId="{42D7B8BC-CE94-419E-8F9C-51907754F6F1}" destId="{260E485D-621F-4FFD-B168-D3B8AC0FCA88}" srcOrd="10" destOrd="0" presId="urn:microsoft.com/office/officeart/2005/8/layout/process5"/>
    <dgm:cxn modelId="{3B5B4174-3AB7-4964-A05A-723C61861193}" type="presParOf" srcId="{42D7B8BC-CE94-419E-8F9C-51907754F6F1}" destId="{63D9C59B-235A-4E2D-AC29-62D9ED7C0DF4}" srcOrd="11" destOrd="0" presId="urn:microsoft.com/office/officeart/2005/8/layout/process5"/>
    <dgm:cxn modelId="{33F06962-61AA-48B9-8A8F-F36C8AA94003}" type="presParOf" srcId="{63D9C59B-235A-4E2D-AC29-62D9ED7C0DF4}" destId="{37B3E210-7A83-4867-B058-E0D068E1ED7A}" srcOrd="0" destOrd="0" presId="urn:microsoft.com/office/officeart/2005/8/layout/process5"/>
    <dgm:cxn modelId="{527008E4-0276-4955-A34A-2CB78868D31E}" type="presParOf" srcId="{42D7B8BC-CE94-419E-8F9C-51907754F6F1}" destId="{D595D173-0963-4FEF-8699-2C6DD0C55085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9C2F59-001F-4191-90A9-C5AB9DB65371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cs-CZ"/>
        </a:p>
      </dgm:t>
    </dgm:pt>
    <dgm:pt modelId="{315BC2DD-F5F4-4A63-9CFA-AFB2B45A4D3B}">
      <dgm:prSet phldrT="[Text]" custT="1"/>
      <dgm:spPr/>
      <dgm:t>
        <a:bodyPr/>
        <a:lstStyle/>
        <a:p>
          <a:r>
            <a:rPr lang="cs-CZ" sz="4000" dirty="0" smtClean="0"/>
            <a:t>Design </a:t>
          </a:r>
          <a:r>
            <a:rPr lang="cs-CZ" sz="4000" dirty="0" err="1" smtClean="0"/>
            <a:t>thinking</a:t>
          </a:r>
          <a:endParaRPr lang="cs-CZ" sz="4000" dirty="0"/>
        </a:p>
      </dgm:t>
    </dgm:pt>
    <dgm:pt modelId="{0DBDB34C-47FB-4713-BD5E-7CDA5B3628F0}" type="parTrans" cxnId="{ED22D3AD-1B45-49E4-A43A-0CDAB8A29A73}">
      <dgm:prSet/>
      <dgm:spPr/>
      <dgm:t>
        <a:bodyPr/>
        <a:lstStyle/>
        <a:p>
          <a:endParaRPr lang="cs-CZ"/>
        </a:p>
      </dgm:t>
    </dgm:pt>
    <dgm:pt modelId="{D4036A5D-2701-4A4F-A196-6E9E90D7274B}" type="sibTrans" cxnId="{ED22D3AD-1B45-49E4-A43A-0CDAB8A29A73}">
      <dgm:prSet/>
      <dgm:spPr/>
      <dgm:t>
        <a:bodyPr/>
        <a:lstStyle/>
        <a:p>
          <a:endParaRPr lang="cs-CZ"/>
        </a:p>
      </dgm:t>
    </dgm:pt>
    <dgm:pt modelId="{7766FBA5-5821-4DF1-8A17-A8298B7ACE39}">
      <dgm:prSet phldrT="[Text]" custT="1"/>
      <dgm:spPr/>
      <dgm:t>
        <a:bodyPr/>
        <a:lstStyle/>
        <a:p>
          <a:r>
            <a:rPr lang="cs-CZ" sz="4000" dirty="0" smtClean="0"/>
            <a:t>Analýza</a:t>
          </a:r>
          <a:endParaRPr lang="cs-CZ" sz="4000" dirty="0"/>
        </a:p>
      </dgm:t>
    </dgm:pt>
    <dgm:pt modelId="{E8B0571A-9FFA-4C24-9E98-5A9EE3D49DC8}" type="parTrans" cxnId="{D80A9C0B-3793-44F6-A523-F1D1FE7D0DE7}">
      <dgm:prSet/>
      <dgm:spPr/>
      <dgm:t>
        <a:bodyPr/>
        <a:lstStyle/>
        <a:p>
          <a:endParaRPr lang="cs-CZ"/>
        </a:p>
      </dgm:t>
    </dgm:pt>
    <dgm:pt modelId="{1E2C858B-BEC9-4C3C-B2F8-AE8E16FECE04}" type="sibTrans" cxnId="{D80A9C0B-3793-44F6-A523-F1D1FE7D0DE7}">
      <dgm:prSet/>
      <dgm:spPr/>
      <dgm:t>
        <a:bodyPr/>
        <a:lstStyle/>
        <a:p>
          <a:endParaRPr lang="cs-CZ"/>
        </a:p>
      </dgm:t>
    </dgm:pt>
    <dgm:pt modelId="{A1C82C22-F9FA-411E-B762-BC8952657A63}">
      <dgm:prSet phldrT="[Text]"/>
      <dgm:spPr/>
      <dgm:t>
        <a:bodyPr/>
        <a:lstStyle/>
        <a:p>
          <a:r>
            <a:rPr lang="cs-CZ" dirty="0" smtClean="0"/>
            <a:t>Racionální</a:t>
          </a:r>
          <a:endParaRPr lang="cs-CZ" dirty="0"/>
        </a:p>
      </dgm:t>
    </dgm:pt>
    <dgm:pt modelId="{1D1442D0-F35D-43CD-BDCD-44D1B79A2620}" type="parTrans" cxnId="{629ED09F-0623-493F-B594-1D2BFC63DA27}">
      <dgm:prSet/>
      <dgm:spPr/>
      <dgm:t>
        <a:bodyPr/>
        <a:lstStyle/>
        <a:p>
          <a:endParaRPr lang="cs-CZ"/>
        </a:p>
      </dgm:t>
    </dgm:pt>
    <dgm:pt modelId="{D529BE64-B9D5-4DFE-8AD1-2433820FB450}" type="sibTrans" cxnId="{629ED09F-0623-493F-B594-1D2BFC63DA27}">
      <dgm:prSet/>
      <dgm:spPr/>
      <dgm:t>
        <a:bodyPr/>
        <a:lstStyle/>
        <a:p>
          <a:endParaRPr lang="cs-CZ"/>
        </a:p>
      </dgm:t>
    </dgm:pt>
    <dgm:pt modelId="{FFFFD392-79C8-4399-95F7-9FA69A8E3424}">
      <dgm:prSet phldrT="[Text]"/>
      <dgm:spPr/>
      <dgm:t>
        <a:bodyPr/>
        <a:lstStyle/>
        <a:p>
          <a:r>
            <a:rPr lang="cs-CZ" dirty="0" smtClean="0"/>
            <a:t>Logická</a:t>
          </a:r>
          <a:endParaRPr lang="cs-CZ" dirty="0"/>
        </a:p>
      </dgm:t>
    </dgm:pt>
    <dgm:pt modelId="{46B6BC51-F73A-47BF-927D-8089929F799F}" type="parTrans" cxnId="{8A2276DB-4FC2-49BC-BEE2-D205AB09E13D}">
      <dgm:prSet/>
      <dgm:spPr/>
      <dgm:t>
        <a:bodyPr/>
        <a:lstStyle/>
        <a:p>
          <a:endParaRPr lang="cs-CZ"/>
        </a:p>
      </dgm:t>
    </dgm:pt>
    <dgm:pt modelId="{E75F2111-5E47-4E7B-BF62-5F044F7C925E}" type="sibTrans" cxnId="{8A2276DB-4FC2-49BC-BEE2-D205AB09E13D}">
      <dgm:prSet/>
      <dgm:spPr/>
      <dgm:t>
        <a:bodyPr/>
        <a:lstStyle/>
        <a:p>
          <a:endParaRPr lang="cs-CZ"/>
        </a:p>
      </dgm:t>
    </dgm:pt>
    <dgm:pt modelId="{620F4C69-DEC0-477F-B0A1-1A4BBC4D9CD2}">
      <dgm:prSet phldrT="[Text]" custT="1"/>
      <dgm:spPr/>
      <dgm:t>
        <a:bodyPr/>
        <a:lstStyle/>
        <a:p>
          <a:r>
            <a:rPr lang="cs-CZ" sz="4000" dirty="0" smtClean="0"/>
            <a:t>Syntéza</a:t>
          </a:r>
          <a:endParaRPr lang="cs-CZ" sz="4000" dirty="0"/>
        </a:p>
      </dgm:t>
    </dgm:pt>
    <dgm:pt modelId="{675022E1-3726-4215-A8CA-0A03115E4777}" type="parTrans" cxnId="{08C69676-7B2F-43B1-BDFB-D386AD7D915B}">
      <dgm:prSet/>
      <dgm:spPr/>
      <dgm:t>
        <a:bodyPr/>
        <a:lstStyle/>
        <a:p>
          <a:endParaRPr lang="cs-CZ"/>
        </a:p>
      </dgm:t>
    </dgm:pt>
    <dgm:pt modelId="{EEDBBC95-6894-4418-8ED7-5DE13D076570}" type="sibTrans" cxnId="{08C69676-7B2F-43B1-BDFB-D386AD7D915B}">
      <dgm:prSet/>
      <dgm:spPr/>
      <dgm:t>
        <a:bodyPr/>
        <a:lstStyle/>
        <a:p>
          <a:endParaRPr lang="cs-CZ"/>
        </a:p>
      </dgm:t>
    </dgm:pt>
    <dgm:pt modelId="{54B3F12C-3827-47A1-BA5B-EBE6208E16A6}">
      <dgm:prSet phldrT="[Text]"/>
      <dgm:spPr/>
      <dgm:t>
        <a:bodyPr/>
        <a:lstStyle/>
        <a:p>
          <a:r>
            <a:rPr lang="cs-CZ" dirty="0" smtClean="0"/>
            <a:t>Emocionální</a:t>
          </a:r>
        </a:p>
      </dgm:t>
    </dgm:pt>
    <dgm:pt modelId="{D480F804-6C32-4771-9784-D42DC2936DD2}" type="parTrans" cxnId="{12FD2EF7-0DC5-494C-8462-E1001BDC0065}">
      <dgm:prSet/>
      <dgm:spPr/>
      <dgm:t>
        <a:bodyPr/>
        <a:lstStyle/>
        <a:p>
          <a:endParaRPr lang="cs-CZ"/>
        </a:p>
      </dgm:t>
    </dgm:pt>
    <dgm:pt modelId="{9324A96D-73C5-4160-AFA1-7A38AF747744}" type="sibTrans" cxnId="{12FD2EF7-0DC5-494C-8462-E1001BDC0065}">
      <dgm:prSet/>
      <dgm:spPr/>
      <dgm:t>
        <a:bodyPr/>
        <a:lstStyle/>
        <a:p>
          <a:endParaRPr lang="cs-CZ"/>
        </a:p>
      </dgm:t>
    </dgm:pt>
    <dgm:pt modelId="{41E8A661-CDB9-435F-87ED-480CDCB3CE4B}">
      <dgm:prSet phldrT="[Text]"/>
      <dgm:spPr/>
      <dgm:t>
        <a:bodyPr/>
        <a:lstStyle/>
        <a:p>
          <a:r>
            <a:rPr lang="cs-CZ" dirty="0" smtClean="0"/>
            <a:t>Deduktivní</a:t>
          </a:r>
          <a:endParaRPr lang="cs-CZ" dirty="0"/>
        </a:p>
      </dgm:t>
    </dgm:pt>
    <dgm:pt modelId="{B0F27BD1-4B24-4D21-A584-4FBBD9E9ECCF}" type="parTrans" cxnId="{7152C52E-8CB9-4107-A72F-D0C3B6B6ABEE}">
      <dgm:prSet/>
      <dgm:spPr/>
      <dgm:t>
        <a:bodyPr/>
        <a:lstStyle/>
        <a:p>
          <a:endParaRPr lang="cs-CZ"/>
        </a:p>
      </dgm:t>
    </dgm:pt>
    <dgm:pt modelId="{790B101A-2EEC-46ED-977A-6FB78F752B13}" type="sibTrans" cxnId="{7152C52E-8CB9-4107-A72F-D0C3B6B6ABEE}">
      <dgm:prSet/>
      <dgm:spPr/>
      <dgm:t>
        <a:bodyPr/>
        <a:lstStyle/>
        <a:p>
          <a:endParaRPr lang="cs-CZ"/>
        </a:p>
      </dgm:t>
    </dgm:pt>
    <dgm:pt modelId="{C1E71EDA-70E1-4A14-BE5A-F445A8F54A7F}">
      <dgm:prSet phldrT="[Text]"/>
      <dgm:spPr/>
      <dgm:t>
        <a:bodyPr/>
        <a:lstStyle/>
        <a:p>
          <a:r>
            <a:rPr lang="cs-CZ" dirty="0" smtClean="0"/>
            <a:t>Intuitivní</a:t>
          </a:r>
        </a:p>
      </dgm:t>
    </dgm:pt>
    <dgm:pt modelId="{ECFCC188-67E0-44C8-BBF7-026D45431D87}" type="parTrans" cxnId="{C2F1C6B6-48E4-4D70-A361-716636EA8B9E}">
      <dgm:prSet/>
      <dgm:spPr/>
      <dgm:t>
        <a:bodyPr/>
        <a:lstStyle/>
        <a:p>
          <a:endParaRPr lang="cs-CZ"/>
        </a:p>
      </dgm:t>
    </dgm:pt>
    <dgm:pt modelId="{38CC93BA-3C8C-454B-AB1D-63AAFAD4F3EE}" type="sibTrans" cxnId="{C2F1C6B6-48E4-4D70-A361-716636EA8B9E}">
      <dgm:prSet/>
      <dgm:spPr/>
      <dgm:t>
        <a:bodyPr/>
        <a:lstStyle/>
        <a:p>
          <a:endParaRPr lang="cs-CZ"/>
        </a:p>
      </dgm:t>
    </dgm:pt>
    <dgm:pt modelId="{BDD7EBD3-0709-4B53-B583-E0E2ECAF460E}">
      <dgm:prSet phldrT="[Text]"/>
      <dgm:spPr/>
      <dgm:t>
        <a:bodyPr/>
        <a:lstStyle/>
        <a:p>
          <a:r>
            <a:rPr lang="cs-CZ" smtClean="0"/>
            <a:t>Řešení</a:t>
          </a:r>
          <a:endParaRPr lang="cs-CZ" dirty="0"/>
        </a:p>
      </dgm:t>
    </dgm:pt>
    <dgm:pt modelId="{7D133881-D6D1-497F-891D-3F1996A74335}" type="parTrans" cxnId="{3F905117-7468-4BCA-8DFE-188D734B990C}">
      <dgm:prSet/>
      <dgm:spPr/>
      <dgm:t>
        <a:bodyPr/>
        <a:lstStyle/>
        <a:p>
          <a:endParaRPr lang="cs-CZ"/>
        </a:p>
      </dgm:t>
    </dgm:pt>
    <dgm:pt modelId="{E318E459-6BB9-4AD7-8908-C212B7D815AF}" type="sibTrans" cxnId="{3F905117-7468-4BCA-8DFE-188D734B990C}">
      <dgm:prSet/>
      <dgm:spPr/>
      <dgm:t>
        <a:bodyPr/>
        <a:lstStyle/>
        <a:p>
          <a:endParaRPr lang="cs-CZ"/>
        </a:p>
      </dgm:t>
    </dgm:pt>
    <dgm:pt modelId="{0884758C-EE43-46BF-9664-702698E0C206}">
      <dgm:prSet phldrT="[Text]"/>
      <dgm:spPr/>
      <dgm:t>
        <a:bodyPr/>
        <a:lstStyle/>
        <a:p>
          <a:r>
            <a:rPr lang="cs-CZ" dirty="0" smtClean="0"/>
            <a:t>Promyšlení</a:t>
          </a:r>
          <a:endParaRPr lang="cs-CZ" dirty="0"/>
        </a:p>
      </dgm:t>
    </dgm:pt>
    <dgm:pt modelId="{C841CFAE-479B-4A68-8E3B-3D11A20D8F78}" type="parTrans" cxnId="{A5D58B67-E474-48FA-A9A6-3E4020F80132}">
      <dgm:prSet/>
      <dgm:spPr/>
      <dgm:t>
        <a:bodyPr/>
        <a:lstStyle/>
        <a:p>
          <a:endParaRPr lang="cs-CZ"/>
        </a:p>
      </dgm:t>
    </dgm:pt>
    <dgm:pt modelId="{F08C38A3-23F7-46C6-AEE3-787D8B140E62}" type="sibTrans" cxnId="{A5D58B67-E474-48FA-A9A6-3E4020F80132}">
      <dgm:prSet/>
      <dgm:spPr/>
      <dgm:t>
        <a:bodyPr/>
        <a:lstStyle/>
        <a:p>
          <a:endParaRPr lang="cs-CZ"/>
        </a:p>
      </dgm:t>
    </dgm:pt>
    <dgm:pt modelId="{68855C57-0343-4C96-A055-0F69F99476E5}">
      <dgm:prSet phldrT="[Text]"/>
      <dgm:spPr/>
      <dgm:t>
        <a:bodyPr/>
        <a:lstStyle/>
        <a:p>
          <a:r>
            <a:rPr lang="cs-CZ" dirty="0" err="1" smtClean="0"/>
            <a:t>Disciplinarita</a:t>
          </a:r>
          <a:endParaRPr lang="cs-CZ" dirty="0"/>
        </a:p>
      </dgm:t>
    </dgm:pt>
    <dgm:pt modelId="{8931E273-3BE0-4E51-87FC-059AD9B52B39}" type="parTrans" cxnId="{9CF07B19-CB51-4B4A-BBB9-DD7FF4701159}">
      <dgm:prSet/>
      <dgm:spPr/>
      <dgm:t>
        <a:bodyPr/>
        <a:lstStyle/>
        <a:p>
          <a:endParaRPr lang="cs-CZ"/>
        </a:p>
      </dgm:t>
    </dgm:pt>
    <dgm:pt modelId="{064F54B9-1373-4844-BB08-175E93EB7F76}" type="sibTrans" cxnId="{9CF07B19-CB51-4B4A-BBB9-DD7FF4701159}">
      <dgm:prSet/>
      <dgm:spPr/>
      <dgm:t>
        <a:bodyPr/>
        <a:lstStyle/>
        <a:p>
          <a:endParaRPr lang="cs-CZ"/>
        </a:p>
      </dgm:t>
    </dgm:pt>
    <dgm:pt modelId="{B445ABE8-1655-4037-AA56-CD6C651443CF}">
      <dgm:prSet phldrT="[Text]"/>
      <dgm:spPr/>
      <dgm:t>
        <a:bodyPr/>
        <a:lstStyle/>
        <a:p>
          <a:r>
            <a:rPr lang="cs-CZ" dirty="0" smtClean="0"/>
            <a:t>Induktivní</a:t>
          </a:r>
        </a:p>
      </dgm:t>
    </dgm:pt>
    <dgm:pt modelId="{6FF73118-1653-4FD5-AA56-7634F40F6A46}" type="parTrans" cxnId="{F74A2117-01BB-421B-BC33-5F808009423B}">
      <dgm:prSet/>
      <dgm:spPr/>
      <dgm:t>
        <a:bodyPr/>
        <a:lstStyle/>
        <a:p>
          <a:endParaRPr lang="cs-CZ"/>
        </a:p>
      </dgm:t>
    </dgm:pt>
    <dgm:pt modelId="{E4DE2B85-B723-4BC0-8301-E836813B2B41}" type="sibTrans" cxnId="{F74A2117-01BB-421B-BC33-5F808009423B}">
      <dgm:prSet/>
      <dgm:spPr/>
      <dgm:t>
        <a:bodyPr/>
        <a:lstStyle/>
        <a:p>
          <a:endParaRPr lang="cs-CZ"/>
        </a:p>
      </dgm:t>
    </dgm:pt>
    <dgm:pt modelId="{F9C7D492-DC98-4668-B8FC-0833FB407E4F}">
      <dgm:prSet phldrT="[Text]"/>
      <dgm:spPr/>
      <dgm:t>
        <a:bodyPr/>
        <a:lstStyle/>
        <a:p>
          <a:r>
            <a:rPr lang="cs-CZ" dirty="0" smtClean="0"/>
            <a:t>Paradigmata / platformy</a:t>
          </a:r>
        </a:p>
      </dgm:t>
    </dgm:pt>
    <dgm:pt modelId="{349819D6-E8A8-49C7-A8EE-679E51671E08}" type="parTrans" cxnId="{AF94E11A-A540-4DEA-AAD5-4E4D8089E480}">
      <dgm:prSet/>
      <dgm:spPr/>
      <dgm:t>
        <a:bodyPr/>
        <a:lstStyle/>
        <a:p>
          <a:endParaRPr lang="cs-CZ"/>
        </a:p>
      </dgm:t>
    </dgm:pt>
    <dgm:pt modelId="{07AC5C08-C1C3-4BAC-AFA6-7690F545E6B4}" type="sibTrans" cxnId="{AF94E11A-A540-4DEA-AAD5-4E4D8089E480}">
      <dgm:prSet/>
      <dgm:spPr/>
      <dgm:t>
        <a:bodyPr/>
        <a:lstStyle/>
        <a:p>
          <a:endParaRPr lang="cs-CZ"/>
        </a:p>
      </dgm:t>
    </dgm:pt>
    <dgm:pt modelId="{8815948B-1BEE-4191-9113-861E934ABDF6}">
      <dgm:prSet phldrT="[Text]"/>
      <dgm:spPr/>
      <dgm:t>
        <a:bodyPr/>
        <a:lstStyle/>
        <a:p>
          <a:r>
            <a:rPr lang="cs-CZ" dirty="0" smtClean="0"/>
            <a:t>Rapid </a:t>
          </a:r>
          <a:r>
            <a:rPr lang="cs-CZ" dirty="0" err="1" smtClean="0"/>
            <a:t>prototyping</a:t>
          </a:r>
          <a:endParaRPr lang="cs-CZ" dirty="0" smtClean="0"/>
        </a:p>
      </dgm:t>
    </dgm:pt>
    <dgm:pt modelId="{6274234D-8D1F-44DA-92F6-9C0E48B88893}" type="parTrans" cxnId="{DC3E09F6-0B44-4CC6-A543-7F5AD676FBE7}">
      <dgm:prSet/>
      <dgm:spPr/>
      <dgm:t>
        <a:bodyPr/>
        <a:lstStyle/>
        <a:p>
          <a:endParaRPr lang="cs-CZ"/>
        </a:p>
      </dgm:t>
    </dgm:pt>
    <dgm:pt modelId="{F0D0E140-9FAF-41E9-A727-A0DB6AA2EAD6}" type="sibTrans" cxnId="{DC3E09F6-0B44-4CC6-A543-7F5AD676FBE7}">
      <dgm:prSet/>
      <dgm:spPr/>
      <dgm:t>
        <a:bodyPr/>
        <a:lstStyle/>
        <a:p>
          <a:endParaRPr lang="cs-CZ"/>
        </a:p>
      </dgm:t>
    </dgm:pt>
    <dgm:pt modelId="{F2B6E102-FCE4-4A88-A1F9-AB03ED094FE0}">
      <dgm:prSet phldrT="[Text]"/>
      <dgm:spPr/>
      <dgm:t>
        <a:bodyPr/>
        <a:lstStyle/>
        <a:p>
          <a:r>
            <a:rPr lang="cs-CZ" dirty="0" err="1" smtClean="0"/>
            <a:t>Multi</a:t>
          </a:r>
          <a:r>
            <a:rPr lang="cs-CZ" dirty="0" smtClean="0"/>
            <a:t>-</a:t>
          </a:r>
          <a:r>
            <a:rPr lang="cs-CZ" dirty="0" err="1" smtClean="0"/>
            <a:t>disciplinarita</a:t>
          </a:r>
          <a:endParaRPr lang="cs-CZ" dirty="0" smtClean="0"/>
        </a:p>
      </dgm:t>
    </dgm:pt>
    <dgm:pt modelId="{55C8A0E1-9D8A-427C-9D1E-A05DC2316AE2}" type="parTrans" cxnId="{DA7970F2-0DFA-4367-A76F-36AFC6652DA1}">
      <dgm:prSet/>
      <dgm:spPr/>
      <dgm:t>
        <a:bodyPr/>
        <a:lstStyle/>
        <a:p>
          <a:endParaRPr lang="cs-CZ"/>
        </a:p>
      </dgm:t>
    </dgm:pt>
    <dgm:pt modelId="{B9F7A29F-53ED-4A0B-BFE8-B98ED568ACA1}" type="sibTrans" cxnId="{DA7970F2-0DFA-4367-A76F-36AFC6652DA1}">
      <dgm:prSet/>
      <dgm:spPr/>
      <dgm:t>
        <a:bodyPr/>
        <a:lstStyle/>
        <a:p>
          <a:endParaRPr lang="cs-CZ"/>
        </a:p>
      </dgm:t>
    </dgm:pt>
    <dgm:pt modelId="{0EC9F80A-0598-45B8-BEEB-40A75B2E91C5}" type="pres">
      <dgm:prSet presAssocID="{8F9C2F59-001F-4191-90A9-C5AB9DB6537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F5A8B646-FC89-4F3A-B740-7DEC0AA845ED}" type="pres">
      <dgm:prSet presAssocID="{315BC2DD-F5F4-4A63-9CFA-AFB2B45A4D3B}" presName="vertOne" presStyleCnt="0"/>
      <dgm:spPr/>
    </dgm:pt>
    <dgm:pt modelId="{A3EE6F11-EB29-4A01-834C-306FA89825A0}" type="pres">
      <dgm:prSet presAssocID="{315BC2DD-F5F4-4A63-9CFA-AFB2B45A4D3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DA9185-EF17-462F-8798-A7F8FC592AFB}" type="pres">
      <dgm:prSet presAssocID="{315BC2DD-F5F4-4A63-9CFA-AFB2B45A4D3B}" presName="parTransOne" presStyleCnt="0"/>
      <dgm:spPr/>
    </dgm:pt>
    <dgm:pt modelId="{7129990F-891F-4F25-A4D7-06E417D2A6BA}" type="pres">
      <dgm:prSet presAssocID="{315BC2DD-F5F4-4A63-9CFA-AFB2B45A4D3B}" presName="horzOne" presStyleCnt="0"/>
      <dgm:spPr/>
    </dgm:pt>
    <dgm:pt modelId="{A4813639-D8B6-469F-A461-9CB79C4DEBE9}" type="pres">
      <dgm:prSet presAssocID="{7766FBA5-5821-4DF1-8A17-A8298B7ACE39}" presName="vertTwo" presStyleCnt="0"/>
      <dgm:spPr/>
    </dgm:pt>
    <dgm:pt modelId="{3BE0EBD6-DD47-4352-B116-9708F934AB07}" type="pres">
      <dgm:prSet presAssocID="{7766FBA5-5821-4DF1-8A17-A8298B7ACE3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C39F514-730D-4976-9FD9-31D91BD8D02F}" type="pres">
      <dgm:prSet presAssocID="{7766FBA5-5821-4DF1-8A17-A8298B7ACE39}" presName="parTransTwo" presStyleCnt="0"/>
      <dgm:spPr/>
    </dgm:pt>
    <dgm:pt modelId="{CEDBE8D3-F0C1-40F9-A5BD-6A33884C51F2}" type="pres">
      <dgm:prSet presAssocID="{7766FBA5-5821-4DF1-8A17-A8298B7ACE39}" presName="horzTwo" presStyleCnt="0"/>
      <dgm:spPr/>
    </dgm:pt>
    <dgm:pt modelId="{1D774C26-2BAC-46E3-8D17-68BD7CF6AB7E}" type="pres">
      <dgm:prSet presAssocID="{A1C82C22-F9FA-411E-B762-BC8952657A63}" presName="vertThree" presStyleCnt="0"/>
      <dgm:spPr/>
    </dgm:pt>
    <dgm:pt modelId="{8445A96F-162C-4354-ABA9-204E15059B67}" type="pres">
      <dgm:prSet presAssocID="{A1C82C22-F9FA-411E-B762-BC8952657A63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92A935-4711-47AC-908A-464264F2FA9B}" type="pres">
      <dgm:prSet presAssocID="{A1C82C22-F9FA-411E-B762-BC8952657A63}" presName="parTransThree" presStyleCnt="0"/>
      <dgm:spPr/>
    </dgm:pt>
    <dgm:pt modelId="{015F5C93-980D-4681-8514-C2CD58EF5692}" type="pres">
      <dgm:prSet presAssocID="{A1C82C22-F9FA-411E-B762-BC8952657A63}" presName="horzThree" presStyleCnt="0"/>
      <dgm:spPr/>
    </dgm:pt>
    <dgm:pt modelId="{7594588A-EC4A-4985-83BC-8981A7BD2B1F}" type="pres">
      <dgm:prSet presAssocID="{BDD7EBD3-0709-4B53-B583-E0E2ECAF460E}" presName="vertFour" presStyleCnt="0">
        <dgm:presLayoutVars>
          <dgm:chPref val="3"/>
        </dgm:presLayoutVars>
      </dgm:prSet>
      <dgm:spPr/>
    </dgm:pt>
    <dgm:pt modelId="{597B117A-D11D-47AD-8517-CDDA84CA9A15}" type="pres">
      <dgm:prSet presAssocID="{BDD7EBD3-0709-4B53-B583-E0E2ECAF460E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E964800-F0C9-4372-BC73-FE0D3CDA05B7}" type="pres">
      <dgm:prSet presAssocID="{BDD7EBD3-0709-4B53-B583-E0E2ECAF460E}" presName="horzFour" presStyleCnt="0"/>
      <dgm:spPr/>
    </dgm:pt>
    <dgm:pt modelId="{0E16D2C5-64DC-42CA-8B8C-2E702C6FC988}" type="pres">
      <dgm:prSet presAssocID="{D529BE64-B9D5-4DFE-8AD1-2433820FB450}" presName="sibSpaceThree" presStyleCnt="0"/>
      <dgm:spPr/>
    </dgm:pt>
    <dgm:pt modelId="{0ADF3A48-0409-4642-845E-E3F7F0BA50B9}" type="pres">
      <dgm:prSet presAssocID="{FFFFD392-79C8-4399-95F7-9FA69A8E3424}" presName="vertThree" presStyleCnt="0"/>
      <dgm:spPr/>
    </dgm:pt>
    <dgm:pt modelId="{754DE92C-9B9F-43E6-9495-7806B07F2BB3}" type="pres">
      <dgm:prSet presAssocID="{FFFFD392-79C8-4399-95F7-9FA69A8E3424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76AFF8C-377D-4A27-B289-35BC06AA69CA}" type="pres">
      <dgm:prSet presAssocID="{FFFFD392-79C8-4399-95F7-9FA69A8E3424}" presName="parTransThree" presStyleCnt="0"/>
      <dgm:spPr/>
    </dgm:pt>
    <dgm:pt modelId="{32CBA82F-4ED9-415F-B9C0-CDE88E81BC97}" type="pres">
      <dgm:prSet presAssocID="{FFFFD392-79C8-4399-95F7-9FA69A8E3424}" presName="horzThree" presStyleCnt="0"/>
      <dgm:spPr/>
    </dgm:pt>
    <dgm:pt modelId="{DE10E66E-D200-43DE-A662-6868BE640687}" type="pres">
      <dgm:prSet presAssocID="{0884758C-EE43-46BF-9664-702698E0C206}" presName="vertFour" presStyleCnt="0">
        <dgm:presLayoutVars>
          <dgm:chPref val="3"/>
        </dgm:presLayoutVars>
      </dgm:prSet>
      <dgm:spPr/>
    </dgm:pt>
    <dgm:pt modelId="{0213EB92-42E1-44E1-A122-FB53B0CEBEAD}" type="pres">
      <dgm:prSet presAssocID="{0884758C-EE43-46BF-9664-702698E0C206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E92066-5AFC-44ED-B19F-D52D827573EE}" type="pres">
      <dgm:prSet presAssocID="{0884758C-EE43-46BF-9664-702698E0C206}" presName="horzFour" presStyleCnt="0"/>
      <dgm:spPr/>
    </dgm:pt>
    <dgm:pt modelId="{24882DD5-643D-48AB-97E1-2D78A31DAD7B}" type="pres">
      <dgm:prSet presAssocID="{E75F2111-5E47-4E7B-BF62-5F044F7C925E}" presName="sibSpaceThree" presStyleCnt="0"/>
      <dgm:spPr/>
    </dgm:pt>
    <dgm:pt modelId="{12556A2B-36E4-41CB-9A83-7DC426707F5E}" type="pres">
      <dgm:prSet presAssocID="{41E8A661-CDB9-435F-87ED-480CDCB3CE4B}" presName="vertThree" presStyleCnt="0"/>
      <dgm:spPr/>
    </dgm:pt>
    <dgm:pt modelId="{340412DB-A98C-4A3C-A5F4-16404336DEC7}" type="pres">
      <dgm:prSet presAssocID="{41E8A661-CDB9-435F-87ED-480CDCB3CE4B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6FD9C41-90C4-43CC-A174-C94618FF7B20}" type="pres">
      <dgm:prSet presAssocID="{41E8A661-CDB9-435F-87ED-480CDCB3CE4B}" presName="parTransThree" presStyleCnt="0"/>
      <dgm:spPr/>
    </dgm:pt>
    <dgm:pt modelId="{D51C5F9D-6176-4E88-9C1E-693A010C6FCA}" type="pres">
      <dgm:prSet presAssocID="{41E8A661-CDB9-435F-87ED-480CDCB3CE4B}" presName="horzThree" presStyleCnt="0"/>
      <dgm:spPr/>
    </dgm:pt>
    <dgm:pt modelId="{176E68BB-A980-4C77-94D9-19020404F0C2}" type="pres">
      <dgm:prSet presAssocID="{68855C57-0343-4C96-A055-0F69F99476E5}" presName="vertFour" presStyleCnt="0">
        <dgm:presLayoutVars>
          <dgm:chPref val="3"/>
        </dgm:presLayoutVars>
      </dgm:prSet>
      <dgm:spPr/>
    </dgm:pt>
    <dgm:pt modelId="{F342E7E7-77BD-4E21-A7FD-0E0A79D97ACF}" type="pres">
      <dgm:prSet presAssocID="{68855C57-0343-4C96-A055-0F69F99476E5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13E279-08F4-4B69-8474-FD0CB66F759D}" type="pres">
      <dgm:prSet presAssocID="{68855C57-0343-4C96-A055-0F69F99476E5}" presName="horzFour" presStyleCnt="0"/>
      <dgm:spPr/>
    </dgm:pt>
    <dgm:pt modelId="{418E1427-AC41-4EE1-9E49-68D58C4234F5}" type="pres">
      <dgm:prSet presAssocID="{1E2C858B-BEC9-4C3C-B2F8-AE8E16FECE04}" presName="sibSpaceTwo" presStyleCnt="0"/>
      <dgm:spPr/>
    </dgm:pt>
    <dgm:pt modelId="{99F6116C-1960-4548-B47D-4E56ED7AEAC6}" type="pres">
      <dgm:prSet presAssocID="{620F4C69-DEC0-477F-B0A1-1A4BBC4D9CD2}" presName="vertTwo" presStyleCnt="0"/>
      <dgm:spPr/>
    </dgm:pt>
    <dgm:pt modelId="{38DF83C5-652C-44A2-8339-68EF1EBC528F}" type="pres">
      <dgm:prSet presAssocID="{620F4C69-DEC0-477F-B0A1-1A4BBC4D9CD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07EABD-2FE0-480B-A57F-64A125D1E752}" type="pres">
      <dgm:prSet presAssocID="{620F4C69-DEC0-477F-B0A1-1A4BBC4D9CD2}" presName="parTransTwo" presStyleCnt="0"/>
      <dgm:spPr/>
    </dgm:pt>
    <dgm:pt modelId="{1C31C611-484C-4B32-B08F-481991BE5D3A}" type="pres">
      <dgm:prSet presAssocID="{620F4C69-DEC0-477F-B0A1-1A4BBC4D9CD2}" presName="horzTwo" presStyleCnt="0"/>
      <dgm:spPr/>
    </dgm:pt>
    <dgm:pt modelId="{F4DA9148-F53D-4E49-AF84-E13C42AFE5D0}" type="pres">
      <dgm:prSet presAssocID="{54B3F12C-3827-47A1-BA5B-EBE6208E16A6}" presName="vertThree" presStyleCnt="0"/>
      <dgm:spPr/>
    </dgm:pt>
    <dgm:pt modelId="{2FA012ED-B408-4D5F-856B-09EF28BB0BDE}" type="pres">
      <dgm:prSet presAssocID="{54B3F12C-3827-47A1-BA5B-EBE6208E16A6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1A8DF10-7DAD-4634-884C-34F2BC50BB9C}" type="pres">
      <dgm:prSet presAssocID="{54B3F12C-3827-47A1-BA5B-EBE6208E16A6}" presName="parTransThree" presStyleCnt="0"/>
      <dgm:spPr/>
    </dgm:pt>
    <dgm:pt modelId="{18859081-3D8F-42D8-BB94-B6A5472D5E35}" type="pres">
      <dgm:prSet presAssocID="{54B3F12C-3827-47A1-BA5B-EBE6208E16A6}" presName="horzThree" presStyleCnt="0"/>
      <dgm:spPr/>
    </dgm:pt>
    <dgm:pt modelId="{5FB6EDB4-2641-4A67-8013-815A34580971}" type="pres">
      <dgm:prSet presAssocID="{F9C7D492-DC98-4668-B8FC-0833FB407E4F}" presName="vertFour" presStyleCnt="0">
        <dgm:presLayoutVars>
          <dgm:chPref val="3"/>
        </dgm:presLayoutVars>
      </dgm:prSet>
      <dgm:spPr/>
    </dgm:pt>
    <dgm:pt modelId="{F4899D05-18F9-4A80-B3A0-0D048D0DEDD2}" type="pres">
      <dgm:prSet presAssocID="{F9C7D492-DC98-4668-B8FC-0833FB407E4F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A4C0DDC-21A2-4556-ABA8-5F61AFCF4445}" type="pres">
      <dgm:prSet presAssocID="{F9C7D492-DC98-4668-B8FC-0833FB407E4F}" presName="horzFour" presStyleCnt="0"/>
      <dgm:spPr/>
    </dgm:pt>
    <dgm:pt modelId="{5528845F-76CE-4214-B649-0C290E016C70}" type="pres">
      <dgm:prSet presAssocID="{9324A96D-73C5-4160-AFA1-7A38AF747744}" presName="sibSpaceThree" presStyleCnt="0"/>
      <dgm:spPr/>
    </dgm:pt>
    <dgm:pt modelId="{022A2EB1-7DF8-4D4F-9782-9CD243E0EB14}" type="pres">
      <dgm:prSet presAssocID="{C1E71EDA-70E1-4A14-BE5A-F445A8F54A7F}" presName="vertThree" presStyleCnt="0"/>
      <dgm:spPr/>
    </dgm:pt>
    <dgm:pt modelId="{6D3EE5BA-8203-4D3B-8B14-DF1DA43A4E59}" type="pres">
      <dgm:prSet presAssocID="{C1E71EDA-70E1-4A14-BE5A-F445A8F54A7F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18BBDA-7177-437D-AB3A-06B71D655592}" type="pres">
      <dgm:prSet presAssocID="{C1E71EDA-70E1-4A14-BE5A-F445A8F54A7F}" presName="parTransThree" presStyleCnt="0"/>
      <dgm:spPr/>
    </dgm:pt>
    <dgm:pt modelId="{AFEBF719-FFC7-4AFE-AAB5-BD168CFD1FD3}" type="pres">
      <dgm:prSet presAssocID="{C1E71EDA-70E1-4A14-BE5A-F445A8F54A7F}" presName="horzThree" presStyleCnt="0"/>
      <dgm:spPr/>
    </dgm:pt>
    <dgm:pt modelId="{92A1D322-332A-496B-AB97-370F16E91F23}" type="pres">
      <dgm:prSet presAssocID="{8815948B-1BEE-4191-9113-861E934ABDF6}" presName="vertFour" presStyleCnt="0">
        <dgm:presLayoutVars>
          <dgm:chPref val="3"/>
        </dgm:presLayoutVars>
      </dgm:prSet>
      <dgm:spPr/>
    </dgm:pt>
    <dgm:pt modelId="{55F80A69-8E31-44F4-96F0-BDDC7F6C1A81}" type="pres">
      <dgm:prSet presAssocID="{8815948B-1BEE-4191-9113-861E934ABDF6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E7CE084-87DD-4C17-A197-36AF7EC8ADBC}" type="pres">
      <dgm:prSet presAssocID="{8815948B-1BEE-4191-9113-861E934ABDF6}" presName="horzFour" presStyleCnt="0"/>
      <dgm:spPr/>
    </dgm:pt>
    <dgm:pt modelId="{0C372E48-6308-45D2-BF5D-2316CB4FC56C}" type="pres">
      <dgm:prSet presAssocID="{38CC93BA-3C8C-454B-AB1D-63AAFAD4F3EE}" presName="sibSpaceThree" presStyleCnt="0"/>
      <dgm:spPr/>
    </dgm:pt>
    <dgm:pt modelId="{77BF0E49-9991-43FB-A97F-88839476127A}" type="pres">
      <dgm:prSet presAssocID="{B445ABE8-1655-4037-AA56-CD6C651443CF}" presName="vertThree" presStyleCnt="0"/>
      <dgm:spPr/>
    </dgm:pt>
    <dgm:pt modelId="{E1DCE4B9-AD4A-4B41-B04F-F61EFE0E6529}" type="pres">
      <dgm:prSet presAssocID="{B445ABE8-1655-4037-AA56-CD6C651443CF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37B41C-0B45-4A7A-8BFC-5BEFD4927846}" type="pres">
      <dgm:prSet presAssocID="{B445ABE8-1655-4037-AA56-CD6C651443CF}" presName="parTransThree" presStyleCnt="0"/>
      <dgm:spPr/>
    </dgm:pt>
    <dgm:pt modelId="{5251D093-D45F-4903-8A74-EFEB5CC5623E}" type="pres">
      <dgm:prSet presAssocID="{B445ABE8-1655-4037-AA56-CD6C651443CF}" presName="horzThree" presStyleCnt="0"/>
      <dgm:spPr/>
    </dgm:pt>
    <dgm:pt modelId="{A9EE328A-7B99-42E8-B544-50E5FC90B289}" type="pres">
      <dgm:prSet presAssocID="{F2B6E102-FCE4-4A88-A1F9-AB03ED094FE0}" presName="vertFour" presStyleCnt="0">
        <dgm:presLayoutVars>
          <dgm:chPref val="3"/>
        </dgm:presLayoutVars>
      </dgm:prSet>
      <dgm:spPr/>
    </dgm:pt>
    <dgm:pt modelId="{E9C02649-2DD8-451F-91C5-FD1D535A1818}" type="pres">
      <dgm:prSet presAssocID="{F2B6E102-FCE4-4A88-A1F9-AB03ED094FE0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EF3E167-73AE-457C-BD6D-FFA537557784}" type="pres">
      <dgm:prSet presAssocID="{F2B6E102-FCE4-4A88-A1F9-AB03ED094FE0}" presName="horzFour" presStyleCnt="0"/>
      <dgm:spPr/>
    </dgm:pt>
  </dgm:ptLst>
  <dgm:cxnLst>
    <dgm:cxn modelId="{F74A2117-01BB-421B-BC33-5F808009423B}" srcId="{620F4C69-DEC0-477F-B0A1-1A4BBC4D9CD2}" destId="{B445ABE8-1655-4037-AA56-CD6C651443CF}" srcOrd="2" destOrd="0" parTransId="{6FF73118-1653-4FD5-AA56-7634F40F6A46}" sibTransId="{E4DE2B85-B723-4BC0-8301-E836813B2B41}"/>
    <dgm:cxn modelId="{A5D58B67-E474-48FA-A9A6-3E4020F80132}" srcId="{FFFFD392-79C8-4399-95F7-9FA69A8E3424}" destId="{0884758C-EE43-46BF-9664-702698E0C206}" srcOrd="0" destOrd="0" parTransId="{C841CFAE-479B-4A68-8E3B-3D11A20D8F78}" sibTransId="{F08C38A3-23F7-46C6-AEE3-787D8B140E62}"/>
    <dgm:cxn modelId="{7DF4375F-A609-44B1-9922-51091C8409AD}" type="presOf" srcId="{620F4C69-DEC0-477F-B0A1-1A4BBC4D9CD2}" destId="{38DF83C5-652C-44A2-8339-68EF1EBC528F}" srcOrd="0" destOrd="0" presId="urn:microsoft.com/office/officeart/2005/8/layout/hierarchy4"/>
    <dgm:cxn modelId="{83E430AB-9ED5-460E-AEB4-28D79F571EFF}" type="presOf" srcId="{F2B6E102-FCE4-4A88-A1F9-AB03ED094FE0}" destId="{E9C02649-2DD8-451F-91C5-FD1D535A1818}" srcOrd="0" destOrd="0" presId="urn:microsoft.com/office/officeart/2005/8/layout/hierarchy4"/>
    <dgm:cxn modelId="{DA7970F2-0DFA-4367-A76F-36AFC6652DA1}" srcId="{B445ABE8-1655-4037-AA56-CD6C651443CF}" destId="{F2B6E102-FCE4-4A88-A1F9-AB03ED094FE0}" srcOrd="0" destOrd="0" parTransId="{55C8A0E1-9D8A-427C-9D1E-A05DC2316AE2}" sibTransId="{B9F7A29F-53ED-4A0B-BFE8-B98ED568ACA1}"/>
    <dgm:cxn modelId="{DC605153-6575-458F-80E0-D4D3B9896751}" type="presOf" srcId="{8F9C2F59-001F-4191-90A9-C5AB9DB65371}" destId="{0EC9F80A-0598-45B8-BEEB-40A75B2E91C5}" srcOrd="0" destOrd="0" presId="urn:microsoft.com/office/officeart/2005/8/layout/hierarchy4"/>
    <dgm:cxn modelId="{F82BF57A-084A-4FD3-B0F6-FD4597572D6A}" type="presOf" srcId="{BDD7EBD3-0709-4B53-B583-E0E2ECAF460E}" destId="{597B117A-D11D-47AD-8517-CDDA84CA9A15}" srcOrd="0" destOrd="0" presId="urn:microsoft.com/office/officeart/2005/8/layout/hierarchy4"/>
    <dgm:cxn modelId="{A31F580B-4791-4960-93FA-A39A9497E9A1}" type="presOf" srcId="{F9C7D492-DC98-4668-B8FC-0833FB407E4F}" destId="{F4899D05-18F9-4A80-B3A0-0D048D0DEDD2}" srcOrd="0" destOrd="0" presId="urn:microsoft.com/office/officeart/2005/8/layout/hierarchy4"/>
    <dgm:cxn modelId="{A056A3DD-A78C-4A59-8FB3-F0CA9BD3DA87}" type="presOf" srcId="{FFFFD392-79C8-4399-95F7-9FA69A8E3424}" destId="{754DE92C-9B9F-43E6-9495-7806B07F2BB3}" srcOrd="0" destOrd="0" presId="urn:microsoft.com/office/officeart/2005/8/layout/hierarchy4"/>
    <dgm:cxn modelId="{12FD2EF7-0DC5-494C-8462-E1001BDC0065}" srcId="{620F4C69-DEC0-477F-B0A1-1A4BBC4D9CD2}" destId="{54B3F12C-3827-47A1-BA5B-EBE6208E16A6}" srcOrd="0" destOrd="0" parTransId="{D480F804-6C32-4771-9784-D42DC2936DD2}" sibTransId="{9324A96D-73C5-4160-AFA1-7A38AF747744}"/>
    <dgm:cxn modelId="{08C69676-7B2F-43B1-BDFB-D386AD7D915B}" srcId="{315BC2DD-F5F4-4A63-9CFA-AFB2B45A4D3B}" destId="{620F4C69-DEC0-477F-B0A1-1A4BBC4D9CD2}" srcOrd="1" destOrd="0" parTransId="{675022E1-3726-4215-A8CA-0A03115E4777}" sibTransId="{EEDBBC95-6894-4418-8ED7-5DE13D076570}"/>
    <dgm:cxn modelId="{F2624933-265C-4586-8BCA-FF7C62A3EB84}" type="presOf" srcId="{41E8A661-CDB9-435F-87ED-480CDCB3CE4B}" destId="{340412DB-A98C-4A3C-A5F4-16404336DEC7}" srcOrd="0" destOrd="0" presId="urn:microsoft.com/office/officeart/2005/8/layout/hierarchy4"/>
    <dgm:cxn modelId="{FD1CD93B-9CE3-42E5-85C4-47A36C9A808F}" type="presOf" srcId="{68855C57-0343-4C96-A055-0F69F99476E5}" destId="{F342E7E7-77BD-4E21-A7FD-0E0A79D97ACF}" srcOrd="0" destOrd="0" presId="urn:microsoft.com/office/officeart/2005/8/layout/hierarchy4"/>
    <dgm:cxn modelId="{8A2276DB-4FC2-49BC-BEE2-D205AB09E13D}" srcId="{7766FBA5-5821-4DF1-8A17-A8298B7ACE39}" destId="{FFFFD392-79C8-4399-95F7-9FA69A8E3424}" srcOrd="1" destOrd="0" parTransId="{46B6BC51-F73A-47BF-927D-8089929F799F}" sibTransId="{E75F2111-5E47-4E7B-BF62-5F044F7C925E}"/>
    <dgm:cxn modelId="{B1B823CA-0D5A-4074-BA62-23CC13CDAEFC}" type="presOf" srcId="{0884758C-EE43-46BF-9664-702698E0C206}" destId="{0213EB92-42E1-44E1-A122-FB53B0CEBEAD}" srcOrd="0" destOrd="0" presId="urn:microsoft.com/office/officeart/2005/8/layout/hierarchy4"/>
    <dgm:cxn modelId="{C2F1C6B6-48E4-4D70-A361-716636EA8B9E}" srcId="{620F4C69-DEC0-477F-B0A1-1A4BBC4D9CD2}" destId="{C1E71EDA-70E1-4A14-BE5A-F445A8F54A7F}" srcOrd="1" destOrd="0" parTransId="{ECFCC188-67E0-44C8-BBF7-026D45431D87}" sibTransId="{38CC93BA-3C8C-454B-AB1D-63AAFAD4F3EE}"/>
    <dgm:cxn modelId="{4212FC36-551C-4174-B55D-637B3AD367F9}" type="presOf" srcId="{315BC2DD-F5F4-4A63-9CFA-AFB2B45A4D3B}" destId="{A3EE6F11-EB29-4A01-834C-306FA89825A0}" srcOrd="0" destOrd="0" presId="urn:microsoft.com/office/officeart/2005/8/layout/hierarchy4"/>
    <dgm:cxn modelId="{ED22D3AD-1B45-49E4-A43A-0CDAB8A29A73}" srcId="{8F9C2F59-001F-4191-90A9-C5AB9DB65371}" destId="{315BC2DD-F5F4-4A63-9CFA-AFB2B45A4D3B}" srcOrd="0" destOrd="0" parTransId="{0DBDB34C-47FB-4713-BD5E-7CDA5B3628F0}" sibTransId="{D4036A5D-2701-4A4F-A196-6E9E90D7274B}"/>
    <dgm:cxn modelId="{9C5A56BF-EDBD-4332-8993-EBDF149753CE}" type="presOf" srcId="{54B3F12C-3827-47A1-BA5B-EBE6208E16A6}" destId="{2FA012ED-B408-4D5F-856B-09EF28BB0BDE}" srcOrd="0" destOrd="0" presId="urn:microsoft.com/office/officeart/2005/8/layout/hierarchy4"/>
    <dgm:cxn modelId="{3F905117-7468-4BCA-8DFE-188D734B990C}" srcId="{A1C82C22-F9FA-411E-B762-BC8952657A63}" destId="{BDD7EBD3-0709-4B53-B583-E0E2ECAF460E}" srcOrd="0" destOrd="0" parTransId="{7D133881-D6D1-497F-891D-3F1996A74335}" sibTransId="{E318E459-6BB9-4AD7-8908-C212B7D815AF}"/>
    <dgm:cxn modelId="{9CF07B19-CB51-4B4A-BBB9-DD7FF4701159}" srcId="{41E8A661-CDB9-435F-87ED-480CDCB3CE4B}" destId="{68855C57-0343-4C96-A055-0F69F99476E5}" srcOrd="0" destOrd="0" parTransId="{8931E273-3BE0-4E51-87FC-059AD9B52B39}" sibTransId="{064F54B9-1373-4844-BB08-175E93EB7F76}"/>
    <dgm:cxn modelId="{DC3E09F6-0B44-4CC6-A543-7F5AD676FBE7}" srcId="{C1E71EDA-70E1-4A14-BE5A-F445A8F54A7F}" destId="{8815948B-1BEE-4191-9113-861E934ABDF6}" srcOrd="0" destOrd="0" parTransId="{6274234D-8D1F-44DA-92F6-9C0E48B88893}" sibTransId="{F0D0E140-9FAF-41E9-A727-A0DB6AA2EAD6}"/>
    <dgm:cxn modelId="{4E9D9069-D3DB-45E9-8317-54400493D0B6}" type="presOf" srcId="{C1E71EDA-70E1-4A14-BE5A-F445A8F54A7F}" destId="{6D3EE5BA-8203-4D3B-8B14-DF1DA43A4E59}" srcOrd="0" destOrd="0" presId="urn:microsoft.com/office/officeart/2005/8/layout/hierarchy4"/>
    <dgm:cxn modelId="{D80A9C0B-3793-44F6-A523-F1D1FE7D0DE7}" srcId="{315BC2DD-F5F4-4A63-9CFA-AFB2B45A4D3B}" destId="{7766FBA5-5821-4DF1-8A17-A8298B7ACE39}" srcOrd="0" destOrd="0" parTransId="{E8B0571A-9FFA-4C24-9E98-5A9EE3D49DC8}" sibTransId="{1E2C858B-BEC9-4C3C-B2F8-AE8E16FECE04}"/>
    <dgm:cxn modelId="{1C45414F-669D-4E51-8540-43AF337611D9}" type="presOf" srcId="{A1C82C22-F9FA-411E-B762-BC8952657A63}" destId="{8445A96F-162C-4354-ABA9-204E15059B67}" srcOrd="0" destOrd="0" presId="urn:microsoft.com/office/officeart/2005/8/layout/hierarchy4"/>
    <dgm:cxn modelId="{7152C52E-8CB9-4107-A72F-D0C3B6B6ABEE}" srcId="{7766FBA5-5821-4DF1-8A17-A8298B7ACE39}" destId="{41E8A661-CDB9-435F-87ED-480CDCB3CE4B}" srcOrd="2" destOrd="0" parTransId="{B0F27BD1-4B24-4D21-A584-4FBBD9E9ECCF}" sibTransId="{790B101A-2EEC-46ED-977A-6FB78F752B13}"/>
    <dgm:cxn modelId="{AD5B77FB-FB19-4667-AA3E-B46AE6517454}" type="presOf" srcId="{B445ABE8-1655-4037-AA56-CD6C651443CF}" destId="{E1DCE4B9-AD4A-4B41-B04F-F61EFE0E6529}" srcOrd="0" destOrd="0" presId="urn:microsoft.com/office/officeart/2005/8/layout/hierarchy4"/>
    <dgm:cxn modelId="{AF94E11A-A540-4DEA-AAD5-4E4D8089E480}" srcId="{54B3F12C-3827-47A1-BA5B-EBE6208E16A6}" destId="{F9C7D492-DC98-4668-B8FC-0833FB407E4F}" srcOrd="0" destOrd="0" parTransId="{349819D6-E8A8-49C7-A8EE-679E51671E08}" sibTransId="{07AC5C08-C1C3-4BAC-AFA6-7690F545E6B4}"/>
    <dgm:cxn modelId="{251CF7B9-A0CD-44DF-BB41-31AA1FBC89DF}" type="presOf" srcId="{7766FBA5-5821-4DF1-8A17-A8298B7ACE39}" destId="{3BE0EBD6-DD47-4352-B116-9708F934AB07}" srcOrd="0" destOrd="0" presId="urn:microsoft.com/office/officeart/2005/8/layout/hierarchy4"/>
    <dgm:cxn modelId="{BFCBFC77-F559-4D70-8DB8-7AE539E6687C}" type="presOf" srcId="{8815948B-1BEE-4191-9113-861E934ABDF6}" destId="{55F80A69-8E31-44F4-96F0-BDDC7F6C1A81}" srcOrd="0" destOrd="0" presId="urn:microsoft.com/office/officeart/2005/8/layout/hierarchy4"/>
    <dgm:cxn modelId="{629ED09F-0623-493F-B594-1D2BFC63DA27}" srcId="{7766FBA5-5821-4DF1-8A17-A8298B7ACE39}" destId="{A1C82C22-F9FA-411E-B762-BC8952657A63}" srcOrd="0" destOrd="0" parTransId="{1D1442D0-F35D-43CD-BDCD-44D1B79A2620}" sibTransId="{D529BE64-B9D5-4DFE-8AD1-2433820FB450}"/>
    <dgm:cxn modelId="{8CC0914B-058C-4D03-B1C9-F49CFB59DDBE}" type="presParOf" srcId="{0EC9F80A-0598-45B8-BEEB-40A75B2E91C5}" destId="{F5A8B646-FC89-4F3A-B740-7DEC0AA845ED}" srcOrd="0" destOrd="0" presId="urn:microsoft.com/office/officeart/2005/8/layout/hierarchy4"/>
    <dgm:cxn modelId="{632DAB88-279E-407D-A449-93D0ECD44FF9}" type="presParOf" srcId="{F5A8B646-FC89-4F3A-B740-7DEC0AA845ED}" destId="{A3EE6F11-EB29-4A01-834C-306FA89825A0}" srcOrd="0" destOrd="0" presId="urn:microsoft.com/office/officeart/2005/8/layout/hierarchy4"/>
    <dgm:cxn modelId="{96DF8F3D-72EE-45E2-BA95-AB29EB01EB13}" type="presParOf" srcId="{F5A8B646-FC89-4F3A-B740-7DEC0AA845ED}" destId="{86DA9185-EF17-462F-8798-A7F8FC592AFB}" srcOrd="1" destOrd="0" presId="urn:microsoft.com/office/officeart/2005/8/layout/hierarchy4"/>
    <dgm:cxn modelId="{B4FD0ACA-3A29-45D5-8568-13065687F062}" type="presParOf" srcId="{F5A8B646-FC89-4F3A-B740-7DEC0AA845ED}" destId="{7129990F-891F-4F25-A4D7-06E417D2A6BA}" srcOrd="2" destOrd="0" presId="urn:microsoft.com/office/officeart/2005/8/layout/hierarchy4"/>
    <dgm:cxn modelId="{6904B73B-DB8C-4B72-90D1-2D24982EDDAF}" type="presParOf" srcId="{7129990F-891F-4F25-A4D7-06E417D2A6BA}" destId="{A4813639-D8B6-469F-A461-9CB79C4DEBE9}" srcOrd="0" destOrd="0" presId="urn:microsoft.com/office/officeart/2005/8/layout/hierarchy4"/>
    <dgm:cxn modelId="{3986C289-A9CB-479A-8E14-72F394899FAD}" type="presParOf" srcId="{A4813639-D8B6-469F-A461-9CB79C4DEBE9}" destId="{3BE0EBD6-DD47-4352-B116-9708F934AB07}" srcOrd="0" destOrd="0" presId="urn:microsoft.com/office/officeart/2005/8/layout/hierarchy4"/>
    <dgm:cxn modelId="{0247CD18-85DB-4DA5-96D4-8F5565CC70DF}" type="presParOf" srcId="{A4813639-D8B6-469F-A461-9CB79C4DEBE9}" destId="{FC39F514-730D-4976-9FD9-31D91BD8D02F}" srcOrd="1" destOrd="0" presId="urn:microsoft.com/office/officeart/2005/8/layout/hierarchy4"/>
    <dgm:cxn modelId="{3ABB09AD-12DB-4E96-AA48-99B1C6D014F6}" type="presParOf" srcId="{A4813639-D8B6-469F-A461-9CB79C4DEBE9}" destId="{CEDBE8D3-F0C1-40F9-A5BD-6A33884C51F2}" srcOrd="2" destOrd="0" presId="urn:microsoft.com/office/officeart/2005/8/layout/hierarchy4"/>
    <dgm:cxn modelId="{99929D15-A28E-42FE-A692-4BE09E33C839}" type="presParOf" srcId="{CEDBE8D3-F0C1-40F9-A5BD-6A33884C51F2}" destId="{1D774C26-2BAC-46E3-8D17-68BD7CF6AB7E}" srcOrd="0" destOrd="0" presId="urn:microsoft.com/office/officeart/2005/8/layout/hierarchy4"/>
    <dgm:cxn modelId="{FF45FFF1-3E89-49C3-8AC8-987062654375}" type="presParOf" srcId="{1D774C26-2BAC-46E3-8D17-68BD7CF6AB7E}" destId="{8445A96F-162C-4354-ABA9-204E15059B67}" srcOrd="0" destOrd="0" presId="urn:microsoft.com/office/officeart/2005/8/layout/hierarchy4"/>
    <dgm:cxn modelId="{EF6F8614-9D0A-48E8-BEF8-04D25EA899DB}" type="presParOf" srcId="{1D774C26-2BAC-46E3-8D17-68BD7CF6AB7E}" destId="{1992A935-4711-47AC-908A-464264F2FA9B}" srcOrd="1" destOrd="0" presId="urn:microsoft.com/office/officeart/2005/8/layout/hierarchy4"/>
    <dgm:cxn modelId="{315353A2-93EF-4A68-A847-E769AFB2C514}" type="presParOf" srcId="{1D774C26-2BAC-46E3-8D17-68BD7CF6AB7E}" destId="{015F5C93-980D-4681-8514-C2CD58EF5692}" srcOrd="2" destOrd="0" presId="urn:microsoft.com/office/officeart/2005/8/layout/hierarchy4"/>
    <dgm:cxn modelId="{CEDEB18A-C7CF-442E-87E0-BCB93B783D5D}" type="presParOf" srcId="{015F5C93-980D-4681-8514-C2CD58EF5692}" destId="{7594588A-EC4A-4985-83BC-8981A7BD2B1F}" srcOrd="0" destOrd="0" presId="urn:microsoft.com/office/officeart/2005/8/layout/hierarchy4"/>
    <dgm:cxn modelId="{7B640714-B41F-40BF-B309-8BD3E79ABA89}" type="presParOf" srcId="{7594588A-EC4A-4985-83BC-8981A7BD2B1F}" destId="{597B117A-D11D-47AD-8517-CDDA84CA9A15}" srcOrd="0" destOrd="0" presId="urn:microsoft.com/office/officeart/2005/8/layout/hierarchy4"/>
    <dgm:cxn modelId="{1B78EC9E-3785-42EF-8C35-7C40B37D484F}" type="presParOf" srcId="{7594588A-EC4A-4985-83BC-8981A7BD2B1F}" destId="{8E964800-F0C9-4372-BC73-FE0D3CDA05B7}" srcOrd="1" destOrd="0" presId="urn:microsoft.com/office/officeart/2005/8/layout/hierarchy4"/>
    <dgm:cxn modelId="{3A8C8710-0927-4D1B-BF9B-5ECB7C7EEE4D}" type="presParOf" srcId="{CEDBE8D3-F0C1-40F9-A5BD-6A33884C51F2}" destId="{0E16D2C5-64DC-42CA-8B8C-2E702C6FC988}" srcOrd="1" destOrd="0" presId="urn:microsoft.com/office/officeart/2005/8/layout/hierarchy4"/>
    <dgm:cxn modelId="{E7A3D008-E38B-4C71-80B5-383A34783B3E}" type="presParOf" srcId="{CEDBE8D3-F0C1-40F9-A5BD-6A33884C51F2}" destId="{0ADF3A48-0409-4642-845E-E3F7F0BA50B9}" srcOrd="2" destOrd="0" presId="urn:microsoft.com/office/officeart/2005/8/layout/hierarchy4"/>
    <dgm:cxn modelId="{86FA894B-C687-4B7D-BA85-D0224950F137}" type="presParOf" srcId="{0ADF3A48-0409-4642-845E-E3F7F0BA50B9}" destId="{754DE92C-9B9F-43E6-9495-7806B07F2BB3}" srcOrd="0" destOrd="0" presId="urn:microsoft.com/office/officeart/2005/8/layout/hierarchy4"/>
    <dgm:cxn modelId="{52A04D88-13B8-4F9F-9D9E-FC1E0CBD4E48}" type="presParOf" srcId="{0ADF3A48-0409-4642-845E-E3F7F0BA50B9}" destId="{776AFF8C-377D-4A27-B289-35BC06AA69CA}" srcOrd="1" destOrd="0" presId="urn:microsoft.com/office/officeart/2005/8/layout/hierarchy4"/>
    <dgm:cxn modelId="{C0498622-1908-4E7D-BEDC-9EAD2DDEF7E8}" type="presParOf" srcId="{0ADF3A48-0409-4642-845E-E3F7F0BA50B9}" destId="{32CBA82F-4ED9-415F-B9C0-CDE88E81BC97}" srcOrd="2" destOrd="0" presId="urn:microsoft.com/office/officeart/2005/8/layout/hierarchy4"/>
    <dgm:cxn modelId="{DD040BD4-DF29-4278-8640-B5272E6968CB}" type="presParOf" srcId="{32CBA82F-4ED9-415F-B9C0-CDE88E81BC97}" destId="{DE10E66E-D200-43DE-A662-6868BE640687}" srcOrd="0" destOrd="0" presId="urn:microsoft.com/office/officeart/2005/8/layout/hierarchy4"/>
    <dgm:cxn modelId="{CCA9DB48-635B-49B1-8E1E-1585CB8C4A95}" type="presParOf" srcId="{DE10E66E-D200-43DE-A662-6868BE640687}" destId="{0213EB92-42E1-44E1-A122-FB53B0CEBEAD}" srcOrd="0" destOrd="0" presId="urn:microsoft.com/office/officeart/2005/8/layout/hierarchy4"/>
    <dgm:cxn modelId="{357F2F75-2F5C-4FA3-A335-1AB6320774C3}" type="presParOf" srcId="{DE10E66E-D200-43DE-A662-6868BE640687}" destId="{39E92066-5AFC-44ED-B19F-D52D827573EE}" srcOrd="1" destOrd="0" presId="urn:microsoft.com/office/officeart/2005/8/layout/hierarchy4"/>
    <dgm:cxn modelId="{39459B5F-B75C-44DB-927A-EB4D37279DBB}" type="presParOf" srcId="{CEDBE8D3-F0C1-40F9-A5BD-6A33884C51F2}" destId="{24882DD5-643D-48AB-97E1-2D78A31DAD7B}" srcOrd="3" destOrd="0" presId="urn:microsoft.com/office/officeart/2005/8/layout/hierarchy4"/>
    <dgm:cxn modelId="{9550EAAE-C0D6-4184-98F0-5C07E252D991}" type="presParOf" srcId="{CEDBE8D3-F0C1-40F9-A5BD-6A33884C51F2}" destId="{12556A2B-36E4-41CB-9A83-7DC426707F5E}" srcOrd="4" destOrd="0" presId="urn:microsoft.com/office/officeart/2005/8/layout/hierarchy4"/>
    <dgm:cxn modelId="{D99CAB7E-B803-4521-B9C2-58AE7F33FF83}" type="presParOf" srcId="{12556A2B-36E4-41CB-9A83-7DC426707F5E}" destId="{340412DB-A98C-4A3C-A5F4-16404336DEC7}" srcOrd="0" destOrd="0" presId="urn:microsoft.com/office/officeart/2005/8/layout/hierarchy4"/>
    <dgm:cxn modelId="{146BFA7F-4BED-4AD8-94B5-A9DDB7965041}" type="presParOf" srcId="{12556A2B-36E4-41CB-9A83-7DC426707F5E}" destId="{56FD9C41-90C4-43CC-A174-C94618FF7B20}" srcOrd="1" destOrd="0" presId="urn:microsoft.com/office/officeart/2005/8/layout/hierarchy4"/>
    <dgm:cxn modelId="{0E1FBDDA-470F-456A-87DF-A0A9BCD0A543}" type="presParOf" srcId="{12556A2B-36E4-41CB-9A83-7DC426707F5E}" destId="{D51C5F9D-6176-4E88-9C1E-693A010C6FCA}" srcOrd="2" destOrd="0" presId="urn:microsoft.com/office/officeart/2005/8/layout/hierarchy4"/>
    <dgm:cxn modelId="{566591E5-7985-4B6F-8B6C-8F8E18E5BD1C}" type="presParOf" srcId="{D51C5F9D-6176-4E88-9C1E-693A010C6FCA}" destId="{176E68BB-A980-4C77-94D9-19020404F0C2}" srcOrd="0" destOrd="0" presId="urn:microsoft.com/office/officeart/2005/8/layout/hierarchy4"/>
    <dgm:cxn modelId="{B0D13090-5531-41D4-B716-076A6CD5EFE6}" type="presParOf" srcId="{176E68BB-A980-4C77-94D9-19020404F0C2}" destId="{F342E7E7-77BD-4E21-A7FD-0E0A79D97ACF}" srcOrd="0" destOrd="0" presId="urn:microsoft.com/office/officeart/2005/8/layout/hierarchy4"/>
    <dgm:cxn modelId="{38ADFFFA-0892-4FBB-87D1-B9E0161F8682}" type="presParOf" srcId="{176E68BB-A980-4C77-94D9-19020404F0C2}" destId="{7E13E279-08F4-4B69-8474-FD0CB66F759D}" srcOrd="1" destOrd="0" presId="urn:microsoft.com/office/officeart/2005/8/layout/hierarchy4"/>
    <dgm:cxn modelId="{2EE6FF73-02B0-4083-8DCD-8C47CF09BB12}" type="presParOf" srcId="{7129990F-891F-4F25-A4D7-06E417D2A6BA}" destId="{418E1427-AC41-4EE1-9E49-68D58C4234F5}" srcOrd="1" destOrd="0" presId="urn:microsoft.com/office/officeart/2005/8/layout/hierarchy4"/>
    <dgm:cxn modelId="{2FD943AE-AF49-4FA1-9F7A-80675BE9770C}" type="presParOf" srcId="{7129990F-891F-4F25-A4D7-06E417D2A6BA}" destId="{99F6116C-1960-4548-B47D-4E56ED7AEAC6}" srcOrd="2" destOrd="0" presId="urn:microsoft.com/office/officeart/2005/8/layout/hierarchy4"/>
    <dgm:cxn modelId="{0BCED6F2-823A-4033-8B85-A6393039E393}" type="presParOf" srcId="{99F6116C-1960-4548-B47D-4E56ED7AEAC6}" destId="{38DF83C5-652C-44A2-8339-68EF1EBC528F}" srcOrd="0" destOrd="0" presId="urn:microsoft.com/office/officeart/2005/8/layout/hierarchy4"/>
    <dgm:cxn modelId="{5897C1D2-2307-44A5-988A-F56B87C6FB1E}" type="presParOf" srcId="{99F6116C-1960-4548-B47D-4E56ED7AEAC6}" destId="{F807EABD-2FE0-480B-A57F-64A125D1E752}" srcOrd="1" destOrd="0" presId="urn:microsoft.com/office/officeart/2005/8/layout/hierarchy4"/>
    <dgm:cxn modelId="{1999C675-2E1C-42F9-8914-26B4C2CEE617}" type="presParOf" srcId="{99F6116C-1960-4548-B47D-4E56ED7AEAC6}" destId="{1C31C611-484C-4B32-B08F-481991BE5D3A}" srcOrd="2" destOrd="0" presId="urn:microsoft.com/office/officeart/2005/8/layout/hierarchy4"/>
    <dgm:cxn modelId="{2469C54A-57F1-4F66-99AD-1BE19BC43DB5}" type="presParOf" srcId="{1C31C611-484C-4B32-B08F-481991BE5D3A}" destId="{F4DA9148-F53D-4E49-AF84-E13C42AFE5D0}" srcOrd="0" destOrd="0" presId="urn:microsoft.com/office/officeart/2005/8/layout/hierarchy4"/>
    <dgm:cxn modelId="{320C86FF-6410-4783-AB49-503533A0FA2E}" type="presParOf" srcId="{F4DA9148-F53D-4E49-AF84-E13C42AFE5D0}" destId="{2FA012ED-B408-4D5F-856B-09EF28BB0BDE}" srcOrd="0" destOrd="0" presId="urn:microsoft.com/office/officeart/2005/8/layout/hierarchy4"/>
    <dgm:cxn modelId="{FC03D1CE-9113-4B32-AD75-B9EF0C2F072D}" type="presParOf" srcId="{F4DA9148-F53D-4E49-AF84-E13C42AFE5D0}" destId="{41A8DF10-7DAD-4634-884C-34F2BC50BB9C}" srcOrd="1" destOrd="0" presId="urn:microsoft.com/office/officeart/2005/8/layout/hierarchy4"/>
    <dgm:cxn modelId="{3A58CD29-D9A0-4435-9D03-875D7C1C1C5A}" type="presParOf" srcId="{F4DA9148-F53D-4E49-AF84-E13C42AFE5D0}" destId="{18859081-3D8F-42D8-BB94-B6A5472D5E35}" srcOrd="2" destOrd="0" presId="urn:microsoft.com/office/officeart/2005/8/layout/hierarchy4"/>
    <dgm:cxn modelId="{6AFFF3FD-331B-45EC-970C-97BFB34CCF72}" type="presParOf" srcId="{18859081-3D8F-42D8-BB94-B6A5472D5E35}" destId="{5FB6EDB4-2641-4A67-8013-815A34580971}" srcOrd="0" destOrd="0" presId="urn:microsoft.com/office/officeart/2005/8/layout/hierarchy4"/>
    <dgm:cxn modelId="{C0210B21-3F02-4F85-B30F-08B663137A4A}" type="presParOf" srcId="{5FB6EDB4-2641-4A67-8013-815A34580971}" destId="{F4899D05-18F9-4A80-B3A0-0D048D0DEDD2}" srcOrd="0" destOrd="0" presId="urn:microsoft.com/office/officeart/2005/8/layout/hierarchy4"/>
    <dgm:cxn modelId="{1FF9D194-A3E9-42B7-A006-24F4D2E1D81A}" type="presParOf" srcId="{5FB6EDB4-2641-4A67-8013-815A34580971}" destId="{9A4C0DDC-21A2-4556-ABA8-5F61AFCF4445}" srcOrd="1" destOrd="0" presId="urn:microsoft.com/office/officeart/2005/8/layout/hierarchy4"/>
    <dgm:cxn modelId="{ABBD01F7-B244-40E6-8A70-52A5891FA0C2}" type="presParOf" srcId="{1C31C611-484C-4B32-B08F-481991BE5D3A}" destId="{5528845F-76CE-4214-B649-0C290E016C70}" srcOrd="1" destOrd="0" presId="urn:microsoft.com/office/officeart/2005/8/layout/hierarchy4"/>
    <dgm:cxn modelId="{662B782E-2E0F-44DD-AFDF-2E6D2F453F70}" type="presParOf" srcId="{1C31C611-484C-4B32-B08F-481991BE5D3A}" destId="{022A2EB1-7DF8-4D4F-9782-9CD243E0EB14}" srcOrd="2" destOrd="0" presId="urn:microsoft.com/office/officeart/2005/8/layout/hierarchy4"/>
    <dgm:cxn modelId="{E59E45D6-F276-4444-85E3-DD86CCEBFA0F}" type="presParOf" srcId="{022A2EB1-7DF8-4D4F-9782-9CD243E0EB14}" destId="{6D3EE5BA-8203-4D3B-8B14-DF1DA43A4E59}" srcOrd="0" destOrd="0" presId="urn:microsoft.com/office/officeart/2005/8/layout/hierarchy4"/>
    <dgm:cxn modelId="{C244B020-A041-45D2-AEAC-ED3031FF26C0}" type="presParOf" srcId="{022A2EB1-7DF8-4D4F-9782-9CD243E0EB14}" destId="{6D18BBDA-7177-437D-AB3A-06B71D655592}" srcOrd="1" destOrd="0" presId="urn:microsoft.com/office/officeart/2005/8/layout/hierarchy4"/>
    <dgm:cxn modelId="{5F081530-53FA-4305-9BB1-9D6C7484CA43}" type="presParOf" srcId="{022A2EB1-7DF8-4D4F-9782-9CD243E0EB14}" destId="{AFEBF719-FFC7-4AFE-AAB5-BD168CFD1FD3}" srcOrd="2" destOrd="0" presId="urn:microsoft.com/office/officeart/2005/8/layout/hierarchy4"/>
    <dgm:cxn modelId="{690AABA6-73D8-4FA9-97EB-30A45950B3F9}" type="presParOf" srcId="{AFEBF719-FFC7-4AFE-AAB5-BD168CFD1FD3}" destId="{92A1D322-332A-496B-AB97-370F16E91F23}" srcOrd="0" destOrd="0" presId="urn:microsoft.com/office/officeart/2005/8/layout/hierarchy4"/>
    <dgm:cxn modelId="{362E90A4-77BD-4CA1-9520-E4C60BB5C352}" type="presParOf" srcId="{92A1D322-332A-496B-AB97-370F16E91F23}" destId="{55F80A69-8E31-44F4-96F0-BDDC7F6C1A81}" srcOrd="0" destOrd="0" presId="urn:microsoft.com/office/officeart/2005/8/layout/hierarchy4"/>
    <dgm:cxn modelId="{BB1FA679-F224-44A7-9676-7EF8F8A98370}" type="presParOf" srcId="{92A1D322-332A-496B-AB97-370F16E91F23}" destId="{5E7CE084-87DD-4C17-A197-36AF7EC8ADBC}" srcOrd="1" destOrd="0" presId="urn:microsoft.com/office/officeart/2005/8/layout/hierarchy4"/>
    <dgm:cxn modelId="{EB6AF0E7-AE32-4AD7-A802-29546483FEA7}" type="presParOf" srcId="{1C31C611-484C-4B32-B08F-481991BE5D3A}" destId="{0C372E48-6308-45D2-BF5D-2316CB4FC56C}" srcOrd="3" destOrd="0" presId="urn:microsoft.com/office/officeart/2005/8/layout/hierarchy4"/>
    <dgm:cxn modelId="{C0E50B94-ADFB-4415-A6B2-293E99561E13}" type="presParOf" srcId="{1C31C611-484C-4B32-B08F-481991BE5D3A}" destId="{77BF0E49-9991-43FB-A97F-88839476127A}" srcOrd="4" destOrd="0" presId="urn:microsoft.com/office/officeart/2005/8/layout/hierarchy4"/>
    <dgm:cxn modelId="{61FF1D83-F05C-49EC-87AA-FAA57BA79B8A}" type="presParOf" srcId="{77BF0E49-9991-43FB-A97F-88839476127A}" destId="{E1DCE4B9-AD4A-4B41-B04F-F61EFE0E6529}" srcOrd="0" destOrd="0" presId="urn:microsoft.com/office/officeart/2005/8/layout/hierarchy4"/>
    <dgm:cxn modelId="{A2E2B553-124C-447E-9B9E-8267B9F996C8}" type="presParOf" srcId="{77BF0E49-9991-43FB-A97F-88839476127A}" destId="{0337B41C-0B45-4A7A-8BFC-5BEFD4927846}" srcOrd="1" destOrd="0" presId="urn:microsoft.com/office/officeart/2005/8/layout/hierarchy4"/>
    <dgm:cxn modelId="{BC061BF3-64A7-41C8-99A2-CB1E7E051E12}" type="presParOf" srcId="{77BF0E49-9991-43FB-A97F-88839476127A}" destId="{5251D093-D45F-4903-8A74-EFEB5CC5623E}" srcOrd="2" destOrd="0" presId="urn:microsoft.com/office/officeart/2005/8/layout/hierarchy4"/>
    <dgm:cxn modelId="{5FA0AB64-60A7-4B21-BD63-F50C7A481FBB}" type="presParOf" srcId="{5251D093-D45F-4903-8A74-EFEB5CC5623E}" destId="{A9EE328A-7B99-42E8-B544-50E5FC90B289}" srcOrd="0" destOrd="0" presId="urn:microsoft.com/office/officeart/2005/8/layout/hierarchy4"/>
    <dgm:cxn modelId="{4FFA7D26-66DE-4C72-B135-E988333A08D9}" type="presParOf" srcId="{A9EE328A-7B99-42E8-B544-50E5FC90B289}" destId="{E9C02649-2DD8-451F-91C5-FD1D535A1818}" srcOrd="0" destOrd="0" presId="urn:microsoft.com/office/officeart/2005/8/layout/hierarchy4"/>
    <dgm:cxn modelId="{B8988702-EBEE-446B-9985-51F6FB1B0BCA}" type="presParOf" srcId="{A9EE328A-7B99-42E8-B544-50E5FC90B289}" destId="{7EF3E167-73AE-457C-BD6D-FFA5375577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365A9-AC34-4730-8164-85E866D6E025}" type="doc">
      <dgm:prSet loTypeId="urn:microsoft.com/office/officeart/2005/8/layout/cycle8" loCatId="cycle" qsTypeId="urn:microsoft.com/office/officeart/2005/8/quickstyle/simple1" qsCatId="simple" csTypeId="urn:microsoft.com/office/officeart/2005/8/colors/colorful1#3" csCatId="colorful" phldr="1"/>
      <dgm:spPr/>
    </dgm:pt>
    <dgm:pt modelId="{A0B22B5B-85F6-4A8F-A536-9D520C2A1F50}">
      <dgm:prSet phldrT="[Text]"/>
      <dgm:spPr/>
      <dgm:t>
        <a:bodyPr/>
        <a:lstStyle/>
        <a:p>
          <a:r>
            <a:rPr lang="cs-CZ" dirty="0" smtClean="0"/>
            <a:t>Syntéza</a:t>
          </a:r>
          <a:endParaRPr lang="cs-CZ" dirty="0"/>
        </a:p>
      </dgm:t>
    </dgm:pt>
    <dgm:pt modelId="{A975CE65-1B03-496B-8822-077E43538A4C}" type="parTrans" cxnId="{A3B81DDF-A97B-4515-9F2B-CCB2EC8C84DC}">
      <dgm:prSet/>
      <dgm:spPr/>
      <dgm:t>
        <a:bodyPr/>
        <a:lstStyle/>
        <a:p>
          <a:endParaRPr lang="cs-CZ"/>
        </a:p>
      </dgm:t>
    </dgm:pt>
    <dgm:pt modelId="{61EE2522-4E40-4E84-BDAA-B937BED16A73}" type="sibTrans" cxnId="{A3B81DDF-A97B-4515-9F2B-CCB2EC8C84DC}">
      <dgm:prSet/>
      <dgm:spPr/>
      <dgm:t>
        <a:bodyPr/>
        <a:lstStyle/>
        <a:p>
          <a:endParaRPr lang="cs-CZ"/>
        </a:p>
      </dgm:t>
    </dgm:pt>
    <dgm:pt modelId="{AC9211CA-A6CA-473C-A923-70F8D404AF6A}">
      <dgm:prSet phldrT="[Text]"/>
      <dgm:spPr/>
      <dgm:t>
        <a:bodyPr/>
        <a:lstStyle/>
        <a:p>
          <a:r>
            <a:rPr lang="cs-CZ" dirty="0" smtClean="0"/>
            <a:t>Tvorba</a:t>
          </a:r>
          <a:endParaRPr lang="cs-CZ" dirty="0"/>
        </a:p>
      </dgm:t>
    </dgm:pt>
    <dgm:pt modelId="{8E2B5F3F-B2EA-4E68-B069-1AEDCB998862}" type="parTrans" cxnId="{23B0E7F2-A924-47D3-BE64-7F81DC408708}">
      <dgm:prSet/>
      <dgm:spPr/>
      <dgm:t>
        <a:bodyPr/>
        <a:lstStyle/>
        <a:p>
          <a:endParaRPr lang="cs-CZ"/>
        </a:p>
      </dgm:t>
    </dgm:pt>
    <dgm:pt modelId="{29EF3076-028C-4C21-9CE3-320AE89D7195}" type="sibTrans" cxnId="{23B0E7F2-A924-47D3-BE64-7F81DC408708}">
      <dgm:prSet/>
      <dgm:spPr/>
      <dgm:t>
        <a:bodyPr/>
        <a:lstStyle/>
        <a:p>
          <a:endParaRPr lang="cs-CZ"/>
        </a:p>
      </dgm:t>
    </dgm:pt>
    <dgm:pt modelId="{80F1A33B-B126-47C8-AE91-1396650EA23F}">
      <dgm:prSet phldrT="[Text]"/>
      <dgm:spPr/>
      <dgm:t>
        <a:bodyPr/>
        <a:lstStyle/>
        <a:p>
          <a:r>
            <a:rPr lang="cs-CZ" dirty="0" smtClean="0"/>
            <a:t>Analýza</a:t>
          </a:r>
          <a:endParaRPr lang="cs-CZ" dirty="0"/>
        </a:p>
      </dgm:t>
    </dgm:pt>
    <dgm:pt modelId="{D4D485D1-81C0-4910-9A66-95EBE2B25585}" type="parTrans" cxnId="{4D42DF8B-CDA9-42EF-8E29-6383450B90F5}">
      <dgm:prSet/>
      <dgm:spPr/>
      <dgm:t>
        <a:bodyPr/>
        <a:lstStyle/>
        <a:p>
          <a:endParaRPr lang="cs-CZ"/>
        </a:p>
      </dgm:t>
    </dgm:pt>
    <dgm:pt modelId="{97BD028F-B00E-43E4-A4A5-9ED3A7C09A21}" type="sibTrans" cxnId="{4D42DF8B-CDA9-42EF-8E29-6383450B90F5}">
      <dgm:prSet/>
      <dgm:spPr/>
      <dgm:t>
        <a:bodyPr/>
        <a:lstStyle/>
        <a:p>
          <a:endParaRPr lang="cs-CZ"/>
        </a:p>
      </dgm:t>
    </dgm:pt>
    <dgm:pt modelId="{742D0F6B-B88D-433E-9ADB-EA53579F4846}">
      <dgm:prSet phldrT="[Text]"/>
      <dgm:spPr/>
      <dgm:t>
        <a:bodyPr/>
        <a:lstStyle/>
        <a:p>
          <a:r>
            <a:rPr lang="cs-CZ" dirty="0" smtClean="0"/>
            <a:t>Poznávání</a:t>
          </a:r>
          <a:endParaRPr lang="cs-CZ" dirty="0"/>
        </a:p>
      </dgm:t>
    </dgm:pt>
    <dgm:pt modelId="{2C6A17C9-510E-4765-8F7A-F5596F27F601}" type="parTrans" cxnId="{A8B0C032-BFA0-4D30-A67E-5AB8AC7F7C9C}">
      <dgm:prSet/>
      <dgm:spPr/>
      <dgm:t>
        <a:bodyPr/>
        <a:lstStyle/>
        <a:p>
          <a:endParaRPr lang="cs-CZ"/>
        </a:p>
      </dgm:t>
    </dgm:pt>
    <dgm:pt modelId="{DDE5FE8F-3CDC-438A-A407-727C83E7F742}" type="sibTrans" cxnId="{A8B0C032-BFA0-4D30-A67E-5AB8AC7F7C9C}">
      <dgm:prSet/>
      <dgm:spPr/>
      <dgm:t>
        <a:bodyPr/>
        <a:lstStyle/>
        <a:p>
          <a:endParaRPr lang="cs-CZ"/>
        </a:p>
      </dgm:t>
    </dgm:pt>
    <dgm:pt modelId="{2E18B3FF-6402-48BF-8279-6AC4D5DFF48B}" type="pres">
      <dgm:prSet presAssocID="{175365A9-AC34-4730-8164-85E866D6E025}" presName="compositeShape" presStyleCnt="0">
        <dgm:presLayoutVars>
          <dgm:chMax val="7"/>
          <dgm:dir/>
          <dgm:resizeHandles val="exact"/>
        </dgm:presLayoutVars>
      </dgm:prSet>
      <dgm:spPr/>
    </dgm:pt>
    <dgm:pt modelId="{4AB92E92-CF93-44F9-A5F7-C4E2AA2E8064}" type="pres">
      <dgm:prSet presAssocID="{175365A9-AC34-4730-8164-85E866D6E025}" presName="wedge1" presStyleLbl="node1" presStyleIdx="0" presStyleCnt="4"/>
      <dgm:spPr/>
      <dgm:t>
        <a:bodyPr/>
        <a:lstStyle/>
        <a:p>
          <a:endParaRPr lang="cs-CZ"/>
        </a:p>
      </dgm:t>
    </dgm:pt>
    <dgm:pt modelId="{248DF292-6A20-4372-B51D-E4F1A57D47AB}" type="pres">
      <dgm:prSet presAssocID="{175365A9-AC34-4730-8164-85E866D6E025}" presName="dummy1a" presStyleCnt="0"/>
      <dgm:spPr/>
    </dgm:pt>
    <dgm:pt modelId="{F83A3CDF-F3FD-4900-ACFA-053E7DF853CD}" type="pres">
      <dgm:prSet presAssocID="{175365A9-AC34-4730-8164-85E866D6E025}" presName="dummy1b" presStyleCnt="0"/>
      <dgm:spPr/>
    </dgm:pt>
    <dgm:pt modelId="{2E9305DF-8C3E-47EA-ABF5-9A52C39CA190}" type="pres">
      <dgm:prSet presAssocID="{175365A9-AC34-4730-8164-85E866D6E02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1BC226-A9F2-4315-B81C-29385B972106}" type="pres">
      <dgm:prSet presAssocID="{175365A9-AC34-4730-8164-85E866D6E025}" presName="wedge2" presStyleLbl="node1" presStyleIdx="1" presStyleCnt="4"/>
      <dgm:spPr/>
      <dgm:t>
        <a:bodyPr/>
        <a:lstStyle/>
        <a:p>
          <a:endParaRPr lang="cs-CZ"/>
        </a:p>
      </dgm:t>
    </dgm:pt>
    <dgm:pt modelId="{F3BE2D12-3251-46F9-B13D-076FB41174B8}" type="pres">
      <dgm:prSet presAssocID="{175365A9-AC34-4730-8164-85E866D6E025}" presName="dummy2a" presStyleCnt="0"/>
      <dgm:spPr/>
    </dgm:pt>
    <dgm:pt modelId="{5E88A6C3-73E8-434E-BD77-14A674077E8D}" type="pres">
      <dgm:prSet presAssocID="{175365A9-AC34-4730-8164-85E866D6E025}" presName="dummy2b" presStyleCnt="0"/>
      <dgm:spPr/>
    </dgm:pt>
    <dgm:pt modelId="{B792FEB6-8D8E-4A03-9515-EC14CD7A3DB8}" type="pres">
      <dgm:prSet presAssocID="{175365A9-AC34-4730-8164-85E866D6E02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268204-5111-489A-B4C7-CBA50F4C1904}" type="pres">
      <dgm:prSet presAssocID="{175365A9-AC34-4730-8164-85E866D6E025}" presName="wedge3" presStyleLbl="node1" presStyleIdx="2" presStyleCnt="4"/>
      <dgm:spPr/>
      <dgm:t>
        <a:bodyPr/>
        <a:lstStyle/>
        <a:p>
          <a:endParaRPr lang="cs-CZ"/>
        </a:p>
      </dgm:t>
    </dgm:pt>
    <dgm:pt modelId="{129DDD74-350F-4ED4-A6BD-8CCFED884FBC}" type="pres">
      <dgm:prSet presAssocID="{175365A9-AC34-4730-8164-85E866D6E025}" presName="dummy3a" presStyleCnt="0"/>
      <dgm:spPr/>
    </dgm:pt>
    <dgm:pt modelId="{5D8B2B19-3061-4B68-831E-755D065EB0FD}" type="pres">
      <dgm:prSet presAssocID="{175365A9-AC34-4730-8164-85E866D6E025}" presName="dummy3b" presStyleCnt="0"/>
      <dgm:spPr/>
    </dgm:pt>
    <dgm:pt modelId="{92282736-F894-4E0D-AE09-B5FBF334C1D9}" type="pres">
      <dgm:prSet presAssocID="{175365A9-AC34-4730-8164-85E866D6E02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2CEE84-6F8A-4FC7-9F38-038302FFED66}" type="pres">
      <dgm:prSet presAssocID="{175365A9-AC34-4730-8164-85E866D6E025}" presName="wedge4" presStyleLbl="node1" presStyleIdx="3" presStyleCnt="4"/>
      <dgm:spPr/>
      <dgm:t>
        <a:bodyPr/>
        <a:lstStyle/>
        <a:p>
          <a:endParaRPr lang="cs-CZ"/>
        </a:p>
      </dgm:t>
    </dgm:pt>
    <dgm:pt modelId="{C1B605F2-3642-493A-A3B5-8C36A89C0998}" type="pres">
      <dgm:prSet presAssocID="{175365A9-AC34-4730-8164-85E866D6E025}" presName="dummy4a" presStyleCnt="0"/>
      <dgm:spPr/>
    </dgm:pt>
    <dgm:pt modelId="{B9455D5A-4B97-44F5-878C-AA5F67415A68}" type="pres">
      <dgm:prSet presAssocID="{175365A9-AC34-4730-8164-85E866D6E025}" presName="dummy4b" presStyleCnt="0"/>
      <dgm:spPr/>
    </dgm:pt>
    <dgm:pt modelId="{EF5D8342-6B91-4F9D-A4B9-C1B6B68FE3EC}" type="pres">
      <dgm:prSet presAssocID="{175365A9-AC34-4730-8164-85E866D6E02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1BCCA7-3130-499A-AC51-39596088FB78}" type="pres">
      <dgm:prSet presAssocID="{61EE2522-4E40-4E84-BDAA-B937BED16A73}" presName="arrowWedge1" presStyleLbl="fgSibTrans2D1" presStyleIdx="0" presStyleCnt="4"/>
      <dgm:spPr/>
    </dgm:pt>
    <dgm:pt modelId="{3C728190-808E-47FE-8D6B-231A356212BA}" type="pres">
      <dgm:prSet presAssocID="{29EF3076-028C-4C21-9CE3-320AE89D7195}" presName="arrowWedge2" presStyleLbl="fgSibTrans2D1" presStyleIdx="1" presStyleCnt="4"/>
      <dgm:spPr/>
    </dgm:pt>
    <dgm:pt modelId="{DE993700-F990-424C-A212-4AE8060C7D85}" type="pres">
      <dgm:prSet presAssocID="{DDE5FE8F-3CDC-438A-A407-727C83E7F742}" presName="arrowWedge3" presStyleLbl="fgSibTrans2D1" presStyleIdx="2" presStyleCnt="4"/>
      <dgm:spPr/>
    </dgm:pt>
    <dgm:pt modelId="{4C32CCDC-4175-4A22-8A62-13B35C5B03F5}" type="pres">
      <dgm:prSet presAssocID="{97BD028F-B00E-43E4-A4A5-9ED3A7C09A21}" presName="arrowWedge4" presStyleLbl="fgSibTrans2D1" presStyleIdx="3" presStyleCnt="4"/>
      <dgm:spPr/>
    </dgm:pt>
  </dgm:ptLst>
  <dgm:cxnLst>
    <dgm:cxn modelId="{BD036931-3ABD-4A3A-90D0-67E15028A8DA}" type="presOf" srcId="{175365A9-AC34-4730-8164-85E866D6E025}" destId="{2E18B3FF-6402-48BF-8279-6AC4D5DFF48B}" srcOrd="0" destOrd="0" presId="urn:microsoft.com/office/officeart/2005/8/layout/cycle8"/>
    <dgm:cxn modelId="{ED0E9C4C-48D8-4D9F-B5E9-23D525420A98}" type="presOf" srcId="{AC9211CA-A6CA-473C-A923-70F8D404AF6A}" destId="{9D1BC226-A9F2-4315-B81C-29385B972106}" srcOrd="0" destOrd="0" presId="urn:microsoft.com/office/officeart/2005/8/layout/cycle8"/>
    <dgm:cxn modelId="{A3B81DDF-A97B-4515-9F2B-CCB2EC8C84DC}" srcId="{175365A9-AC34-4730-8164-85E866D6E025}" destId="{A0B22B5B-85F6-4A8F-A536-9D520C2A1F50}" srcOrd="0" destOrd="0" parTransId="{A975CE65-1B03-496B-8822-077E43538A4C}" sibTransId="{61EE2522-4E40-4E84-BDAA-B937BED16A73}"/>
    <dgm:cxn modelId="{4D42DF8B-CDA9-42EF-8E29-6383450B90F5}" srcId="{175365A9-AC34-4730-8164-85E866D6E025}" destId="{80F1A33B-B126-47C8-AE91-1396650EA23F}" srcOrd="3" destOrd="0" parTransId="{D4D485D1-81C0-4910-9A66-95EBE2B25585}" sibTransId="{97BD028F-B00E-43E4-A4A5-9ED3A7C09A21}"/>
    <dgm:cxn modelId="{A8B0C032-BFA0-4D30-A67E-5AB8AC7F7C9C}" srcId="{175365A9-AC34-4730-8164-85E866D6E025}" destId="{742D0F6B-B88D-433E-9ADB-EA53579F4846}" srcOrd="2" destOrd="0" parTransId="{2C6A17C9-510E-4765-8F7A-F5596F27F601}" sibTransId="{DDE5FE8F-3CDC-438A-A407-727C83E7F742}"/>
    <dgm:cxn modelId="{562D0F40-3BA7-47A7-B035-25071B11E24E}" type="presOf" srcId="{A0B22B5B-85F6-4A8F-A536-9D520C2A1F50}" destId="{2E9305DF-8C3E-47EA-ABF5-9A52C39CA190}" srcOrd="1" destOrd="0" presId="urn:microsoft.com/office/officeart/2005/8/layout/cycle8"/>
    <dgm:cxn modelId="{63EF5D2D-5DF2-4721-A0D6-E13BBCDEF5D0}" type="presOf" srcId="{742D0F6B-B88D-433E-9ADB-EA53579F4846}" destId="{92282736-F894-4E0D-AE09-B5FBF334C1D9}" srcOrd="1" destOrd="0" presId="urn:microsoft.com/office/officeart/2005/8/layout/cycle8"/>
    <dgm:cxn modelId="{33491F65-3D67-4BFF-B1B5-49770A91EA72}" type="presOf" srcId="{742D0F6B-B88D-433E-9ADB-EA53579F4846}" destId="{E2268204-5111-489A-B4C7-CBA50F4C1904}" srcOrd="0" destOrd="0" presId="urn:microsoft.com/office/officeart/2005/8/layout/cycle8"/>
    <dgm:cxn modelId="{D3A31DCB-F1E4-48BD-A344-7FE9786822F7}" type="presOf" srcId="{AC9211CA-A6CA-473C-A923-70F8D404AF6A}" destId="{B792FEB6-8D8E-4A03-9515-EC14CD7A3DB8}" srcOrd="1" destOrd="0" presId="urn:microsoft.com/office/officeart/2005/8/layout/cycle8"/>
    <dgm:cxn modelId="{31EC4EB2-7D74-45AC-82F1-D00114FEBF78}" type="presOf" srcId="{A0B22B5B-85F6-4A8F-A536-9D520C2A1F50}" destId="{4AB92E92-CF93-44F9-A5F7-C4E2AA2E8064}" srcOrd="0" destOrd="0" presId="urn:microsoft.com/office/officeart/2005/8/layout/cycle8"/>
    <dgm:cxn modelId="{23B0E7F2-A924-47D3-BE64-7F81DC408708}" srcId="{175365A9-AC34-4730-8164-85E866D6E025}" destId="{AC9211CA-A6CA-473C-A923-70F8D404AF6A}" srcOrd="1" destOrd="0" parTransId="{8E2B5F3F-B2EA-4E68-B069-1AEDCB998862}" sibTransId="{29EF3076-028C-4C21-9CE3-320AE89D7195}"/>
    <dgm:cxn modelId="{9DE4D8C2-9EBF-4137-8A0D-B6AF1D2452DE}" type="presOf" srcId="{80F1A33B-B126-47C8-AE91-1396650EA23F}" destId="{372CEE84-6F8A-4FC7-9F38-038302FFED66}" srcOrd="0" destOrd="0" presId="urn:microsoft.com/office/officeart/2005/8/layout/cycle8"/>
    <dgm:cxn modelId="{5BE65BBE-4A1A-43A5-8FCC-020849B4CBB1}" type="presOf" srcId="{80F1A33B-B126-47C8-AE91-1396650EA23F}" destId="{EF5D8342-6B91-4F9D-A4B9-C1B6B68FE3EC}" srcOrd="1" destOrd="0" presId="urn:microsoft.com/office/officeart/2005/8/layout/cycle8"/>
    <dgm:cxn modelId="{665DBB9C-5397-4D15-B0CC-4BB6917DAA46}" type="presParOf" srcId="{2E18B3FF-6402-48BF-8279-6AC4D5DFF48B}" destId="{4AB92E92-CF93-44F9-A5F7-C4E2AA2E8064}" srcOrd="0" destOrd="0" presId="urn:microsoft.com/office/officeart/2005/8/layout/cycle8"/>
    <dgm:cxn modelId="{5F1006D7-4E0C-4717-B6AB-DBEF00960118}" type="presParOf" srcId="{2E18B3FF-6402-48BF-8279-6AC4D5DFF48B}" destId="{248DF292-6A20-4372-B51D-E4F1A57D47AB}" srcOrd="1" destOrd="0" presId="urn:microsoft.com/office/officeart/2005/8/layout/cycle8"/>
    <dgm:cxn modelId="{451AB62E-B859-497B-AB73-5BDD99A33CB5}" type="presParOf" srcId="{2E18B3FF-6402-48BF-8279-6AC4D5DFF48B}" destId="{F83A3CDF-F3FD-4900-ACFA-053E7DF853CD}" srcOrd="2" destOrd="0" presId="urn:microsoft.com/office/officeart/2005/8/layout/cycle8"/>
    <dgm:cxn modelId="{ED36DD2A-30DF-4E63-97F5-344FE7AD76E3}" type="presParOf" srcId="{2E18B3FF-6402-48BF-8279-6AC4D5DFF48B}" destId="{2E9305DF-8C3E-47EA-ABF5-9A52C39CA190}" srcOrd="3" destOrd="0" presId="urn:microsoft.com/office/officeart/2005/8/layout/cycle8"/>
    <dgm:cxn modelId="{3947BF30-23C2-46C0-BE89-5F39A6FC6F9F}" type="presParOf" srcId="{2E18B3FF-6402-48BF-8279-6AC4D5DFF48B}" destId="{9D1BC226-A9F2-4315-B81C-29385B972106}" srcOrd="4" destOrd="0" presId="urn:microsoft.com/office/officeart/2005/8/layout/cycle8"/>
    <dgm:cxn modelId="{6EE12E9F-CC41-4F3E-B1DF-A8624ED8FDEB}" type="presParOf" srcId="{2E18B3FF-6402-48BF-8279-6AC4D5DFF48B}" destId="{F3BE2D12-3251-46F9-B13D-076FB41174B8}" srcOrd="5" destOrd="0" presId="urn:microsoft.com/office/officeart/2005/8/layout/cycle8"/>
    <dgm:cxn modelId="{0D0C2696-8442-4E70-B13E-122D511D4987}" type="presParOf" srcId="{2E18B3FF-6402-48BF-8279-6AC4D5DFF48B}" destId="{5E88A6C3-73E8-434E-BD77-14A674077E8D}" srcOrd="6" destOrd="0" presId="urn:microsoft.com/office/officeart/2005/8/layout/cycle8"/>
    <dgm:cxn modelId="{1BF1D9DD-7BEA-4E31-B983-050AD08B611E}" type="presParOf" srcId="{2E18B3FF-6402-48BF-8279-6AC4D5DFF48B}" destId="{B792FEB6-8D8E-4A03-9515-EC14CD7A3DB8}" srcOrd="7" destOrd="0" presId="urn:microsoft.com/office/officeart/2005/8/layout/cycle8"/>
    <dgm:cxn modelId="{357D82E9-1B6A-484C-B449-ACAEA81E3263}" type="presParOf" srcId="{2E18B3FF-6402-48BF-8279-6AC4D5DFF48B}" destId="{E2268204-5111-489A-B4C7-CBA50F4C1904}" srcOrd="8" destOrd="0" presId="urn:microsoft.com/office/officeart/2005/8/layout/cycle8"/>
    <dgm:cxn modelId="{42D12809-9A3C-4FCD-A637-E0A927D86AB7}" type="presParOf" srcId="{2E18B3FF-6402-48BF-8279-6AC4D5DFF48B}" destId="{129DDD74-350F-4ED4-A6BD-8CCFED884FBC}" srcOrd="9" destOrd="0" presId="urn:microsoft.com/office/officeart/2005/8/layout/cycle8"/>
    <dgm:cxn modelId="{491A0037-8267-4E26-87B4-38EBAD4004D8}" type="presParOf" srcId="{2E18B3FF-6402-48BF-8279-6AC4D5DFF48B}" destId="{5D8B2B19-3061-4B68-831E-755D065EB0FD}" srcOrd="10" destOrd="0" presId="urn:microsoft.com/office/officeart/2005/8/layout/cycle8"/>
    <dgm:cxn modelId="{437DB191-8A57-418C-B351-3E029F47EFE0}" type="presParOf" srcId="{2E18B3FF-6402-48BF-8279-6AC4D5DFF48B}" destId="{92282736-F894-4E0D-AE09-B5FBF334C1D9}" srcOrd="11" destOrd="0" presId="urn:microsoft.com/office/officeart/2005/8/layout/cycle8"/>
    <dgm:cxn modelId="{70C9CD2E-98B1-4500-A26A-3DA9773EB1C6}" type="presParOf" srcId="{2E18B3FF-6402-48BF-8279-6AC4D5DFF48B}" destId="{372CEE84-6F8A-4FC7-9F38-038302FFED66}" srcOrd="12" destOrd="0" presId="urn:microsoft.com/office/officeart/2005/8/layout/cycle8"/>
    <dgm:cxn modelId="{B71CA467-9B4C-44BF-B431-DCFECCEED447}" type="presParOf" srcId="{2E18B3FF-6402-48BF-8279-6AC4D5DFF48B}" destId="{C1B605F2-3642-493A-A3B5-8C36A89C0998}" srcOrd="13" destOrd="0" presId="urn:microsoft.com/office/officeart/2005/8/layout/cycle8"/>
    <dgm:cxn modelId="{9F20AD68-AEAD-4F2B-98D2-A80D6CF40D37}" type="presParOf" srcId="{2E18B3FF-6402-48BF-8279-6AC4D5DFF48B}" destId="{B9455D5A-4B97-44F5-878C-AA5F67415A68}" srcOrd="14" destOrd="0" presId="urn:microsoft.com/office/officeart/2005/8/layout/cycle8"/>
    <dgm:cxn modelId="{3BBD0181-023B-4016-9E1B-26C9EA4861A3}" type="presParOf" srcId="{2E18B3FF-6402-48BF-8279-6AC4D5DFF48B}" destId="{EF5D8342-6B91-4F9D-A4B9-C1B6B68FE3EC}" srcOrd="15" destOrd="0" presId="urn:microsoft.com/office/officeart/2005/8/layout/cycle8"/>
    <dgm:cxn modelId="{319CCC4E-EDE5-43EF-8120-1755CBBDDE8C}" type="presParOf" srcId="{2E18B3FF-6402-48BF-8279-6AC4D5DFF48B}" destId="{3B1BCCA7-3130-499A-AC51-39596088FB78}" srcOrd="16" destOrd="0" presId="urn:microsoft.com/office/officeart/2005/8/layout/cycle8"/>
    <dgm:cxn modelId="{8F61A7EB-5194-4B61-A25E-283FA6258DDC}" type="presParOf" srcId="{2E18B3FF-6402-48BF-8279-6AC4D5DFF48B}" destId="{3C728190-808E-47FE-8D6B-231A356212BA}" srcOrd="17" destOrd="0" presId="urn:microsoft.com/office/officeart/2005/8/layout/cycle8"/>
    <dgm:cxn modelId="{71D5D64D-5D57-4517-B39F-CDFC7A400290}" type="presParOf" srcId="{2E18B3FF-6402-48BF-8279-6AC4D5DFF48B}" destId="{DE993700-F990-424C-A212-4AE8060C7D85}" srcOrd="18" destOrd="0" presId="urn:microsoft.com/office/officeart/2005/8/layout/cycle8"/>
    <dgm:cxn modelId="{D10435F0-B565-4FEC-858B-AD5652769FC4}" type="presParOf" srcId="{2E18B3FF-6402-48BF-8279-6AC4D5DFF48B}" destId="{4C32CCDC-4175-4A22-8A62-13B35C5B03F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365A9-AC34-4730-8164-85E866D6E025}" type="doc">
      <dgm:prSet loTypeId="urn:microsoft.com/office/officeart/2005/8/layout/cycle8" loCatId="cycle" qsTypeId="urn:microsoft.com/office/officeart/2005/8/quickstyle/simple1" qsCatId="simple" csTypeId="urn:microsoft.com/office/officeart/2005/8/colors/colorful1#4" csCatId="colorful" phldr="1"/>
      <dgm:spPr/>
    </dgm:pt>
    <dgm:pt modelId="{A0B22B5B-85F6-4A8F-A536-9D520C2A1F50}">
      <dgm:prSet phldrT="[Text]"/>
      <dgm:spPr/>
      <dgm:t>
        <a:bodyPr/>
        <a:lstStyle/>
        <a:p>
          <a:r>
            <a:rPr lang="cs-CZ" dirty="0" smtClean="0"/>
            <a:t>Syntéza</a:t>
          </a:r>
          <a:endParaRPr lang="cs-CZ" dirty="0"/>
        </a:p>
      </dgm:t>
    </dgm:pt>
    <dgm:pt modelId="{A975CE65-1B03-496B-8822-077E43538A4C}" type="parTrans" cxnId="{A3B81DDF-A97B-4515-9F2B-CCB2EC8C84DC}">
      <dgm:prSet/>
      <dgm:spPr/>
      <dgm:t>
        <a:bodyPr/>
        <a:lstStyle/>
        <a:p>
          <a:endParaRPr lang="cs-CZ"/>
        </a:p>
      </dgm:t>
    </dgm:pt>
    <dgm:pt modelId="{61EE2522-4E40-4E84-BDAA-B937BED16A73}" type="sibTrans" cxnId="{A3B81DDF-A97B-4515-9F2B-CCB2EC8C84DC}">
      <dgm:prSet/>
      <dgm:spPr/>
      <dgm:t>
        <a:bodyPr/>
        <a:lstStyle/>
        <a:p>
          <a:endParaRPr lang="cs-CZ"/>
        </a:p>
      </dgm:t>
    </dgm:pt>
    <dgm:pt modelId="{AC9211CA-A6CA-473C-A923-70F8D404AF6A}">
      <dgm:prSet phldrT="[Text]"/>
      <dgm:spPr/>
      <dgm:t>
        <a:bodyPr/>
        <a:lstStyle/>
        <a:p>
          <a:r>
            <a:rPr lang="cs-CZ" dirty="0" smtClean="0"/>
            <a:t>Tvorba</a:t>
          </a:r>
          <a:endParaRPr lang="cs-CZ" dirty="0"/>
        </a:p>
      </dgm:t>
    </dgm:pt>
    <dgm:pt modelId="{8E2B5F3F-B2EA-4E68-B069-1AEDCB998862}" type="parTrans" cxnId="{23B0E7F2-A924-47D3-BE64-7F81DC408708}">
      <dgm:prSet/>
      <dgm:spPr/>
      <dgm:t>
        <a:bodyPr/>
        <a:lstStyle/>
        <a:p>
          <a:endParaRPr lang="cs-CZ"/>
        </a:p>
      </dgm:t>
    </dgm:pt>
    <dgm:pt modelId="{29EF3076-028C-4C21-9CE3-320AE89D7195}" type="sibTrans" cxnId="{23B0E7F2-A924-47D3-BE64-7F81DC408708}">
      <dgm:prSet/>
      <dgm:spPr/>
      <dgm:t>
        <a:bodyPr/>
        <a:lstStyle/>
        <a:p>
          <a:endParaRPr lang="cs-CZ"/>
        </a:p>
      </dgm:t>
    </dgm:pt>
    <dgm:pt modelId="{80F1A33B-B126-47C8-AE91-1396650EA23F}">
      <dgm:prSet phldrT="[Text]"/>
      <dgm:spPr/>
      <dgm:t>
        <a:bodyPr/>
        <a:lstStyle/>
        <a:p>
          <a:r>
            <a:rPr lang="cs-CZ" dirty="0" smtClean="0"/>
            <a:t>Analýza</a:t>
          </a:r>
          <a:endParaRPr lang="cs-CZ" dirty="0"/>
        </a:p>
      </dgm:t>
    </dgm:pt>
    <dgm:pt modelId="{D4D485D1-81C0-4910-9A66-95EBE2B25585}" type="parTrans" cxnId="{4D42DF8B-CDA9-42EF-8E29-6383450B90F5}">
      <dgm:prSet/>
      <dgm:spPr/>
      <dgm:t>
        <a:bodyPr/>
        <a:lstStyle/>
        <a:p>
          <a:endParaRPr lang="cs-CZ"/>
        </a:p>
      </dgm:t>
    </dgm:pt>
    <dgm:pt modelId="{97BD028F-B00E-43E4-A4A5-9ED3A7C09A21}" type="sibTrans" cxnId="{4D42DF8B-CDA9-42EF-8E29-6383450B90F5}">
      <dgm:prSet/>
      <dgm:spPr/>
      <dgm:t>
        <a:bodyPr/>
        <a:lstStyle/>
        <a:p>
          <a:endParaRPr lang="cs-CZ"/>
        </a:p>
      </dgm:t>
    </dgm:pt>
    <dgm:pt modelId="{742D0F6B-B88D-433E-9ADB-EA53579F4846}">
      <dgm:prSet phldrT="[Text]"/>
      <dgm:spPr/>
      <dgm:t>
        <a:bodyPr/>
        <a:lstStyle/>
        <a:p>
          <a:r>
            <a:rPr lang="cs-CZ" dirty="0" smtClean="0"/>
            <a:t>Poznávání</a:t>
          </a:r>
          <a:endParaRPr lang="cs-CZ" dirty="0"/>
        </a:p>
      </dgm:t>
    </dgm:pt>
    <dgm:pt modelId="{2C6A17C9-510E-4765-8F7A-F5596F27F601}" type="parTrans" cxnId="{A8B0C032-BFA0-4D30-A67E-5AB8AC7F7C9C}">
      <dgm:prSet/>
      <dgm:spPr/>
      <dgm:t>
        <a:bodyPr/>
        <a:lstStyle/>
        <a:p>
          <a:endParaRPr lang="cs-CZ"/>
        </a:p>
      </dgm:t>
    </dgm:pt>
    <dgm:pt modelId="{DDE5FE8F-3CDC-438A-A407-727C83E7F742}" type="sibTrans" cxnId="{A8B0C032-BFA0-4D30-A67E-5AB8AC7F7C9C}">
      <dgm:prSet/>
      <dgm:spPr/>
      <dgm:t>
        <a:bodyPr/>
        <a:lstStyle/>
        <a:p>
          <a:endParaRPr lang="cs-CZ"/>
        </a:p>
      </dgm:t>
    </dgm:pt>
    <dgm:pt modelId="{2E18B3FF-6402-48BF-8279-6AC4D5DFF48B}" type="pres">
      <dgm:prSet presAssocID="{175365A9-AC34-4730-8164-85E866D6E025}" presName="compositeShape" presStyleCnt="0">
        <dgm:presLayoutVars>
          <dgm:chMax val="7"/>
          <dgm:dir/>
          <dgm:resizeHandles val="exact"/>
        </dgm:presLayoutVars>
      </dgm:prSet>
      <dgm:spPr/>
    </dgm:pt>
    <dgm:pt modelId="{4AB92E92-CF93-44F9-A5F7-C4E2AA2E8064}" type="pres">
      <dgm:prSet presAssocID="{175365A9-AC34-4730-8164-85E866D6E025}" presName="wedge1" presStyleLbl="node1" presStyleIdx="0" presStyleCnt="4"/>
      <dgm:spPr/>
      <dgm:t>
        <a:bodyPr/>
        <a:lstStyle/>
        <a:p>
          <a:endParaRPr lang="cs-CZ"/>
        </a:p>
      </dgm:t>
    </dgm:pt>
    <dgm:pt modelId="{248DF292-6A20-4372-B51D-E4F1A57D47AB}" type="pres">
      <dgm:prSet presAssocID="{175365A9-AC34-4730-8164-85E866D6E025}" presName="dummy1a" presStyleCnt="0"/>
      <dgm:spPr/>
    </dgm:pt>
    <dgm:pt modelId="{F83A3CDF-F3FD-4900-ACFA-053E7DF853CD}" type="pres">
      <dgm:prSet presAssocID="{175365A9-AC34-4730-8164-85E866D6E025}" presName="dummy1b" presStyleCnt="0"/>
      <dgm:spPr/>
    </dgm:pt>
    <dgm:pt modelId="{2E9305DF-8C3E-47EA-ABF5-9A52C39CA190}" type="pres">
      <dgm:prSet presAssocID="{175365A9-AC34-4730-8164-85E866D6E02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1BC226-A9F2-4315-B81C-29385B972106}" type="pres">
      <dgm:prSet presAssocID="{175365A9-AC34-4730-8164-85E866D6E025}" presName="wedge2" presStyleLbl="node1" presStyleIdx="1" presStyleCnt="4"/>
      <dgm:spPr/>
      <dgm:t>
        <a:bodyPr/>
        <a:lstStyle/>
        <a:p>
          <a:endParaRPr lang="cs-CZ"/>
        </a:p>
      </dgm:t>
    </dgm:pt>
    <dgm:pt modelId="{F3BE2D12-3251-46F9-B13D-076FB41174B8}" type="pres">
      <dgm:prSet presAssocID="{175365A9-AC34-4730-8164-85E866D6E025}" presName="dummy2a" presStyleCnt="0"/>
      <dgm:spPr/>
    </dgm:pt>
    <dgm:pt modelId="{5E88A6C3-73E8-434E-BD77-14A674077E8D}" type="pres">
      <dgm:prSet presAssocID="{175365A9-AC34-4730-8164-85E866D6E025}" presName="dummy2b" presStyleCnt="0"/>
      <dgm:spPr/>
    </dgm:pt>
    <dgm:pt modelId="{B792FEB6-8D8E-4A03-9515-EC14CD7A3DB8}" type="pres">
      <dgm:prSet presAssocID="{175365A9-AC34-4730-8164-85E866D6E02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268204-5111-489A-B4C7-CBA50F4C1904}" type="pres">
      <dgm:prSet presAssocID="{175365A9-AC34-4730-8164-85E866D6E025}" presName="wedge3" presStyleLbl="node1" presStyleIdx="2" presStyleCnt="4"/>
      <dgm:spPr/>
      <dgm:t>
        <a:bodyPr/>
        <a:lstStyle/>
        <a:p>
          <a:endParaRPr lang="cs-CZ"/>
        </a:p>
      </dgm:t>
    </dgm:pt>
    <dgm:pt modelId="{129DDD74-350F-4ED4-A6BD-8CCFED884FBC}" type="pres">
      <dgm:prSet presAssocID="{175365A9-AC34-4730-8164-85E866D6E025}" presName="dummy3a" presStyleCnt="0"/>
      <dgm:spPr/>
    </dgm:pt>
    <dgm:pt modelId="{5D8B2B19-3061-4B68-831E-755D065EB0FD}" type="pres">
      <dgm:prSet presAssocID="{175365A9-AC34-4730-8164-85E866D6E025}" presName="dummy3b" presStyleCnt="0"/>
      <dgm:spPr/>
    </dgm:pt>
    <dgm:pt modelId="{92282736-F894-4E0D-AE09-B5FBF334C1D9}" type="pres">
      <dgm:prSet presAssocID="{175365A9-AC34-4730-8164-85E866D6E02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2CEE84-6F8A-4FC7-9F38-038302FFED66}" type="pres">
      <dgm:prSet presAssocID="{175365A9-AC34-4730-8164-85E866D6E025}" presName="wedge4" presStyleLbl="node1" presStyleIdx="3" presStyleCnt="4"/>
      <dgm:spPr/>
      <dgm:t>
        <a:bodyPr/>
        <a:lstStyle/>
        <a:p>
          <a:endParaRPr lang="cs-CZ"/>
        </a:p>
      </dgm:t>
    </dgm:pt>
    <dgm:pt modelId="{C1B605F2-3642-493A-A3B5-8C36A89C0998}" type="pres">
      <dgm:prSet presAssocID="{175365A9-AC34-4730-8164-85E866D6E025}" presName="dummy4a" presStyleCnt="0"/>
      <dgm:spPr/>
    </dgm:pt>
    <dgm:pt modelId="{B9455D5A-4B97-44F5-878C-AA5F67415A68}" type="pres">
      <dgm:prSet presAssocID="{175365A9-AC34-4730-8164-85E866D6E025}" presName="dummy4b" presStyleCnt="0"/>
      <dgm:spPr/>
    </dgm:pt>
    <dgm:pt modelId="{EF5D8342-6B91-4F9D-A4B9-C1B6B68FE3EC}" type="pres">
      <dgm:prSet presAssocID="{175365A9-AC34-4730-8164-85E866D6E02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1BCCA7-3130-499A-AC51-39596088FB78}" type="pres">
      <dgm:prSet presAssocID="{61EE2522-4E40-4E84-BDAA-B937BED16A73}" presName="arrowWedge1" presStyleLbl="fgSibTrans2D1" presStyleIdx="0" presStyleCnt="4"/>
      <dgm:spPr/>
    </dgm:pt>
    <dgm:pt modelId="{3C728190-808E-47FE-8D6B-231A356212BA}" type="pres">
      <dgm:prSet presAssocID="{29EF3076-028C-4C21-9CE3-320AE89D7195}" presName="arrowWedge2" presStyleLbl="fgSibTrans2D1" presStyleIdx="1" presStyleCnt="4"/>
      <dgm:spPr/>
    </dgm:pt>
    <dgm:pt modelId="{DE993700-F990-424C-A212-4AE8060C7D85}" type="pres">
      <dgm:prSet presAssocID="{DDE5FE8F-3CDC-438A-A407-727C83E7F742}" presName="arrowWedge3" presStyleLbl="fgSibTrans2D1" presStyleIdx="2" presStyleCnt="4"/>
      <dgm:spPr/>
    </dgm:pt>
    <dgm:pt modelId="{4C32CCDC-4175-4A22-8A62-13B35C5B03F5}" type="pres">
      <dgm:prSet presAssocID="{97BD028F-B00E-43E4-A4A5-9ED3A7C09A21}" presName="arrowWedge4" presStyleLbl="fgSibTrans2D1" presStyleIdx="3" presStyleCnt="4"/>
      <dgm:spPr/>
    </dgm:pt>
  </dgm:ptLst>
  <dgm:cxnLst>
    <dgm:cxn modelId="{6417A588-6108-46B0-ABB0-621354CD16C0}" type="presOf" srcId="{A0B22B5B-85F6-4A8F-A536-9D520C2A1F50}" destId="{2E9305DF-8C3E-47EA-ABF5-9A52C39CA190}" srcOrd="1" destOrd="0" presId="urn:microsoft.com/office/officeart/2005/8/layout/cycle8"/>
    <dgm:cxn modelId="{933487D9-DCEB-4D6D-8FD3-084D0649DD26}" type="presOf" srcId="{AC9211CA-A6CA-473C-A923-70F8D404AF6A}" destId="{B792FEB6-8D8E-4A03-9515-EC14CD7A3DB8}" srcOrd="1" destOrd="0" presId="urn:microsoft.com/office/officeart/2005/8/layout/cycle8"/>
    <dgm:cxn modelId="{A8B0C032-BFA0-4D30-A67E-5AB8AC7F7C9C}" srcId="{175365A9-AC34-4730-8164-85E866D6E025}" destId="{742D0F6B-B88D-433E-9ADB-EA53579F4846}" srcOrd="2" destOrd="0" parTransId="{2C6A17C9-510E-4765-8F7A-F5596F27F601}" sibTransId="{DDE5FE8F-3CDC-438A-A407-727C83E7F742}"/>
    <dgm:cxn modelId="{C70EC710-5CA1-4666-A8DE-1809FEA2020F}" type="presOf" srcId="{742D0F6B-B88D-433E-9ADB-EA53579F4846}" destId="{92282736-F894-4E0D-AE09-B5FBF334C1D9}" srcOrd="1" destOrd="0" presId="urn:microsoft.com/office/officeart/2005/8/layout/cycle8"/>
    <dgm:cxn modelId="{E023AF01-AB38-444D-93E6-602D11AC0C0E}" type="presOf" srcId="{742D0F6B-B88D-433E-9ADB-EA53579F4846}" destId="{E2268204-5111-489A-B4C7-CBA50F4C1904}" srcOrd="0" destOrd="0" presId="urn:microsoft.com/office/officeart/2005/8/layout/cycle8"/>
    <dgm:cxn modelId="{44617213-4282-4A21-B776-A75D15EB7378}" type="presOf" srcId="{80F1A33B-B126-47C8-AE91-1396650EA23F}" destId="{372CEE84-6F8A-4FC7-9F38-038302FFED66}" srcOrd="0" destOrd="0" presId="urn:microsoft.com/office/officeart/2005/8/layout/cycle8"/>
    <dgm:cxn modelId="{DD05C236-B61C-4F57-91EE-77B59C5400AC}" type="presOf" srcId="{175365A9-AC34-4730-8164-85E866D6E025}" destId="{2E18B3FF-6402-48BF-8279-6AC4D5DFF48B}" srcOrd="0" destOrd="0" presId="urn:microsoft.com/office/officeart/2005/8/layout/cycle8"/>
    <dgm:cxn modelId="{A3B81DDF-A97B-4515-9F2B-CCB2EC8C84DC}" srcId="{175365A9-AC34-4730-8164-85E866D6E025}" destId="{A0B22B5B-85F6-4A8F-A536-9D520C2A1F50}" srcOrd="0" destOrd="0" parTransId="{A975CE65-1B03-496B-8822-077E43538A4C}" sibTransId="{61EE2522-4E40-4E84-BDAA-B937BED16A73}"/>
    <dgm:cxn modelId="{DA4F46DC-CF3C-4E4E-A013-F4D794BCD94D}" type="presOf" srcId="{80F1A33B-B126-47C8-AE91-1396650EA23F}" destId="{EF5D8342-6B91-4F9D-A4B9-C1B6B68FE3EC}" srcOrd="1" destOrd="0" presId="urn:microsoft.com/office/officeart/2005/8/layout/cycle8"/>
    <dgm:cxn modelId="{4D42DF8B-CDA9-42EF-8E29-6383450B90F5}" srcId="{175365A9-AC34-4730-8164-85E866D6E025}" destId="{80F1A33B-B126-47C8-AE91-1396650EA23F}" srcOrd="3" destOrd="0" parTransId="{D4D485D1-81C0-4910-9A66-95EBE2B25585}" sibTransId="{97BD028F-B00E-43E4-A4A5-9ED3A7C09A21}"/>
    <dgm:cxn modelId="{23B0E7F2-A924-47D3-BE64-7F81DC408708}" srcId="{175365A9-AC34-4730-8164-85E866D6E025}" destId="{AC9211CA-A6CA-473C-A923-70F8D404AF6A}" srcOrd="1" destOrd="0" parTransId="{8E2B5F3F-B2EA-4E68-B069-1AEDCB998862}" sibTransId="{29EF3076-028C-4C21-9CE3-320AE89D7195}"/>
    <dgm:cxn modelId="{9200249F-C74F-4FEE-87C9-198F3FAFB0BB}" type="presOf" srcId="{A0B22B5B-85F6-4A8F-A536-9D520C2A1F50}" destId="{4AB92E92-CF93-44F9-A5F7-C4E2AA2E8064}" srcOrd="0" destOrd="0" presId="urn:microsoft.com/office/officeart/2005/8/layout/cycle8"/>
    <dgm:cxn modelId="{B4167BDB-2C3F-4CD1-AA2B-F3A13B846F35}" type="presOf" srcId="{AC9211CA-A6CA-473C-A923-70F8D404AF6A}" destId="{9D1BC226-A9F2-4315-B81C-29385B972106}" srcOrd="0" destOrd="0" presId="urn:microsoft.com/office/officeart/2005/8/layout/cycle8"/>
    <dgm:cxn modelId="{CC93DF40-840D-4E68-8E8D-359B92198AAA}" type="presParOf" srcId="{2E18B3FF-6402-48BF-8279-6AC4D5DFF48B}" destId="{4AB92E92-CF93-44F9-A5F7-C4E2AA2E8064}" srcOrd="0" destOrd="0" presId="urn:microsoft.com/office/officeart/2005/8/layout/cycle8"/>
    <dgm:cxn modelId="{6BD7D8D1-73C3-498F-BA39-4ADB892B1D4B}" type="presParOf" srcId="{2E18B3FF-6402-48BF-8279-6AC4D5DFF48B}" destId="{248DF292-6A20-4372-B51D-E4F1A57D47AB}" srcOrd="1" destOrd="0" presId="urn:microsoft.com/office/officeart/2005/8/layout/cycle8"/>
    <dgm:cxn modelId="{F9615A26-C8DB-40B6-8398-CECDE8524E1C}" type="presParOf" srcId="{2E18B3FF-6402-48BF-8279-6AC4D5DFF48B}" destId="{F83A3CDF-F3FD-4900-ACFA-053E7DF853CD}" srcOrd="2" destOrd="0" presId="urn:microsoft.com/office/officeart/2005/8/layout/cycle8"/>
    <dgm:cxn modelId="{FD36BECE-3A31-472B-9489-2BF19CEA4D52}" type="presParOf" srcId="{2E18B3FF-6402-48BF-8279-6AC4D5DFF48B}" destId="{2E9305DF-8C3E-47EA-ABF5-9A52C39CA190}" srcOrd="3" destOrd="0" presId="urn:microsoft.com/office/officeart/2005/8/layout/cycle8"/>
    <dgm:cxn modelId="{70D3E560-E3E0-4709-9925-7B33F19EED5D}" type="presParOf" srcId="{2E18B3FF-6402-48BF-8279-6AC4D5DFF48B}" destId="{9D1BC226-A9F2-4315-B81C-29385B972106}" srcOrd="4" destOrd="0" presId="urn:microsoft.com/office/officeart/2005/8/layout/cycle8"/>
    <dgm:cxn modelId="{65E2CE5D-4C77-4383-AFFD-A9B0678DD843}" type="presParOf" srcId="{2E18B3FF-6402-48BF-8279-6AC4D5DFF48B}" destId="{F3BE2D12-3251-46F9-B13D-076FB41174B8}" srcOrd="5" destOrd="0" presId="urn:microsoft.com/office/officeart/2005/8/layout/cycle8"/>
    <dgm:cxn modelId="{E2E8F03A-2B19-4BA7-9EDF-BB3D8D1F8884}" type="presParOf" srcId="{2E18B3FF-6402-48BF-8279-6AC4D5DFF48B}" destId="{5E88A6C3-73E8-434E-BD77-14A674077E8D}" srcOrd="6" destOrd="0" presId="urn:microsoft.com/office/officeart/2005/8/layout/cycle8"/>
    <dgm:cxn modelId="{548A6D37-2733-40DC-9578-67BD349F3205}" type="presParOf" srcId="{2E18B3FF-6402-48BF-8279-6AC4D5DFF48B}" destId="{B792FEB6-8D8E-4A03-9515-EC14CD7A3DB8}" srcOrd="7" destOrd="0" presId="urn:microsoft.com/office/officeart/2005/8/layout/cycle8"/>
    <dgm:cxn modelId="{0EF9F1C0-F3E0-481D-913B-122303FB856B}" type="presParOf" srcId="{2E18B3FF-6402-48BF-8279-6AC4D5DFF48B}" destId="{E2268204-5111-489A-B4C7-CBA50F4C1904}" srcOrd="8" destOrd="0" presId="urn:microsoft.com/office/officeart/2005/8/layout/cycle8"/>
    <dgm:cxn modelId="{F50D46DA-81A1-4DB7-A0BB-FBFDFD7DECEC}" type="presParOf" srcId="{2E18B3FF-6402-48BF-8279-6AC4D5DFF48B}" destId="{129DDD74-350F-4ED4-A6BD-8CCFED884FBC}" srcOrd="9" destOrd="0" presId="urn:microsoft.com/office/officeart/2005/8/layout/cycle8"/>
    <dgm:cxn modelId="{435624F1-813C-42AF-8710-D2C76E110E84}" type="presParOf" srcId="{2E18B3FF-6402-48BF-8279-6AC4D5DFF48B}" destId="{5D8B2B19-3061-4B68-831E-755D065EB0FD}" srcOrd="10" destOrd="0" presId="urn:microsoft.com/office/officeart/2005/8/layout/cycle8"/>
    <dgm:cxn modelId="{B76C3E30-5026-434F-9063-C96076061E9A}" type="presParOf" srcId="{2E18B3FF-6402-48BF-8279-6AC4D5DFF48B}" destId="{92282736-F894-4E0D-AE09-B5FBF334C1D9}" srcOrd="11" destOrd="0" presId="urn:microsoft.com/office/officeart/2005/8/layout/cycle8"/>
    <dgm:cxn modelId="{408F3EAF-5BEA-44A3-8BD3-AD5C270D7F0A}" type="presParOf" srcId="{2E18B3FF-6402-48BF-8279-6AC4D5DFF48B}" destId="{372CEE84-6F8A-4FC7-9F38-038302FFED66}" srcOrd="12" destOrd="0" presId="urn:microsoft.com/office/officeart/2005/8/layout/cycle8"/>
    <dgm:cxn modelId="{24EE6006-95FF-4003-B2A6-26EFFC0F0D9E}" type="presParOf" srcId="{2E18B3FF-6402-48BF-8279-6AC4D5DFF48B}" destId="{C1B605F2-3642-493A-A3B5-8C36A89C0998}" srcOrd="13" destOrd="0" presId="urn:microsoft.com/office/officeart/2005/8/layout/cycle8"/>
    <dgm:cxn modelId="{16A3B849-F50B-46AB-BCD4-195E863A9EB2}" type="presParOf" srcId="{2E18B3FF-6402-48BF-8279-6AC4D5DFF48B}" destId="{B9455D5A-4B97-44F5-878C-AA5F67415A68}" srcOrd="14" destOrd="0" presId="urn:microsoft.com/office/officeart/2005/8/layout/cycle8"/>
    <dgm:cxn modelId="{202AA384-ADAA-4BE8-8F4C-AA28D3B8FCE3}" type="presParOf" srcId="{2E18B3FF-6402-48BF-8279-6AC4D5DFF48B}" destId="{EF5D8342-6B91-4F9D-A4B9-C1B6B68FE3EC}" srcOrd="15" destOrd="0" presId="urn:microsoft.com/office/officeart/2005/8/layout/cycle8"/>
    <dgm:cxn modelId="{4F61AA43-5630-43A3-8DEE-DE283398BB02}" type="presParOf" srcId="{2E18B3FF-6402-48BF-8279-6AC4D5DFF48B}" destId="{3B1BCCA7-3130-499A-AC51-39596088FB78}" srcOrd="16" destOrd="0" presId="urn:microsoft.com/office/officeart/2005/8/layout/cycle8"/>
    <dgm:cxn modelId="{A5F3B223-0E53-4191-9906-3BD0E77BE8E2}" type="presParOf" srcId="{2E18B3FF-6402-48BF-8279-6AC4D5DFF48B}" destId="{3C728190-808E-47FE-8D6B-231A356212BA}" srcOrd="17" destOrd="0" presId="urn:microsoft.com/office/officeart/2005/8/layout/cycle8"/>
    <dgm:cxn modelId="{07F53C42-191E-40CC-BE97-D0113E507BD1}" type="presParOf" srcId="{2E18B3FF-6402-48BF-8279-6AC4D5DFF48B}" destId="{DE993700-F990-424C-A212-4AE8060C7D85}" srcOrd="18" destOrd="0" presId="urn:microsoft.com/office/officeart/2005/8/layout/cycle8"/>
    <dgm:cxn modelId="{A7DA4D59-438F-41C4-9F49-E9D78E8870AD}" type="presParOf" srcId="{2E18B3FF-6402-48BF-8279-6AC4D5DFF48B}" destId="{4C32CCDC-4175-4A22-8A62-13B35C5B03F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018168-5898-4590-BB2D-0CC656508B56}" type="doc">
      <dgm:prSet loTypeId="urn:microsoft.com/office/officeart/2005/8/layout/cycle1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62660E9F-66CC-4F56-8021-7C19389A48E8}">
      <dgm:prSet phldrT="[Text]" custT="1"/>
      <dgm:spPr/>
      <dgm:t>
        <a:bodyPr/>
        <a:lstStyle/>
        <a:p>
          <a:r>
            <a:rPr lang="en-US" sz="1400" dirty="0" err="1" smtClean="0"/>
            <a:t>Sb</a:t>
          </a:r>
          <a:r>
            <a:rPr lang="cs-CZ" sz="1400" dirty="0" err="1" smtClean="0"/>
            <a:t>ěr</a:t>
          </a:r>
          <a:r>
            <a:rPr lang="cs-CZ" sz="1400" dirty="0" smtClean="0"/>
            <a:t> nápadů</a:t>
          </a:r>
          <a:endParaRPr lang="cs-CZ" sz="1400" dirty="0"/>
        </a:p>
      </dgm:t>
    </dgm:pt>
    <dgm:pt modelId="{FE6668B6-6C6B-4A9D-AAD5-FCD0251C996E}" type="parTrans" cxnId="{07E0077F-8894-4AC6-9898-4A652B9B813B}">
      <dgm:prSet/>
      <dgm:spPr/>
      <dgm:t>
        <a:bodyPr/>
        <a:lstStyle/>
        <a:p>
          <a:endParaRPr lang="cs-CZ" sz="1400"/>
        </a:p>
      </dgm:t>
    </dgm:pt>
    <dgm:pt modelId="{058BA488-DBF8-4D2B-83E8-32BB42806F93}" type="sibTrans" cxnId="{07E0077F-8894-4AC6-9898-4A652B9B813B}">
      <dgm:prSet/>
      <dgm:spPr/>
      <dgm:t>
        <a:bodyPr/>
        <a:lstStyle/>
        <a:p>
          <a:endParaRPr lang="cs-CZ" sz="1400"/>
        </a:p>
      </dgm:t>
    </dgm:pt>
    <dgm:pt modelId="{B70C6956-26B9-4C81-B57F-CA02D9628578}">
      <dgm:prSet phldrT="[Text]" custT="1"/>
      <dgm:spPr/>
      <dgm:t>
        <a:bodyPr/>
        <a:lstStyle/>
        <a:p>
          <a:r>
            <a:rPr lang="cs-CZ" sz="1400" dirty="0" smtClean="0"/>
            <a:t>Zapojení do testování  prototypů</a:t>
          </a:r>
          <a:endParaRPr lang="cs-CZ" sz="1400" dirty="0"/>
        </a:p>
      </dgm:t>
    </dgm:pt>
    <dgm:pt modelId="{1F4DE7F1-BA14-4D80-AD32-9C73395A37DC}" type="parTrans" cxnId="{22608B2E-59E6-4621-A644-5F0340AE2543}">
      <dgm:prSet/>
      <dgm:spPr/>
      <dgm:t>
        <a:bodyPr/>
        <a:lstStyle/>
        <a:p>
          <a:endParaRPr lang="cs-CZ" sz="1400"/>
        </a:p>
      </dgm:t>
    </dgm:pt>
    <dgm:pt modelId="{0CB67BE5-9773-471B-89D0-C60F675DE32E}" type="sibTrans" cxnId="{22608B2E-59E6-4621-A644-5F0340AE2543}">
      <dgm:prSet/>
      <dgm:spPr/>
      <dgm:t>
        <a:bodyPr/>
        <a:lstStyle/>
        <a:p>
          <a:endParaRPr lang="cs-CZ" sz="1400"/>
        </a:p>
      </dgm:t>
    </dgm:pt>
    <dgm:pt modelId="{CC0FBD8B-5267-4011-9A22-69A82C94B752}">
      <dgm:prSet phldrT="[Text]" custT="1"/>
      <dgm:spPr/>
      <dgm:t>
        <a:bodyPr/>
        <a:lstStyle/>
        <a:p>
          <a:r>
            <a:rPr lang="cs-CZ" sz="1400" dirty="0" smtClean="0"/>
            <a:t>Kulturní sondy</a:t>
          </a:r>
          <a:endParaRPr lang="cs-CZ" sz="1400" dirty="0"/>
        </a:p>
      </dgm:t>
    </dgm:pt>
    <dgm:pt modelId="{B6766E47-14C7-4042-AAC1-0FD05BA23719}" type="parTrans" cxnId="{51395430-B0DE-4930-BA81-FD9C325E2C86}">
      <dgm:prSet/>
      <dgm:spPr/>
      <dgm:t>
        <a:bodyPr/>
        <a:lstStyle/>
        <a:p>
          <a:endParaRPr lang="cs-CZ" sz="1400"/>
        </a:p>
      </dgm:t>
    </dgm:pt>
    <dgm:pt modelId="{5B3BEEC9-B4EF-45C3-93C0-F03C706FAF72}" type="sibTrans" cxnId="{51395430-B0DE-4930-BA81-FD9C325E2C86}">
      <dgm:prSet/>
      <dgm:spPr/>
      <dgm:t>
        <a:bodyPr/>
        <a:lstStyle/>
        <a:p>
          <a:endParaRPr lang="cs-CZ" sz="1400"/>
        </a:p>
      </dgm:t>
    </dgm:pt>
    <dgm:pt modelId="{7DCABAEA-301C-4DEC-A795-EEE30F2153D4}">
      <dgm:prSet phldrT="[Text]" custT="1"/>
      <dgm:spPr/>
      <dgm:t>
        <a:bodyPr/>
        <a:lstStyle/>
        <a:p>
          <a:r>
            <a:rPr lang="cs-CZ" sz="1400" dirty="0" smtClean="0"/>
            <a:t>Kreativní workshopy</a:t>
          </a:r>
          <a:endParaRPr lang="cs-CZ" sz="1400" dirty="0"/>
        </a:p>
      </dgm:t>
    </dgm:pt>
    <dgm:pt modelId="{A24759B4-9C32-4496-A907-15EBB5F64ACE}" type="parTrans" cxnId="{09E4DBB7-4568-477A-A6F2-4568CB277E2B}">
      <dgm:prSet/>
      <dgm:spPr/>
      <dgm:t>
        <a:bodyPr/>
        <a:lstStyle/>
        <a:p>
          <a:endParaRPr lang="cs-CZ" sz="1400"/>
        </a:p>
      </dgm:t>
    </dgm:pt>
    <dgm:pt modelId="{1256F363-5F29-4D31-85DA-2949697702F2}" type="sibTrans" cxnId="{09E4DBB7-4568-477A-A6F2-4568CB277E2B}">
      <dgm:prSet/>
      <dgm:spPr/>
      <dgm:t>
        <a:bodyPr/>
        <a:lstStyle/>
        <a:p>
          <a:endParaRPr lang="cs-CZ" sz="1400"/>
        </a:p>
      </dgm:t>
    </dgm:pt>
    <dgm:pt modelId="{6718FB0F-431E-47BE-BBCD-EDF17DFF1FC2}">
      <dgm:prSet phldrT="[Text]" custT="1"/>
      <dgm:spPr/>
      <dgm:t>
        <a:bodyPr/>
        <a:lstStyle/>
        <a:p>
          <a:r>
            <a:rPr lang="cs-CZ" sz="1400" dirty="0" err="1" smtClean="0"/>
            <a:t>Hladání</a:t>
          </a:r>
          <a:r>
            <a:rPr lang="cs-CZ" sz="1400" dirty="0" smtClean="0"/>
            <a:t> expertních uživatelů</a:t>
          </a:r>
          <a:endParaRPr lang="cs-CZ" sz="1400" dirty="0"/>
        </a:p>
      </dgm:t>
    </dgm:pt>
    <dgm:pt modelId="{75CB2E51-F120-4277-A912-674BDE503547}" type="parTrans" cxnId="{EADAEB1E-8AA6-474A-8CE3-ECAD61C1DFAE}">
      <dgm:prSet/>
      <dgm:spPr/>
      <dgm:t>
        <a:bodyPr/>
        <a:lstStyle/>
        <a:p>
          <a:endParaRPr lang="cs-CZ" sz="1400"/>
        </a:p>
      </dgm:t>
    </dgm:pt>
    <dgm:pt modelId="{EC6EFC58-D722-40FF-ACE2-235A71C8CF52}" type="sibTrans" cxnId="{EADAEB1E-8AA6-474A-8CE3-ECAD61C1DFAE}">
      <dgm:prSet/>
      <dgm:spPr/>
      <dgm:t>
        <a:bodyPr/>
        <a:lstStyle/>
        <a:p>
          <a:endParaRPr lang="cs-CZ" sz="1400"/>
        </a:p>
      </dgm:t>
    </dgm:pt>
    <dgm:pt modelId="{A2BB1721-D8F9-4763-B6F3-E1BB97E2DCDD}">
      <dgm:prSet phldrT="[Text]" custT="1"/>
      <dgm:spPr/>
      <dgm:t>
        <a:bodyPr/>
        <a:lstStyle/>
        <a:p>
          <a:r>
            <a:rPr lang="cs-CZ" sz="1400" dirty="0" err="1" smtClean="0"/>
            <a:t>Crowdsourcing</a:t>
          </a:r>
          <a:endParaRPr lang="cs-CZ" sz="1400" dirty="0"/>
        </a:p>
      </dgm:t>
    </dgm:pt>
    <dgm:pt modelId="{73C4F761-183D-4187-B38D-D7F86A82102D}" type="parTrans" cxnId="{D8AE8E28-D2E7-43A3-BE0E-4E7A0D7EB91A}">
      <dgm:prSet/>
      <dgm:spPr/>
      <dgm:t>
        <a:bodyPr/>
        <a:lstStyle/>
        <a:p>
          <a:endParaRPr lang="cs-CZ" sz="1400"/>
        </a:p>
      </dgm:t>
    </dgm:pt>
    <dgm:pt modelId="{67283B88-3CF9-461E-BC6E-F5E7E3EA8C53}" type="sibTrans" cxnId="{D8AE8E28-D2E7-43A3-BE0E-4E7A0D7EB91A}">
      <dgm:prSet/>
      <dgm:spPr/>
      <dgm:t>
        <a:bodyPr/>
        <a:lstStyle/>
        <a:p>
          <a:endParaRPr lang="cs-CZ" sz="1400"/>
        </a:p>
      </dgm:t>
    </dgm:pt>
    <dgm:pt modelId="{66B119B1-D3B2-4881-810C-5E555C23C2B1}">
      <dgm:prSet phldrT="[Text]" custT="1"/>
      <dgm:spPr/>
      <dgm:t>
        <a:bodyPr/>
        <a:lstStyle/>
        <a:p>
          <a:r>
            <a:rPr lang="cs-CZ" sz="1400" dirty="0" smtClean="0"/>
            <a:t>Živé experimenty</a:t>
          </a:r>
          <a:endParaRPr lang="cs-CZ" sz="1400" dirty="0"/>
        </a:p>
      </dgm:t>
    </dgm:pt>
    <dgm:pt modelId="{3A541178-FEF2-4778-8D08-A0884F7C6258}" type="parTrans" cxnId="{39512270-0649-49E4-B4EE-482188F74E12}">
      <dgm:prSet/>
      <dgm:spPr/>
      <dgm:t>
        <a:bodyPr/>
        <a:lstStyle/>
        <a:p>
          <a:endParaRPr lang="cs-CZ" sz="1400"/>
        </a:p>
      </dgm:t>
    </dgm:pt>
    <dgm:pt modelId="{2EE3A896-FB9C-4A22-988B-C910DE3E1936}" type="sibTrans" cxnId="{39512270-0649-49E4-B4EE-482188F74E12}">
      <dgm:prSet/>
      <dgm:spPr/>
      <dgm:t>
        <a:bodyPr/>
        <a:lstStyle/>
        <a:p>
          <a:endParaRPr lang="cs-CZ" sz="1400"/>
        </a:p>
      </dgm:t>
    </dgm:pt>
    <dgm:pt modelId="{1EAB6444-C11D-43D8-B0DE-F584CE7CB3F1}">
      <dgm:prSet phldrT="[Text]" custT="1"/>
      <dgm:spPr/>
      <dgm:t>
        <a:bodyPr/>
        <a:lstStyle/>
        <a:p>
          <a:r>
            <a:rPr lang="cs-CZ" sz="1400" dirty="0" smtClean="0"/>
            <a:t>Pozorování</a:t>
          </a:r>
          <a:endParaRPr lang="cs-CZ" sz="1400" dirty="0"/>
        </a:p>
      </dgm:t>
    </dgm:pt>
    <dgm:pt modelId="{5D909712-9587-4B4E-8385-362D1DFC203C}" type="parTrans" cxnId="{AF17DB27-4787-407F-B273-50374AC05404}">
      <dgm:prSet/>
      <dgm:spPr/>
      <dgm:t>
        <a:bodyPr/>
        <a:lstStyle/>
        <a:p>
          <a:endParaRPr lang="cs-CZ" sz="1400"/>
        </a:p>
      </dgm:t>
    </dgm:pt>
    <dgm:pt modelId="{2B0317E6-6338-4732-8FEC-9A4CB1EDACE8}" type="sibTrans" cxnId="{AF17DB27-4787-407F-B273-50374AC05404}">
      <dgm:prSet/>
      <dgm:spPr/>
      <dgm:t>
        <a:bodyPr/>
        <a:lstStyle/>
        <a:p>
          <a:endParaRPr lang="cs-CZ" sz="1400"/>
        </a:p>
      </dgm:t>
    </dgm:pt>
    <dgm:pt modelId="{B45B205B-8402-42A7-B649-854F277B13F9}">
      <dgm:prSet phldrT="[Text]" custT="1"/>
      <dgm:spPr/>
      <dgm:t>
        <a:bodyPr/>
        <a:lstStyle/>
        <a:p>
          <a:r>
            <a:rPr lang="cs-CZ" sz="1400" dirty="0" smtClean="0"/>
            <a:t>Etnografická interview</a:t>
          </a:r>
          <a:endParaRPr lang="cs-CZ" sz="1400" dirty="0"/>
        </a:p>
      </dgm:t>
    </dgm:pt>
    <dgm:pt modelId="{9EA2C3F3-1548-448B-92F6-40DFB7332DC3}" type="parTrans" cxnId="{490DCBE3-6491-4EE2-BF56-AADE1935BC66}">
      <dgm:prSet/>
      <dgm:spPr/>
      <dgm:t>
        <a:bodyPr/>
        <a:lstStyle/>
        <a:p>
          <a:endParaRPr lang="cs-CZ" sz="1400"/>
        </a:p>
      </dgm:t>
    </dgm:pt>
    <dgm:pt modelId="{15E3B5BA-B6A1-41D0-83D6-00FDC7AD52AB}" type="sibTrans" cxnId="{490DCBE3-6491-4EE2-BF56-AADE1935BC66}">
      <dgm:prSet/>
      <dgm:spPr/>
      <dgm:t>
        <a:bodyPr/>
        <a:lstStyle/>
        <a:p>
          <a:endParaRPr lang="cs-CZ" sz="1400"/>
        </a:p>
      </dgm:t>
    </dgm:pt>
    <dgm:pt modelId="{3A0CAC66-0EE2-47B9-9C19-CA37BA093859}" type="pres">
      <dgm:prSet presAssocID="{6B018168-5898-4590-BB2D-0CC656508B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9C1563-0EF9-4DBB-B7E2-43A67BBC04A8}" type="pres">
      <dgm:prSet presAssocID="{62660E9F-66CC-4F56-8021-7C19389A48E8}" presName="dummy" presStyleCnt="0"/>
      <dgm:spPr/>
    </dgm:pt>
    <dgm:pt modelId="{B6F551EC-ACC3-4929-B219-C4612985590C}" type="pres">
      <dgm:prSet presAssocID="{62660E9F-66CC-4F56-8021-7C19389A48E8}" presName="node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BE51C0-0000-46D9-BEFC-42CC53EDCF03}" type="pres">
      <dgm:prSet presAssocID="{058BA488-DBF8-4D2B-83E8-32BB42806F93}" presName="sibTrans" presStyleLbl="node1" presStyleIdx="0" presStyleCnt="9"/>
      <dgm:spPr/>
      <dgm:t>
        <a:bodyPr/>
        <a:lstStyle/>
        <a:p>
          <a:endParaRPr lang="cs-CZ"/>
        </a:p>
      </dgm:t>
    </dgm:pt>
    <dgm:pt modelId="{5EE5815F-CACD-4B09-958D-61C1770C1B05}" type="pres">
      <dgm:prSet presAssocID="{6718FB0F-431E-47BE-BBCD-EDF17DFF1FC2}" presName="dummy" presStyleCnt="0"/>
      <dgm:spPr/>
    </dgm:pt>
    <dgm:pt modelId="{DC02E230-D907-4A9D-B0DE-4061302F2C8A}" type="pres">
      <dgm:prSet presAssocID="{6718FB0F-431E-47BE-BBCD-EDF17DFF1FC2}" presName="node" presStyleLbl="revTx" presStyleIdx="1" presStyleCnt="9" custScaleX="2685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93846F-0738-4536-9BDD-C32713AE0A12}" type="pres">
      <dgm:prSet presAssocID="{EC6EFC58-D722-40FF-ACE2-235A71C8CF52}" presName="sibTrans" presStyleLbl="node1" presStyleIdx="1" presStyleCnt="9"/>
      <dgm:spPr/>
      <dgm:t>
        <a:bodyPr/>
        <a:lstStyle/>
        <a:p>
          <a:endParaRPr lang="cs-CZ"/>
        </a:p>
      </dgm:t>
    </dgm:pt>
    <dgm:pt modelId="{2AACDFFA-D09F-4247-ADF9-FE22E98A072A}" type="pres">
      <dgm:prSet presAssocID="{A2BB1721-D8F9-4763-B6F3-E1BB97E2DCDD}" presName="dummy" presStyleCnt="0"/>
      <dgm:spPr/>
    </dgm:pt>
    <dgm:pt modelId="{574A02FD-65CA-4876-B7DC-3C2A5C475B00}" type="pres">
      <dgm:prSet presAssocID="{A2BB1721-D8F9-4763-B6F3-E1BB97E2DCDD}" presName="node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430782-AF2D-45EB-B0C8-2D09EF03ABAB}" type="pres">
      <dgm:prSet presAssocID="{67283B88-3CF9-461E-BC6E-F5E7E3EA8C53}" presName="sibTrans" presStyleLbl="node1" presStyleIdx="2" presStyleCnt="9"/>
      <dgm:spPr/>
      <dgm:t>
        <a:bodyPr/>
        <a:lstStyle/>
        <a:p>
          <a:endParaRPr lang="cs-CZ"/>
        </a:p>
      </dgm:t>
    </dgm:pt>
    <dgm:pt modelId="{CFECE8FF-E50B-4B8E-8F44-93E0D86944AA}" type="pres">
      <dgm:prSet presAssocID="{B70C6956-26B9-4C81-B57F-CA02D9628578}" presName="dummy" presStyleCnt="0"/>
      <dgm:spPr/>
    </dgm:pt>
    <dgm:pt modelId="{34484220-2213-4ED1-8951-4F321AB621DC}" type="pres">
      <dgm:prSet presAssocID="{B70C6956-26B9-4C81-B57F-CA02D9628578}" presName="node" presStyleLbl="revTx" presStyleIdx="3" presStyleCnt="9" custScaleX="20052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57EB62-5C5E-47B7-8A72-852D16C076D0}" type="pres">
      <dgm:prSet presAssocID="{0CB67BE5-9773-471B-89D0-C60F675DE32E}" presName="sibTrans" presStyleLbl="node1" presStyleIdx="3" presStyleCnt="9"/>
      <dgm:spPr/>
      <dgm:t>
        <a:bodyPr/>
        <a:lstStyle/>
        <a:p>
          <a:endParaRPr lang="cs-CZ"/>
        </a:p>
      </dgm:t>
    </dgm:pt>
    <dgm:pt modelId="{1AC932FA-5E11-4398-964C-46E71CCA0E99}" type="pres">
      <dgm:prSet presAssocID="{66B119B1-D3B2-4881-810C-5E555C23C2B1}" presName="dummy" presStyleCnt="0"/>
      <dgm:spPr/>
    </dgm:pt>
    <dgm:pt modelId="{2E80E275-1465-417C-AD96-717D568A172D}" type="pres">
      <dgm:prSet presAssocID="{66B119B1-D3B2-4881-810C-5E555C23C2B1}" presName="node" presStyleLbl="revTx" presStyleIdx="4" presStyleCnt="9" custScaleX="1380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7D2227-2B36-4108-916E-52C0115C3295}" type="pres">
      <dgm:prSet presAssocID="{2EE3A896-FB9C-4A22-988B-C910DE3E1936}" presName="sibTrans" presStyleLbl="node1" presStyleIdx="4" presStyleCnt="9"/>
      <dgm:spPr/>
      <dgm:t>
        <a:bodyPr/>
        <a:lstStyle/>
        <a:p>
          <a:endParaRPr lang="cs-CZ"/>
        </a:p>
      </dgm:t>
    </dgm:pt>
    <dgm:pt modelId="{63F05151-34CC-4C88-AFE9-66450118D1BB}" type="pres">
      <dgm:prSet presAssocID="{1EAB6444-C11D-43D8-B0DE-F584CE7CB3F1}" presName="dummy" presStyleCnt="0"/>
      <dgm:spPr/>
    </dgm:pt>
    <dgm:pt modelId="{10600F36-AAD8-467E-9F11-9A2F0E6DF451}" type="pres">
      <dgm:prSet presAssocID="{1EAB6444-C11D-43D8-B0DE-F584CE7CB3F1}" presName="node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DD910B5-1AC0-471B-A430-12EE0286FF33}" type="pres">
      <dgm:prSet presAssocID="{2B0317E6-6338-4732-8FEC-9A4CB1EDACE8}" presName="sibTrans" presStyleLbl="node1" presStyleIdx="5" presStyleCnt="9"/>
      <dgm:spPr/>
      <dgm:t>
        <a:bodyPr/>
        <a:lstStyle/>
        <a:p>
          <a:endParaRPr lang="cs-CZ"/>
        </a:p>
      </dgm:t>
    </dgm:pt>
    <dgm:pt modelId="{597BCA84-A831-4D07-9653-460D1A1C0EDF}" type="pres">
      <dgm:prSet presAssocID="{B45B205B-8402-42A7-B649-854F277B13F9}" presName="dummy" presStyleCnt="0"/>
      <dgm:spPr/>
    </dgm:pt>
    <dgm:pt modelId="{9ECA53C4-E648-4CCD-A943-DD646893FB41}" type="pres">
      <dgm:prSet presAssocID="{B45B205B-8402-42A7-B649-854F277B13F9}" presName="node" presStyleLbl="revTx" presStyleIdx="6" presStyleCnt="9" custScaleX="20065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4DA302-3067-4D55-99CA-3D5A078DF098}" type="pres">
      <dgm:prSet presAssocID="{15E3B5BA-B6A1-41D0-83D6-00FDC7AD52AB}" presName="sibTrans" presStyleLbl="node1" presStyleIdx="6" presStyleCnt="9"/>
      <dgm:spPr/>
      <dgm:t>
        <a:bodyPr/>
        <a:lstStyle/>
        <a:p>
          <a:endParaRPr lang="cs-CZ"/>
        </a:p>
      </dgm:t>
    </dgm:pt>
    <dgm:pt modelId="{1E2CCA79-C947-48E9-9A69-C6430CF0B741}" type="pres">
      <dgm:prSet presAssocID="{CC0FBD8B-5267-4011-9A22-69A82C94B752}" presName="dummy" presStyleCnt="0"/>
      <dgm:spPr/>
    </dgm:pt>
    <dgm:pt modelId="{EA0A7BCD-2BD0-4187-A87E-EDB19DDA874D}" type="pres">
      <dgm:prSet presAssocID="{CC0FBD8B-5267-4011-9A22-69A82C94B752}" presName="node" presStyleLbl="revTx" presStyleIdx="7" presStyleCnt="9" custScaleX="20664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778A42-DE2C-4A3B-9077-94A847C23E21}" type="pres">
      <dgm:prSet presAssocID="{5B3BEEC9-B4EF-45C3-93C0-F03C706FAF72}" presName="sibTrans" presStyleLbl="node1" presStyleIdx="7" presStyleCnt="9"/>
      <dgm:spPr/>
      <dgm:t>
        <a:bodyPr/>
        <a:lstStyle/>
        <a:p>
          <a:endParaRPr lang="cs-CZ"/>
        </a:p>
      </dgm:t>
    </dgm:pt>
    <dgm:pt modelId="{A255E681-0FE8-4B43-B7CE-A78E28372781}" type="pres">
      <dgm:prSet presAssocID="{7DCABAEA-301C-4DEC-A795-EEE30F2153D4}" presName="dummy" presStyleCnt="0"/>
      <dgm:spPr/>
    </dgm:pt>
    <dgm:pt modelId="{A7E8DE23-34E5-4C4E-B13B-8A03B0855C2F}" type="pres">
      <dgm:prSet presAssocID="{7DCABAEA-301C-4DEC-A795-EEE30F2153D4}" presName="node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86E2FA-14C2-4561-A7CC-0BBD44F2076E}" type="pres">
      <dgm:prSet presAssocID="{1256F363-5F29-4D31-85DA-2949697702F2}" presName="sibTrans" presStyleLbl="node1" presStyleIdx="8" presStyleCnt="9"/>
      <dgm:spPr/>
      <dgm:t>
        <a:bodyPr/>
        <a:lstStyle/>
        <a:p>
          <a:endParaRPr lang="cs-CZ"/>
        </a:p>
      </dgm:t>
    </dgm:pt>
  </dgm:ptLst>
  <dgm:cxnLst>
    <dgm:cxn modelId="{87C4E580-4A9A-4BEC-8590-570BC768D1FF}" type="presOf" srcId="{1EAB6444-C11D-43D8-B0DE-F584CE7CB3F1}" destId="{10600F36-AAD8-467E-9F11-9A2F0E6DF451}" srcOrd="0" destOrd="0" presId="urn:microsoft.com/office/officeart/2005/8/layout/cycle1"/>
    <dgm:cxn modelId="{AF17DB27-4787-407F-B273-50374AC05404}" srcId="{6B018168-5898-4590-BB2D-0CC656508B56}" destId="{1EAB6444-C11D-43D8-B0DE-F584CE7CB3F1}" srcOrd="5" destOrd="0" parTransId="{5D909712-9587-4B4E-8385-362D1DFC203C}" sibTransId="{2B0317E6-6338-4732-8FEC-9A4CB1EDACE8}"/>
    <dgm:cxn modelId="{EADAEB1E-8AA6-474A-8CE3-ECAD61C1DFAE}" srcId="{6B018168-5898-4590-BB2D-0CC656508B56}" destId="{6718FB0F-431E-47BE-BBCD-EDF17DFF1FC2}" srcOrd="1" destOrd="0" parTransId="{75CB2E51-F120-4277-A912-674BDE503547}" sibTransId="{EC6EFC58-D722-40FF-ACE2-235A71C8CF52}"/>
    <dgm:cxn modelId="{51395430-B0DE-4930-BA81-FD9C325E2C86}" srcId="{6B018168-5898-4590-BB2D-0CC656508B56}" destId="{CC0FBD8B-5267-4011-9A22-69A82C94B752}" srcOrd="7" destOrd="0" parTransId="{B6766E47-14C7-4042-AAC1-0FD05BA23719}" sibTransId="{5B3BEEC9-B4EF-45C3-93C0-F03C706FAF72}"/>
    <dgm:cxn modelId="{5618A3DF-6090-43E5-90FA-954A3D977D8E}" type="presOf" srcId="{62660E9F-66CC-4F56-8021-7C19389A48E8}" destId="{B6F551EC-ACC3-4929-B219-C4612985590C}" srcOrd="0" destOrd="0" presId="urn:microsoft.com/office/officeart/2005/8/layout/cycle1"/>
    <dgm:cxn modelId="{561CAD89-5180-4A19-8577-D9C37E3BD7EE}" type="presOf" srcId="{B45B205B-8402-42A7-B649-854F277B13F9}" destId="{9ECA53C4-E648-4CCD-A943-DD646893FB41}" srcOrd="0" destOrd="0" presId="urn:microsoft.com/office/officeart/2005/8/layout/cycle1"/>
    <dgm:cxn modelId="{39512270-0649-49E4-B4EE-482188F74E12}" srcId="{6B018168-5898-4590-BB2D-0CC656508B56}" destId="{66B119B1-D3B2-4881-810C-5E555C23C2B1}" srcOrd="4" destOrd="0" parTransId="{3A541178-FEF2-4778-8D08-A0884F7C6258}" sibTransId="{2EE3A896-FB9C-4A22-988B-C910DE3E1936}"/>
    <dgm:cxn modelId="{09E4DBB7-4568-477A-A6F2-4568CB277E2B}" srcId="{6B018168-5898-4590-BB2D-0CC656508B56}" destId="{7DCABAEA-301C-4DEC-A795-EEE30F2153D4}" srcOrd="8" destOrd="0" parTransId="{A24759B4-9C32-4496-A907-15EBB5F64ACE}" sibTransId="{1256F363-5F29-4D31-85DA-2949697702F2}"/>
    <dgm:cxn modelId="{07E0077F-8894-4AC6-9898-4A652B9B813B}" srcId="{6B018168-5898-4590-BB2D-0CC656508B56}" destId="{62660E9F-66CC-4F56-8021-7C19389A48E8}" srcOrd="0" destOrd="0" parTransId="{FE6668B6-6C6B-4A9D-AAD5-FCD0251C996E}" sibTransId="{058BA488-DBF8-4D2B-83E8-32BB42806F93}"/>
    <dgm:cxn modelId="{F97FE2B7-C621-41BD-86DB-09DFE3766A13}" type="presOf" srcId="{A2BB1721-D8F9-4763-B6F3-E1BB97E2DCDD}" destId="{574A02FD-65CA-4876-B7DC-3C2A5C475B00}" srcOrd="0" destOrd="0" presId="urn:microsoft.com/office/officeart/2005/8/layout/cycle1"/>
    <dgm:cxn modelId="{4CEB62CE-09E3-426D-9809-4137E44AF7C9}" type="presOf" srcId="{B70C6956-26B9-4C81-B57F-CA02D9628578}" destId="{34484220-2213-4ED1-8951-4F321AB621DC}" srcOrd="0" destOrd="0" presId="urn:microsoft.com/office/officeart/2005/8/layout/cycle1"/>
    <dgm:cxn modelId="{3F4B98B8-79F2-4319-AD6A-7FD7930D0819}" type="presOf" srcId="{66B119B1-D3B2-4881-810C-5E555C23C2B1}" destId="{2E80E275-1465-417C-AD96-717D568A172D}" srcOrd="0" destOrd="0" presId="urn:microsoft.com/office/officeart/2005/8/layout/cycle1"/>
    <dgm:cxn modelId="{0EA206AA-43A9-4E24-BEB8-6D41F8A6EBA7}" type="presOf" srcId="{7DCABAEA-301C-4DEC-A795-EEE30F2153D4}" destId="{A7E8DE23-34E5-4C4E-B13B-8A03B0855C2F}" srcOrd="0" destOrd="0" presId="urn:microsoft.com/office/officeart/2005/8/layout/cycle1"/>
    <dgm:cxn modelId="{36874608-10C7-45B7-810A-6C5FB530CF29}" type="presOf" srcId="{5B3BEEC9-B4EF-45C3-93C0-F03C706FAF72}" destId="{E8778A42-DE2C-4A3B-9077-94A847C23E21}" srcOrd="0" destOrd="0" presId="urn:microsoft.com/office/officeart/2005/8/layout/cycle1"/>
    <dgm:cxn modelId="{490DCBE3-6491-4EE2-BF56-AADE1935BC66}" srcId="{6B018168-5898-4590-BB2D-0CC656508B56}" destId="{B45B205B-8402-42A7-B649-854F277B13F9}" srcOrd="6" destOrd="0" parTransId="{9EA2C3F3-1548-448B-92F6-40DFB7332DC3}" sibTransId="{15E3B5BA-B6A1-41D0-83D6-00FDC7AD52AB}"/>
    <dgm:cxn modelId="{5785D4E8-6029-468B-B792-EF3973C7AAD9}" type="presOf" srcId="{67283B88-3CF9-461E-BC6E-F5E7E3EA8C53}" destId="{2F430782-AF2D-45EB-B0C8-2D09EF03ABAB}" srcOrd="0" destOrd="0" presId="urn:microsoft.com/office/officeart/2005/8/layout/cycle1"/>
    <dgm:cxn modelId="{D8AE8E28-D2E7-43A3-BE0E-4E7A0D7EB91A}" srcId="{6B018168-5898-4590-BB2D-0CC656508B56}" destId="{A2BB1721-D8F9-4763-B6F3-E1BB97E2DCDD}" srcOrd="2" destOrd="0" parTransId="{73C4F761-183D-4187-B38D-D7F86A82102D}" sibTransId="{67283B88-3CF9-461E-BC6E-F5E7E3EA8C53}"/>
    <dgm:cxn modelId="{0AFEF1FA-6357-46D3-A4F8-D0B36F42A9B5}" type="presOf" srcId="{6B018168-5898-4590-BB2D-0CC656508B56}" destId="{3A0CAC66-0EE2-47B9-9C19-CA37BA093859}" srcOrd="0" destOrd="0" presId="urn:microsoft.com/office/officeart/2005/8/layout/cycle1"/>
    <dgm:cxn modelId="{8BEAD0D5-9AA5-44EE-966A-14AC6F955504}" type="presOf" srcId="{2EE3A896-FB9C-4A22-988B-C910DE3E1936}" destId="{AC7D2227-2B36-4108-916E-52C0115C3295}" srcOrd="0" destOrd="0" presId="urn:microsoft.com/office/officeart/2005/8/layout/cycle1"/>
    <dgm:cxn modelId="{58D349AA-6985-49A6-AE44-4757802CCD5B}" type="presOf" srcId="{058BA488-DBF8-4D2B-83E8-32BB42806F93}" destId="{5FBE51C0-0000-46D9-BEFC-42CC53EDCF03}" srcOrd="0" destOrd="0" presId="urn:microsoft.com/office/officeart/2005/8/layout/cycle1"/>
    <dgm:cxn modelId="{EFC8B8EB-455C-4AC2-A254-DE5F0C455AEB}" type="presOf" srcId="{EC6EFC58-D722-40FF-ACE2-235A71C8CF52}" destId="{1093846F-0738-4536-9BDD-C32713AE0A12}" srcOrd="0" destOrd="0" presId="urn:microsoft.com/office/officeart/2005/8/layout/cycle1"/>
    <dgm:cxn modelId="{D683AC44-A49C-4648-82DA-5FF106D1E204}" type="presOf" srcId="{6718FB0F-431E-47BE-BBCD-EDF17DFF1FC2}" destId="{DC02E230-D907-4A9D-B0DE-4061302F2C8A}" srcOrd="0" destOrd="0" presId="urn:microsoft.com/office/officeart/2005/8/layout/cycle1"/>
    <dgm:cxn modelId="{52DD9353-F9E3-4137-B040-ED31FA17AC78}" type="presOf" srcId="{CC0FBD8B-5267-4011-9A22-69A82C94B752}" destId="{EA0A7BCD-2BD0-4187-A87E-EDB19DDA874D}" srcOrd="0" destOrd="0" presId="urn:microsoft.com/office/officeart/2005/8/layout/cycle1"/>
    <dgm:cxn modelId="{903E2AC9-D845-4F72-9941-E39140AE386C}" type="presOf" srcId="{15E3B5BA-B6A1-41D0-83D6-00FDC7AD52AB}" destId="{9E4DA302-3067-4D55-99CA-3D5A078DF098}" srcOrd="0" destOrd="0" presId="urn:microsoft.com/office/officeart/2005/8/layout/cycle1"/>
    <dgm:cxn modelId="{22608B2E-59E6-4621-A644-5F0340AE2543}" srcId="{6B018168-5898-4590-BB2D-0CC656508B56}" destId="{B70C6956-26B9-4C81-B57F-CA02D9628578}" srcOrd="3" destOrd="0" parTransId="{1F4DE7F1-BA14-4D80-AD32-9C73395A37DC}" sibTransId="{0CB67BE5-9773-471B-89D0-C60F675DE32E}"/>
    <dgm:cxn modelId="{8303F010-BA1F-4FCF-9628-6D6AA2D65E34}" type="presOf" srcId="{2B0317E6-6338-4732-8FEC-9A4CB1EDACE8}" destId="{7DD910B5-1AC0-471B-A430-12EE0286FF33}" srcOrd="0" destOrd="0" presId="urn:microsoft.com/office/officeart/2005/8/layout/cycle1"/>
    <dgm:cxn modelId="{6CEC5BF8-9336-46AF-857B-8C49AD2A89D8}" type="presOf" srcId="{1256F363-5F29-4D31-85DA-2949697702F2}" destId="{C286E2FA-14C2-4561-A7CC-0BBD44F2076E}" srcOrd="0" destOrd="0" presId="urn:microsoft.com/office/officeart/2005/8/layout/cycle1"/>
    <dgm:cxn modelId="{2298F709-4CAC-44A1-B43F-3FBCBDF5FAB7}" type="presOf" srcId="{0CB67BE5-9773-471B-89D0-C60F675DE32E}" destId="{B257EB62-5C5E-47B7-8A72-852D16C076D0}" srcOrd="0" destOrd="0" presId="urn:microsoft.com/office/officeart/2005/8/layout/cycle1"/>
    <dgm:cxn modelId="{79E72EF2-0C62-4DCD-A186-71FD05826765}" type="presParOf" srcId="{3A0CAC66-0EE2-47B9-9C19-CA37BA093859}" destId="{419C1563-0EF9-4DBB-B7E2-43A67BBC04A8}" srcOrd="0" destOrd="0" presId="urn:microsoft.com/office/officeart/2005/8/layout/cycle1"/>
    <dgm:cxn modelId="{046E2657-A236-4D7F-A049-DDBB1CB3D038}" type="presParOf" srcId="{3A0CAC66-0EE2-47B9-9C19-CA37BA093859}" destId="{B6F551EC-ACC3-4929-B219-C4612985590C}" srcOrd="1" destOrd="0" presId="urn:microsoft.com/office/officeart/2005/8/layout/cycle1"/>
    <dgm:cxn modelId="{45AEF025-8A11-462F-9C90-598B55BC1C43}" type="presParOf" srcId="{3A0CAC66-0EE2-47B9-9C19-CA37BA093859}" destId="{5FBE51C0-0000-46D9-BEFC-42CC53EDCF03}" srcOrd="2" destOrd="0" presId="urn:microsoft.com/office/officeart/2005/8/layout/cycle1"/>
    <dgm:cxn modelId="{0E151C31-30A0-40F3-9D16-CC5D369D0FF6}" type="presParOf" srcId="{3A0CAC66-0EE2-47B9-9C19-CA37BA093859}" destId="{5EE5815F-CACD-4B09-958D-61C1770C1B05}" srcOrd="3" destOrd="0" presId="urn:microsoft.com/office/officeart/2005/8/layout/cycle1"/>
    <dgm:cxn modelId="{14323EC8-55AD-4B9D-B343-DFE819D6A1DB}" type="presParOf" srcId="{3A0CAC66-0EE2-47B9-9C19-CA37BA093859}" destId="{DC02E230-D907-4A9D-B0DE-4061302F2C8A}" srcOrd="4" destOrd="0" presId="urn:microsoft.com/office/officeart/2005/8/layout/cycle1"/>
    <dgm:cxn modelId="{B01DCB55-8054-458A-AB09-AA45628AC020}" type="presParOf" srcId="{3A0CAC66-0EE2-47B9-9C19-CA37BA093859}" destId="{1093846F-0738-4536-9BDD-C32713AE0A12}" srcOrd="5" destOrd="0" presId="urn:microsoft.com/office/officeart/2005/8/layout/cycle1"/>
    <dgm:cxn modelId="{5B750BED-BE57-4832-894A-B32B487D10DB}" type="presParOf" srcId="{3A0CAC66-0EE2-47B9-9C19-CA37BA093859}" destId="{2AACDFFA-D09F-4247-ADF9-FE22E98A072A}" srcOrd="6" destOrd="0" presId="urn:microsoft.com/office/officeart/2005/8/layout/cycle1"/>
    <dgm:cxn modelId="{66CCC1D1-EA31-48C0-BC7B-A21E2D7A3316}" type="presParOf" srcId="{3A0CAC66-0EE2-47B9-9C19-CA37BA093859}" destId="{574A02FD-65CA-4876-B7DC-3C2A5C475B00}" srcOrd="7" destOrd="0" presId="urn:microsoft.com/office/officeart/2005/8/layout/cycle1"/>
    <dgm:cxn modelId="{806108B6-642A-4B14-9A40-C9C0C3C1182E}" type="presParOf" srcId="{3A0CAC66-0EE2-47B9-9C19-CA37BA093859}" destId="{2F430782-AF2D-45EB-B0C8-2D09EF03ABAB}" srcOrd="8" destOrd="0" presId="urn:microsoft.com/office/officeart/2005/8/layout/cycle1"/>
    <dgm:cxn modelId="{0596EDDA-BDB1-4440-97BB-57540192CE86}" type="presParOf" srcId="{3A0CAC66-0EE2-47B9-9C19-CA37BA093859}" destId="{CFECE8FF-E50B-4B8E-8F44-93E0D86944AA}" srcOrd="9" destOrd="0" presId="urn:microsoft.com/office/officeart/2005/8/layout/cycle1"/>
    <dgm:cxn modelId="{0E8A5683-2D9B-4AAC-BBFB-9795F81D7222}" type="presParOf" srcId="{3A0CAC66-0EE2-47B9-9C19-CA37BA093859}" destId="{34484220-2213-4ED1-8951-4F321AB621DC}" srcOrd="10" destOrd="0" presId="urn:microsoft.com/office/officeart/2005/8/layout/cycle1"/>
    <dgm:cxn modelId="{679DE5F9-7001-41F2-B09A-47A36C3AC04F}" type="presParOf" srcId="{3A0CAC66-0EE2-47B9-9C19-CA37BA093859}" destId="{B257EB62-5C5E-47B7-8A72-852D16C076D0}" srcOrd="11" destOrd="0" presId="urn:microsoft.com/office/officeart/2005/8/layout/cycle1"/>
    <dgm:cxn modelId="{4D88958E-449F-479E-A247-6D4CE3BCCD77}" type="presParOf" srcId="{3A0CAC66-0EE2-47B9-9C19-CA37BA093859}" destId="{1AC932FA-5E11-4398-964C-46E71CCA0E99}" srcOrd="12" destOrd="0" presId="urn:microsoft.com/office/officeart/2005/8/layout/cycle1"/>
    <dgm:cxn modelId="{3747F003-6CB4-4DF4-A988-8CC3C1809D1F}" type="presParOf" srcId="{3A0CAC66-0EE2-47B9-9C19-CA37BA093859}" destId="{2E80E275-1465-417C-AD96-717D568A172D}" srcOrd="13" destOrd="0" presId="urn:microsoft.com/office/officeart/2005/8/layout/cycle1"/>
    <dgm:cxn modelId="{2C1DCDB6-92FE-41A8-8A9F-AAA6313978B6}" type="presParOf" srcId="{3A0CAC66-0EE2-47B9-9C19-CA37BA093859}" destId="{AC7D2227-2B36-4108-916E-52C0115C3295}" srcOrd="14" destOrd="0" presId="urn:microsoft.com/office/officeart/2005/8/layout/cycle1"/>
    <dgm:cxn modelId="{4ED9A136-5AC8-41EA-862C-441773A1E5DE}" type="presParOf" srcId="{3A0CAC66-0EE2-47B9-9C19-CA37BA093859}" destId="{63F05151-34CC-4C88-AFE9-66450118D1BB}" srcOrd="15" destOrd="0" presId="urn:microsoft.com/office/officeart/2005/8/layout/cycle1"/>
    <dgm:cxn modelId="{118E1F54-46D5-498F-997B-26AEAAE8F5D6}" type="presParOf" srcId="{3A0CAC66-0EE2-47B9-9C19-CA37BA093859}" destId="{10600F36-AAD8-467E-9F11-9A2F0E6DF451}" srcOrd="16" destOrd="0" presId="urn:microsoft.com/office/officeart/2005/8/layout/cycle1"/>
    <dgm:cxn modelId="{4C83A33A-31EC-4023-B426-5B8D7820585C}" type="presParOf" srcId="{3A0CAC66-0EE2-47B9-9C19-CA37BA093859}" destId="{7DD910B5-1AC0-471B-A430-12EE0286FF33}" srcOrd="17" destOrd="0" presId="urn:microsoft.com/office/officeart/2005/8/layout/cycle1"/>
    <dgm:cxn modelId="{81B5754D-F34D-46A0-BCCB-E7E4FF09C2FF}" type="presParOf" srcId="{3A0CAC66-0EE2-47B9-9C19-CA37BA093859}" destId="{597BCA84-A831-4D07-9653-460D1A1C0EDF}" srcOrd="18" destOrd="0" presId="urn:microsoft.com/office/officeart/2005/8/layout/cycle1"/>
    <dgm:cxn modelId="{1E2C442A-6CB1-40B5-AAEE-7B602D2B6426}" type="presParOf" srcId="{3A0CAC66-0EE2-47B9-9C19-CA37BA093859}" destId="{9ECA53C4-E648-4CCD-A943-DD646893FB41}" srcOrd="19" destOrd="0" presId="urn:microsoft.com/office/officeart/2005/8/layout/cycle1"/>
    <dgm:cxn modelId="{4DABC240-3FCF-4960-A8D7-F547738F84AD}" type="presParOf" srcId="{3A0CAC66-0EE2-47B9-9C19-CA37BA093859}" destId="{9E4DA302-3067-4D55-99CA-3D5A078DF098}" srcOrd="20" destOrd="0" presId="urn:microsoft.com/office/officeart/2005/8/layout/cycle1"/>
    <dgm:cxn modelId="{2B296F40-9634-4114-8964-341EC61B5E84}" type="presParOf" srcId="{3A0CAC66-0EE2-47B9-9C19-CA37BA093859}" destId="{1E2CCA79-C947-48E9-9A69-C6430CF0B741}" srcOrd="21" destOrd="0" presId="urn:microsoft.com/office/officeart/2005/8/layout/cycle1"/>
    <dgm:cxn modelId="{6E9D35B1-A8D8-4E29-B327-5DE719159107}" type="presParOf" srcId="{3A0CAC66-0EE2-47B9-9C19-CA37BA093859}" destId="{EA0A7BCD-2BD0-4187-A87E-EDB19DDA874D}" srcOrd="22" destOrd="0" presId="urn:microsoft.com/office/officeart/2005/8/layout/cycle1"/>
    <dgm:cxn modelId="{2BDA2179-FCB8-4EAD-BAB2-0A8306B782A8}" type="presParOf" srcId="{3A0CAC66-0EE2-47B9-9C19-CA37BA093859}" destId="{E8778A42-DE2C-4A3B-9077-94A847C23E21}" srcOrd="23" destOrd="0" presId="urn:microsoft.com/office/officeart/2005/8/layout/cycle1"/>
    <dgm:cxn modelId="{FCDCB01D-1D99-4B62-80F3-6B3D836A560F}" type="presParOf" srcId="{3A0CAC66-0EE2-47B9-9C19-CA37BA093859}" destId="{A255E681-0FE8-4B43-B7CE-A78E28372781}" srcOrd="24" destOrd="0" presId="urn:microsoft.com/office/officeart/2005/8/layout/cycle1"/>
    <dgm:cxn modelId="{0D10A1B5-698D-423E-AEC4-E3649AECBF97}" type="presParOf" srcId="{3A0CAC66-0EE2-47B9-9C19-CA37BA093859}" destId="{A7E8DE23-34E5-4C4E-B13B-8A03B0855C2F}" srcOrd="25" destOrd="0" presId="urn:microsoft.com/office/officeart/2005/8/layout/cycle1"/>
    <dgm:cxn modelId="{B85A6E9F-88F0-4C80-95D4-2DB8CB83FF6F}" type="presParOf" srcId="{3A0CAC66-0EE2-47B9-9C19-CA37BA093859}" destId="{C286E2FA-14C2-4561-A7CC-0BBD44F2076E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5365A9-AC34-4730-8164-85E866D6E025}" type="doc">
      <dgm:prSet loTypeId="urn:microsoft.com/office/officeart/2005/8/layout/cycle8" loCatId="cycle" qsTypeId="urn:microsoft.com/office/officeart/2005/8/quickstyle/simple1" qsCatId="simple" csTypeId="urn:microsoft.com/office/officeart/2005/8/colors/colorful1#5" csCatId="colorful" phldr="1"/>
      <dgm:spPr/>
    </dgm:pt>
    <dgm:pt modelId="{A0B22B5B-85F6-4A8F-A536-9D520C2A1F50}">
      <dgm:prSet phldrT="[Text]"/>
      <dgm:spPr/>
      <dgm:t>
        <a:bodyPr/>
        <a:lstStyle/>
        <a:p>
          <a:r>
            <a:rPr lang="cs-CZ" dirty="0" smtClean="0"/>
            <a:t>Syntéza</a:t>
          </a:r>
          <a:endParaRPr lang="cs-CZ" dirty="0"/>
        </a:p>
      </dgm:t>
    </dgm:pt>
    <dgm:pt modelId="{A975CE65-1B03-496B-8822-077E43538A4C}" type="parTrans" cxnId="{A3B81DDF-A97B-4515-9F2B-CCB2EC8C84DC}">
      <dgm:prSet/>
      <dgm:spPr/>
      <dgm:t>
        <a:bodyPr/>
        <a:lstStyle/>
        <a:p>
          <a:endParaRPr lang="cs-CZ"/>
        </a:p>
      </dgm:t>
    </dgm:pt>
    <dgm:pt modelId="{61EE2522-4E40-4E84-BDAA-B937BED16A73}" type="sibTrans" cxnId="{A3B81DDF-A97B-4515-9F2B-CCB2EC8C84DC}">
      <dgm:prSet/>
      <dgm:spPr/>
      <dgm:t>
        <a:bodyPr/>
        <a:lstStyle/>
        <a:p>
          <a:endParaRPr lang="cs-CZ"/>
        </a:p>
      </dgm:t>
    </dgm:pt>
    <dgm:pt modelId="{AC9211CA-A6CA-473C-A923-70F8D404AF6A}">
      <dgm:prSet phldrT="[Text]"/>
      <dgm:spPr/>
      <dgm:t>
        <a:bodyPr/>
        <a:lstStyle/>
        <a:p>
          <a:r>
            <a:rPr lang="cs-CZ" dirty="0" smtClean="0"/>
            <a:t>Tvorba</a:t>
          </a:r>
          <a:endParaRPr lang="cs-CZ" dirty="0"/>
        </a:p>
      </dgm:t>
    </dgm:pt>
    <dgm:pt modelId="{8E2B5F3F-B2EA-4E68-B069-1AEDCB998862}" type="parTrans" cxnId="{23B0E7F2-A924-47D3-BE64-7F81DC408708}">
      <dgm:prSet/>
      <dgm:spPr/>
      <dgm:t>
        <a:bodyPr/>
        <a:lstStyle/>
        <a:p>
          <a:endParaRPr lang="cs-CZ"/>
        </a:p>
      </dgm:t>
    </dgm:pt>
    <dgm:pt modelId="{29EF3076-028C-4C21-9CE3-320AE89D7195}" type="sibTrans" cxnId="{23B0E7F2-A924-47D3-BE64-7F81DC408708}">
      <dgm:prSet/>
      <dgm:spPr/>
      <dgm:t>
        <a:bodyPr/>
        <a:lstStyle/>
        <a:p>
          <a:endParaRPr lang="cs-CZ"/>
        </a:p>
      </dgm:t>
    </dgm:pt>
    <dgm:pt modelId="{80F1A33B-B126-47C8-AE91-1396650EA23F}">
      <dgm:prSet phldrT="[Text]"/>
      <dgm:spPr/>
      <dgm:t>
        <a:bodyPr/>
        <a:lstStyle/>
        <a:p>
          <a:r>
            <a:rPr lang="cs-CZ" dirty="0" smtClean="0"/>
            <a:t>Analýza</a:t>
          </a:r>
          <a:endParaRPr lang="cs-CZ" dirty="0"/>
        </a:p>
      </dgm:t>
    </dgm:pt>
    <dgm:pt modelId="{D4D485D1-81C0-4910-9A66-95EBE2B25585}" type="parTrans" cxnId="{4D42DF8B-CDA9-42EF-8E29-6383450B90F5}">
      <dgm:prSet/>
      <dgm:spPr/>
      <dgm:t>
        <a:bodyPr/>
        <a:lstStyle/>
        <a:p>
          <a:endParaRPr lang="cs-CZ"/>
        </a:p>
      </dgm:t>
    </dgm:pt>
    <dgm:pt modelId="{97BD028F-B00E-43E4-A4A5-9ED3A7C09A21}" type="sibTrans" cxnId="{4D42DF8B-CDA9-42EF-8E29-6383450B90F5}">
      <dgm:prSet/>
      <dgm:spPr/>
      <dgm:t>
        <a:bodyPr/>
        <a:lstStyle/>
        <a:p>
          <a:endParaRPr lang="cs-CZ"/>
        </a:p>
      </dgm:t>
    </dgm:pt>
    <dgm:pt modelId="{742D0F6B-B88D-433E-9ADB-EA53579F4846}">
      <dgm:prSet phldrT="[Text]"/>
      <dgm:spPr/>
      <dgm:t>
        <a:bodyPr/>
        <a:lstStyle/>
        <a:p>
          <a:r>
            <a:rPr lang="cs-CZ" dirty="0" smtClean="0"/>
            <a:t>Poznávání</a:t>
          </a:r>
          <a:endParaRPr lang="cs-CZ" dirty="0"/>
        </a:p>
      </dgm:t>
    </dgm:pt>
    <dgm:pt modelId="{2C6A17C9-510E-4765-8F7A-F5596F27F601}" type="parTrans" cxnId="{A8B0C032-BFA0-4D30-A67E-5AB8AC7F7C9C}">
      <dgm:prSet/>
      <dgm:spPr/>
      <dgm:t>
        <a:bodyPr/>
        <a:lstStyle/>
        <a:p>
          <a:endParaRPr lang="cs-CZ"/>
        </a:p>
      </dgm:t>
    </dgm:pt>
    <dgm:pt modelId="{DDE5FE8F-3CDC-438A-A407-727C83E7F742}" type="sibTrans" cxnId="{A8B0C032-BFA0-4D30-A67E-5AB8AC7F7C9C}">
      <dgm:prSet/>
      <dgm:spPr/>
      <dgm:t>
        <a:bodyPr/>
        <a:lstStyle/>
        <a:p>
          <a:endParaRPr lang="cs-CZ"/>
        </a:p>
      </dgm:t>
    </dgm:pt>
    <dgm:pt modelId="{2E18B3FF-6402-48BF-8279-6AC4D5DFF48B}" type="pres">
      <dgm:prSet presAssocID="{175365A9-AC34-4730-8164-85E866D6E025}" presName="compositeShape" presStyleCnt="0">
        <dgm:presLayoutVars>
          <dgm:chMax val="7"/>
          <dgm:dir/>
          <dgm:resizeHandles val="exact"/>
        </dgm:presLayoutVars>
      </dgm:prSet>
      <dgm:spPr/>
    </dgm:pt>
    <dgm:pt modelId="{4AB92E92-CF93-44F9-A5F7-C4E2AA2E8064}" type="pres">
      <dgm:prSet presAssocID="{175365A9-AC34-4730-8164-85E866D6E025}" presName="wedge1" presStyleLbl="node1" presStyleIdx="0" presStyleCnt="4"/>
      <dgm:spPr/>
      <dgm:t>
        <a:bodyPr/>
        <a:lstStyle/>
        <a:p>
          <a:endParaRPr lang="cs-CZ"/>
        </a:p>
      </dgm:t>
    </dgm:pt>
    <dgm:pt modelId="{248DF292-6A20-4372-B51D-E4F1A57D47AB}" type="pres">
      <dgm:prSet presAssocID="{175365A9-AC34-4730-8164-85E866D6E025}" presName="dummy1a" presStyleCnt="0"/>
      <dgm:spPr/>
    </dgm:pt>
    <dgm:pt modelId="{F83A3CDF-F3FD-4900-ACFA-053E7DF853CD}" type="pres">
      <dgm:prSet presAssocID="{175365A9-AC34-4730-8164-85E866D6E025}" presName="dummy1b" presStyleCnt="0"/>
      <dgm:spPr/>
    </dgm:pt>
    <dgm:pt modelId="{2E9305DF-8C3E-47EA-ABF5-9A52C39CA190}" type="pres">
      <dgm:prSet presAssocID="{175365A9-AC34-4730-8164-85E866D6E02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1BC226-A9F2-4315-B81C-29385B972106}" type="pres">
      <dgm:prSet presAssocID="{175365A9-AC34-4730-8164-85E866D6E025}" presName="wedge2" presStyleLbl="node1" presStyleIdx="1" presStyleCnt="4"/>
      <dgm:spPr/>
      <dgm:t>
        <a:bodyPr/>
        <a:lstStyle/>
        <a:p>
          <a:endParaRPr lang="cs-CZ"/>
        </a:p>
      </dgm:t>
    </dgm:pt>
    <dgm:pt modelId="{F3BE2D12-3251-46F9-B13D-076FB41174B8}" type="pres">
      <dgm:prSet presAssocID="{175365A9-AC34-4730-8164-85E866D6E025}" presName="dummy2a" presStyleCnt="0"/>
      <dgm:spPr/>
    </dgm:pt>
    <dgm:pt modelId="{5E88A6C3-73E8-434E-BD77-14A674077E8D}" type="pres">
      <dgm:prSet presAssocID="{175365A9-AC34-4730-8164-85E866D6E025}" presName="dummy2b" presStyleCnt="0"/>
      <dgm:spPr/>
    </dgm:pt>
    <dgm:pt modelId="{B792FEB6-8D8E-4A03-9515-EC14CD7A3DB8}" type="pres">
      <dgm:prSet presAssocID="{175365A9-AC34-4730-8164-85E866D6E02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268204-5111-489A-B4C7-CBA50F4C1904}" type="pres">
      <dgm:prSet presAssocID="{175365A9-AC34-4730-8164-85E866D6E025}" presName="wedge3" presStyleLbl="node1" presStyleIdx="2" presStyleCnt="4"/>
      <dgm:spPr/>
      <dgm:t>
        <a:bodyPr/>
        <a:lstStyle/>
        <a:p>
          <a:endParaRPr lang="cs-CZ"/>
        </a:p>
      </dgm:t>
    </dgm:pt>
    <dgm:pt modelId="{129DDD74-350F-4ED4-A6BD-8CCFED884FBC}" type="pres">
      <dgm:prSet presAssocID="{175365A9-AC34-4730-8164-85E866D6E025}" presName="dummy3a" presStyleCnt="0"/>
      <dgm:spPr/>
    </dgm:pt>
    <dgm:pt modelId="{5D8B2B19-3061-4B68-831E-755D065EB0FD}" type="pres">
      <dgm:prSet presAssocID="{175365A9-AC34-4730-8164-85E866D6E025}" presName="dummy3b" presStyleCnt="0"/>
      <dgm:spPr/>
    </dgm:pt>
    <dgm:pt modelId="{92282736-F894-4E0D-AE09-B5FBF334C1D9}" type="pres">
      <dgm:prSet presAssocID="{175365A9-AC34-4730-8164-85E866D6E02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2CEE84-6F8A-4FC7-9F38-038302FFED66}" type="pres">
      <dgm:prSet presAssocID="{175365A9-AC34-4730-8164-85E866D6E025}" presName="wedge4" presStyleLbl="node1" presStyleIdx="3" presStyleCnt="4"/>
      <dgm:spPr/>
      <dgm:t>
        <a:bodyPr/>
        <a:lstStyle/>
        <a:p>
          <a:endParaRPr lang="cs-CZ"/>
        </a:p>
      </dgm:t>
    </dgm:pt>
    <dgm:pt modelId="{C1B605F2-3642-493A-A3B5-8C36A89C0998}" type="pres">
      <dgm:prSet presAssocID="{175365A9-AC34-4730-8164-85E866D6E025}" presName="dummy4a" presStyleCnt="0"/>
      <dgm:spPr/>
    </dgm:pt>
    <dgm:pt modelId="{B9455D5A-4B97-44F5-878C-AA5F67415A68}" type="pres">
      <dgm:prSet presAssocID="{175365A9-AC34-4730-8164-85E866D6E025}" presName="dummy4b" presStyleCnt="0"/>
      <dgm:spPr/>
    </dgm:pt>
    <dgm:pt modelId="{EF5D8342-6B91-4F9D-A4B9-C1B6B68FE3EC}" type="pres">
      <dgm:prSet presAssocID="{175365A9-AC34-4730-8164-85E866D6E02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1BCCA7-3130-499A-AC51-39596088FB78}" type="pres">
      <dgm:prSet presAssocID="{61EE2522-4E40-4E84-BDAA-B937BED16A73}" presName="arrowWedge1" presStyleLbl="fgSibTrans2D1" presStyleIdx="0" presStyleCnt="4"/>
      <dgm:spPr/>
    </dgm:pt>
    <dgm:pt modelId="{3C728190-808E-47FE-8D6B-231A356212BA}" type="pres">
      <dgm:prSet presAssocID="{29EF3076-028C-4C21-9CE3-320AE89D7195}" presName="arrowWedge2" presStyleLbl="fgSibTrans2D1" presStyleIdx="1" presStyleCnt="4"/>
      <dgm:spPr/>
    </dgm:pt>
    <dgm:pt modelId="{DE993700-F990-424C-A212-4AE8060C7D85}" type="pres">
      <dgm:prSet presAssocID="{DDE5FE8F-3CDC-438A-A407-727C83E7F742}" presName="arrowWedge3" presStyleLbl="fgSibTrans2D1" presStyleIdx="2" presStyleCnt="4"/>
      <dgm:spPr/>
    </dgm:pt>
    <dgm:pt modelId="{4C32CCDC-4175-4A22-8A62-13B35C5B03F5}" type="pres">
      <dgm:prSet presAssocID="{97BD028F-B00E-43E4-A4A5-9ED3A7C09A21}" presName="arrowWedge4" presStyleLbl="fgSibTrans2D1" presStyleIdx="3" presStyleCnt="4"/>
      <dgm:spPr/>
    </dgm:pt>
  </dgm:ptLst>
  <dgm:cxnLst>
    <dgm:cxn modelId="{68FDB5F5-4A03-4DC7-A98D-09976A29080B}" type="presOf" srcId="{742D0F6B-B88D-433E-9ADB-EA53579F4846}" destId="{92282736-F894-4E0D-AE09-B5FBF334C1D9}" srcOrd="1" destOrd="0" presId="urn:microsoft.com/office/officeart/2005/8/layout/cycle8"/>
    <dgm:cxn modelId="{F13241FF-ACBF-4AE6-B3B4-A63A88A2B82A}" type="presOf" srcId="{A0B22B5B-85F6-4A8F-A536-9D520C2A1F50}" destId="{2E9305DF-8C3E-47EA-ABF5-9A52C39CA190}" srcOrd="1" destOrd="0" presId="urn:microsoft.com/office/officeart/2005/8/layout/cycle8"/>
    <dgm:cxn modelId="{D622EAFB-7910-4781-8042-B8B8A86D35A0}" type="presOf" srcId="{A0B22B5B-85F6-4A8F-A536-9D520C2A1F50}" destId="{4AB92E92-CF93-44F9-A5F7-C4E2AA2E8064}" srcOrd="0" destOrd="0" presId="urn:microsoft.com/office/officeart/2005/8/layout/cycle8"/>
    <dgm:cxn modelId="{A3B81DDF-A97B-4515-9F2B-CCB2EC8C84DC}" srcId="{175365A9-AC34-4730-8164-85E866D6E025}" destId="{A0B22B5B-85F6-4A8F-A536-9D520C2A1F50}" srcOrd="0" destOrd="0" parTransId="{A975CE65-1B03-496B-8822-077E43538A4C}" sibTransId="{61EE2522-4E40-4E84-BDAA-B937BED16A73}"/>
    <dgm:cxn modelId="{C757D1AA-751E-4C81-8A08-EFA922D38F5B}" type="presOf" srcId="{742D0F6B-B88D-433E-9ADB-EA53579F4846}" destId="{E2268204-5111-489A-B4C7-CBA50F4C1904}" srcOrd="0" destOrd="0" presId="urn:microsoft.com/office/officeart/2005/8/layout/cycle8"/>
    <dgm:cxn modelId="{B94C2A6F-F91D-4D47-877C-10B6FEEEB96D}" type="presOf" srcId="{175365A9-AC34-4730-8164-85E866D6E025}" destId="{2E18B3FF-6402-48BF-8279-6AC4D5DFF48B}" srcOrd="0" destOrd="0" presId="urn:microsoft.com/office/officeart/2005/8/layout/cycle8"/>
    <dgm:cxn modelId="{4D42DF8B-CDA9-42EF-8E29-6383450B90F5}" srcId="{175365A9-AC34-4730-8164-85E866D6E025}" destId="{80F1A33B-B126-47C8-AE91-1396650EA23F}" srcOrd="3" destOrd="0" parTransId="{D4D485D1-81C0-4910-9A66-95EBE2B25585}" sibTransId="{97BD028F-B00E-43E4-A4A5-9ED3A7C09A21}"/>
    <dgm:cxn modelId="{A8B0C032-BFA0-4D30-A67E-5AB8AC7F7C9C}" srcId="{175365A9-AC34-4730-8164-85E866D6E025}" destId="{742D0F6B-B88D-433E-9ADB-EA53579F4846}" srcOrd="2" destOrd="0" parTransId="{2C6A17C9-510E-4765-8F7A-F5596F27F601}" sibTransId="{DDE5FE8F-3CDC-438A-A407-727C83E7F742}"/>
    <dgm:cxn modelId="{1FF0349E-BC94-43FB-B5B3-F25CC77FC5D3}" type="presOf" srcId="{AC9211CA-A6CA-473C-A923-70F8D404AF6A}" destId="{9D1BC226-A9F2-4315-B81C-29385B972106}" srcOrd="0" destOrd="0" presId="urn:microsoft.com/office/officeart/2005/8/layout/cycle8"/>
    <dgm:cxn modelId="{8DD58788-8F29-404F-8796-5D8CFB8517DB}" type="presOf" srcId="{AC9211CA-A6CA-473C-A923-70F8D404AF6A}" destId="{B792FEB6-8D8E-4A03-9515-EC14CD7A3DB8}" srcOrd="1" destOrd="0" presId="urn:microsoft.com/office/officeart/2005/8/layout/cycle8"/>
    <dgm:cxn modelId="{6481C375-F0C9-42C8-8C9E-01D7CB5F7FD9}" type="presOf" srcId="{80F1A33B-B126-47C8-AE91-1396650EA23F}" destId="{372CEE84-6F8A-4FC7-9F38-038302FFED66}" srcOrd="0" destOrd="0" presId="urn:microsoft.com/office/officeart/2005/8/layout/cycle8"/>
    <dgm:cxn modelId="{23B0E7F2-A924-47D3-BE64-7F81DC408708}" srcId="{175365A9-AC34-4730-8164-85E866D6E025}" destId="{AC9211CA-A6CA-473C-A923-70F8D404AF6A}" srcOrd="1" destOrd="0" parTransId="{8E2B5F3F-B2EA-4E68-B069-1AEDCB998862}" sibTransId="{29EF3076-028C-4C21-9CE3-320AE89D7195}"/>
    <dgm:cxn modelId="{0080C595-F2B9-4938-B2AE-FC18BBE413A8}" type="presOf" srcId="{80F1A33B-B126-47C8-AE91-1396650EA23F}" destId="{EF5D8342-6B91-4F9D-A4B9-C1B6B68FE3EC}" srcOrd="1" destOrd="0" presId="urn:microsoft.com/office/officeart/2005/8/layout/cycle8"/>
    <dgm:cxn modelId="{4A232023-EF32-4CF4-9517-76F8644CAE63}" type="presParOf" srcId="{2E18B3FF-6402-48BF-8279-6AC4D5DFF48B}" destId="{4AB92E92-CF93-44F9-A5F7-C4E2AA2E8064}" srcOrd="0" destOrd="0" presId="urn:microsoft.com/office/officeart/2005/8/layout/cycle8"/>
    <dgm:cxn modelId="{7E672897-A2AB-4D3B-974F-DC0D86775619}" type="presParOf" srcId="{2E18B3FF-6402-48BF-8279-6AC4D5DFF48B}" destId="{248DF292-6A20-4372-B51D-E4F1A57D47AB}" srcOrd="1" destOrd="0" presId="urn:microsoft.com/office/officeart/2005/8/layout/cycle8"/>
    <dgm:cxn modelId="{D971AF9C-B2D0-4F8B-BC70-C4806D52A248}" type="presParOf" srcId="{2E18B3FF-6402-48BF-8279-6AC4D5DFF48B}" destId="{F83A3CDF-F3FD-4900-ACFA-053E7DF853CD}" srcOrd="2" destOrd="0" presId="urn:microsoft.com/office/officeart/2005/8/layout/cycle8"/>
    <dgm:cxn modelId="{DF0CA2F4-4537-4340-95A2-0D2C3035A133}" type="presParOf" srcId="{2E18B3FF-6402-48BF-8279-6AC4D5DFF48B}" destId="{2E9305DF-8C3E-47EA-ABF5-9A52C39CA190}" srcOrd="3" destOrd="0" presId="urn:microsoft.com/office/officeart/2005/8/layout/cycle8"/>
    <dgm:cxn modelId="{EF83BCF8-DE61-4459-8139-6801E1D52642}" type="presParOf" srcId="{2E18B3FF-6402-48BF-8279-6AC4D5DFF48B}" destId="{9D1BC226-A9F2-4315-B81C-29385B972106}" srcOrd="4" destOrd="0" presId="urn:microsoft.com/office/officeart/2005/8/layout/cycle8"/>
    <dgm:cxn modelId="{1C6D0A54-43B7-4CE9-9785-323ED14A6E91}" type="presParOf" srcId="{2E18B3FF-6402-48BF-8279-6AC4D5DFF48B}" destId="{F3BE2D12-3251-46F9-B13D-076FB41174B8}" srcOrd="5" destOrd="0" presId="urn:microsoft.com/office/officeart/2005/8/layout/cycle8"/>
    <dgm:cxn modelId="{58EF8FDF-83C7-463F-8F3A-EF47707A7C52}" type="presParOf" srcId="{2E18B3FF-6402-48BF-8279-6AC4D5DFF48B}" destId="{5E88A6C3-73E8-434E-BD77-14A674077E8D}" srcOrd="6" destOrd="0" presId="urn:microsoft.com/office/officeart/2005/8/layout/cycle8"/>
    <dgm:cxn modelId="{4925382B-A36A-4CE7-91F8-BB76CB6E6537}" type="presParOf" srcId="{2E18B3FF-6402-48BF-8279-6AC4D5DFF48B}" destId="{B792FEB6-8D8E-4A03-9515-EC14CD7A3DB8}" srcOrd="7" destOrd="0" presId="urn:microsoft.com/office/officeart/2005/8/layout/cycle8"/>
    <dgm:cxn modelId="{94124F58-0086-4A21-B782-2770471835C6}" type="presParOf" srcId="{2E18B3FF-6402-48BF-8279-6AC4D5DFF48B}" destId="{E2268204-5111-489A-B4C7-CBA50F4C1904}" srcOrd="8" destOrd="0" presId="urn:microsoft.com/office/officeart/2005/8/layout/cycle8"/>
    <dgm:cxn modelId="{978B958B-ABD2-4FB4-9594-631B76EC788D}" type="presParOf" srcId="{2E18B3FF-6402-48BF-8279-6AC4D5DFF48B}" destId="{129DDD74-350F-4ED4-A6BD-8CCFED884FBC}" srcOrd="9" destOrd="0" presId="urn:microsoft.com/office/officeart/2005/8/layout/cycle8"/>
    <dgm:cxn modelId="{D4264A05-A281-4738-9BF5-C5B622713D3A}" type="presParOf" srcId="{2E18B3FF-6402-48BF-8279-6AC4D5DFF48B}" destId="{5D8B2B19-3061-4B68-831E-755D065EB0FD}" srcOrd="10" destOrd="0" presId="urn:microsoft.com/office/officeart/2005/8/layout/cycle8"/>
    <dgm:cxn modelId="{394840B6-611B-440C-8EC5-DB68BF0D87DC}" type="presParOf" srcId="{2E18B3FF-6402-48BF-8279-6AC4D5DFF48B}" destId="{92282736-F894-4E0D-AE09-B5FBF334C1D9}" srcOrd="11" destOrd="0" presId="urn:microsoft.com/office/officeart/2005/8/layout/cycle8"/>
    <dgm:cxn modelId="{73D7A5D0-B0FC-4EFA-B64B-E2C86B398FC5}" type="presParOf" srcId="{2E18B3FF-6402-48BF-8279-6AC4D5DFF48B}" destId="{372CEE84-6F8A-4FC7-9F38-038302FFED66}" srcOrd="12" destOrd="0" presId="urn:microsoft.com/office/officeart/2005/8/layout/cycle8"/>
    <dgm:cxn modelId="{93EFB622-7F62-4FC1-8B26-4D8AAA8A5AA2}" type="presParOf" srcId="{2E18B3FF-6402-48BF-8279-6AC4D5DFF48B}" destId="{C1B605F2-3642-493A-A3B5-8C36A89C0998}" srcOrd="13" destOrd="0" presId="urn:microsoft.com/office/officeart/2005/8/layout/cycle8"/>
    <dgm:cxn modelId="{5EFD16FB-7071-4945-B4FF-3E8D1E584938}" type="presParOf" srcId="{2E18B3FF-6402-48BF-8279-6AC4D5DFF48B}" destId="{B9455D5A-4B97-44F5-878C-AA5F67415A68}" srcOrd="14" destOrd="0" presId="urn:microsoft.com/office/officeart/2005/8/layout/cycle8"/>
    <dgm:cxn modelId="{5204DA0E-0A3A-4AF8-9F2F-07B007D603DF}" type="presParOf" srcId="{2E18B3FF-6402-48BF-8279-6AC4D5DFF48B}" destId="{EF5D8342-6B91-4F9D-A4B9-C1B6B68FE3EC}" srcOrd="15" destOrd="0" presId="urn:microsoft.com/office/officeart/2005/8/layout/cycle8"/>
    <dgm:cxn modelId="{1AB33CEF-4F08-4E9A-87DE-8EE0E20F0F61}" type="presParOf" srcId="{2E18B3FF-6402-48BF-8279-6AC4D5DFF48B}" destId="{3B1BCCA7-3130-499A-AC51-39596088FB78}" srcOrd="16" destOrd="0" presId="urn:microsoft.com/office/officeart/2005/8/layout/cycle8"/>
    <dgm:cxn modelId="{0975D168-817B-4B7F-849A-50BEDFAF18CF}" type="presParOf" srcId="{2E18B3FF-6402-48BF-8279-6AC4D5DFF48B}" destId="{3C728190-808E-47FE-8D6B-231A356212BA}" srcOrd="17" destOrd="0" presId="urn:microsoft.com/office/officeart/2005/8/layout/cycle8"/>
    <dgm:cxn modelId="{5FC3316F-1022-4172-9EFE-28F5BD029AD4}" type="presParOf" srcId="{2E18B3FF-6402-48BF-8279-6AC4D5DFF48B}" destId="{DE993700-F990-424C-A212-4AE8060C7D85}" srcOrd="18" destOrd="0" presId="urn:microsoft.com/office/officeart/2005/8/layout/cycle8"/>
    <dgm:cxn modelId="{E090FBFD-0452-4A5A-BA83-C5026BCE351D}" type="presParOf" srcId="{2E18B3FF-6402-48BF-8279-6AC4D5DFF48B}" destId="{4C32CCDC-4175-4A22-8A62-13B35C5B03F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018168-5898-4590-BB2D-0CC656508B56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62660E9F-66CC-4F56-8021-7C19389A48E8}">
      <dgm:prSet phldrT="[Text]" custT="1"/>
      <dgm:spPr/>
      <dgm:t>
        <a:bodyPr/>
        <a:lstStyle/>
        <a:p>
          <a:r>
            <a:rPr lang="cs-CZ" sz="1400" dirty="0" smtClean="0"/>
            <a:t>Generování nápadů</a:t>
          </a:r>
          <a:endParaRPr lang="cs-CZ" sz="1400" dirty="0"/>
        </a:p>
      </dgm:t>
    </dgm:pt>
    <dgm:pt modelId="{FE6668B6-6C6B-4A9D-AAD5-FCD0251C996E}" type="parTrans" cxnId="{07E0077F-8894-4AC6-9898-4A652B9B813B}">
      <dgm:prSet/>
      <dgm:spPr/>
      <dgm:t>
        <a:bodyPr/>
        <a:lstStyle/>
        <a:p>
          <a:endParaRPr lang="cs-CZ" sz="1400"/>
        </a:p>
      </dgm:t>
    </dgm:pt>
    <dgm:pt modelId="{058BA488-DBF8-4D2B-83E8-32BB42806F93}" type="sibTrans" cxnId="{07E0077F-8894-4AC6-9898-4A652B9B813B}">
      <dgm:prSet/>
      <dgm:spPr/>
      <dgm:t>
        <a:bodyPr/>
        <a:lstStyle/>
        <a:p>
          <a:endParaRPr lang="cs-CZ" sz="1400"/>
        </a:p>
      </dgm:t>
    </dgm:pt>
    <dgm:pt modelId="{966788F7-9791-4B19-BAE2-271FDC756905}">
      <dgm:prSet phldrT="[Text]" custT="1"/>
      <dgm:spPr/>
      <dgm:t>
        <a:bodyPr/>
        <a:lstStyle/>
        <a:p>
          <a:r>
            <a:rPr lang="cs-CZ" sz="1400" dirty="0" smtClean="0"/>
            <a:t>Vývoj konceptů</a:t>
          </a:r>
          <a:endParaRPr lang="cs-CZ" sz="1400" dirty="0"/>
        </a:p>
      </dgm:t>
    </dgm:pt>
    <dgm:pt modelId="{41FED9A5-DDFF-4B1F-8ABB-3C4DB1EB4C9A}" type="parTrans" cxnId="{BF75BE7E-40D7-4C4D-8AE8-E84A909EC868}">
      <dgm:prSet/>
      <dgm:spPr/>
      <dgm:t>
        <a:bodyPr/>
        <a:lstStyle/>
        <a:p>
          <a:endParaRPr lang="cs-CZ"/>
        </a:p>
      </dgm:t>
    </dgm:pt>
    <dgm:pt modelId="{CCBC7A2F-AF23-484E-A69A-F8E452D82E60}" type="sibTrans" cxnId="{BF75BE7E-40D7-4C4D-8AE8-E84A909EC868}">
      <dgm:prSet/>
      <dgm:spPr/>
      <dgm:t>
        <a:bodyPr/>
        <a:lstStyle/>
        <a:p>
          <a:endParaRPr lang="cs-CZ"/>
        </a:p>
      </dgm:t>
    </dgm:pt>
    <dgm:pt modelId="{B58BD721-C1B0-48ED-AB61-DC56E9414834}">
      <dgm:prSet phldrT="[Text]" custT="1"/>
      <dgm:spPr/>
      <dgm:t>
        <a:bodyPr/>
        <a:lstStyle/>
        <a:p>
          <a:r>
            <a:rPr lang="cs-CZ" sz="1400" dirty="0" smtClean="0"/>
            <a:t>Výběr nápadů</a:t>
          </a:r>
          <a:endParaRPr lang="cs-CZ" sz="1400" dirty="0"/>
        </a:p>
      </dgm:t>
    </dgm:pt>
    <dgm:pt modelId="{C4BF7C79-124B-466F-854C-9E99D81C48D1}" type="parTrans" cxnId="{52E91EDB-2200-4F1C-AFB9-7D0F4AF8069E}">
      <dgm:prSet/>
      <dgm:spPr/>
      <dgm:t>
        <a:bodyPr/>
        <a:lstStyle/>
        <a:p>
          <a:endParaRPr lang="cs-CZ"/>
        </a:p>
      </dgm:t>
    </dgm:pt>
    <dgm:pt modelId="{9B952225-2015-4F58-8C9E-D101BBD35BFD}" type="sibTrans" cxnId="{52E91EDB-2200-4F1C-AFB9-7D0F4AF8069E}">
      <dgm:prSet/>
      <dgm:spPr/>
      <dgm:t>
        <a:bodyPr/>
        <a:lstStyle/>
        <a:p>
          <a:endParaRPr lang="cs-CZ"/>
        </a:p>
      </dgm:t>
    </dgm:pt>
    <dgm:pt modelId="{C59DCDDB-FEDE-4A6B-8175-3DAA6763C6B6}">
      <dgm:prSet phldrT="[Text]" custT="1"/>
      <dgm:spPr/>
      <dgm:t>
        <a:bodyPr/>
        <a:lstStyle/>
        <a:p>
          <a:r>
            <a:rPr lang="cs-CZ" sz="1400" dirty="0" err="1" smtClean="0"/>
            <a:t>Prototypování</a:t>
          </a:r>
          <a:endParaRPr lang="cs-CZ" sz="1400" dirty="0"/>
        </a:p>
      </dgm:t>
    </dgm:pt>
    <dgm:pt modelId="{3C10B096-3277-4A84-AE2F-1A363866D7E4}" type="parTrans" cxnId="{1FB10368-0028-4708-997B-474600E89322}">
      <dgm:prSet/>
      <dgm:spPr/>
      <dgm:t>
        <a:bodyPr/>
        <a:lstStyle/>
        <a:p>
          <a:endParaRPr lang="cs-CZ"/>
        </a:p>
      </dgm:t>
    </dgm:pt>
    <dgm:pt modelId="{A888CC97-8781-4DA1-88E8-E14130366F23}" type="sibTrans" cxnId="{1FB10368-0028-4708-997B-474600E89322}">
      <dgm:prSet/>
      <dgm:spPr/>
      <dgm:t>
        <a:bodyPr/>
        <a:lstStyle/>
        <a:p>
          <a:endParaRPr lang="cs-CZ"/>
        </a:p>
      </dgm:t>
    </dgm:pt>
    <dgm:pt modelId="{AACAED4F-50BA-4220-A720-D6D00D484CEE}">
      <dgm:prSet phldrT="[Text]" custT="1"/>
      <dgm:spPr/>
      <dgm:t>
        <a:bodyPr/>
        <a:lstStyle/>
        <a:p>
          <a:r>
            <a:rPr lang="cs-CZ" sz="1400" dirty="0" smtClean="0"/>
            <a:t>Testování</a:t>
          </a:r>
          <a:endParaRPr lang="cs-CZ" sz="1400" dirty="0"/>
        </a:p>
      </dgm:t>
    </dgm:pt>
    <dgm:pt modelId="{E7902925-542B-4187-835D-343B6116470A}" type="parTrans" cxnId="{38B7AADC-A2EB-44C5-BB88-F939476A7D37}">
      <dgm:prSet/>
      <dgm:spPr/>
      <dgm:t>
        <a:bodyPr/>
        <a:lstStyle/>
        <a:p>
          <a:endParaRPr lang="cs-CZ"/>
        </a:p>
      </dgm:t>
    </dgm:pt>
    <dgm:pt modelId="{F726E56B-4E7F-4B73-BD41-5188F53EBC4E}" type="sibTrans" cxnId="{38B7AADC-A2EB-44C5-BB88-F939476A7D37}">
      <dgm:prSet/>
      <dgm:spPr/>
      <dgm:t>
        <a:bodyPr/>
        <a:lstStyle/>
        <a:p>
          <a:endParaRPr lang="cs-CZ"/>
        </a:p>
      </dgm:t>
    </dgm:pt>
    <dgm:pt modelId="{12E50A92-6CA0-4741-B7C0-647FD513A5EE}">
      <dgm:prSet phldrT="[Text]" custT="1"/>
      <dgm:spPr/>
      <dgm:t>
        <a:bodyPr/>
        <a:lstStyle/>
        <a:p>
          <a:r>
            <a:rPr lang="cs-CZ" sz="1400" dirty="0" smtClean="0"/>
            <a:t>Implementace</a:t>
          </a:r>
          <a:endParaRPr lang="cs-CZ" sz="1400" dirty="0"/>
        </a:p>
      </dgm:t>
    </dgm:pt>
    <dgm:pt modelId="{6D6382C4-C8E0-4EF0-A8E0-3233B09A347A}" type="parTrans" cxnId="{0A70F3A3-EE1A-484A-8592-9C157A657456}">
      <dgm:prSet/>
      <dgm:spPr/>
      <dgm:t>
        <a:bodyPr/>
        <a:lstStyle/>
        <a:p>
          <a:endParaRPr lang="cs-CZ"/>
        </a:p>
      </dgm:t>
    </dgm:pt>
    <dgm:pt modelId="{9601EC02-620D-45EC-8CA8-75DC08CF840C}" type="sibTrans" cxnId="{0A70F3A3-EE1A-484A-8592-9C157A657456}">
      <dgm:prSet/>
      <dgm:spPr/>
      <dgm:t>
        <a:bodyPr/>
        <a:lstStyle/>
        <a:p>
          <a:endParaRPr lang="cs-CZ"/>
        </a:p>
      </dgm:t>
    </dgm:pt>
    <dgm:pt modelId="{66148F0D-15D7-4D98-BA3A-F2F84A713E3F}">
      <dgm:prSet phldrT="[Text]" custT="1"/>
      <dgm:spPr/>
      <dgm:t>
        <a:bodyPr/>
        <a:lstStyle/>
        <a:p>
          <a:r>
            <a:rPr lang="cs-CZ" sz="1400" dirty="0" smtClean="0"/>
            <a:t>Učení</a:t>
          </a:r>
          <a:endParaRPr lang="cs-CZ" sz="1400" dirty="0"/>
        </a:p>
      </dgm:t>
    </dgm:pt>
    <dgm:pt modelId="{57695302-C40A-4B55-8712-6569C3A1A712}" type="parTrans" cxnId="{CBA7B771-0B4F-4008-B24C-2030D41AC4E0}">
      <dgm:prSet/>
      <dgm:spPr/>
      <dgm:t>
        <a:bodyPr/>
        <a:lstStyle/>
        <a:p>
          <a:endParaRPr lang="cs-CZ"/>
        </a:p>
      </dgm:t>
    </dgm:pt>
    <dgm:pt modelId="{38C8A9A2-6BE3-4A5A-A124-2A8E7451E91E}" type="sibTrans" cxnId="{CBA7B771-0B4F-4008-B24C-2030D41AC4E0}">
      <dgm:prSet/>
      <dgm:spPr/>
      <dgm:t>
        <a:bodyPr/>
        <a:lstStyle/>
        <a:p>
          <a:endParaRPr lang="cs-CZ"/>
        </a:p>
      </dgm:t>
    </dgm:pt>
    <dgm:pt modelId="{F4572506-14A9-4C40-8E41-50B1DA4643E0}">
      <dgm:prSet phldrT="[Text]" custT="1"/>
      <dgm:spPr/>
      <dgm:t>
        <a:bodyPr/>
        <a:lstStyle/>
        <a:p>
          <a:r>
            <a:rPr lang="cs-CZ" sz="1400" dirty="0" smtClean="0"/>
            <a:t>Rámování</a:t>
          </a:r>
          <a:endParaRPr lang="cs-CZ" sz="1400" dirty="0"/>
        </a:p>
      </dgm:t>
    </dgm:pt>
    <dgm:pt modelId="{E1BCD601-E03B-4BA5-BCAE-68D585BC505F}" type="parTrans" cxnId="{479F525C-8FF3-44BC-9727-D81296F4CF25}">
      <dgm:prSet/>
      <dgm:spPr/>
      <dgm:t>
        <a:bodyPr/>
        <a:lstStyle/>
        <a:p>
          <a:endParaRPr lang="cs-CZ"/>
        </a:p>
      </dgm:t>
    </dgm:pt>
    <dgm:pt modelId="{9E133F51-7AC1-464C-9FD0-34F2201A662E}" type="sibTrans" cxnId="{479F525C-8FF3-44BC-9727-D81296F4CF25}">
      <dgm:prSet/>
      <dgm:spPr/>
      <dgm:t>
        <a:bodyPr/>
        <a:lstStyle/>
        <a:p>
          <a:endParaRPr lang="cs-CZ"/>
        </a:p>
      </dgm:t>
    </dgm:pt>
    <dgm:pt modelId="{DE0FBBD3-5F7D-4B9E-B6F1-5687E12E8C3F}">
      <dgm:prSet phldrT="[Text]" custT="1"/>
      <dgm:spPr/>
      <dgm:t>
        <a:bodyPr/>
        <a:lstStyle/>
        <a:p>
          <a:r>
            <a:rPr lang="cs-CZ" sz="1400" dirty="0" smtClean="0"/>
            <a:t>Problém</a:t>
          </a:r>
          <a:endParaRPr lang="cs-CZ" sz="1400" dirty="0"/>
        </a:p>
      </dgm:t>
    </dgm:pt>
    <dgm:pt modelId="{2FC0E256-3CDA-42FA-93A3-5859B4633ADF}" type="parTrans" cxnId="{F4AD4042-71B7-4CCF-A36D-C4D1C9FCC425}">
      <dgm:prSet/>
      <dgm:spPr/>
      <dgm:t>
        <a:bodyPr/>
        <a:lstStyle/>
        <a:p>
          <a:endParaRPr lang="cs-CZ"/>
        </a:p>
      </dgm:t>
    </dgm:pt>
    <dgm:pt modelId="{76492AE8-D4FF-4DDD-BF4A-AE24C581C5A5}" type="sibTrans" cxnId="{F4AD4042-71B7-4CCF-A36D-C4D1C9FCC425}">
      <dgm:prSet/>
      <dgm:spPr/>
      <dgm:t>
        <a:bodyPr/>
        <a:lstStyle/>
        <a:p>
          <a:endParaRPr lang="cs-CZ"/>
        </a:p>
      </dgm:t>
    </dgm:pt>
    <dgm:pt modelId="{8D314BB9-A787-4A7A-BF7F-7E1E946C83C3}">
      <dgm:prSet phldrT="[Text]" custT="1"/>
      <dgm:spPr/>
      <dgm:t>
        <a:bodyPr/>
        <a:lstStyle/>
        <a:p>
          <a:r>
            <a:rPr lang="cs-CZ" sz="1400" dirty="0" smtClean="0"/>
            <a:t>Výzkum zaměřený na uživatele</a:t>
          </a:r>
          <a:endParaRPr lang="cs-CZ" sz="1400" dirty="0"/>
        </a:p>
      </dgm:t>
    </dgm:pt>
    <dgm:pt modelId="{AD926667-477F-4CA4-9948-94FADA175E67}" type="parTrans" cxnId="{C5C3A475-76EF-45C2-B4AA-B9178D51E5FA}">
      <dgm:prSet/>
      <dgm:spPr/>
      <dgm:t>
        <a:bodyPr/>
        <a:lstStyle/>
        <a:p>
          <a:endParaRPr lang="cs-CZ"/>
        </a:p>
      </dgm:t>
    </dgm:pt>
    <dgm:pt modelId="{CCF0EC8B-D650-4B45-BB0A-9F876EE6ADEB}" type="sibTrans" cxnId="{C5C3A475-76EF-45C2-B4AA-B9178D51E5FA}">
      <dgm:prSet/>
      <dgm:spPr/>
      <dgm:t>
        <a:bodyPr/>
        <a:lstStyle/>
        <a:p>
          <a:endParaRPr lang="cs-CZ"/>
        </a:p>
      </dgm:t>
    </dgm:pt>
    <dgm:pt modelId="{76B5D010-D98A-4A59-94B2-7A152CA3E452}">
      <dgm:prSet phldrT="[Text]" custT="1"/>
      <dgm:spPr/>
      <dgm:t>
        <a:bodyPr/>
        <a:lstStyle/>
        <a:p>
          <a:r>
            <a:rPr lang="cs-CZ" sz="1400" dirty="0" smtClean="0"/>
            <a:t>Hledání vzorců</a:t>
          </a:r>
          <a:endParaRPr lang="cs-CZ" sz="1400" dirty="0"/>
        </a:p>
      </dgm:t>
    </dgm:pt>
    <dgm:pt modelId="{4DAE2D83-2902-42FA-B662-E4A25D19EDE1}" type="parTrans" cxnId="{4C494606-9918-44B7-B587-DFB3D417F9D3}">
      <dgm:prSet/>
      <dgm:spPr/>
      <dgm:t>
        <a:bodyPr/>
        <a:lstStyle/>
        <a:p>
          <a:endParaRPr lang="cs-CZ"/>
        </a:p>
      </dgm:t>
    </dgm:pt>
    <dgm:pt modelId="{9ECBACB2-DE7A-4599-88DF-81327D3FF7D1}" type="sibTrans" cxnId="{4C494606-9918-44B7-B587-DFB3D417F9D3}">
      <dgm:prSet/>
      <dgm:spPr/>
      <dgm:t>
        <a:bodyPr/>
        <a:lstStyle/>
        <a:p>
          <a:endParaRPr lang="cs-CZ"/>
        </a:p>
      </dgm:t>
    </dgm:pt>
    <dgm:pt modelId="{FE0112A6-6FDB-4A56-8A8C-1A7665BE60F4}">
      <dgm:prSet phldrT="[Text]" custT="1"/>
      <dgm:spPr/>
      <dgm:t>
        <a:bodyPr/>
        <a:lstStyle/>
        <a:p>
          <a:r>
            <a:rPr lang="cs-CZ" sz="1400" dirty="0" smtClean="0"/>
            <a:t>Vizualizace</a:t>
          </a:r>
          <a:endParaRPr lang="cs-CZ" sz="1400" dirty="0"/>
        </a:p>
      </dgm:t>
    </dgm:pt>
    <dgm:pt modelId="{AF9321D8-AED7-4153-ADB8-DB36879A7488}" type="parTrans" cxnId="{2DEAB91D-9F3B-4E6F-A229-44BBAA88479C}">
      <dgm:prSet/>
      <dgm:spPr/>
      <dgm:t>
        <a:bodyPr/>
        <a:lstStyle/>
        <a:p>
          <a:endParaRPr lang="cs-CZ"/>
        </a:p>
      </dgm:t>
    </dgm:pt>
    <dgm:pt modelId="{79671F7F-8689-4DC8-950D-F727C617FCAD}" type="sibTrans" cxnId="{2DEAB91D-9F3B-4E6F-A229-44BBAA88479C}">
      <dgm:prSet/>
      <dgm:spPr/>
      <dgm:t>
        <a:bodyPr/>
        <a:lstStyle/>
        <a:p>
          <a:endParaRPr lang="cs-CZ"/>
        </a:p>
      </dgm:t>
    </dgm:pt>
    <dgm:pt modelId="{56FD85F0-D126-4210-95DB-D9BACE6202A1}">
      <dgm:prSet phldrT="[Text]" custT="1"/>
      <dgm:spPr/>
      <dgm:t>
        <a:bodyPr/>
        <a:lstStyle/>
        <a:p>
          <a:r>
            <a:rPr lang="cs-CZ" sz="1400" dirty="0" smtClean="0"/>
            <a:t>Vhled do tématu</a:t>
          </a:r>
          <a:endParaRPr lang="cs-CZ" sz="1400" dirty="0"/>
        </a:p>
      </dgm:t>
    </dgm:pt>
    <dgm:pt modelId="{768C7FE5-D6A2-4AF0-A0D6-A00B40979DFA}" type="parTrans" cxnId="{4287F31C-057A-43E6-944B-4974BD0F9234}">
      <dgm:prSet/>
      <dgm:spPr/>
      <dgm:t>
        <a:bodyPr/>
        <a:lstStyle/>
        <a:p>
          <a:endParaRPr lang="cs-CZ"/>
        </a:p>
      </dgm:t>
    </dgm:pt>
    <dgm:pt modelId="{B413788F-6B0E-4B33-B3CC-F09330DEB8F5}" type="sibTrans" cxnId="{4287F31C-057A-43E6-944B-4974BD0F9234}">
      <dgm:prSet/>
      <dgm:spPr/>
      <dgm:t>
        <a:bodyPr/>
        <a:lstStyle/>
        <a:p>
          <a:endParaRPr lang="cs-CZ"/>
        </a:p>
      </dgm:t>
    </dgm:pt>
    <dgm:pt modelId="{3A0CAC66-0EE2-47B9-9C19-CA37BA093859}" type="pres">
      <dgm:prSet presAssocID="{6B018168-5898-4590-BB2D-0CC656508B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19C1563-0EF9-4DBB-B7E2-43A67BBC04A8}" type="pres">
      <dgm:prSet presAssocID="{62660E9F-66CC-4F56-8021-7C19389A48E8}" presName="dummy" presStyleCnt="0"/>
      <dgm:spPr/>
    </dgm:pt>
    <dgm:pt modelId="{B6F551EC-ACC3-4929-B219-C4612985590C}" type="pres">
      <dgm:prSet presAssocID="{62660E9F-66CC-4F56-8021-7C19389A48E8}" presName="node" presStyleLbl="revTx" presStyleIdx="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BE51C0-0000-46D9-BEFC-42CC53EDCF03}" type="pres">
      <dgm:prSet presAssocID="{058BA488-DBF8-4D2B-83E8-32BB42806F93}" presName="sibTrans" presStyleLbl="node1" presStyleIdx="0" presStyleCnt="13"/>
      <dgm:spPr/>
      <dgm:t>
        <a:bodyPr/>
        <a:lstStyle/>
        <a:p>
          <a:endParaRPr lang="cs-CZ"/>
        </a:p>
      </dgm:t>
    </dgm:pt>
    <dgm:pt modelId="{675284D4-6FC8-43E6-9736-453042F8FFB8}" type="pres">
      <dgm:prSet presAssocID="{966788F7-9791-4B19-BAE2-271FDC756905}" presName="dummy" presStyleCnt="0"/>
      <dgm:spPr/>
    </dgm:pt>
    <dgm:pt modelId="{BC3B53AF-8CBA-4019-B365-F7073C4C0353}" type="pres">
      <dgm:prSet presAssocID="{966788F7-9791-4B19-BAE2-271FDC756905}" presName="node" presStyleLbl="revTx" presStyleIdx="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69FB50-C995-46F8-B7F3-44B55FEA9750}" type="pres">
      <dgm:prSet presAssocID="{CCBC7A2F-AF23-484E-A69A-F8E452D82E60}" presName="sibTrans" presStyleLbl="node1" presStyleIdx="1" presStyleCnt="13"/>
      <dgm:spPr/>
      <dgm:t>
        <a:bodyPr/>
        <a:lstStyle/>
        <a:p>
          <a:endParaRPr lang="cs-CZ"/>
        </a:p>
      </dgm:t>
    </dgm:pt>
    <dgm:pt modelId="{9BF4E8EF-609D-41EF-AE85-6CE6FC17ECB8}" type="pres">
      <dgm:prSet presAssocID="{B58BD721-C1B0-48ED-AB61-DC56E9414834}" presName="dummy" presStyleCnt="0"/>
      <dgm:spPr/>
    </dgm:pt>
    <dgm:pt modelId="{157D5F16-7378-44A3-B339-2BAD68E13475}" type="pres">
      <dgm:prSet presAssocID="{B58BD721-C1B0-48ED-AB61-DC56E9414834}" presName="node" presStyleLbl="revTx" presStyleIdx="2" presStyleCnt="13" custScaleX="21173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778631-E0AE-4CD8-B886-326B3C7CE14B}" type="pres">
      <dgm:prSet presAssocID="{9B952225-2015-4F58-8C9E-D101BBD35BFD}" presName="sibTrans" presStyleLbl="node1" presStyleIdx="2" presStyleCnt="13"/>
      <dgm:spPr/>
      <dgm:t>
        <a:bodyPr/>
        <a:lstStyle/>
        <a:p>
          <a:endParaRPr lang="cs-CZ"/>
        </a:p>
      </dgm:t>
    </dgm:pt>
    <dgm:pt modelId="{87AFCC43-52F4-48A7-A27A-596EF23F05B6}" type="pres">
      <dgm:prSet presAssocID="{C59DCDDB-FEDE-4A6B-8175-3DAA6763C6B6}" presName="dummy" presStyleCnt="0"/>
      <dgm:spPr/>
    </dgm:pt>
    <dgm:pt modelId="{8FF468F9-63CB-4026-B4B5-2CBA69838D2E}" type="pres">
      <dgm:prSet presAssocID="{C59DCDDB-FEDE-4A6B-8175-3DAA6763C6B6}" presName="node" presStyleLbl="revTx" presStyleIdx="3" presStyleCnt="13" custScaleX="2556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67B89D-8D60-4FDE-9E79-40E542A36CFF}" type="pres">
      <dgm:prSet presAssocID="{A888CC97-8781-4DA1-88E8-E14130366F23}" presName="sibTrans" presStyleLbl="node1" presStyleIdx="3" presStyleCnt="13"/>
      <dgm:spPr/>
      <dgm:t>
        <a:bodyPr/>
        <a:lstStyle/>
        <a:p>
          <a:endParaRPr lang="cs-CZ"/>
        </a:p>
      </dgm:t>
    </dgm:pt>
    <dgm:pt modelId="{0B8DFAC6-5009-4F37-BBCB-353188D33D3C}" type="pres">
      <dgm:prSet presAssocID="{AACAED4F-50BA-4220-A720-D6D00D484CEE}" presName="dummy" presStyleCnt="0"/>
      <dgm:spPr/>
    </dgm:pt>
    <dgm:pt modelId="{4813FBD5-12B4-484D-87F8-388E8C5FFE16}" type="pres">
      <dgm:prSet presAssocID="{AACAED4F-50BA-4220-A720-D6D00D484CEE}" presName="node" presStyleLbl="revTx" presStyleIdx="4" presStyleCnt="13" custScaleX="2461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5CD371-CA68-4F44-BB1A-E5191A44938E}" type="pres">
      <dgm:prSet presAssocID="{F726E56B-4E7F-4B73-BD41-5188F53EBC4E}" presName="sibTrans" presStyleLbl="node1" presStyleIdx="4" presStyleCnt="13"/>
      <dgm:spPr/>
      <dgm:t>
        <a:bodyPr/>
        <a:lstStyle/>
        <a:p>
          <a:endParaRPr lang="cs-CZ"/>
        </a:p>
      </dgm:t>
    </dgm:pt>
    <dgm:pt modelId="{2188148E-D49A-4126-953D-68C91652148D}" type="pres">
      <dgm:prSet presAssocID="{12E50A92-6CA0-4741-B7C0-647FD513A5EE}" presName="dummy" presStyleCnt="0"/>
      <dgm:spPr/>
    </dgm:pt>
    <dgm:pt modelId="{5656E872-83B6-4919-8311-2B1890D0E3BB}" type="pres">
      <dgm:prSet presAssocID="{12E50A92-6CA0-4741-B7C0-647FD513A5EE}" presName="node" presStyleLbl="revTx" presStyleIdx="5" presStyleCnt="13" custScaleX="2383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88301E-0771-4203-8FF8-9FB1B41FE10B}" type="pres">
      <dgm:prSet presAssocID="{9601EC02-620D-45EC-8CA8-75DC08CF840C}" presName="sibTrans" presStyleLbl="node1" presStyleIdx="5" presStyleCnt="13"/>
      <dgm:spPr/>
      <dgm:t>
        <a:bodyPr/>
        <a:lstStyle/>
        <a:p>
          <a:endParaRPr lang="cs-CZ"/>
        </a:p>
      </dgm:t>
    </dgm:pt>
    <dgm:pt modelId="{9B8A2CCD-14C4-4A62-B123-FD14553BF75A}" type="pres">
      <dgm:prSet presAssocID="{66148F0D-15D7-4D98-BA3A-F2F84A713E3F}" presName="dummy" presStyleCnt="0"/>
      <dgm:spPr/>
    </dgm:pt>
    <dgm:pt modelId="{32F30ACE-8DEC-43A9-B901-22A8A15DD4DA}" type="pres">
      <dgm:prSet presAssocID="{66148F0D-15D7-4D98-BA3A-F2F84A713E3F}" presName="node" presStyleLbl="revTx" presStyleIdx="6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3A19B0-6114-4FA2-8275-A61042073070}" type="pres">
      <dgm:prSet presAssocID="{38C8A9A2-6BE3-4A5A-A124-2A8E7451E91E}" presName="sibTrans" presStyleLbl="node1" presStyleIdx="6" presStyleCnt="13" custFlipVert="1" custFlipHor="1" custScaleX="1830" custScaleY="2844" custLinFactNeighborX="-11144" custLinFactNeighborY="45580"/>
      <dgm:spPr/>
      <dgm:t>
        <a:bodyPr/>
        <a:lstStyle/>
        <a:p>
          <a:endParaRPr lang="cs-CZ"/>
        </a:p>
      </dgm:t>
    </dgm:pt>
    <dgm:pt modelId="{5589DD2D-3C14-4C29-A971-0EB5D5EC6FC2}" type="pres">
      <dgm:prSet presAssocID="{F4572506-14A9-4C40-8E41-50B1DA4643E0}" presName="dummy" presStyleCnt="0"/>
      <dgm:spPr/>
    </dgm:pt>
    <dgm:pt modelId="{4E3A0BA0-2120-4312-BE64-9812305E3B13}" type="pres">
      <dgm:prSet presAssocID="{F4572506-14A9-4C40-8E41-50B1DA4643E0}" presName="node" presStyleLbl="revTx" presStyleIdx="7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9B27A2-418F-4D7E-8FA8-49D646B03B1A}" type="pres">
      <dgm:prSet presAssocID="{9E133F51-7AC1-464C-9FD0-34F2201A662E}" presName="sibTrans" presStyleLbl="node1" presStyleIdx="7" presStyleCnt="13"/>
      <dgm:spPr/>
      <dgm:t>
        <a:bodyPr/>
        <a:lstStyle/>
        <a:p>
          <a:endParaRPr lang="cs-CZ"/>
        </a:p>
      </dgm:t>
    </dgm:pt>
    <dgm:pt modelId="{A576DDDD-28AC-4D0B-B99F-E643D3C43711}" type="pres">
      <dgm:prSet presAssocID="{DE0FBBD3-5F7D-4B9E-B6F1-5687E12E8C3F}" presName="dummy" presStyleCnt="0"/>
      <dgm:spPr/>
    </dgm:pt>
    <dgm:pt modelId="{21DC512D-0BCC-4784-A4CE-B21906B0B2E8}" type="pres">
      <dgm:prSet presAssocID="{DE0FBBD3-5F7D-4B9E-B6F1-5687E12E8C3F}" presName="node" presStyleLbl="revTx" presStyleIdx="8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4C44ED-4CC6-4748-9F3E-7D61EAB9EF24}" type="pres">
      <dgm:prSet presAssocID="{76492AE8-D4FF-4DDD-BF4A-AE24C581C5A5}" presName="sibTrans" presStyleLbl="node1" presStyleIdx="8" presStyleCnt="13"/>
      <dgm:spPr/>
      <dgm:t>
        <a:bodyPr/>
        <a:lstStyle/>
        <a:p>
          <a:endParaRPr lang="cs-CZ"/>
        </a:p>
      </dgm:t>
    </dgm:pt>
    <dgm:pt modelId="{FB88077A-D0D5-43B6-8269-EE4E511F4D4B}" type="pres">
      <dgm:prSet presAssocID="{8D314BB9-A787-4A7A-BF7F-7E1E946C83C3}" presName="dummy" presStyleCnt="0"/>
      <dgm:spPr/>
    </dgm:pt>
    <dgm:pt modelId="{77DC42FF-41E7-4F1B-A8D4-55BBDE2DC6C0}" type="pres">
      <dgm:prSet presAssocID="{8D314BB9-A787-4A7A-BF7F-7E1E946C83C3}" presName="node" presStyleLbl="revTx" presStyleIdx="9" presStyleCnt="13" custScaleX="3144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E43306-8FCD-48BE-B91A-D74FF98B860D}" type="pres">
      <dgm:prSet presAssocID="{CCF0EC8B-D650-4B45-BB0A-9F876EE6ADEB}" presName="sibTrans" presStyleLbl="node1" presStyleIdx="9" presStyleCnt="13"/>
      <dgm:spPr/>
      <dgm:t>
        <a:bodyPr/>
        <a:lstStyle/>
        <a:p>
          <a:endParaRPr lang="cs-CZ"/>
        </a:p>
      </dgm:t>
    </dgm:pt>
    <dgm:pt modelId="{8C929BDF-34C8-4214-8DC7-5DABD84E7EC4}" type="pres">
      <dgm:prSet presAssocID="{76B5D010-D98A-4A59-94B2-7A152CA3E452}" presName="dummy" presStyleCnt="0"/>
      <dgm:spPr/>
    </dgm:pt>
    <dgm:pt modelId="{2B676785-7F9C-4DC4-9907-9F22F8C75738}" type="pres">
      <dgm:prSet presAssocID="{76B5D010-D98A-4A59-94B2-7A152CA3E452}" presName="node" presStyleLbl="revTx" presStyleIdx="10" presStyleCnt="13" custScaleX="19893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C40D78-17FE-42D0-8ECD-D902E7A99212}" type="pres">
      <dgm:prSet presAssocID="{9ECBACB2-DE7A-4599-88DF-81327D3FF7D1}" presName="sibTrans" presStyleLbl="node1" presStyleIdx="10" presStyleCnt="13"/>
      <dgm:spPr/>
      <dgm:t>
        <a:bodyPr/>
        <a:lstStyle/>
        <a:p>
          <a:endParaRPr lang="cs-CZ"/>
        </a:p>
      </dgm:t>
    </dgm:pt>
    <dgm:pt modelId="{20EF411F-68CF-48FA-BB76-8E3B11215F08}" type="pres">
      <dgm:prSet presAssocID="{FE0112A6-6FDB-4A56-8A8C-1A7665BE60F4}" presName="dummy" presStyleCnt="0"/>
      <dgm:spPr/>
    </dgm:pt>
    <dgm:pt modelId="{12092541-88AD-49F2-959B-E94EB4F285FA}" type="pres">
      <dgm:prSet presAssocID="{FE0112A6-6FDB-4A56-8A8C-1A7665BE60F4}" presName="node" presStyleLbl="revTx" presStyleIdx="1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E9D42A-8AF0-4200-B967-BC11A1F432FA}" type="pres">
      <dgm:prSet presAssocID="{79671F7F-8689-4DC8-950D-F727C617FCAD}" presName="sibTrans" presStyleLbl="node1" presStyleIdx="11" presStyleCnt="13"/>
      <dgm:spPr/>
      <dgm:t>
        <a:bodyPr/>
        <a:lstStyle/>
        <a:p>
          <a:endParaRPr lang="cs-CZ"/>
        </a:p>
      </dgm:t>
    </dgm:pt>
    <dgm:pt modelId="{029675FA-6B78-4840-9CBA-4D68B4210EDE}" type="pres">
      <dgm:prSet presAssocID="{56FD85F0-D126-4210-95DB-D9BACE6202A1}" presName="dummy" presStyleCnt="0"/>
      <dgm:spPr/>
    </dgm:pt>
    <dgm:pt modelId="{1749EAF8-E511-48C5-B31E-DAD7511C58DE}" type="pres">
      <dgm:prSet presAssocID="{56FD85F0-D126-4210-95DB-D9BACE6202A1}" presName="node" presStyleLbl="revTx" presStyleIdx="12" presStyleCnt="13" custScaleX="2350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49996C-E45D-44E9-A4D6-651AF6A4DC92}" type="pres">
      <dgm:prSet presAssocID="{B413788F-6B0E-4B33-B3CC-F09330DEB8F5}" presName="sibTrans" presStyleLbl="node1" presStyleIdx="12" presStyleCnt="13" custLinFactNeighborX="-619" custLinFactNeighborY="-525"/>
      <dgm:spPr/>
      <dgm:t>
        <a:bodyPr/>
        <a:lstStyle/>
        <a:p>
          <a:endParaRPr lang="cs-CZ"/>
        </a:p>
      </dgm:t>
    </dgm:pt>
  </dgm:ptLst>
  <dgm:cxnLst>
    <dgm:cxn modelId="{C051AD53-539B-479A-8D60-FE0B39EA51BF}" type="presOf" srcId="{9E133F51-7AC1-464C-9FD0-34F2201A662E}" destId="{3E9B27A2-418F-4D7E-8FA8-49D646B03B1A}" srcOrd="0" destOrd="0" presId="urn:microsoft.com/office/officeart/2005/8/layout/cycle1"/>
    <dgm:cxn modelId="{64E2AA29-5B71-4182-9BDB-AC5568AB1FAC}" type="presOf" srcId="{76B5D010-D98A-4A59-94B2-7A152CA3E452}" destId="{2B676785-7F9C-4DC4-9907-9F22F8C75738}" srcOrd="0" destOrd="0" presId="urn:microsoft.com/office/officeart/2005/8/layout/cycle1"/>
    <dgm:cxn modelId="{76A5DC6B-6170-4D9F-A294-1B984B761376}" type="presOf" srcId="{9ECBACB2-DE7A-4599-88DF-81327D3FF7D1}" destId="{CCC40D78-17FE-42D0-8ECD-D902E7A99212}" srcOrd="0" destOrd="0" presId="urn:microsoft.com/office/officeart/2005/8/layout/cycle1"/>
    <dgm:cxn modelId="{B247EB7A-31F1-4E44-B279-1D220051A3D0}" type="presOf" srcId="{DE0FBBD3-5F7D-4B9E-B6F1-5687E12E8C3F}" destId="{21DC512D-0BCC-4784-A4CE-B21906B0B2E8}" srcOrd="0" destOrd="0" presId="urn:microsoft.com/office/officeart/2005/8/layout/cycle1"/>
    <dgm:cxn modelId="{2DEAB91D-9F3B-4E6F-A229-44BBAA88479C}" srcId="{6B018168-5898-4590-BB2D-0CC656508B56}" destId="{FE0112A6-6FDB-4A56-8A8C-1A7665BE60F4}" srcOrd="11" destOrd="0" parTransId="{AF9321D8-AED7-4153-ADB8-DB36879A7488}" sibTransId="{79671F7F-8689-4DC8-950D-F727C617FCAD}"/>
    <dgm:cxn modelId="{CF1FDB00-58D1-4D25-85DE-1E150315405C}" type="presOf" srcId="{76492AE8-D4FF-4DDD-BF4A-AE24C581C5A5}" destId="{104C44ED-4CC6-4748-9F3E-7D61EAB9EF24}" srcOrd="0" destOrd="0" presId="urn:microsoft.com/office/officeart/2005/8/layout/cycle1"/>
    <dgm:cxn modelId="{F4AD4042-71B7-4CCF-A36D-C4D1C9FCC425}" srcId="{6B018168-5898-4590-BB2D-0CC656508B56}" destId="{DE0FBBD3-5F7D-4B9E-B6F1-5687E12E8C3F}" srcOrd="8" destOrd="0" parTransId="{2FC0E256-3CDA-42FA-93A3-5859B4633ADF}" sibTransId="{76492AE8-D4FF-4DDD-BF4A-AE24C581C5A5}"/>
    <dgm:cxn modelId="{BF75BE7E-40D7-4C4D-8AE8-E84A909EC868}" srcId="{6B018168-5898-4590-BB2D-0CC656508B56}" destId="{966788F7-9791-4B19-BAE2-271FDC756905}" srcOrd="1" destOrd="0" parTransId="{41FED9A5-DDFF-4B1F-8ABB-3C4DB1EB4C9A}" sibTransId="{CCBC7A2F-AF23-484E-A69A-F8E452D82E60}"/>
    <dgm:cxn modelId="{9099E1F8-0F2E-4F47-982D-F9CA9D1D209C}" type="presOf" srcId="{12E50A92-6CA0-4741-B7C0-647FD513A5EE}" destId="{5656E872-83B6-4919-8311-2B1890D0E3BB}" srcOrd="0" destOrd="0" presId="urn:microsoft.com/office/officeart/2005/8/layout/cycle1"/>
    <dgm:cxn modelId="{C5C3A475-76EF-45C2-B4AA-B9178D51E5FA}" srcId="{6B018168-5898-4590-BB2D-0CC656508B56}" destId="{8D314BB9-A787-4A7A-BF7F-7E1E946C83C3}" srcOrd="9" destOrd="0" parTransId="{AD926667-477F-4CA4-9948-94FADA175E67}" sibTransId="{CCF0EC8B-D650-4B45-BB0A-9F876EE6ADEB}"/>
    <dgm:cxn modelId="{4C494606-9918-44B7-B587-DFB3D417F9D3}" srcId="{6B018168-5898-4590-BB2D-0CC656508B56}" destId="{76B5D010-D98A-4A59-94B2-7A152CA3E452}" srcOrd="10" destOrd="0" parTransId="{4DAE2D83-2902-42FA-B662-E4A25D19EDE1}" sibTransId="{9ECBACB2-DE7A-4599-88DF-81327D3FF7D1}"/>
    <dgm:cxn modelId="{704BF401-9500-4996-A095-7335644B0BD6}" type="presOf" srcId="{62660E9F-66CC-4F56-8021-7C19389A48E8}" destId="{B6F551EC-ACC3-4929-B219-C4612985590C}" srcOrd="0" destOrd="0" presId="urn:microsoft.com/office/officeart/2005/8/layout/cycle1"/>
    <dgm:cxn modelId="{B2F789F5-091B-4C92-B92B-D5B9207FE4BB}" type="presOf" srcId="{6B018168-5898-4590-BB2D-0CC656508B56}" destId="{3A0CAC66-0EE2-47B9-9C19-CA37BA093859}" srcOrd="0" destOrd="0" presId="urn:microsoft.com/office/officeart/2005/8/layout/cycle1"/>
    <dgm:cxn modelId="{4287F31C-057A-43E6-944B-4974BD0F9234}" srcId="{6B018168-5898-4590-BB2D-0CC656508B56}" destId="{56FD85F0-D126-4210-95DB-D9BACE6202A1}" srcOrd="12" destOrd="0" parTransId="{768C7FE5-D6A2-4AF0-A0D6-A00B40979DFA}" sibTransId="{B413788F-6B0E-4B33-B3CC-F09330DEB8F5}"/>
    <dgm:cxn modelId="{0A70F3A3-EE1A-484A-8592-9C157A657456}" srcId="{6B018168-5898-4590-BB2D-0CC656508B56}" destId="{12E50A92-6CA0-4741-B7C0-647FD513A5EE}" srcOrd="5" destOrd="0" parTransId="{6D6382C4-C8E0-4EF0-A8E0-3233B09A347A}" sibTransId="{9601EC02-620D-45EC-8CA8-75DC08CF840C}"/>
    <dgm:cxn modelId="{5D31CA0D-B3AC-4BE2-96A6-D53ED69D2959}" type="presOf" srcId="{058BA488-DBF8-4D2B-83E8-32BB42806F93}" destId="{5FBE51C0-0000-46D9-BEFC-42CC53EDCF03}" srcOrd="0" destOrd="0" presId="urn:microsoft.com/office/officeart/2005/8/layout/cycle1"/>
    <dgm:cxn modelId="{F8D2EF43-ED6F-4D5E-9B74-00381AC47459}" type="presOf" srcId="{A888CC97-8781-4DA1-88E8-E14130366F23}" destId="{2067B89D-8D60-4FDE-9E79-40E542A36CFF}" srcOrd="0" destOrd="0" presId="urn:microsoft.com/office/officeart/2005/8/layout/cycle1"/>
    <dgm:cxn modelId="{F30F486B-6761-4A42-AF8F-8E30DD99D421}" type="presOf" srcId="{B58BD721-C1B0-48ED-AB61-DC56E9414834}" destId="{157D5F16-7378-44A3-B339-2BAD68E13475}" srcOrd="0" destOrd="0" presId="urn:microsoft.com/office/officeart/2005/8/layout/cycle1"/>
    <dgm:cxn modelId="{479F525C-8FF3-44BC-9727-D81296F4CF25}" srcId="{6B018168-5898-4590-BB2D-0CC656508B56}" destId="{F4572506-14A9-4C40-8E41-50B1DA4643E0}" srcOrd="7" destOrd="0" parTransId="{E1BCD601-E03B-4BA5-BCAE-68D585BC505F}" sibTransId="{9E133F51-7AC1-464C-9FD0-34F2201A662E}"/>
    <dgm:cxn modelId="{63DA4700-788B-4505-B10C-006272549199}" type="presOf" srcId="{9601EC02-620D-45EC-8CA8-75DC08CF840C}" destId="{8288301E-0771-4203-8FF8-9FB1B41FE10B}" srcOrd="0" destOrd="0" presId="urn:microsoft.com/office/officeart/2005/8/layout/cycle1"/>
    <dgm:cxn modelId="{CBA7B771-0B4F-4008-B24C-2030D41AC4E0}" srcId="{6B018168-5898-4590-BB2D-0CC656508B56}" destId="{66148F0D-15D7-4D98-BA3A-F2F84A713E3F}" srcOrd="6" destOrd="0" parTransId="{57695302-C40A-4B55-8712-6569C3A1A712}" sibTransId="{38C8A9A2-6BE3-4A5A-A124-2A8E7451E91E}"/>
    <dgm:cxn modelId="{6748B43C-C09F-464B-A680-4C568B982449}" type="presOf" srcId="{FE0112A6-6FDB-4A56-8A8C-1A7665BE60F4}" destId="{12092541-88AD-49F2-959B-E94EB4F285FA}" srcOrd="0" destOrd="0" presId="urn:microsoft.com/office/officeart/2005/8/layout/cycle1"/>
    <dgm:cxn modelId="{304F7D2A-D16C-4566-AB65-9C0AD4F79762}" type="presOf" srcId="{C59DCDDB-FEDE-4A6B-8175-3DAA6763C6B6}" destId="{8FF468F9-63CB-4026-B4B5-2CBA69838D2E}" srcOrd="0" destOrd="0" presId="urn:microsoft.com/office/officeart/2005/8/layout/cycle1"/>
    <dgm:cxn modelId="{D3776D85-EE1F-4EFA-B751-69079409B251}" type="presOf" srcId="{66148F0D-15D7-4D98-BA3A-F2F84A713E3F}" destId="{32F30ACE-8DEC-43A9-B901-22A8A15DD4DA}" srcOrd="0" destOrd="0" presId="urn:microsoft.com/office/officeart/2005/8/layout/cycle1"/>
    <dgm:cxn modelId="{07E0077F-8894-4AC6-9898-4A652B9B813B}" srcId="{6B018168-5898-4590-BB2D-0CC656508B56}" destId="{62660E9F-66CC-4F56-8021-7C19389A48E8}" srcOrd="0" destOrd="0" parTransId="{FE6668B6-6C6B-4A9D-AAD5-FCD0251C996E}" sibTransId="{058BA488-DBF8-4D2B-83E8-32BB42806F93}"/>
    <dgm:cxn modelId="{290823EB-FDCB-44C5-8F5A-4234906C7E41}" type="presOf" srcId="{B413788F-6B0E-4B33-B3CC-F09330DEB8F5}" destId="{5D49996C-E45D-44E9-A4D6-651AF6A4DC92}" srcOrd="0" destOrd="0" presId="urn:microsoft.com/office/officeart/2005/8/layout/cycle1"/>
    <dgm:cxn modelId="{69D46203-D133-4F92-B47A-78244FA2F859}" type="presOf" srcId="{9B952225-2015-4F58-8C9E-D101BBD35BFD}" destId="{00778631-E0AE-4CD8-B886-326B3C7CE14B}" srcOrd="0" destOrd="0" presId="urn:microsoft.com/office/officeart/2005/8/layout/cycle1"/>
    <dgm:cxn modelId="{5C6D5826-B54B-4AFC-8A86-51E29FFCE5D9}" type="presOf" srcId="{79671F7F-8689-4DC8-950D-F727C617FCAD}" destId="{2CE9D42A-8AF0-4200-B967-BC11A1F432FA}" srcOrd="0" destOrd="0" presId="urn:microsoft.com/office/officeart/2005/8/layout/cycle1"/>
    <dgm:cxn modelId="{95DE8311-A5DA-4312-9E36-E09735DD5D12}" type="presOf" srcId="{56FD85F0-D126-4210-95DB-D9BACE6202A1}" destId="{1749EAF8-E511-48C5-B31E-DAD7511C58DE}" srcOrd="0" destOrd="0" presId="urn:microsoft.com/office/officeart/2005/8/layout/cycle1"/>
    <dgm:cxn modelId="{38B7AADC-A2EB-44C5-BB88-F939476A7D37}" srcId="{6B018168-5898-4590-BB2D-0CC656508B56}" destId="{AACAED4F-50BA-4220-A720-D6D00D484CEE}" srcOrd="4" destOrd="0" parTransId="{E7902925-542B-4187-835D-343B6116470A}" sibTransId="{F726E56B-4E7F-4B73-BD41-5188F53EBC4E}"/>
    <dgm:cxn modelId="{52E91EDB-2200-4F1C-AFB9-7D0F4AF8069E}" srcId="{6B018168-5898-4590-BB2D-0CC656508B56}" destId="{B58BD721-C1B0-48ED-AB61-DC56E9414834}" srcOrd="2" destOrd="0" parTransId="{C4BF7C79-124B-466F-854C-9E99D81C48D1}" sibTransId="{9B952225-2015-4F58-8C9E-D101BBD35BFD}"/>
    <dgm:cxn modelId="{8A54ACB6-1B85-4FAE-8D91-592025312D42}" type="presOf" srcId="{966788F7-9791-4B19-BAE2-271FDC756905}" destId="{BC3B53AF-8CBA-4019-B365-F7073C4C0353}" srcOrd="0" destOrd="0" presId="urn:microsoft.com/office/officeart/2005/8/layout/cycle1"/>
    <dgm:cxn modelId="{178DE19F-6DC2-4213-92B1-72CCAAAF9C0E}" type="presOf" srcId="{F4572506-14A9-4C40-8E41-50B1DA4643E0}" destId="{4E3A0BA0-2120-4312-BE64-9812305E3B13}" srcOrd="0" destOrd="0" presId="urn:microsoft.com/office/officeart/2005/8/layout/cycle1"/>
    <dgm:cxn modelId="{ACDA289F-88F3-49C9-9F23-32AC3CB29173}" type="presOf" srcId="{CCBC7A2F-AF23-484E-A69A-F8E452D82E60}" destId="{1169FB50-C995-46F8-B7F3-44B55FEA9750}" srcOrd="0" destOrd="0" presId="urn:microsoft.com/office/officeart/2005/8/layout/cycle1"/>
    <dgm:cxn modelId="{7F9F53BF-FB99-4DED-93B2-DFAA7E24848E}" type="presOf" srcId="{F726E56B-4E7F-4B73-BD41-5188F53EBC4E}" destId="{4E5CD371-CA68-4F44-BB1A-E5191A44938E}" srcOrd="0" destOrd="0" presId="urn:microsoft.com/office/officeart/2005/8/layout/cycle1"/>
    <dgm:cxn modelId="{D61815D2-1C2B-4C51-8250-7F4A64B4F978}" type="presOf" srcId="{CCF0EC8B-D650-4B45-BB0A-9F876EE6ADEB}" destId="{07E43306-8FCD-48BE-B91A-D74FF98B860D}" srcOrd="0" destOrd="0" presId="urn:microsoft.com/office/officeart/2005/8/layout/cycle1"/>
    <dgm:cxn modelId="{4DB3C560-0E39-48C2-A1CA-5B626DBC5F54}" type="presOf" srcId="{AACAED4F-50BA-4220-A720-D6D00D484CEE}" destId="{4813FBD5-12B4-484D-87F8-388E8C5FFE16}" srcOrd="0" destOrd="0" presId="urn:microsoft.com/office/officeart/2005/8/layout/cycle1"/>
    <dgm:cxn modelId="{1FB10368-0028-4708-997B-474600E89322}" srcId="{6B018168-5898-4590-BB2D-0CC656508B56}" destId="{C59DCDDB-FEDE-4A6B-8175-3DAA6763C6B6}" srcOrd="3" destOrd="0" parTransId="{3C10B096-3277-4A84-AE2F-1A363866D7E4}" sibTransId="{A888CC97-8781-4DA1-88E8-E14130366F23}"/>
    <dgm:cxn modelId="{48771D0B-4E10-45DF-96CF-86A3EFF5CC84}" type="presOf" srcId="{38C8A9A2-6BE3-4A5A-A124-2A8E7451E91E}" destId="{CD3A19B0-6114-4FA2-8275-A61042073070}" srcOrd="0" destOrd="0" presId="urn:microsoft.com/office/officeart/2005/8/layout/cycle1"/>
    <dgm:cxn modelId="{F16D91D4-5A60-4BF8-93AF-B1D81D700D41}" type="presOf" srcId="{8D314BB9-A787-4A7A-BF7F-7E1E946C83C3}" destId="{77DC42FF-41E7-4F1B-A8D4-55BBDE2DC6C0}" srcOrd="0" destOrd="0" presId="urn:microsoft.com/office/officeart/2005/8/layout/cycle1"/>
    <dgm:cxn modelId="{89CBEA81-7058-48AF-8D90-DA13CF62F83F}" type="presParOf" srcId="{3A0CAC66-0EE2-47B9-9C19-CA37BA093859}" destId="{419C1563-0EF9-4DBB-B7E2-43A67BBC04A8}" srcOrd="0" destOrd="0" presId="urn:microsoft.com/office/officeart/2005/8/layout/cycle1"/>
    <dgm:cxn modelId="{81DFC71A-2EE5-4D73-AA5E-BF0682297018}" type="presParOf" srcId="{3A0CAC66-0EE2-47B9-9C19-CA37BA093859}" destId="{B6F551EC-ACC3-4929-B219-C4612985590C}" srcOrd="1" destOrd="0" presId="urn:microsoft.com/office/officeart/2005/8/layout/cycle1"/>
    <dgm:cxn modelId="{FBD8C9EC-9005-4FEA-B9A7-BF10ED2313C8}" type="presParOf" srcId="{3A0CAC66-0EE2-47B9-9C19-CA37BA093859}" destId="{5FBE51C0-0000-46D9-BEFC-42CC53EDCF03}" srcOrd="2" destOrd="0" presId="urn:microsoft.com/office/officeart/2005/8/layout/cycle1"/>
    <dgm:cxn modelId="{877ED50C-DF38-4D70-8E80-5773259ADE47}" type="presParOf" srcId="{3A0CAC66-0EE2-47B9-9C19-CA37BA093859}" destId="{675284D4-6FC8-43E6-9736-453042F8FFB8}" srcOrd="3" destOrd="0" presId="urn:microsoft.com/office/officeart/2005/8/layout/cycle1"/>
    <dgm:cxn modelId="{40A61E91-755E-4877-A889-A6155330A109}" type="presParOf" srcId="{3A0CAC66-0EE2-47B9-9C19-CA37BA093859}" destId="{BC3B53AF-8CBA-4019-B365-F7073C4C0353}" srcOrd="4" destOrd="0" presId="urn:microsoft.com/office/officeart/2005/8/layout/cycle1"/>
    <dgm:cxn modelId="{F8ADAD38-7986-4FA7-A004-0DEB358DC237}" type="presParOf" srcId="{3A0CAC66-0EE2-47B9-9C19-CA37BA093859}" destId="{1169FB50-C995-46F8-B7F3-44B55FEA9750}" srcOrd="5" destOrd="0" presId="urn:microsoft.com/office/officeart/2005/8/layout/cycle1"/>
    <dgm:cxn modelId="{E81FB2F1-745C-4DFC-B30A-189C46CE31C9}" type="presParOf" srcId="{3A0CAC66-0EE2-47B9-9C19-CA37BA093859}" destId="{9BF4E8EF-609D-41EF-AE85-6CE6FC17ECB8}" srcOrd="6" destOrd="0" presId="urn:microsoft.com/office/officeart/2005/8/layout/cycle1"/>
    <dgm:cxn modelId="{C769ECBD-36AB-4A6B-8746-CD6FF30C5C18}" type="presParOf" srcId="{3A0CAC66-0EE2-47B9-9C19-CA37BA093859}" destId="{157D5F16-7378-44A3-B339-2BAD68E13475}" srcOrd="7" destOrd="0" presId="urn:microsoft.com/office/officeart/2005/8/layout/cycle1"/>
    <dgm:cxn modelId="{5B07E008-A86C-4114-9822-15CE72205B1E}" type="presParOf" srcId="{3A0CAC66-0EE2-47B9-9C19-CA37BA093859}" destId="{00778631-E0AE-4CD8-B886-326B3C7CE14B}" srcOrd="8" destOrd="0" presId="urn:microsoft.com/office/officeart/2005/8/layout/cycle1"/>
    <dgm:cxn modelId="{095C6658-A231-4238-A4F7-F7484AE476D7}" type="presParOf" srcId="{3A0CAC66-0EE2-47B9-9C19-CA37BA093859}" destId="{87AFCC43-52F4-48A7-A27A-596EF23F05B6}" srcOrd="9" destOrd="0" presId="urn:microsoft.com/office/officeart/2005/8/layout/cycle1"/>
    <dgm:cxn modelId="{51368A61-0006-4AC7-8790-29A1AD61789D}" type="presParOf" srcId="{3A0CAC66-0EE2-47B9-9C19-CA37BA093859}" destId="{8FF468F9-63CB-4026-B4B5-2CBA69838D2E}" srcOrd="10" destOrd="0" presId="urn:microsoft.com/office/officeart/2005/8/layout/cycle1"/>
    <dgm:cxn modelId="{6002D3E7-CEDA-4E31-85C2-2E9B5315AF15}" type="presParOf" srcId="{3A0CAC66-0EE2-47B9-9C19-CA37BA093859}" destId="{2067B89D-8D60-4FDE-9E79-40E542A36CFF}" srcOrd="11" destOrd="0" presId="urn:microsoft.com/office/officeart/2005/8/layout/cycle1"/>
    <dgm:cxn modelId="{2AA590F6-8CAA-4E41-8E62-6C1A9CC48D83}" type="presParOf" srcId="{3A0CAC66-0EE2-47B9-9C19-CA37BA093859}" destId="{0B8DFAC6-5009-4F37-BBCB-353188D33D3C}" srcOrd="12" destOrd="0" presId="urn:microsoft.com/office/officeart/2005/8/layout/cycle1"/>
    <dgm:cxn modelId="{AE4D8E77-AF2F-491E-82EC-66A11CF7E076}" type="presParOf" srcId="{3A0CAC66-0EE2-47B9-9C19-CA37BA093859}" destId="{4813FBD5-12B4-484D-87F8-388E8C5FFE16}" srcOrd="13" destOrd="0" presId="urn:microsoft.com/office/officeart/2005/8/layout/cycle1"/>
    <dgm:cxn modelId="{97FE0708-8708-4A79-AB51-A23400E1D1E5}" type="presParOf" srcId="{3A0CAC66-0EE2-47B9-9C19-CA37BA093859}" destId="{4E5CD371-CA68-4F44-BB1A-E5191A44938E}" srcOrd="14" destOrd="0" presId="urn:microsoft.com/office/officeart/2005/8/layout/cycle1"/>
    <dgm:cxn modelId="{340A017F-9E0B-4169-9413-883ABE21E32A}" type="presParOf" srcId="{3A0CAC66-0EE2-47B9-9C19-CA37BA093859}" destId="{2188148E-D49A-4126-953D-68C91652148D}" srcOrd="15" destOrd="0" presId="urn:microsoft.com/office/officeart/2005/8/layout/cycle1"/>
    <dgm:cxn modelId="{294B54D1-812A-48FB-B18B-22676FA51358}" type="presParOf" srcId="{3A0CAC66-0EE2-47B9-9C19-CA37BA093859}" destId="{5656E872-83B6-4919-8311-2B1890D0E3BB}" srcOrd="16" destOrd="0" presId="urn:microsoft.com/office/officeart/2005/8/layout/cycle1"/>
    <dgm:cxn modelId="{CEA3C7AC-2F37-4FA6-B037-2D916D73FF93}" type="presParOf" srcId="{3A0CAC66-0EE2-47B9-9C19-CA37BA093859}" destId="{8288301E-0771-4203-8FF8-9FB1B41FE10B}" srcOrd="17" destOrd="0" presId="urn:microsoft.com/office/officeart/2005/8/layout/cycle1"/>
    <dgm:cxn modelId="{7C9535E6-9649-4F76-9055-2A1A33ABAF37}" type="presParOf" srcId="{3A0CAC66-0EE2-47B9-9C19-CA37BA093859}" destId="{9B8A2CCD-14C4-4A62-B123-FD14553BF75A}" srcOrd="18" destOrd="0" presId="urn:microsoft.com/office/officeart/2005/8/layout/cycle1"/>
    <dgm:cxn modelId="{9FDD9465-321C-4094-8C1F-D6871B6DB05E}" type="presParOf" srcId="{3A0CAC66-0EE2-47B9-9C19-CA37BA093859}" destId="{32F30ACE-8DEC-43A9-B901-22A8A15DD4DA}" srcOrd="19" destOrd="0" presId="urn:microsoft.com/office/officeart/2005/8/layout/cycle1"/>
    <dgm:cxn modelId="{3EAE6F82-CD38-49C0-AC3D-434D9A7685A4}" type="presParOf" srcId="{3A0CAC66-0EE2-47B9-9C19-CA37BA093859}" destId="{CD3A19B0-6114-4FA2-8275-A61042073070}" srcOrd="20" destOrd="0" presId="urn:microsoft.com/office/officeart/2005/8/layout/cycle1"/>
    <dgm:cxn modelId="{351C697E-EE74-41A4-A0F0-C5A798A02AA6}" type="presParOf" srcId="{3A0CAC66-0EE2-47B9-9C19-CA37BA093859}" destId="{5589DD2D-3C14-4C29-A971-0EB5D5EC6FC2}" srcOrd="21" destOrd="0" presId="urn:microsoft.com/office/officeart/2005/8/layout/cycle1"/>
    <dgm:cxn modelId="{E18FEFF4-079D-4DD1-88E7-14C3B1643DAF}" type="presParOf" srcId="{3A0CAC66-0EE2-47B9-9C19-CA37BA093859}" destId="{4E3A0BA0-2120-4312-BE64-9812305E3B13}" srcOrd="22" destOrd="0" presId="urn:microsoft.com/office/officeart/2005/8/layout/cycle1"/>
    <dgm:cxn modelId="{75A584D9-51CD-4938-AFE3-80C7D6F574A4}" type="presParOf" srcId="{3A0CAC66-0EE2-47B9-9C19-CA37BA093859}" destId="{3E9B27A2-418F-4D7E-8FA8-49D646B03B1A}" srcOrd="23" destOrd="0" presId="urn:microsoft.com/office/officeart/2005/8/layout/cycle1"/>
    <dgm:cxn modelId="{ED138429-996F-4EEC-98D4-F4AE5117C7A1}" type="presParOf" srcId="{3A0CAC66-0EE2-47B9-9C19-CA37BA093859}" destId="{A576DDDD-28AC-4D0B-B99F-E643D3C43711}" srcOrd="24" destOrd="0" presId="urn:microsoft.com/office/officeart/2005/8/layout/cycle1"/>
    <dgm:cxn modelId="{AF4BC01B-A058-4400-8A0E-47CFA308ADF8}" type="presParOf" srcId="{3A0CAC66-0EE2-47B9-9C19-CA37BA093859}" destId="{21DC512D-0BCC-4784-A4CE-B21906B0B2E8}" srcOrd="25" destOrd="0" presId="urn:microsoft.com/office/officeart/2005/8/layout/cycle1"/>
    <dgm:cxn modelId="{B5F17282-EBC2-44F7-9530-185E01E6884B}" type="presParOf" srcId="{3A0CAC66-0EE2-47B9-9C19-CA37BA093859}" destId="{104C44ED-4CC6-4748-9F3E-7D61EAB9EF24}" srcOrd="26" destOrd="0" presId="urn:microsoft.com/office/officeart/2005/8/layout/cycle1"/>
    <dgm:cxn modelId="{417E2287-5DD5-49A3-A203-AF9F8F4AFB19}" type="presParOf" srcId="{3A0CAC66-0EE2-47B9-9C19-CA37BA093859}" destId="{FB88077A-D0D5-43B6-8269-EE4E511F4D4B}" srcOrd="27" destOrd="0" presId="urn:microsoft.com/office/officeart/2005/8/layout/cycle1"/>
    <dgm:cxn modelId="{9F41E65D-762C-40F9-8900-CC45EAE89357}" type="presParOf" srcId="{3A0CAC66-0EE2-47B9-9C19-CA37BA093859}" destId="{77DC42FF-41E7-4F1B-A8D4-55BBDE2DC6C0}" srcOrd="28" destOrd="0" presId="urn:microsoft.com/office/officeart/2005/8/layout/cycle1"/>
    <dgm:cxn modelId="{F40C89C1-379F-4954-AD75-9D11F774DA55}" type="presParOf" srcId="{3A0CAC66-0EE2-47B9-9C19-CA37BA093859}" destId="{07E43306-8FCD-48BE-B91A-D74FF98B860D}" srcOrd="29" destOrd="0" presId="urn:microsoft.com/office/officeart/2005/8/layout/cycle1"/>
    <dgm:cxn modelId="{79F69593-5690-4D9B-8134-8B68843FDBE3}" type="presParOf" srcId="{3A0CAC66-0EE2-47B9-9C19-CA37BA093859}" destId="{8C929BDF-34C8-4214-8DC7-5DABD84E7EC4}" srcOrd="30" destOrd="0" presId="urn:microsoft.com/office/officeart/2005/8/layout/cycle1"/>
    <dgm:cxn modelId="{6263C8A2-1C4F-4728-8E6F-E17333AB6789}" type="presParOf" srcId="{3A0CAC66-0EE2-47B9-9C19-CA37BA093859}" destId="{2B676785-7F9C-4DC4-9907-9F22F8C75738}" srcOrd="31" destOrd="0" presId="urn:microsoft.com/office/officeart/2005/8/layout/cycle1"/>
    <dgm:cxn modelId="{641001A0-6DBC-4AF3-8B7E-21B19E532B34}" type="presParOf" srcId="{3A0CAC66-0EE2-47B9-9C19-CA37BA093859}" destId="{CCC40D78-17FE-42D0-8ECD-D902E7A99212}" srcOrd="32" destOrd="0" presId="urn:microsoft.com/office/officeart/2005/8/layout/cycle1"/>
    <dgm:cxn modelId="{B4306FD6-7F4B-440D-965F-08D30D9FE150}" type="presParOf" srcId="{3A0CAC66-0EE2-47B9-9C19-CA37BA093859}" destId="{20EF411F-68CF-48FA-BB76-8E3B11215F08}" srcOrd="33" destOrd="0" presId="urn:microsoft.com/office/officeart/2005/8/layout/cycle1"/>
    <dgm:cxn modelId="{7D461743-E02B-4394-95F8-B11CB21E00FF}" type="presParOf" srcId="{3A0CAC66-0EE2-47B9-9C19-CA37BA093859}" destId="{12092541-88AD-49F2-959B-E94EB4F285FA}" srcOrd="34" destOrd="0" presId="urn:microsoft.com/office/officeart/2005/8/layout/cycle1"/>
    <dgm:cxn modelId="{FCC0580B-D345-46CC-B7EB-8C1ECF467981}" type="presParOf" srcId="{3A0CAC66-0EE2-47B9-9C19-CA37BA093859}" destId="{2CE9D42A-8AF0-4200-B967-BC11A1F432FA}" srcOrd="35" destOrd="0" presId="urn:microsoft.com/office/officeart/2005/8/layout/cycle1"/>
    <dgm:cxn modelId="{8B497165-CDDF-4DBA-BA7B-04530DA6F91F}" type="presParOf" srcId="{3A0CAC66-0EE2-47B9-9C19-CA37BA093859}" destId="{029675FA-6B78-4840-9CBA-4D68B4210EDE}" srcOrd="36" destOrd="0" presId="urn:microsoft.com/office/officeart/2005/8/layout/cycle1"/>
    <dgm:cxn modelId="{86D68C23-5F60-4476-B936-72EC91D8C0A9}" type="presParOf" srcId="{3A0CAC66-0EE2-47B9-9C19-CA37BA093859}" destId="{1749EAF8-E511-48C5-B31E-DAD7511C58DE}" srcOrd="37" destOrd="0" presId="urn:microsoft.com/office/officeart/2005/8/layout/cycle1"/>
    <dgm:cxn modelId="{C657F9D4-3EC0-4241-B47F-AE7EE8F580FA}" type="presParOf" srcId="{3A0CAC66-0EE2-47B9-9C19-CA37BA093859}" destId="{5D49996C-E45D-44E9-A4D6-651AF6A4DC92}" srcOrd="3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4FBBA9-15E3-4085-B4BC-8B4389D8CD8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09AAEF-84C7-40DA-9764-80AD1B2EE9AB}">
      <dgm:prSet phldrT="[Text]"/>
      <dgm:spPr/>
      <dgm:t>
        <a:bodyPr/>
        <a:lstStyle/>
        <a:p>
          <a:r>
            <a:rPr lang="cs-CZ" dirty="0" err="1" smtClean="0"/>
            <a:t>Designové</a:t>
          </a:r>
          <a:r>
            <a:rPr lang="cs-CZ" dirty="0" smtClean="0"/>
            <a:t> workshopy</a:t>
          </a:r>
          <a:endParaRPr lang="cs-CZ" dirty="0"/>
        </a:p>
      </dgm:t>
    </dgm:pt>
    <dgm:pt modelId="{05464872-822E-45FC-823D-C57625F7CBA9}" type="parTrans" cxnId="{CEEF33E9-A796-49BA-89BD-D463C6EE6C3F}">
      <dgm:prSet/>
      <dgm:spPr/>
      <dgm:t>
        <a:bodyPr/>
        <a:lstStyle/>
        <a:p>
          <a:endParaRPr lang="cs-CZ"/>
        </a:p>
      </dgm:t>
    </dgm:pt>
    <dgm:pt modelId="{15C1892A-048A-4AB2-9ED0-731F1FCA8490}" type="sibTrans" cxnId="{CEEF33E9-A796-49BA-89BD-D463C6EE6C3F}">
      <dgm:prSet/>
      <dgm:spPr/>
      <dgm:t>
        <a:bodyPr/>
        <a:lstStyle/>
        <a:p>
          <a:endParaRPr lang="cs-CZ"/>
        </a:p>
      </dgm:t>
    </dgm:pt>
    <dgm:pt modelId="{33377D41-62C5-4E05-8C90-7720287FC0E9}">
      <dgm:prSet phldrT="[Text]"/>
      <dgm:spPr/>
      <dgm:t>
        <a:bodyPr/>
        <a:lstStyle/>
        <a:p>
          <a:r>
            <a:rPr lang="cs-CZ" dirty="0" err="1" smtClean="0"/>
            <a:t>Crowdsourcing</a:t>
          </a:r>
          <a:endParaRPr lang="cs-CZ" dirty="0"/>
        </a:p>
      </dgm:t>
    </dgm:pt>
    <dgm:pt modelId="{8A96315F-973F-427A-8260-34E608ABDCD9}" type="parTrans" cxnId="{06564E2F-6A65-4285-8409-773114FF512B}">
      <dgm:prSet/>
      <dgm:spPr/>
      <dgm:t>
        <a:bodyPr/>
        <a:lstStyle/>
        <a:p>
          <a:endParaRPr lang="cs-CZ"/>
        </a:p>
      </dgm:t>
    </dgm:pt>
    <dgm:pt modelId="{CA3F5F45-D363-4D49-A003-1761A2562FF1}" type="sibTrans" cxnId="{06564E2F-6A65-4285-8409-773114FF512B}">
      <dgm:prSet/>
      <dgm:spPr/>
      <dgm:t>
        <a:bodyPr/>
        <a:lstStyle/>
        <a:p>
          <a:endParaRPr lang="cs-CZ"/>
        </a:p>
      </dgm:t>
    </dgm:pt>
    <dgm:pt modelId="{3379032D-B68B-4E55-A42B-CDC80FF6B92B}">
      <dgm:prSet phldrT="[Text]"/>
      <dgm:spPr/>
      <dgm:t>
        <a:bodyPr/>
        <a:lstStyle/>
        <a:p>
          <a:r>
            <a:rPr lang="cs-CZ" dirty="0" smtClean="0"/>
            <a:t>Kvalitativní výzkum</a:t>
          </a:r>
          <a:endParaRPr lang="cs-CZ" dirty="0"/>
        </a:p>
      </dgm:t>
    </dgm:pt>
    <dgm:pt modelId="{4B672AF0-5571-48AA-93AE-EC2524E5BE1B}" type="parTrans" cxnId="{04CE88C9-15E6-4F40-BF54-DACDEDDF7578}">
      <dgm:prSet/>
      <dgm:spPr/>
      <dgm:t>
        <a:bodyPr/>
        <a:lstStyle/>
        <a:p>
          <a:endParaRPr lang="cs-CZ"/>
        </a:p>
      </dgm:t>
    </dgm:pt>
    <dgm:pt modelId="{E8353E9E-244D-4CA3-9E21-B6D0E3CF6203}" type="sibTrans" cxnId="{04CE88C9-15E6-4F40-BF54-DACDEDDF7578}">
      <dgm:prSet/>
      <dgm:spPr/>
      <dgm:t>
        <a:bodyPr/>
        <a:lstStyle/>
        <a:p>
          <a:endParaRPr lang="cs-CZ"/>
        </a:p>
      </dgm:t>
    </dgm:pt>
    <dgm:pt modelId="{ADDE6732-C377-48FD-8890-A38ECA21103C}">
      <dgm:prSet phldrT="[Text]"/>
      <dgm:spPr/>
      <dgm:t>
        <a:bodyPr/>
        <a:lstStyle/>
        <a:p>
          <a:r>
            <a:rPr lang="cs-CZ" dirty="0" smtClean="0"/>
            <a:t>Kvantitativní výzkumy</a:t>
          </a:r>
          <a:endParaRPr lang="cs-CZ" dirty="0"/>
        </a:p>
      </dgm:t>
    </dgm:pt>
    <dgm:pt modelId="{76CBD998-B938-46AF-8BB5-8B63E4C5E422}" type="parTrans" cxnId="{6F7F0650-C993-471C-97CB-E6DE6084F439}">
      <dgm:prSet/>
      <dgm:spPr/>
      <dgm:t>
        <a:bodyPr/>
        <a:lstStyle/>
        <a:p>
          <a:endParaRPr lang="cs-CZ"/>
        </a:p>
      </dgm:t>
    </dgm:pt>
    <dgm:pt modelId="{71D13511-087F-4E64-9295-8EA2716282F1}" type="sibTrans" cxnId="{6F7F0650-C993-471C-97CB-E6DE6084F439}">
      <dgm:prSet/>
      <dgm:spPr/>
      <dgm:t>
        <a:bodyPr/>
        <a:lstStyle/>
        <a:p>
          <a:endParaRPr lang="cs-CZ"/>
        </a:p>
      </dgm:t>
    </dgm:pt>
    <dgm:pt modelId="{9C65A2D7-091D-4578-AB09-6CF0A1407C9B}" type="pres">
      <dgm:prSet presAssocID="{154FBBA9-15E3-4085-B4BC-8B4389D8CD8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83F5890-5D15-4333-A921-63648D69A36F}" type="pres">
      <dgm:prSet presAssocID="{154FBBA9-15E3-4085-B4BC-8B4389D8CD82}" presName="axisShape" presStyleLbl="bgShp" presStyleIdx="0" presStyleCnt="1"/>
      <dgm:spPr/>
    </dgm:pt>
    <dgm:pt modelId="{6DB78C46-D4FF-4111-8948-42CA5D06B537}" type="pres">
      <dgm:prSet presAssocID="{154FBBA9-15E3-4085-B4BC-8B4389D8CD8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1AD184-1A90-4865-80A8-42F26720F4DF}" type="pres">
      <dgm:prSet presAssocID="{154FBBA9-15E3-4085-B4BC-8B4389D8CD8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22220A-3468-4350-B034-167EC6F18584}" type="pres">
      <dgm:prSet presAssocID="{154FBBA9-15E3-4085-B4BC-8B4389D8CD8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318DA8-2BB2-48D6-9B7D-7E464AD6E1C1}" type="pres">
      <dgm:prSet presAssocID="{154FBBA9-15E3-4085-B4BC-8B4389D8CD8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5BC325C-5E3A-4CF4-BBA4-531FE797C08C}" type="presOf" srcId="{3379032D-B68B-4E55-A42B-CDC80FF6B92B}" destId="{D322220A-3468-4350-B034-167EC6F18584}" srcOrd="0" destOrd="0" presId="urn:microsoft.com/office/officeart/2005/8/layout/matrix2"/>
    <dgm:cxn modelId="{32710CD4-A1FC-4FE7-A6B8-EB2A34533EAA}" type="presOf" srcId="{154FBBA9-15E3-4085-B4BC-8B4389D8CD82}" destId="{9C65A2D7-091D-4578-AB09-6CF0A1407C9B}" srcOrd="0" destOrd="0" presId="urn:microsoft.com/office/officeart/2005/8/layout/matrix2"/>
    <dgm:cxn modelId="{CEEF33E9-A796-49BA-89BD-D463C6EE6C3F}" srcId="{154FBBA9-15E3-4085-B4BC-8B4389D8CD82}" destId="{A809AAEF-84C7-40DA-9764-80AD1B2EE9AB}" srcOrd="0" destOrd="0" parTransId="{05464872-822E-45FC-823D-C57625F7CBA9}" sibTransId="{15C1892A-048A-4AB2-9ED0-731F1FCA8490}"/>
    <dgm:cxn modelId="{06564E2F-6A65-4285-8409-773114FF512B}" srcId="{154FBBA9-15E3-4085-B4BC-8B4389D8CD82}" destId="{33377D41-62C5-4E05-8C90-7720287FC0E9}" srcOrd="1" destOrd="0" parTransId="{8A96315F-973F-427A-8260-34E608ABDCD9}" sibTransId="{CA3F5F45-D363-4D49-A003-1761A2562FF1}"/>
    <dgm:cxn modelId="{01AD3AE0-6C7E-428C-87D2-49C6BEBF6A32}" type="presOf" srcId="{ADDE6732-C377-48FD-8890-A38ECA21103C}" destId="{64318DA8-2BB2-48D6-9B7D-7E464AD6E1C1}" srcOrd="0" destOrd="0" presId="urn:microsoft.com/office/officeart/2005/8/layout/matrix2"/>
    <dgm:cxn modelId="{5C951BD5-5BB9-41C2-AE1E-B799F0BD5C97}" type="presOf" srcId="{A809AAEF-84C7-40DA-9764-80AD1B2EE9AB}" destId="{6DB78C46-D4FF-4111-8948-42CA5D06B537}" srcOrd="0" destOrd="0" presId="urn:microsoft.com/office/officeart/2005/8/layout/matrix2"/>
    <dgm:cxn modelId="{6F7F0650-C993-471C-97CB-E6DE6084F439}" srcId="{154FBBA9-15E3-4085-B4BC-8B4389D8CD82}" destId="{ADDE6732-C377-48FD-8890-A38ECA21103C}" srcOrd="3" destOrd="0" parTransId="{76CBD998-B938-46AF-8BB5-8B63E4C5E422}" sibTransId="{71D13511-087F-4E64-9295-8EA2716282F1}"/>
    <dgm:cxn modelId="{85FD166D-0522-476B-937C-2E055C7B6D3D}" type="presOf" srcId="{33377D41-62C5-4E05-8C90-7720287FC0E9}" destId="{041AD184-1A90-4865-80A8-42F26720F4DF}" srcOrd="0" destOrd="0" presId="urn:microsoft.com/office/officeart/2005/8/layout/matrix2"/>
    <dgm:cxn modelId="{04CE88C9-15E6-4F40-BF54-DACDEDDF7578}" srcId="{154FBBA9-15E3-4085-B4BC-8B4389D8CD82}" destId="{3379032D-B68B-4E55-A42B-CDC80FF6B92B}" srcOrd="2" destOrd="0" parTransId="{4B672AF0-5571-48AA-93AE-EC2524E5BE1B}" sibTransId="{E8353E9E-244D-4CA3-9E21-B6D0E3CF6203}"/>
    <dgm:cxn modelId="{09690D06-E35E-4949-88A2-D3F25A848C00}" type="presParOf" srcId="{9C65A2D7-091D-4578-AB09-6CF0A1407C9B}" destId="{183F5890-5D15-4333-A921-63648D69A36F}" srcOrd="0" destOrd="0" presId="urn:microsoft.com/office/officeart/2005/8/layout/matrix2"/>
    <dgm:cxn modelId="{C183750F-881C-4457-A626-B26FA1E22D33}" type="presParOf" srcId="{9C65A2D7-091D-4578-AB09-6CF0A1407C9B}" destId="{6DB78C46-D4FF-4111-8948-42CA5D06B537}" srcOrd="1" destOrd="0" presId="urn:microsoft.com/office/officeart/2005/8/layout/matrix2"/>
    <dgm:cxn modelId="{57BA95E9-DE6A-4823-B10C-AB76ACC21EFC}" type="presParOf" srcId="{9C65A2D7-091D-4578-AB09-6CF0A1407C9B}" destId="{041AD184-1A90-4865-80A8-42F26720F4DF}" srcOrd="2" destOrd="0" presId="urn:microsoft.com/office/officeart/2005/8/layout/matrix2"/>
    <dgm:cxn modelId="{D51632B5-F967-4316-8070-35537E480AF6}" type="presParOf" srcId="{9C65A2D7-091D-4578-AB09-6CF0A1407C9B}" destId="{D322220A-3468-4350-B034-167EC6F18584}" srcOrd="3" destOrd="0" presId="urn:microsoft.com/office/officeart/2005/8/layout/matrix2"/>
    <dgm:cxn modelId="{6CB81E5E-DE55-4FA1-8328-72D2B7098FC6}" type="presParOf" srcId="{9C65A2D7-091D-4578-AB09-6CF0A1407C9B}" destId="{64318DA8-2BB2-48D6-9B7D-7E464AD6E1C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AB9DF-F9F8-4F23-BCC1-44277EDF0CC3}">
      <dsp:nvSpPr>
        <dsp:cNvPr id="0" name=""/>
        <dsp:cNvSpPr/>
      </dsp:nvSpPr>
      <dsp:spPr>
        <a:xfrm>
          <a:off x="808895" y="1047"/>
          <a:ext cx="1739949" cy="1043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Framing</a:t>
          </a:r>
          <a:endParaRPr lang="cs-CZ" sz="2300" kern="1200" dirty="0"/>
        </a:p>
      </dsp:txBody>
      <dsp:txXfrm>
        <a:off x="839472" y="31624"/>
        <a:ext cx="1678795" cy="982815"/>
      </dsp:txXfrm>
    </dsp:sp>
    <dsp:sp modelId="{92BC6380-E702-43BC-ABE1-21D92AA26563}">
      <dsp:nvSpPr>
        <dsp:cNvPr id="0" name=""/>
        <dsp:cNvSpPr/>
      </dsp:nvSpPr>
      <dsp:spPr>
        <a:xfrm>
          <a:off x="2701960" y="307278"/>
          <a:ext cx="368869" cy="431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2701960" y="393579"/>
        <a:ext cx="258208" cy="258905"/>
      </dsp:txXfrm>
    </dsp:sp>
    <dsp:sp modelId="{359838DD-25AD-4B91-8CD4-F7CD2F7BB83A}">
      <dsp:nvSpPr>
        <dsp:cNvPr id="0" name=""/>
        <dsp:cNvSpPr/>
      </dsp:nvSpPr>
      <dsp:spPr>
        <a:xfrm>
          <a:off x="3244825" y="1047"/>
          <a:ext cx="1739949" cy="1043969"/>
        </a:xfrm>
        <a:prstGeom prst="roundRect">
          <a:avLst>
            <a:gd name="adj" fmla="val 1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Knowing</a:t>
          </a:r>
          <a:endParaRPr lang="cs-CZ" sz="2300" kern="1200" dirty="0"/>
        </a:p>
      </dsp:txBody>
      <dsp:txXfrm>
        <a:off x="3275402" y="31624"/>
        <a:ext cx="1678795" cy="982815"/>
      </dsp:txXfrm>
    </dsp:sp>
    <dsp:sp modelId="{65EAC621-18B5-4705-ADDC-3CB549A0CED1}">
      <dsp:nvSpPr>
        <dsp:cNvPr id="0" name=""/>
        <dsp:cNvSpPr/>
      </dsp:nvSpPr>
      <dsp:spPr>
        <a:xfrm>
          <a:off x="5137890" y="307278"/>
          <a:ext cx="368869" cy="431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5137890" y="393579"/>
        <a:ext cx="258208" cy="258905"/>
      </dsp:txXfrm>
    </dsp:sp>
    <dsp:sp modelId="{A3D567A0-EB9F-459C-A640-4212A1AAF56B}">
      <dsp:nvSpPr>
        <dsp:cNvPr id="0" name=""/>
        <dsp:cNvSpPr/>
      </dsp:nvSpPr>
      <dsp:spPr>
        <a:xfrm>
          <a:off x="5680754" y="1047"/>
          <a:ext cx="1739949" cy="1043969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Analysing</a:t>
          </a:r>
          <a:endParaRPr lang="cs-CZ" sz="2300" kern="1200" dirty="0"/>
        </a:p>
      </dsp:txBody>
      <dsp:txXfrm>
        <a:off x="5711331" y="31624"/>
        <a:ext cx="1678795" cy="982815"/>
      </dsp:txXfrm>
    </dsp:sp>
    <dsp:sp modelId="{C747F319-5884-462C-8ED3-B55496E61CCC}">
      <dsp:nvSpPr>
        <dsp:cNvPr id="0" name=""/>
        <dsp:cNvSpPr/>
      </dsp:nvSpPr>
      <dsp:spPr>
        <a:xfrm rot="5400000">
          <a:off x="6366294" y="1166813"/>
          <a:ext cx="368869" cy="431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-5400000">
        <a:off x="6421277" y="1198132"/>
        <a:ext cx="258905" cy="258208"/>
      </dsp:txXfrm>
    </dsp:sp>
    <dsp:sp modelId="{F48738F6-95CE-40F3-A600-C4A79C25A740}">
      <dsp:nvSpPr>
        <dsp:cNvPr id="0" name=""/>
        <dsp:cNvSpPr/>
      </dsp:nvSpPr>
      <dsp:spPr>
        <a:xfrm>
          <a:off x="5680754" y="1740996"/>
          <a:ext cx="1739949" cy="104396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Synthesising</a:t>
          </a:r>
          <a:endParaRPr lang="cs-CZ" sz="2300" kern="1200" dirty="0"/>
        </a:p>
      </dsp:txBody>
      <dsp:txXfrm>
        <a:off x="5711331" y="1771573"/>
        <a:ext cx="1678795" cy="982815"/>
      </dsp:txXfrm>
    </dsp:sp>
    <dsp:sp modelId="{99FEDDDA-1657-4E0E-A3FB-20756FFA308A}">
      <dsp:nvSpPr>
        <dsp:cNvPr id="0" name=""/>
        <dsp:cNvSpPr/>
      </dsp:nvSpPr>
      <dsp:spPr>
        <a:xfrm rot="10800000">
          <a:off x="5158769" y="2047227"/>
          <a:ext cx="368869" cy="431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5269430" y="2133528"/>
        <a:ext cx="258208" cy="258905"/>
      </dsp:txXfrm>
    </dsp:sp>
    <dsp:sp modelId="{14463992-3EA3-488E-A06F-DC4766CE19F2}">
      <dsp:nvSpPr>
        <dsp:cNvPr id="0" name=""/>
        <dsp:cNvSpPr/>
      </dsp:nvSpPr>
      <dsp:spPr>
        <a:xfrm>
          <a:off x="3244825" y="1740996"/>
          <a:ext cx="1739949" cy="104396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Creating</a:t>
          </a:r>
          <a:endParaRPr lang="cs-CZ" sz="2300" kern="1200" dirty="0"/>
        </a:p>
      </dsp:txBody>
      <dsp:txXfrm>
        <a:off x="3275402" y="1771573"/>
        <a:ext cx="1678795" cy="982815"/>
      </dsp:txXfrm>
    </dsp:sp>
    <dsp:sp modelId="{409DF292-34BE-4E9D-8FBB-DECBD37D96C4}">
      <dsp:nvSpPr>
        <dsp:cNvPr id="0" name=""/>
        <dsp:cNvSpPr/>
      </dsp:nvSpPr>
      <dsp:spPr>
        <a:xfrm rot="10800000">
          <a:off x="2722840" y="2047227"/>
          <a:ext cx="368869" cy="431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2833501" y="2133528"/>
        <a:ext cx="258208" cy="258905"/>
      </dsp:txXfrm>
    </dsp:sp>
    <dsp:sp modelId="{260E485D-621F-4FFD-B168-D3B8AC0FCA88}">
      <dsp:nvSpPr>
        <dsp:cNvPr id="0" name=""/>
        <dsp:cNvSpPr/>
      </dsp:nvSpPr>
      <dsp:spPr>
        <a:xfrm>
          <a:off x="808895" y="1740996"/>
          <a:ext cx="1739949" cy="1043969"/>
        </a:xfrm>
        <a:prstGeom prst="roundRect">
          <a:avLst>
            <a:gd name="adj" fmla="val 1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Scaling</a:t>
          </a:r>
          <a:endParaRPr lang="cs-CZ" sz="2300" kern="1200" dirty="0"/>
        </a:p>
      </dsp:txBody>
      <dsp:txXfrm>
        <a:off x="839472" y="1771573"/>
        <a:ext cx="1678795" cy="982815"/>
      </dsp:txXfrm>
    </dsp:sp>
    <dsp:sp modelId="{63D9C59B-235A-4E2D-AC29-62D9ED7C0DF4}">
      <dsp:nvSpPr>
        <dsp:cNvPr id="0" name=""/>
        <dsp:cNvSpPr/>
      </dsp:nvSpPr>
      <dsp:spPr>
        <a:xfrm rot="5400000">
          <a:off x="1494435" y="2906762"/>
          <a:ext cx="368869" cy="431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-5400000">
        <a:off x="1549418" y="2938081"/>
        <a:ext cx="258905" cy="258208"/>
      </dsp:txXfrm>
    </dsp:sp>
    <dsp:sp modelId="{D595D173-0963-4FEF-8699-2C6DD0C55085}">
      <dsp:nvSpPr>
        <dsp:cNvPr id="0" name=""/>
        <dsp:cNvSpPr/>
      </dsp:nvSpPr>
      <dsp:spPr>
        <a:xfrm>
          <a:off x="808895" y="3480946"/>
          <a:ext cx="1739949" cy="104396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err="1" smtClean="0"/>
            <a:t>Learning</a:t>
          </a:r>
          <a:r>
            <a:rPr lang="cs-CZ" sz="2300" kern="1200" dirty="0" smtClean="0"/>
            <a:t> </a:t>
          </a:r>
          <a:endParaRPr lang="cs-CZ" sz="2300" kern="1200" dirty="0"/>
        </a:p>
      </dsp:txBody>
      <dsp:txXfrm>
        <a:off x="839472" y="3511523"/>
        <a:ext cx="1678795" cy="982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E6F11-EB29-4A01-834C-306FA89825A0}">
      <dsp:nvSpPr>
        <dsp:cNvPr id="0" name=""/>
        <dsp:cNvSpPr/>
      </dsp:nvSpPr>
      <dsp:spPr>
        <a:xfrm>
          <a:off x="944" y="1964"/>
          <a:ext cx="8227711" cy="1347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Design </a:t>
          </a:r>
          <a:r>
            <a:rPr lang="cs-CZ" sz="4000" kern="1200" dirty="0" err="1" smtClean="0"/>
            <a:t>thinking</a:t>
          </a:r>
          <a:endParaRPr lang="cs-CZ" sz="4000" kern="1200" dirty="0"/>
        </a:p>
      </dsp:txBody>
      <dsp:txXfrm>
        <a:off x="40424" y="41444"/>
        <a:ext cx="8148751" cy="1269000"/>
      </dsp:txXfrm>
    </dsp:sp>
    <dsp:sp modelId="{3BE0EBD6-DD47-4352-B116-9708F934AB07}">
      <dsp:nvSpPr>
        <dsp:cNvPr id="0" name=""/>
        <dsp:cNvSpPr/>
      </dsp:nvSpPr>
      <dsp:spPr>
        <a:xfrm>
          <a:off x="944" y="1458500"/>
          <a:ext cx="4058583" cy="1347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Analýza</a:t>
          </a:r>
          <a:endParaRPr lang="cs-CZ" sz="4000" kern="1200" dirty="0"/>
        </a:p>
      </dsp:txBody>
      <dsp:txXfrm>
        <a:off x="40424" y="1497980"/>
        <a:ext cx="3979623" cy="1269000"/>
      </dsp:txXfrm>
    </dsp:sp>
    <dsp:sp modelId="{8445A96F-162C-4354-ABA9-204E15059B67}">
      <dsp:nvSpPr>
        <dsp:cNvPr id="0" name=""/>
        <dsp:cNvSpPr/>
      </dsp:nvSpPr>
      <dsp:spPr>
        <a:xfrm>
          <a:off x="944" y="2915037"/>
          <a:ext cx="1316012" cy="1347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Racionální</a:t>
          </a:r>
          <a:endParaRPr lang="cs-CZ" sz="1700" kern="1200" dirty="0"/>
        </a:p>
      </dsp:txBody>
      <dsp:txXfrm>
        <a:off x="39489" y="2953582"/>
        <a:ext cx="1238922" cy="1270870"/>
      </dsp:txXfrm>
    </dsp:sp>
    <dsp:sp modelId="{597B117A-D11D-47AD-8517-CDDA84CA9A15}">
      <dsp:nvSpPr>
        <dsp:cNvPr id="0" name=""/>
        <dsp:cNvSpPr/>
      </dsp:nvSpPr>
      <dsp:spPr>
        <a:xfrm>
          <a:off x="944" y="4371574"/>
          <a:ext cx="1316012" cy="1347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Řešení</a:t>
          </a:r>
          <a:endParaRPr lang="cs-CZ" sz="1600" kern="1200" dirty="0"/>
        </a:p>
      </dsp:txBody>
      <dsp:txXfrm>
        <a:off x="39489" y="4410119"/>
        <a:ext cx="1238922" cy="1270870"/>
      </dsp:txXfrm>
    </dsp:sp>
    <dsp:sp modelId="{754DE92C-9B9F-43E6-9495-7806B07F2BB3}">
      <dsp:nvSpPr>
        <dsp:cNvPr id="0" name=""/>
        <dsp:cNvSpPr/>
      </dsp:nvSpPr>
      <dsp:spPr>
        <a:xfrm>
          <a:off x="1372229" y="2915037"/>
          <a:ext cx="1316012" cy="1347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Logická</a:t>
          </a:r>
          <a:endParaRPr lang="cs-CZ" sz="1700" kern="1200" dirty="0"/>
        </a:p>
      </dsp:txBody>
      <dsp:txXfrm>
        <a:off x="1410774" y="2953582"/>
        <a:ext cx="1238922" cy="1270870"/>
      </dsp:txXfrm>
    </dsp:sp>
    <dsp:sp modelId="{0213EB92-42E1-44E1-A122-FB53B0CEBEAD}">
      <dsp:nvSpPr>
        <dsp:cNvPr id="0" name=""/>
        <dsp:cNvSpPr/>
      </dsp:nvSpPr>
      <dsp:spPr>
        <a:xfrm>
          <a:off x="1372229" y="4371574"/>
          <a:ext cx="1316012" cy="1347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Promyšlení</a:t>
          </a:r>
          <a:endParaRPr lang="cs-CZ" sz="1600" kern="1200" dirty="0"/>
        </a:p>
      </dsp:txBody>
      <dsp:txXfrm>
        <a:off x="1410774" y="4410119"/>
        <a:ext cx="1238922" cy="1270870"/>
      </dsp:txXfrm>
    </dsp:sp>
    <dsp:sp modelId="{340412DB-A98C-4A3C-A5F4-16404336DEC7}">
      <dsp:nvSpPr>
        <dsp:cNvPr id="0" name=""/>
        <dsp:cNvSpPr/>
      </dsp:nvSpPr>
      <dsp:spPr>
        <a:xfrm>
          <a:off x="2743514" y="2915037"/>
          <a:ext cx="1316012" cy="1347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Deduktivní</a:t>
          </a:r>
          <a:endParaRPr lang="cs-CZ" sz="1700" kern="1200" dirty="0"/>
        </a:p>
      </dsp:txBody>
      <dsp:txXfrm>
        <a:off x="2782059" y="2953582"/>
        <a:ext cx="1238922" cy="1270870"/>
      </dsp:txXfrm>
    </dsp:sp>
    <dsp:sp modelId="{F342E7E7-77BD-4E21-A7FD-0E0A79D97ACF}">
      <dsp:nvSpPr>
        <dsp:cNvPr id="0" name=""/>
        <dsp:cNvSpPr/>
      </dsp:nvSpPr>
      <dsp:spPr>
        <a:xfrm>
          <a:off x="2743514" y="4371574"/>
          <a:ext cx="1316012" cy="1347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Disciplinarita</a:t>
          </a:r>
          <a:endParaRPr lang="cs-CZ" sz="1600" kern="1200" dirty="0"/>
        </a:p>
      </dsp:txBody>
      <dsp:txXfrm>
        <a:off x="2782059" y="4410119"/>
        <a:ext cx="1238922" cy="1270870"/>
      </dsp:txXfrm>
    </dsp:sp>
    <dsp:sp modelId="{38DF83C5-652C-44A2-8339-68EF1EBC528F}">
      <dsp:nvSpPr>
        <dsp:cNvPr id="0" name=""/>
        <dsp:cNvSpPr/>
      </dsp:nvSpPr>
      <dsp:spPr>
        <a:xfrm>
          <a:off x="4170072" y="1458500"/>
          <a:ext cx="4058583" cy="1347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Syntéza</a:t>
          </a:r>
          <a:endParaRPr lang="cs-CZ" sz="4000" kern="1200" dirty="0"/>
        </a:p>
      </dsp:txBody>
      <dsp:txXfrm>
        <a:off x="4209552" y="1497980"/>
        <a:ext cx="3979623" cy="1269000"/>
      </dsp:txXfrm>
    </dsp:sp>
    <dsp:sp modelId="{2FA012ED-B408-4D5F-856B-09EF28BB0BDE}">
      <dsp:nvSpPr>
        <dsp:cNvPr id="0" name=""/>
        <dsp:cNvSpPr/>
      </dsp:nvSpPr>
      <dsp:spPr>
        <a:xfrm>
          <a:off x="4170072" y="2915037"/>
          <a:ext cx="1316012" cy="1347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Emocionální</a:t>
          </a:r>
        </a:p>
      </dsp:txBody>
      <dsp:txXfrm>
        <a:off x="4208617" y="2953582"/>
        <a:ext cx="1238922" cy="1270870"/>
      </dsp:txXfrm>
    </dsp:sp>
    <dsp:sp modelId="{F4899D05-18F9-4A80-B3A0-0D048D0DEDD2}">
      <dsp:nvSpPr>
        <dsp:cNvPr id="0" name=""/>
        <dsp:cNvSpPr/>
      </dsp:nvSpPr>
      <dsp:spPr>
        <a:xfrm>
          <a:off x="4170072" y="4371574"/>
          <a:ext cx="1316012" cy="1347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Paradigmata / platformy</a:t>
          </a:r>
        </a:p>
      </dsp:txBody>
      <dsp:txXfrm>
        <a:off x="4208617" y="4410119"/>
        <a:ext cx="1238922" cy="1270870"/>
      </dsp:txXfrm>
    </dsp:sp>
    <dsp:sp modelId="{6D3EE5BA-8203-4D3B-8B14-DF1DA43A4E59}">
      <dsp:nvSpPr>
        <dsp:cNvPr id="0" name=""/>
        <dsp:cNvSpPr/>
      </dsp:nvSpPr>
      <dsp:spPr>
        <a:xfrm>
          <a:off x="5541357" y="2915037"/>
          <a:ext cx="1316012" cy="1347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Intuitivní</a:t>
          </a:r>
        </a:p>
      </dsp:txBody>
      <dsp:txXfrm>
        <a:off x="5579902" y="2953582"/>
        <a:ext cx="1238922" cy="1270870"/>
      </dsp:txXfrm>
    </dsp:sp>
    <dsp:sp modelId="{55F80A69-8E31-44F4-96F0-BDDC7F6C1A81}">
      <dsp:nvSpPr>
        <dsp:cNvPr id="0" name=""/>
        <dsp:cNvSpPr/>
      </dsp:nvSpPr>
      <dsp:spPr>
        <a:xfrm>
          <a:off x="5541357" y="4371574"/>
          <a:ext cx="1316012" cy="1347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Rapid </a:t>
          </a:r>
          <a:r>
            <a:rPr lang="cs-CZ" sz="1600" kern="1200" dirty="0" err="1" smtClean="0"/>
            <a:t>prototyping</a:t>
          </a:r>
          <a:endParaRPr lang="cs-CZ" sz="1600" kern="1200" dirty="0" smtClean="0"/>
        </a:p>
      </dsp:txBody>
      <dsp:txXfrm>
        <a:off x="5579902" y="4410119"/>
        <a:ext cx="1238922" cy="1270870"/>
      </dsp:txXfrm>
    </dsp:sp>
    <dsp:sp modelId="{E1DCE4B9-AD4A-4B41-B04F-F61EFE0E6529}">
      <dsp:nvSpPr>
        <dsp:cNvPr id="0" name=""/>
        <dsp:cNvSpPr/>
      </dsp:nvSpPr>
      <dsp:spPr>
        <a:xfrm>
          <a:off x="6912642" y="2915037"/>
          <a:ext cx="1316012" cy="1347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Induktivní</a:t>
          </a:r>
        </a:p>
      </dsp:txBody>
      <dsp:txXfrm>
        <a:off x="6951187" y="2953582"/>
        <a:ext cx="1238922" cy="1270870"/>
      </dsp:txXfrm>
    </dsp:sp>
    <dsp:sp modelId="{E9C02649-2DD8-451F-91C5-FD1D535A1818}">
      <dsp:nvSpPr>
        <dsp:cNvPr id="0" name=""/>
        <dsp:cNvSpPr/>
      </dsp:nvSpPr>
      <dsp:spPr>
        <a:xfrm>
          <a:off x="6912642" y="4371574"/>
          <a:ext cx="1316012" cy="1347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Multi</a:t>
          </a:r>
          <a:r>
            <a:rPr lang="cs-CZ" sz="1600" kern="1200" dirty="0" smtClean="0"/>
            <a:t>-</a:t>
          </a:r>
          <a:r>
            <a:rPr lang="cs-CZ" sz="1600" kern="1200" dirty="0" err="1" smtClean="0"/>
            <a:t>disciplinarita</a:t>
          </a:r>
          <a:endParaRPr lang="cs-CZ" sz="1600" kern="1200" dirty="0" smtClean="0"/>
        </a:p>
      </dsp:txBody>
      <dsp:txXfrm>
        <a:off x="6951187" y="4410119"/>
        <a:ext cx="1238922" cy="1270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92E92-CF93-44F9-A5F7-C4E2AA2E8064}">
      <dsp:nvSpPr>
        <dsp:cNvPr id="0" name=""/>
        <dsp:cNvSpPr/>
      </dsp:nvSpPr>
      <dsp:spPr>
        <a:xfrm>
          <a:off x="1891355" y="340065"/>
          <a:ext cx="4564112" cy="4564112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Syntéza</a:t>
          </a:r>
          <a:endParaRPr lang="cs-CZ" sz="3100" kern="1200" dirty="0"/>
        </a:p>
      </dsp:txBody>
      <dsp:txXfrm>
        <a:off x="4314138" y="1286032"/>
        <a:ext cx="1684374" cy="1249697"/>
      </dsp:txXfrm>
    </dsp:sp>
    <dsp:sp modelId="{9D1BC226-A9F2-4315-B81C-29385B972106}">
      <dsp:nvSpPr>
        <dsp:cNvPr id="0" name=""/>
        <dsp:cNvSpPr/>
      </dsp:nvSpPr>
      <dsp:spPr>
        <a:xfrm>
          <a:off x="1891355" y="493289"/>
          <a:ext cx="4564112" cy="4564112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Tvorba</a:t>
          </a:r>
          <a:endParaRPr lang="cs-CZ" sz="3100" kern="1200" dirty="0"/>
        </a:p>
      </dsp:txBody>
      <dsp:txXfrm>
        <a:off x="4314138" y="2861737"/>
        <a:ext cx="1684374" cy="1249697"/>
      </dsp:txXfrm>
    </dsp:sp>
    <dsp:sp modelId="{E2268204-5111-489A-B4C7-CBA50F4C1904}">
      <dsp:nvSpPr>
        <dsp:cNvPr id="0" name=""/>
        <dsp:cNvSpPr/>
      </dsp:nvSpPr>
      <dsp:spPr>
        <a:xfrm>
          <a:off x="1738131" y="493289"/>
          <a:ext cx="4564112" cy="4564112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Poznávání</a:t>
          </a:r>
          <a:endParaRPr lang="cs-CZ" sz="3100" kern="1200" dirty="0"/>
        </a:p>
      </dsp:txBody>
      <dsp:txXfrm>
        <a:off x="2195086" y="2861737"/>
        <a:ext cx="1684374" cy="1249697"/>
      </dsp:txXfrm>
    </dsp:sp>
    <dsp:sp modelId="{372CEE84-6F8A-4FC7-9F38-038302FFED66}">
      <dsp:nvSpPr>
        <dsp:cNvPr id="0" name=""/>
        <dsp:cNvSpPr/>
      </dsp:nvSpPr>
      <dsp:spPr>
        <a:xfrm>
          <a:off x="1738131" y="340065"/>
          <a:ext cx="4564112" cy="4564112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Analýza</a:t>
          </a:r>
          <a:endParaRPr lang="cs-CZ" sz="3100" kern="1200" dirty="0"/>
        </a:p>
      </dsp:txBody>
      <dsp:txXfrm>
        <a:off x="2195086" y="1286032"/>
        <a:ext cx="1684374" cy="1249697"/>
      </dsp:txXfrm>
    </dsp:sp>
    <dsp:sp modelId="{3B1BCCA7-3130-499A-AC51-39596088FB78}">
      <dsp:nvSpPr>
        <dsp:cNvPr id="0" name=""/>
        <dsp:cNvSpPr/>
      </dsp:nvSpPr>
      <dsp:spPr>
        <a:xfrm>
          <a:off x="1608815" y="57525"/>
          <a:ext cx="5129192" cy="512919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28190-808E-47FE-8D6B-231A356212BA}">
      <dsp:nvSpPr>
        <dsp:cNvPr id="0" name=""/>
        <dsp:cNvSpPr/>
      </dsp:nvSpPr>
      <dsp:spPr>
        <a:xfrm>
          <a:off x="1608815" y="210748"/>
          <a:ext cx="5129192" cy="512919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93700-F990-424C-A212-4AE8060C7D85}">
      <dsp:nvSpPr>
        <dsp:cNvPr id="0" name=""/>
        <dsp:cNvSpPr/>
      </dsp:nvSpPr>
      <dsp:spPr>
        <a:xfrm>
          <a:off x="1455591" y="210748"/>
          <a:ext cx="5129192" cy="512919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2CCDC-4175-4A22-8A62-13B35C5B03F5}">
      <dsp:nvSpPr>
        <dsp:cNvPr id="0" name=""/>
        <dsp:cNvSpPr/>
      </dsp:nvSpPr>
      <dsp:spPr>
        <a:xfrm>
          <a:off x="1455591" y="57525"/>
          <a:ext cx="5129192" cy="512919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92E92-CF93-44F9-A5F7-C4E2AA2E8064}">
      <dsp:nvSpPr>
        <dsp:cNvPr id="0" name=""/>
        <dsp:cNvSpPr/>
      </dsp:nvSpPr>
      <dsp:spPr>
        <a:xfrm>
          <a:off x="1281881" y="261974"/>
          <a:ext cx="3568716" cy="356871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Syntéza</a:t>
          </a:r>
          <a:endParaRPr lang="cs-CZ" sz="2400" kern="1200" dirty="0"/>
        </a:p>
      </dsp:txBody>
      <dsp:txXfrm>
        <a:off x="3176274" y="1001633"/>
        <a:ext cx="1317026" cy="977148"/>
      </dsp:txXfrm>
    </dsp:sp>
    <dsp:sp modelId="{9D1BC226-A9F2-4315-B81C-29385B972106}">
      <dsp:nvSpPr>
        <dsp:cNvPr id="0" name=""/>
        <dsp:cNvSpPr/>
      </dsp:nvSpPr>
      <dsp:spPr>
        <a:xfrm>
          <a:off x="1281881" y="381781"/>
          <a:ext cx="3568716" cy="3568716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Tvorba</a:t>
          </a:r>
          <a:endParaRPr lang="cs-CZ" sz="2400" kern="1200" dirty="0"/>
        </a:p>
      </dsp:txBody>
      <dsp:txXfrm>
        <a:off x="3176274" y="2233690"/>
        <a:ext cx="1317026" cy="977148"/>
      </dsp:txXfrm>
    </dsp:sp>
    <dsp:sp modelId="{E2268204-5111-489A-B4C7-CBA50F4C1904}">
      <dsp:nvSpPr>
        <dsp:cNvPr id="0" name=""/>
        <dsp:cNvSpPr/>
      </dsp:nvSpPr>
      <dsp:spPr>
        <a:xfrm>
          <a:off x="1162074" y="381781"/>
          <a:ext cx="3568716" cy="3568716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Poznávání</a:t>
          </a:r>
          <a:endParaRPr lang="cs-CZ" sz="2400" kern="1200" dirty="0"/>
        </a:p>
      </dsp:txBody>
      <dsp:txXfrm>
        <a:off x="1519370" y="2233690"/>
        <a:ext cx="1317026" cy="977148"/>
      </dsp:txXfrm>
    </dsp:sp>
    <dsp:sp modelId="{372CEE84-6F8A-4FC7-9F38-038302FFED66}">
      <dsp:nvSpPr>
        <dsp:cNvPr id="0" name=""/>
        <dsp:cNvSpPr/>
      </dsp:nvSpPr>
      <dsp:spPr>
        <a:xfrm>
          <a:off x="1162074" y="261974"/>
          <a:ext cx="3568716" cy="3568716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Analýza</a:t>
          </a:r>
          <a:endParaRPr lang="cs-CZ" sz="2400" kern="1200" dirty="0"/>
        </a:p>
      </dsp:txBody>
      <dsp:txXfrm>
        <a:off x="1519370" y="1001633"/>
        <a:ext cx="1317026" cy="977148"/>
      </dsp:txXfrm>
    </dsp:sp>
    <dsp:sp modelId="{3B1BCCA7-3130-499A-AC51-39596088FB78}">
      <dsp:nvSpPr>
        <dsp:cNvPr id="0" name=""/>
        <dsp:cNvSpPr/>
      </dsp:nvSpPr>
      <dsp:spPr>
        <a:xfrm>
          <a:off x="1060960" y="41053"/>
          <a:ext cx="4010557" cy="401055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28190-808E-47FE-8D6B-231A356212BA}">
      <dsp:nvSpPr>
        <dsp:cNvPr id="0" name=""/>
        <dsp:cNvSpPr/>
      </dsp:nvSpPr>
      <dsp:spPr>
        <a:xfrm>
          <a:off x="1060960" y="160860"/>
          <a:ext cx="4010557" cy="401055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93700-F990-424C-A212-4AE8060C7D85}">
      <dsp:nvSpPr>
        <dsp:cNvPr id="0" name=""/>
        <dsp:cNvSpPr/>
      </dsp:nvSpPr>
      <dsp:spPr>
        <a:xfrm>
          <a:off x="941153" y="160860"/>
          <a:ext cx="4010557" cy="401055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2CCDC-4175-4A22-8A62-13B35C5B03F5}">
      <dsp:nvSpPr>
        <dsp:cNvPr id="0" name=""/>
        <dsp:cNvSpPr/>
      </dsp:nvSpPr>
      <dsp:spPr>
        <a:xfrm>
          <a:off x="941153" y="41053"/>
          <a:ext cx="4010557" cy="401055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551EC-ACC3-4929-B219-C4612985590C}">
      <dsp:nvSpPr>
        <dsp:cNvPr id="0" name=""/>
        <dsp:cNvSpPr/>
      </dsp:nvSpPr>
      <dsp:spPr>
        <a:xfrm>
          <a:off x="5100904" y="521"/>
          <a:ext cx="919757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Sb</a:t>
          </a:r>
          <a:r>
            <a:rPr lang="cs-CZ" sz="1400" kern="1200" dirty="0" err="1" smtClean="0"/>
            <a:t>ěr</a:t>
          </a:r>
          <a:r>
            <a:rPr lang="cs-CZ" sz="1400" kern="1200" dirty="0" smtClean="0"/>
            <a:t> nápadů</a:t>
          </a:r>
          <a:endParaRPr lang="cs-CZ" sz="1400" kern="1200" dirty="0"/>
        </a:p>
      </dsp:txBody>
      <dsp:txXfrm>
        <a:off x="5100904" y="521"/>
        <a:ext cx="919757" cy="919757"/>
      </dsp:txXfrm>
    </dsp:sp>
    <dsp:sp modelId="{5FBE51C0-0000-46D9-BEFC-42CC53EDCF03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18936204"/>
            <a:gd name="adj4" fmla="val 18012925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2E230-D907-4A9D-B0DE-4061302F2C8A}">
      <dsp:nvSpPr>
        <dsp:cNvPr id="0" name=""/>
        <dsp:cNvSpPr/>
      </dsp:nvSpPr>
      <dsp:spPr>
        <a:xfrm>
          <a:off x="5820334" y="1254645"/>
          <a:ext cx="2470110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Hladání</a:t>
          </a:r>
          <a:r>
            <a:rPr lang="cs-CZ" sz="1400" kern="1200" dirty="0" smtClean="0"/>
            <a:t> expertních uživatelů</a:t>
          </a:r>
          <a:endParaRPr lang="cs-CZ" sz="1400" kern="1200" dirty="0"/>
        </a:p>
      </dsp:txBody>
      <dsp:txXfrm>
        <a:off x="5820334" y="1254645"/>
        <a:ext cx="2470110" cy="919757"/>
      </dsp:txXfrm>
    </dsp:sp>
    <dsp:sp modelId="{1093846F-0738-4536-9BDD-C32713AE0A12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21462523"/>
            <a:gd name="adj4" fmla="val 20411891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A02FD-65CA-4876-B7DC-3C2A5C475B00}">
      <dsp:nvSpPr>
        <dsp:cNvPr id="0" name=""/>
        <dsp:cNvSpPr/>
      </dsp:nvSpPr>
      <dsp:spPr>
        <a:xfrm>
          <a:off x="6934310" y="3176074"/>
          <a:ext cx="919757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Crowdsourcing</a:t>
          </a:r>
          <a:endParaRPr lang="cs-CZ" sz="1400" kern="1200" dirty="0"/>
        </a:p>
      </dsp:txBody>
      <dsp:txXfrm>
        <a:off x="6934310" y="3176074"/>
        <a:ext cx="919757" cy="919757"/>
      </dsp:txXfrm>
    </dsp:sp>
    <dsp:sp modelId="{2F430782-AF2D-45EB-B0C8-2D09EF03ABAB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2052759"/>
            <a:gd name="adj4" fmla="val 1173916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84220-2213-4ED1-8951-4F321AB621DC}">
      <dsp:nvSpPr>
        <dsp:cNvPr id="0" name=""/>
        <dsp:cNvSpPr/>
      </dsp:nvSpPr>
      <dsp:spPr>
        <a:xfrm>
          <a:off x="5496468" y="4865751"/>
          <a:ext cx="1844371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Zapojení do testování  prototypů</a:t>
          </a:r>
          <a:endParaRPr lang="cs-CZ" sz="1400" kern="1200" dirty="0"/>
        </a:p>
      </dsp:txBody>
      <dsp:txXfrm>
        <a:off x="5496468" y="4865751"/>
        <a:ext cx="1844371" cy="919757"/>
      </dsp:txXfrm>
    </dsp:sp>
    <dsp:sp modelId="{B257EB62-5C5E-47B7-8A72-852D16C076D0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4448244"/>
            <a:gd name="adj4" fmla="val 4080853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0E275-1465-417C-AD96-717D568A172D}">
      <dsp:nvSpPr>
        <dsp:cNvPr id="0" name=""/>
        <dsp:cNvSpPr/>
      </dsp:nvSpPr>
      <dsp:spPr>
        <a:xfrm>
          <a:off x="3950421" y="5533056"/>
          <a:ext cx="1269652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Živé experimenty</a:t>
          </a:r>
          <a:endParaRPr lang="cs-CZ" sz="1400" kern="1200" dirty="0"/>
        </a:p>
      </dsp:txBody>
      <dsp:txXfrm>
        <a:off x="3950421" y="5533056"/>
        <a:ext cx="1269652" cy="919757"/>
      </dsp:txXfrm>
    </dsp:sp>
    <dsp:sp modelId="{AC7D2227-2B36-4108-916E-52C0115C3295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6947061"/>
            <a:gd name="adj4" fmla="val 6171596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00F36-AAD8-467E-9F11-9A2F0E6DF451}">
      <dsp:nvSpPr>
        <dsp:cNvPr id="0" name=""/>
        <dsp:cNvSpPr/>
      </dsp:nvSpPr>
      <dsp:spPr>
        <a:xfrm>
          <a:off x="2291962" y="4865751"/>
          <a:ext cx="919757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Pozorování</a:t>
          </a:r>
          <a:endParaRPr lang="cs-CZ" sz="1400" kern="1200" dirty="0"/>
        </a:p>
      </dsp:txBody>
      <dsp:txXfrm>
        <a:off x="2291962" y="4865751"/>
        <a:ext cx="919757" cy="919757"/>
      </dsp:txXfrm>
    </dsp:sp>
    <dsp:sp modelId="{7DD910B5-1AC0-471B-A430-12EE0286FF33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9445923"/>
            <a:gd name="adj4" fmla="val 8567081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A53C4-E648-4CCD-A943-DD646893FB41}">
      <dsp:nvSpPr>
        <dsp:cNvPr id="0" name=""/>
        <dsp:cNvSpPr/>
      </dsp:nvSpPr>
      <dsp:spPr>
        <a:xfrm>
          <a:off x="853554" y="3176074"/>
          <a:ext cx="1845503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Etnografická interview</a:t>
          </a:r>
          <a:endParaRPr lang="cs-CZ" sz="1400" kern="1200" dirty="0"/>
        </a:p>
      </dsp:txBody>
      <dsp:txXfrm>
        <a:off x="853554" y="3176074"/>
        <a:ext cx="1845503" cy="919757"/>
      </dsp:txXfrm>
    </dsp:sp>
    <dsp:sp modelId="{9E4DA302-3067-4D55-99CA-3D5A078DF098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11807948"/>
            <a:gd name="adj4" fmla="val 10757316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A7BCD-2BD0-4187-A87E-EDB19DDA874D}">
      <dsp:nvSpPr>
        <dsp:cNvPr id="0" name=""/>
        <dsp:cNvSpPr/>
      </dsp:nvSpPr>
      <dsp:spPr>
        <a:xfrm>
          <a:off x="1164798" y="1254645"/>
          <a:ext cx="1900615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Kulturní sondy</a:t>
          </a:r>
          <a:endParaRPr lang="cs-CZ" sz="1400" kern="1200" dirty="0"/>
        </a:p>
      </dsp:txBody>
      <dsp:txXfrm>
        <a:off x="1164798" y="1254645"/>
        <a:ext cx="1900615" cy="919757"/>
      </dsp:txXfrm>
    </dsp:sp>
    <dsp:sp modelId="{E8778A42-DE2C-4A3B-9077-94A847C23E21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14206915"/>
            <a:gd name="adj4" fmla="val 13283636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8DE23-34E5-4C4E-B13B-8A03B0855C2F}">
      <dsp:nvSpPr>
        <dsp:cNvPr id="0" name=""/>
        <dsp:cNvSpPr/>
      </dsp:nvSpPr>
      <dsp:spPr>
        <a:xfrm>
          <a:off x="3149833" y="521"/>
          <a:ext cx="919757" cy="91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Kreativní workshopy</a:t>
          </a:r>
          <a:endParaRPr lang="cs-CZ" sz="1400" kern="1200" dirty="0"/>
        </a:p>
      </dsp:txBody>
      <dsp:txXfrm>
        <a:off x="3149833" y="521"/>
        <a:ext cx="919757" cy="919757"/>
      </dsp:txXfrm>
    </dsp:sp>
    <dsp:sp modelId="{C286E2FA-14C2-4561-A7CC-0BBD44F2076E}">
      <dsp:nvSpPr>
        <dsp:cNvPr id="0" name=""/>
        <dsp:cNvSpPr/>
      </dsp:nvSpPr>
      <dsp:spPr>
        <a:xfrm>
          <a:off x="1538675" y="94088"/>
          <a:ext cx="6093145" cy="6093145"/>
        </a:xfrm>
        <a:prstGeom prst="circularArrow">
          <a:avLst>
            <a:gd name="adj1" fmla="val 2944"/>
            <a:gd name="adj2" fmla="val 180160"/>
            <a:gd name="adj3" fmla="val 16644779"/>
            <a:gd name="adj4" fmla="val 15575061"/>
            <a:gd name="adj5" fmla="val 343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92E92-CF93-44F9-A5F7-C4E2AA2E8064}">
      <dsp:nvSpPr>
        <dsp:cNvPr id="0" name=""/>
        <dsp:cNvSpPr/>
      </dsp:nvSpPr>
      <dsp:spPr>
        <a:xfrm>
          <a:off x="1281881" y="261974"/>
          <a:ext cx="3568716" cy="356871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Syntéza</a:t>
          </a:r>
          <a:endParaRPr lang="cs-CZ" sz="2400" kern="1200" dirty="0"/>
        </a:p>
      </dsp:txBody>
      <dsp:txXfrm>
        <a:off x="3176274" y="1001633"/>
        <a:ext cx="1317026" cy="977148"/>
      </dsp:txXfrm>
    </dsp:sp>
    <dsp:sp modelId="{9D1BC226-A9F2-4315-B81C-29385B972106}">
      <dsp:nvSpPr>
        <dsp:cNvPr id="0" name=""/>
        <dsp:cNvSpPr/>
      </dsp:nvSpPr>
      <dsp:spPr>
        <a:xfrm>
          <a:off x="1281881" y="381781"/>
          <a:ext cx="3568716" cy="3568716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Tvorba</a:t>
          </a:r>
          <a:endParaRPr lang="cs-CZ" sz="2400" kern="1200" dirty="0"/>
        </a:p>
      </dsp:txBody>
      <dsp:txXfrm>
        <a:off x="3176274" y="2233690"/>
        <a:ext cx="1317026" cy="977148"/>
      </dsp:txXfrm>
    </dsp:sp>
    <dsp:sp modelId="{E2268204-5111-489A-B4C7-CBA50F4C1904}">
      <dsp:nvSpPr>
        <dsp:cNvPr id="0" name=""/>
        <dsp:cNvSpPr/>
      </dsp:nvSpPr>
      <dsp:spPr>
        <a:xfrm>
          <a:off x="1162074" y="381781"/>
          <a:ext cx="3568716" cy="3568716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Poznávání</a:t>
          </a:r>
          <a:endParaRPr lang="cs-CZ" sz="2400" kern="1200" dirty="0"/>
        </a:p>
      </dsp:txBody>
      <dsp:txXfrm>
        <a:off x="1519370" y="2233690"/>
        <a:ext cx="1317026" cy="977148"/>
      </dsp:txXfrm>
    </dsp:sp>
    <dsp:sp modelId="{372CEE84-6F8A-4FC7-9F38-038302FFED66}">
      <dsp:nvSpPr>
        <dsp:cNvPr id="0" name=""/>
        <dsp:cNvSpPr/>
      </dsp:nvSpPr>
      <dsp:spPr>
        <a:xfrm>
          <a:off x="1162074" y="261974"/>
          <a:ext cx="3568716" cy="3568716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Analýza</a:t>
          </a:r>
          <a:endParaRPr lang="cs-CZ" sz="2400" kern="1200" dirty="0"/>
        </a:p>
      </dsp:txBody>
      <dsp:txXfrm>
        <a:off x="1519370" y="1001633"/>
        <a:ext cx="1317026" cy="977148"/>
      </dsp:txXfrm>
    </dsp:sp>
    <dsp:sp modelId="{3B1BCCA7-3130-499A-AC51-39596088FB78}">
      <dsp:nvSpPr>
        <dsp:cNvPr id="0" name=""/>
        <dsp:cNvSpPr/>
      </dsp:nvSpPr>
      <dsp:spPr>
        <a:xfrm>
          <a:off x="1060960" y="41053"/>
          <a:ext cx="4010557" cy="401055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28190-808E-47FE-8D6B-231A356212BA}">
      <dsp:nvSpPr>
        <dsp:cNvPr id="0" name=""/>
        <dsp:cNvSpPr/>
      </dsp:nvSpPr>
      <dsp:spPr>
        <a:xfrm>
          <a:off x="1060960" y="160860"/>
          <a:ext cx="4010557" cy="401055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93700-F990-424C-A212-4AE8060C7D85}">
      <dsp:nvSpPr>
        <dsp:cNvPr id="0" name=""/>
        <dsp:cNvSpPr/>
      </dsp:nvSpPr>
      <dsp:spPr>
        <a:xfrm>
          <a:off x="941153" y="160860"/>
          <a:ext cx="4010557" cy="401055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2CCDC-4175-4A22-8A62-13B35C5B03F5}">
      <dsp:nvSpPr>
        <dsp:cNvPr id="0" name=""/>
        <dsp:cNvSpPr/>
      </dsp:nvSpPr>
      <dsp:spPr>
        <a:xfrm>
          <a:off x="941153" y="41053"/>
          <a:ext cx="4010557" cy="401055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551EC-ACC3-4929-B219-C4612985590C}">
      <dsp:nvSpPr>
        <dsp:cNvPr id="0" name=""/>
        <dsp:cNvSpPr/>
      </dsp:nvSpPr>
      <dsp:spPr>
        <a:xfrm>
          <a:off x="5445467" y="2389"/>
          <a:ext cx="645329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Generování nápadů</a:t>
          </a:r>
          <a:endParaRPr lang="cs-CZ" sz="1400" kern="1200" dirty="0"/>
        </a:p>
      </dsp:txBody>
      <dsp:txXfrm>
        <a:off x="5445467" y="2389"/>
        <a:ext cx="645329" cy="645329"/>
      </dsp:txXfrm>
    </dsp:sp>
    <dsp:sp modelId="{5FBE51C0-0000-46D9-BEFC-42CC53EDCF03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18094155"/>
            <a:gd name="adj4" fmla="val 17425210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B53AF-8CBA-4019-B365-F7073C4C0353}">
      <dsp:nvSpPr>
        <dsp:cNvPr id="0" name=""/>
        <dsp:cNvSpPr/>
      </dsp:nvSpPr>
      <dsp:spPr>
        <a:xfrm>
          <a:off x="6693321" y="657313"/>
          <a:ext cx="645329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Vývoj konceptů</a:t>
          </a:r>
          <a:endParaRPr lang="cs-CZ" sz="1400" kern="1200" dirty="0"/>
        </a:p>
      </dsp:txBody>
      <dsp:txXfrm>
        <a:off x="6693321" y="657313"/>
        <a:ext cx="645329" cy="645329"/>
      </dsp:txXfrm>
    </dsp:sp>
    <dsp:sp modelId="{1169FB50-C995-46F8-B7F3-44B55FEA9750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19818084"/>
            <a:gd name="adj4" fmla="val 19217299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D5F16-7378-44A3-B339-2BAD68E13475}">
      <dsp:nvSpPr>
        <dsp:cNvPr id="0" name=""/>
        <dsp:cNvSpPr/>
      </dsp:nvSpPr>
      <dsp:spPr>
        <a:xfrm>
          <a:off x="7133360" y="1817127"/>
          <a:ext cx="1366375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Výběr nápadů</a:t>
          </a:r>
          <a:endParaRPr lang="cs-CZ" sz="1400" kern="1200" dirty="0"/>
        </a:p>
      </dsp:txBody>
      <dsp:txXfrm>
        <a:off x="7133360" y="1817127"/>
        <a:ext cx="1366375" cy="645329"/>
      </dsp:txXfrm>
    </dsp:sp>
    <dsp:sp modelId="{00778631-E0AE-4CD8-B886-326B3C7CE14B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21515202"/>
            <a:gd name="adj4" fmla="val 20749024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468F9-63CB-4026-B4B5-2CBA69838D2E}">
      <dsp:nvSpPr>
        <dsp:cNvPr id="0" name=""/>
        <dsp:cNvSpPr/>
      </dsp:nvSpPr>
      <dsp:spPr>
        <a:xfrm>
          <a:off x="7161664" y="3216131"/>
          <a:ext cx="1649507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Prototypování</a:t>
          </a:r>
          <a:endParaRPr lang="cs-CZ" sz="1400" kern="1200" dirty="0"/>
        </a:p>
      </dsp:txBody>
      <dsp:txXfrm>
        <a:off x="7161664" y="3216131"/>
        <a:ext cx="1649507" cy="645329"/>
      </dsp:txXfrm>
    </dsp:sp>
    <dsp:sp modelId="{2067B89D-8D60-4FDE-9E79-40E542A36CFF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1514895"/>
            <a:gd name="adj4" fmla="val 798258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3FBD5-12B4-484D-87F8-388E8C5FFE16}">
      <dsp:nvSpPr>
        <dsp:cNvPr id="0" name=""/>
        <dsp:cNvSpPr/>
      </dsp:nvSpPr>
      <dsp:spPr>
        <a:xfrm>
          <a:off x="6692441" y="4533829"/>
          <a:ext cx="1588478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Testování</a:t>
          </a:r>
          <a:endParaRPr lang="cs-CZ" sz="1400" kern="1200" dirty="0"/>
        </a:p>
      </dsp:txBody>
      <dsp:txXfrm>
        <a:off x="6692441" y="4533829"/>
        <a:ext cx="1588478" cy="645329"/>
      </dsp:txXfrm>
    </dsp:sp>
    <dsp:sp modelId="{4E5CD371-CA68-4F44-BB1A-E5191A44938E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2930594"/>
            <a:gd name="adj4" fmla="val 2559621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6E872-83B6-4919-8311-2B1890D0E3BB}">
      <dsp:nvSpPr>
        <dsp:cNvPr id="0" name=""/>
        <dsp:cNvSpPr/>
      </dsp:nvSpPr>
      <dsp:spPr>
        <a:xfrm>
          <a:off x="5662839" y="5468354"/>
          <a:ext cx="1537962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Implementace</a:t>
          </a:r>
          <a:endParaRPr lang="cs-CZ" sz="1400" kern="1200" dirty="0"/>
        </a:p>
      </dsp:txBody>
      <dsp:txXfrm>
        <a:off x="5662839" y="5468354"/>
        <a:ext cx="1537962" cy="645329"/>
      </dsp:txXfrm>
    </dsp:sp>
    <dsp:sp modelId="{8288301E-0771-4203-8FF8-9FB1B41FE10B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4900069"/>
            <a:gd name="adj4" fmla="val 4695304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30ACE-8DEC-43A9-B901-22A8A15DD4DA}">
      <dsp:nvSpPr>
        <dsp:cNvPr id="0" name=""/>
        <dsp:cNvSpPr/>
      </dsp:nvSpPr>
      <dsp:spPr>
        <a:xfrm>
          <a:off x="4740828" y="5805617"/>
          <a:ext cx="645329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Učení</a:t>
          </a:r>
          <a:endParaRPr lang="cs-CZ" sz="1400" kern="1200" dirty="0"/>
        </a:p>
      </dsp:txBody>
      <dsp:txXfrm>
        <a:off x="4740828" y="5805617"/>
        <a:ext cx="645329" cy="645329"/>
      </dsp:txXfrm>
    </dsp:sp>
    <dsp:sp modelId="{CD3A19B0-6114-4FA2-8275-A61042073070}">
      <dsp:nvSpPr>
        <dsp:cNvPr id="0" name=""/>
        <dsp:cNvSpPr/>
      </dsp:nvSpPr>
      <dsp:spPr>
        <a:xfrm flipH="1" flipV="1">
          <a:off x="4320485" y="5904656"/>
          <a:ext cx="112754" cy="175231"/>
        </a:xfrm>
        <a:prstGeom prst="leftCircularArrow">
          <a:avLst>
            <a:gd name="adj1" fmla="val 2042"/>
            <a:gd name="adj2" fmla="val 122444"/>
            <a:gd name="adj3" fmla="val 6525667"/>
            <a:gd name="adj4" fmla="val 5777488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A0BA0-2120-4312-BE64-9812305E3B13}">
      <dsp:nvSpPr>
        <dsp:cNvPr id="0" name=""/>
        <dsp:cNvSpPr/>
      </dsp:nvSpPr>
      <dsp:spPr>
        <a:xfrm>
          <a:off x="3372500" y="5468354"/>
          <a:ext cx="645329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Rámování</a:t>
          </a:r>
          <a:endParaRPr lang="cs-CZ" sz="1400" kern="1200" dirty="0"/>
        </a:p>
      </dsp:txBody>
      <dsp:txXfrm>
        <a:off x="3372500" y="5468354"/>
        <a:ext cx="645329" cy="645329"/>
      </dsp:txXfrm>
    </dsp:sp>
    <dsp:sp modelId="{3E9B27A2-418F-4D7E-8FA8-49D646B03B1A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8117936"/>
            <a:gd name="adj4" fmla="val 7503077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C512D-0BCC-4784-A4CE-B21906B0B2E8}">
      <dsp:nvSpPr>
        <dsp:cNvPr id="0" name=""/>
        <dsp:cNvSpPr/>
      </dsp:nvSpPr>
      <dsp:spPr>
        <a:xfrm>
          <a:off x="2317640" y="4533829"/>
          <a:ext cx="645329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Problém</a:t>
          </a:r>
          <a:endParaRPr lang="cs-CZ" sz="1400" kern="1200" dirty="0"/>
        </a:p>
      </dsp:txBody>
      <dsp:txXfrm>
        <a:off x="2317640" y="4533829"/>
        <a:ext cx="645329" cy="645329"/>
      </dsp:txXfrm>
    </dsp:sp>
    <dsp:sp modelId="{104C44ED-4CC6-4748-9F3E-7D61EAB9EF24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9879298"/>
            <a:gd name="adj4" fmla="val 9162661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C42FF-41E7-4F1B-A8D4-55BBDE2DC6C0}">
      <dsp:nvSpPr>
        <dsp:cNvPr id="0" name=""/>
        <dsp:cNvSpPr/>
      </dsp:nvSpPr>
      <dsp:spPr>
        <a:xfrm>
          <a:off x="1125932" y="3216131"/>
          <a:ext cx="2029270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Výzkum zaměřený na uživatele</a:t>
          </a:r>
          <a:endParaRPr lang="cs-CZ" sz="1400" kern="1200" dirty="0"/>
        </a:p>
      </dsp:txBody>
      <dsp:txXfrm>
        <a:off x="1125932" y="3216131"/>
        <a:ext cx="2029270" cy="645329"/>
      </dsp:txXfrm>
    </dsp:sp>
    <dsp:sp modelId="{07E43306-8FCD-48BE-B91A-D74FF98B860D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11528533"/>
            <a:gd name="adj4" fmla="val 10762354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76785-7F9C-4DC4-9907-9F22F8C75738}">
      <dsp:nvSpPr>
        <dsp:cNvPr id="0" name=""/>
        <dsp:cNvSpPr/>
      </dsp:nvSpPr>
      <dsp:spPr>
        <a:xfrm>
          <a:off x="1668544" y="1817127"/>
          <a:ext cx="1283786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Hledání vzorců</a:t>
          </a:r>
          <a:endParaRPr lang="cs-CZ" sz="1400" kern="1200" dirty="0"/>
        </a:p>
      </dsp:txBody>
      <dsp:txXfrm>
        <a:off x="1668544" y="1817127"/>
        <a:ext cx="1283786" cy="645329"/>
      </dsp:txXfrm>
    </dsp:sp>
    <dsp:sp modelId="{CCC40D78-17FE-42D0-8ECD-D902E7A99212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13060257"/>
            <a:gd name="adj4" fmla="val 12459473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92541-88AD-49F2-959B-E94EB4F285FA}">
      <dsp:nvSpPr>
        <dsp:cNvPr id="0" name=""/>
        <dsp:cNvSpPr/>
      </dsp:nvSpPr>
      <dsp:spPr>
        <a:xfrm>
          <a:off x="2788334" y="657313"/>
          <a:ext cx="645329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Vizualizace</a:t>
          </a:r>
          <a:endParaRPr lang="cs-CZ" sz="1400" kern="1200" dirty="0"/>
        </a:p>
      </dsp:txBody>
      <dsp:txXfrm>
        <a:off x="2788334" y="657313"/>
        <a:ext cx="645329" cy="645329"/>
      </dsp:txXfrm>
    </dsp:sp>
    <dsp:sp modelId="{2CE9D42A-8AF0-4200-B967-BC11A1F432FA}">
      <dsp:nvSpPr>
        <dsp:cNvPr id="0" name=""/>
        <dsp:cNvSpPr/>
      </dsp:nvSpPr>
      <dsp:spPr>
        <a:xfrm>
          <a:off x="1982773" y="103169"/>
          <a:ext cx="6161438" cy="6161438"/>
        </a:xfrm>
        <a:prstGeom prst="circularArrow">
          <a:avLst>
            <a:gd name="adj1" fmla="val 2042"/>
            <a:gd name="adj2" fmla="val 122444"/>
            <a:gd name="adj3" fmla="val 14289819"/>
            <a:gd name="adj4" fmla="val 14183402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9EAF8-E511-48C5-B31E-DAD7511C58DE}">
      <dsp:nvSpPr>
        <dsp:cNvPr id="0" name=""/>
        <dsp:cNvSpPr/>
      </dsp:nvSpPr>
      <dsp:spPr>
        <a:xfrm>
          <a:off x="3600400" y="2389"/>
          <a:ext cx="1516905" cy="64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Vhled do tématu</a:t>
          </a:r>
          <a:endParaRPr lang="cs-CZ" sz="1400" kern="1200" dirty="0"/>
        </a:p>
      </dsp:txBody>
      <dsp:txXfrm>
        <a:off x="3600400" y="2389"/>
        <a:ext cx="1516905" cy="645329"/>
      </dsp:txXfrm>
    </dsp:sp>
    <dsp:sp modelId="{5D49996C-E45D-44E9-A4D6-651AF6A4DC92}">
      <dsp:nvSpPr>
        <dsp:cNvPr id="0" name=""/>
        <dsp:cNvSpPr/>
      </dsp:nvSpPr>
      <dsp:spPr>
        <a:xfrm>
          <a:off x="1944634" y="70822"/>
          <a:ext cx="6161438" cy="6161438"/>
        </a:xfrm>
        <a:prstGeom prst="circularArrow">
          <a:avLst>
            <a:gd name="adj1" fmla="val 2042"/>
            <a:gd name="adj2" fmla="val 122444"/>
            <a:gd name="adj3" fmla="val 16524794"/>
            <a:gd name="adj4" fmla="val 16262833"/>
            <a:gd name="adj5" fmla="val 238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F5890-5D15-4333-A921-63648D69A36F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78C46-D4FF-4111-8948-42CA5D06B537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Designové</a:t>
          </a:r>
          <a:r>
            <a:rPr lang="cs-CZ" sz="1900" kern="1200" dirty="0" smtClean="0"/>
            <a:t> workshopy</a:t>
          </a:r>
          <a:endParaRPr lang="cs-CZ" sz="1900" kern="1200" dirty="0"/>
        </a:p>
      </dsp:txBody>
      <dsp:txXfrm>
        <a:off x="2234382" y="382563"/>
        <a:ext cx="1633633" cy="1633633"/>
      </dsp:txXfrm>
    </dsp:sp>
    <dsp:sp modelId="{041AD184-1A90-4865-80A8-42F26720F4DF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err="1" smtClean="0"/>
            <a:t>Crowdsourcing</a:t>
          </a:r>
          <a:endParaRPr lang="cs-CZ" sz="1900" kern="1200" dirty="0"/>
        </a:p>
      </dsp:txBody>
      <dsp:txXfrm>
        <a:off x="4361584" y="382563"/>
        <a:ext cx="1633633" cy="1633633"/>
      </dsp:txXfrm>
    </dsp:sp>
    <dsp:sp modelId="{D322220A-3468-4350-B034-167EC6F18584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Kvalitativní výzkum</a:t>
          </a:r>
          <a:endParaRPr lang="cs-CZ" sz="1900" kern="1200" dirty="0"/>
        </a:p>
      </dsp:txBody>
      <dsp:txXfrm>
        <a:off x="2234382" y="2509766"/>
        <a:ext cx="1633633" cy="1633633"/>
      </dsp:txXfrm>
    </dsp:sp>
    <dsp:sp modelId="{64318DA8-2BB2-48D6-9B7D-7E464AD6E1C1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Kvantitativní výzkumy</a:t>
          </a:r>
          <a:endParaRPr lang="cs-CZ" sz="1900" kern="1200" dirty="0"/>
        </a:p>
      </dsp:txBody>
      <dsp:txXfrm>
        <a:off x="4361584" y="2509766"/>
        <a:ext cx="1633633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14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8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98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47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10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17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26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16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0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33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5593-2A6F-484E-9297-16265D08A4D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1CF-4FE9-4824-AC77-27D54536E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9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akb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Aplikační seminář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16. 10. 2015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61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619672" y="1412776"/>
          <a:ext cx="60486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716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619672" y="1412776"/>
          <a:ext cx="604867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-396552" y="404664"/>
          <a:ext cx="993710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1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6.staticflickr.com/5099/5515125157_51d18a361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2888"/>
            <a:ext cx="9144000" cy="732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</a:rPr>
              <a:t>Výkon vs. zážitek</a:t>
            </a:r>
            <a:endParaRPr lang="cs-CZ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ollarphotoclub_61254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1186" y="0"/>
            <a:ext cx="10306372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Logika vs. empatie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48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ollarphotoclub_68380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00" y="0"/>
            <a:ext cx="10328076" cy="688538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Grafy vs. příběhy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3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240360" cy="5832648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CÍL:</a:t>
            </a:r>
            <a:b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řešení, které vyhovuje potřebám uživatele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Obrázek 4" descr="Dollarphotoclub_54902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072" y="0"/>
            <a:ext cx="5143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4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ollarphotoclub_57752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23925" y="-171400"/>
            <a:ext cx="15415960" cy="70294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229600" cy="1143000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2 druhy výzkumu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4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Výzkum od stolu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všechno o cílové skupině víme?</a:t>
            </a:r>
          </a:p>
          <a:p>
            <a:r>
              <a:rPr lang="cs-CZ" dirty="0" smtClean="0"/>
              <a:t>Co můžeme snadno zjistit? (Co už objevili jiní?)</a:t>
            </a:r>
          </a:p>
          <a:p>
            <a:r>
              <a:rPr lang="cs-CZ" dirty="0" smtClean="0"/>
              <a:t>Co už funguje?</a:t>
            </a:r>
          </a:p>
          <a:p>
            <a:r>
              <a:rPr lang="cs-CZ" dirty="0" smtClean="0"/>
              <a:t>Jaké jsou případné možné zdroje, partneři, podobné projekty, inspirace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Stakeholder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“, analýza konkurence</a:t>
            </a:r>
          </a:p>
        </p:txBody>
      </p:sp>
    </p:spTree>
    <p:extLst>
      <p:ext uri="{BB962C8B-B14F-4D97-AF65-F5344CB8AC3E}">
        <p14:creationId xmlns:p14="http://schemas.microsoft.com/office/powerpoint/2010/main" val="361604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Dollarphotoclub_6985200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27384"/>
            <a:ext cx="10328076" cy="6885384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  <a:solidFill>
            <a:schemeClr val="bg1">
              <a:alpha val="55000"/>
            </a:schemeClr>
          </a:solidFill>
        </p:spPr>
        <p:txBody>
          <a:bodyPr/>
          <a:lstStyle/>
          <a:p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Bavte se s lidmi!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6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Empirický výzkum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Formativní výzkum</a:t>
            </a:r>
          </a:p>
          <a:p>
            <a:pPr lvl="1"/>
            <a:r>
              <a:rPr lang="cs-CZ" dirty="0" smtClean="0"/>
              <a:t>Kdo jsou cíloví uživatelé?</a:t>
            </a:r>
          </a:p>
          <a:p>
            <a:pPr lvl="1"/>
            <a:r>
              <a:rPr lang="cs-CZ" dirty="0" smtClean="0"/>
              <a:t>Jak žijí? Co ovlivňuje jejich chování, postoje? Jaké řeší problémy?</a:t>
            </a:r>
          </a:p>
          <a:p>
            <a:r>
              <a:rPr lang="cs-CZ" b="1" dirty="0" smtClean="0"/>
              <a:t>Generativní výzkum</a:t>
            </a:r>
          </a:p>
          <a:p>
            <a:pPr lvl="1"/>
            <a:r>
              <a:rPr lang="cs-CZ" dirty="0" smtClean="0"/>
              <a:t>Jaké jsou možnosti řešení problémů?</a:t>
            </a:r>
          </a:p>
          <a:p>
            <a:r>
              <a:rPr lang="cs-CZ" b="1" dirty="0" smtClean="0"/>
              <a:t>Evaluační výzkum</a:t>
            </a:r>
          </a:p>
          <a:p>
            <a:pPr lvl="1"/>
            <a:r>
              <a:rPr lang="cs-CZ" dirty="0" smtClean="0"/>
              <a:t>Je řešení použitelné?</a:t>
            </a:r>
          </a:p>
          <a:p>
            <a:pPr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606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ocialinnovationmn.com/wp-content/uploads/2013/01/Design-Thinking-fo-Educa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260648"/>
            <a:ext cx="9166305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3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Druhy výzkumů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Formativní výzkum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Generativní výzkum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b="1" dirty="0" smtClean="0"/>
              <a:t>Evaluační výzkum</a:t>
            </a:r>
          </a:p>
          <a:p>
            <a:pPr algn="ctr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1008112" cy="9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1010595" cy="97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936104" cy="9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361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/>
                </a:solidFill>
              </a:rPr>
              <a:t>Druhy výzkumů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Formativní výzkum</a:t>
            </a:r>
          </a:p>
          <a:p>
            <a:r>
              <a:rPr lang="cs-CZ" b="1" dirty="0" smtClean="0"/>
              <a:t>Generativní výzkum</a:t>
            </a:r>
          </a:p>
          <a:p>
            <a:pPr lvl="1"/>
            <a:r>
              <a:rPr lang="cs-CZ" dirty="0" smtClean="0"/>
              <a:t>Kreativní workshopy, </a:t>
            </a:r>
            <a:r>
              <a:rPr lang="cs-CZ" dirty="0" err="1" smtClean="0"/>
              <a:t>World</a:t>
            </a:r>
            <a:r>
              <a:rPr lang="cs-CZ" dirty="0" smtClean="0"/>
              <a:t> Café, Ne-konference</a:t>
            </a:r>
          </a:p>
          <a:p>
            <a:pPr lvl="1"/>
            <a:r>
              <a:rPr lang="cs-CZ" dirty="0" err="1" smtClean="0"/>
              <a:t>Prototypování</a:t>
            </a:r>
            <a:endParaRPr lang="cs-CZ" dirty="0" smtClean="0"/>
          </a:p>
          <a:p>
            <a:pPr lvl="1"/>
            <a:r>
              <a:rPr lang="cs-CZ" dirty="0" err="1" smtClean="0"/>
              <a:t>Card</a:t>
            </a:r>
            <a:r>
              <a:rPr lang="cs-CZ" dirty="0" smtClean="0"/>
              <a:t> </a:t>
            </a:r>
            <a:r>
              <a:rPr lang="cs-CZ" dirty="0" err="1" smtClean="0"/>
              <a:t>sorting</a:t>
            </a:r>
            <a:endParaRPr lang="cs-CZ" dirty="0" smtClean="0"/>
          </a:p>
          <a:p>
            <a:r>
              <a:rPr lang="cs-CZ" b="1" dirty="0" smtClean="0"/>
              <a:t>Evaluační výzkum</a:t>
            </a:r>
          </a:p>
          <a:p>
            <a:pPr lvl="1"/>
            <a:r>
              <a:rPr lang="cs-CZ" dirty="0" smtClean="0"/>
              <a:t>Uživatelské testování</a:t>
            </a:r>
          </a:p>
          <a:p>
            <a:pPr lvl="1"/>
            <a:r>
              <a:rPr lang="cs-CZ" dirty="0" smtClean="0"/>
              <a:t>Evaluační dotazníky</a:t>
            </a:r>
          </a:p>
          <a:p>
            <a:pPr lvl="1"/>
            <a:r>
              <a:rPr lang="cs-CZ" dirty="0" err="1" smtClean="0"/>
              <a:t>Wizzard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Ozz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9615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Typologie zapojení uživatele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91683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7020272" y="4005064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Masa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11560" y="3933056"/>
            <a:ext cx="117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Jednotlivci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483770" y="6488668"/>
            <a:ext cx="3147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Informování o současném stavu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843808" y="1484784"/>
            <a:ext cx="273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Vytváření budoucích řešení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8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KISK APLS </a:t>
            </a:r>
            <a:r>
              <a:rPr lang="cs-CZ" dirty="0" err="1" smtClean="0"/>
              <a:t>canvas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481621"/>
              </p:ext>
            </p:extLst>
          </p:nvPr>
        </p:nvGraphicFramePr>
        <p:xfrm>
          <a:off x="628650" y="1825625"/>
          <a:ext cx="78867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Co víme o cílové skupině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Jaký problém řeší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Jaký máme předpoklad o řešení?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Metoda ověření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Výsledek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3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– 6. 11.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Zpráva o tom, kde jsme teď:</a:t>
            </a:r>
          </a:p>
          <a:p>
            <a:r>
              <a:rPr lang="cs-CZ" dirty="0" smtClean="0"/>
              <a:t>Persony?</a:t>
            </a:r>
          </a:p>
          <a:p>
            <a:r>
              <a:rPr lang="cs-CZ" dirty="0" smtClean="0"/>
              <a:t>Jaký problém řešíme?</a:t>
            </a:r>
          </a:p>
          <a:p>
            <a:r>
              <a:rPr lang="cs-CZ" dirty="0" smtClean="0"/>
              <a:t>Jaké výzkumy proběhly?</a:t>
            </a:r>
          </a:p>
          <a:p>
            <a:r>
              <a:rPr lang="cs-CZ" dirty="0" smtClean="0"/>
              <a:t>Jaké budou další kroky?</a:t>
            </a:r>
          </a:p>
          <a:p>
            <a:endParaRPr lang="cs-CZ" dirty="0"/>
          </a:p>
          <a:p>
            <a:r>
              <a:rPr lang="cs-CZ" dirty="0" smtClean="0"/>
              <a:t>Rozsah: na vás</a:t>
            </a:r>
          </a:p>
          <a:p>
            <a:r>
              <a:rPr lang="cs-CZ" dirty="0" smtClean="0"/>
              <a:t>Počet hodin </a:t>
            </a:r>
            <a:r>
              <a:rPr lang="cs-CZ" smtClean="0"/>
              <a:t>a role/práce </a:t>
            </a:r>
            <a:r>
              <a:rPr lang="cs-CZ" dirty="0" smtClean="0"/>
              <a:t>každého </a:t>
            </a:r>
            <a:r>
              <a:rPr lang="cs-CZ" smtClean="0"/>
              <a:t>člena týmu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38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</a:t>
            </a:r>
            <a:r>
              <a:rPr lang="cs-CZ" dirty="0" err="1" smtClean="0"/>
              <a:t>thinking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1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404666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4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692698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779912" y="404664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Abstraktní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23930" y="6165304"/>
            <a:ext cx="109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Konkrétní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51520" y="314097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Minulost / přítomnost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64290" y="3212976"/>
            <a:ext cx="130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Budoucnost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9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smtClean="0"/>
              <a:t>„Design </a:t>
            </a:r>
            <a:r>
              <a:rPr lang="cs-CZ" i="1" dirty="0" err="1" smtClean="0"/>
              <a:t>thinking</a:t>
            </a:r>
            <a:r>
              <a:rPr lang="cs-CZ" i="1" dirty="0" smtClean="0"/>
              <a:t> </a:t>
            </a:r>
            <a:r>
              <a:rPr lang="cs-CZ" i="1" dirty="0" err="1" smtClean="0"/>
              <a:t>can</a:t>
            </a:r>
            <a:r>
              <a:rPr lang="cs-CZ" i="1" dirty="0" smtClean="0"/>
              <a:t> </a:t>
            </a:r>
            <a:r>
              <a:rPr lang="cs-CZ" i="1" dirty="0" err="1" smtClean="0"/>
              <a:t>remind</a:t>
            </a:r>
            <a:r>
              <a:rPr lang="cs-CZ" i="1" dirty="0" smtClean="0"/>
              <a:t> public </a:t>
            </a:r>
            <a:r>
              <a:rPr lang="cs-CZ" i="1" dirty="0" err="1" smtClean="0"/>
              <a:t>servants</a:t>
            </a:r>
            <a:r>
              <a:rPr lang="cs-CZ" i="1" dirty="0" smtClean="0"/>
              <a:t> to </a:t>
            </a:r>
            <a:r>
              <a:rPr lang="cs-CZ" i="1" dirty="0" err="1" smtClean="0"/>
              <a:t>ask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obvious</a:t>
            </a:r>
            <a:r>
              <a:rPr lang="cs-CZ" i="1" dirty="0" smtClean="0"/>
              <a:t>: </a:t>
            </a:r>
            <a:r>
              <a:rPr lang="cs-CZ" i="1" dirty="0" err="1" smtClean="0"/>
              <a:t>What</a:t>
            </a:r>
            <a:r>
              <a:rPr lang="en-US" i="1" dirty="0" smtClean="0"/>
              <a:t>’s</a:t>
            </a:r>
            <a:r>
              <a:rPr lang="cs-CZ" i="1" dirty="0" smtClean="0"/>
              <a:t> </a:t>
            </a:r>
            <a:r>
              <a:rPr lang="cs-CZ" i="1" dirty="0" err="1" smtClean="0"/>
              <a:t>it</a:t>
            </a:r>
            <a:r>
              <a:rPr lang="cs-CZ" i="1" dirty="0" smtClean="0"/>
              <a:t> </a:t>
            </a:r>
            <a:r>
              <a:rPr lang="cs-CZ" i="1" dirty="0" err="1" smtClean="0"/>
              <a:t>like</a:t>
            </a:r>
            <a:r>
              <a:rPr lang="cs-CZ" i="1" dirty="0" smtClean="0"/>
              <a:t> to </a:t>
            </a:r>
            <a:r>
              <a:rPr lang="cs-CZ" i="1" dirty="0" err="1" smtClean="0"/>
              <a:t>check</a:t>
            </a:r>
            <a:r>
              <a:rPr lang="cs-CZ" i="1" dirty="0" smtClean="0"/>
              <a:t> in to </a:t>
            </a:r>
            <a:r>
              <a:rPr lang="cs-CZ" i="1" dirty="0" err="1" smtClean="0"/>
              <a:t>hospital</a:t>
            </a:r>
            <a:r>
              <a:rPr lang="cs-CZ" i="1" dirty="0" smtClean="0"/>
              <a:t>, </a:t>
            </a:r>
            <a:r>
              <a:rPr lang="cs-CZ" i="1" dirty="0" err="1" smtClean="0"/>
              <a:t>call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police </a:t>
            </a:r>
            <a:r>
              <a:rPr lang="cs-CZ" i="1" dirty="0" err="1" smtClean="0"/>
              <a:t>or</a:t>
            </a:r>
            <a:r>
              <a:rPr lang="cs-CZ" i="1" dirty="0" smtClean="0"/>
              <a:t> </a:t>
            </a:r>
            <a:r>
              <a:rPr lang="cs-CZ" i="1" dirty="0" err="1" smtClean="0"/>
              <a:t>collect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dole?“</a:t>
            </a:r>
          </a:p>
          <a:p>
            <a:pPr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err="1" smtClean="0"/>
              <a:t>Tim</a:t>
            </a:r>
            <a:r>
              <a:rPr lang="cs-CZ" dirty="0" smtClean="0"/>
              <a:t> Brown, 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0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arm8.staticflickr.com/7292/11115057954_80d484753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753600" cy="73152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960440"/>
          </a:xfrm>
          <a:solidFill>
            <a:schemeClr val="bg1">
              <a:alpha val="47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4 kréda:</a:t>
            </a:r>
          </a:p>
          <a:p>
            <a:r>
              <a:rPr lang="cs-CZ" dirty="0" smtClean="0"/>
              <a:t>Dívejte se na vše jako na experiment</a:t>
            </a:r>
          </a:p>
          <a:p>
            <a:r>
              <a:rPr lang="cs-CZ" dirty="0" smtClean="0"/>
              <a:t>Zpochybňujte status quo  (Ptejte se proč?)</a:t>
            </a:r>
          </a:p>
          <a:p>
            <a:r>
              <a:rPr lang="cs-CZ" dirty="0" smtClean="0"/>
              <a:t>Dejte slovo uživateli (občanovi)</a:t>
            </a:r>
          </a:p>
          <a:p>
            <a:r>
              <a:rPr lang="cs-CZ" dirty="0" smtClean="0"/>
              <a:t>Buďte konkrétní. Ukazujte. </a:t>
            </a:r>
            <a:r>
              <a:rPr lang="cs-CZ" dirty="0" err="1" smtClean="0"/>
              <a:t>Vizualizujte</a:t>
            </a:r>
            <a:r>
              <a:rPr lang="cs-CZ" dirty="0" smtClean="0"/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11652" y="6488668"/>
            <a:ext cx="2588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by </a:t>
            </a:r>
            <a:r>
              <a:rPr lang="cs-CZ" dirty="0" err="1">
                <a:hlinkClick r:id="rId3"/>
              </a:rPr>
              <a:t>Aarhus</a:t>
            </a:r>
            <a:r>
              <a:rPr lang="cs-CZ" dirty="0">
                <a:hlinkClick r:id="rId3"/>
              </a:rPr>
              <a:t> Public </a:t>
            </a:r>
            <a:r>
              <a:rPr lang="cs-CZ" dirty="0" err="1">
                <a:hlinkClick r:id="rId3"/>
              </a:rPr>
              <a:t>Libraries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97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arm1.staticflickr.com/104/284084730_02b113e4f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243408"/>
            <a:ext cx="10803973" cy="7406631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2376264"/>
          </a:xfrm>
          <a:solidFill>
            <a:schemeClr val="bg1">
              <a:alpha val="51000"/>
            </a:schemeClr>
          </a:solidFill>
        </p:spPr>
        <p:txBody>
          <a:bodyPr/>
          <a:lstStyle/>
          <a:p>
            <a:pPr>
              <a:buNone/>
            </a:pPr>
            <a:r>
              <a:rPr lang="cs-CZ" b="1" dirty="0" smtClean="0"/>
              <a:t>3 mýty o zapojení lidí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„Uživatel-diktátor“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Vyžaduje to příliš mnoho zdrojů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Lidé mají nerealistická očekávání</a:t>
            </a:r>
          </a:p>
        </p:txBody>
      </p:sp>
    </p:spTree>
    <p:extLst>
      <p:ext uri="{BB962C8B-B14F-4D97-AF65-F5344CB8AC3E}">
        <p14:creationId xmlns:p14="http://schemas.microsoft.com/office/powerpoint/2010/main" val="23227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9437863242_b09cfe1cc0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174212"/>
            <a:ext cx="10077185" cy="720361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5517232"/>
            <a:ext cx="5400600" cy="114300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cs-CZ" b="1" dirty="0" smtClean="0"/>
              <a:t>40 </a:t>
            </a:r>
            <a:r>
              <a:rPr lang="en-US" b="1" dirty="0" smtClean="0"/>
              <a:t>%</a:t>
            </a:r>
            <a:r>
              <a:rPr lang="cs-CZ" b="1" dirty="0" smtClean="0"/>
              <a:t> </a:t>
            </a:r>
            <a:r>
              <a:rPr lang="cs-CZ" dirty="0" smtClean="0"/>
              <a:t>vs. </a:t>
            </a:r>
            <a:r>
              <a:rPr lang="cs-CZ" b="1" dirty="0" smtClean="0"/>
              <a:t>15 </a:t>
            </a:r>
            <a:r>
              <a:rPr lang="en-US" b="1" dirty="0" smtClean="0"/>
              <a:t>%</a:t>
            </a:r>
            <a:endParaRPr lang="cs-CZ" b="1" dirty="0"/>
          </a:p>
        </p:txBody>
      </p:sp>
      <p:sp>
        <p:nvSpPr>
          <p:cNvPr id="4" name="Obdélníkový popisek 3"/>
          <p:cNvSpPr/>
          <p:nvPr/>
        </p:nvSpPr>
        <p:spPr>
          <a:xfrm>
            <a:off x="1115616" y="4149080"/>
            <a:ext cx="2160240" cy="1296144"/>
          </a:xfrm>
          <a:prstGeom prst="wedgeRectCallout">
            <a:avLst>
              <a:gd name="adj1" fmla="val 77320"/>
              <a:gd name="adj2" fmla="val 1146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40 </a:t>
            </a:r>
            <a:r>
              <a:rPr lang="en-US" dirty="0"/>
              <a:t>%</a:t>
            </a:r>
            <a:r>
              <a:rPr lang="cs-CZ" dirty="0"/>
              <a:t> lidí tvrdí, že kupuje přednostně bio zeleninu</a:t>
            </a:r>
            <a:endParaRPr lang="cs-CZ" dirty="0"/>
          </a:p>
        </p:txBody>
      </p:sp>
      <p:sp>
        <p:nvSpPr>
          <p:cNvPr id="6" name="Obdélníkový popisek 5"/>
          <p:cNvSpPr/>
          <p:nvPr/>
        </p:nvSpPr>
        <p:spPr>
          <a:xfrm>
            <a:off x="6983760" y="1988840"/>
            <a:ext cx="2160240" cy="1296144"/>
          </a:xfrm>
          <a:prstGeom prst="wedgeRectCallout">
            <a:avLst>
              <a:gd name="adj1" fmla="val -30035"/>
              <a:gd name="adj2" fmla="val 236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15 </a:t>
            </a:r>
            <a:r>
              <a:rPr lang="en-US" dirty="0"/>
              <a:t>%</a:t>
            </a:r>
            <a:r>
              <a:rPr lang="cs-CZ" dirty="0"/>
              <a:t> lidí ji opravdu má v nákupním košíku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1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417</Words>
  <Application>Microsoft Office PowerPoint</Application>
  <PresentationFormat>Předvádění na obrazovce (4:3)</PresentationFormat>
  <Paragraphs>140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Aplikační seminář</vt:lpstr>
      <vt:lpstr>Prezentace aplikace PowerPoint</vt:lpstr>
      <vt:lpstr>Design thinking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40 % vs. 15 %</vt:lpstr>
      <vt:lpstr>Prezentace aplikace PowerPoint</vt:lpstr>
      <vt:lpstr>Prezentace aplikace PowerPoint</vt:lpstr>
      <vt:lpstr>Výkon vs. zážitek</vt:lpstr>
      <vt:lpstr>Logika vs. empatie</vt:lpstr>
      <vt:lpstr>Grafy vs. příběhy</vt:lpstr>
      <vt:lpstr>CÍL:  řešení, které vyhovuje potřebám uživatele</vt:lpstr>
      <vt:lpstr>2 druhy výzkumu</vt:lpstr>
      <vt:lpstr>Výzkum od stolu</vt:lpstr>
      <vt:lpstr>Bavte se s lidmi!</vt:lpstr>
      <vt:lpstr>Empirický výzkum</vt:lpstr>
      <vt:lpstr>Druhy výzkumů</vt:lpstr>
      <vt:lpstr>Druhy výzkumů</vt:lpstr>
      <vt:lpstr>Typologie zapojení uživatele</vt:lpstr>
      <vt:lpstr>KISK APLS canvas</vt:lpstr>
      <vt:lpstr>Výstupy – 6. 11.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Aplikační seminář</dc:title>
  <dc:creator>Ladislava Zbiejczuk Suchá</dc:creator>
  <cp:lastModifiedBy>Ladislava Zbiejczuk Suchá</cp:lastModifiedBy>
  <cp:revision>2</cp:revision>
  <dcterms:created xsi:type="dcterms:W3CDTF">2015-10-16T10:15:46Z</dcterms:created>
  <dcterms:modified xsi:type="dcterms:W3CDTF">2015-10-16T10:21:32Z</dcterms:modified>
</cp:coreProperties>
</file>