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8" r:id="rId4"/>
    <p:sldId id="269" r:id="rId5"/>
    <p:sldId id="270" r:id="rId6"/>
    <p:sldId id="274" r:id="rId7"/>
    <p:sldId id="271" r:id="rId8"/>
    <p:sldId id="272" r:id="rId9"/>
    <p:sldId id="273" r:id="rId10"/>
    <p:sldId id="275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-180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5922-363F-4267-BC7B-DA0EA584D274}" type="datetimeFigureOut">
              <a:rPr lang="cs-CZ" smtClean="0"/>
              <a:pPr/>
              <a:t>4.11.2015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D086-0341-4371-AE34-0C92EB43A8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0622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5922-363F-4267-BC7B-DA0EA584D274}" type="datetimeFigureOut">
              <a:rPr lang="cs-CZ" smtClean="0"/>
              <a:pPr/>
              <a:t>4.11.2015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D086-0341-4371-AE34-0C92EB43A8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95631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5922-363F-4267-BC7B-DA0EA584D274}" type="datetimeFigureOut">
              <a:rPr lang="cs-CZ" smtClean="0"/>
              <a:pPr/>
              <a:t>4.11.2015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D086-0341-4371-AE34-0C92EB43A8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47958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5922-363F-4267-BC7B-DA0EA584D274}" type="datetimeFigureOut">
              <a:rPr lang="cs-CZ" smtClean="0"/>
              <a:pPr/>
              <a:t>4.11.2015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D086-0341-4371-AE34-0C92EB43A8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76558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5922-363F-4267-BC7B-DA0EA584D274}" type="datetimeFigureOut">
              <a:rPr lang="cs-CZ" smtClean="0"/>
              <a:pPr/>
              <a:t>4.11.2015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D086-0341-4371-AE34-0C92EB43A8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34971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5922-363F-4267-BC7B-DA0EA584D274}" type="datetimeFigureOut">
              <a:rPr lang="cs-CZ" smtClean="0"/>
              <a:pPr/>
              <a:t>4.11.2015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D086-0341-4371-AE34-0C92EB43A8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8487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5922-363F-4267-BC7B-DA0EA584D274}" type="datetimeFigureOut">
              <a:rPr lang="cs-CZ" smtClean="0"/>
              <a:pPr/>
              <a:t>4.11.2015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D086-0341-4371-AE34-0C92EB43A8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080441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5922-363F-4267-BC7B-DA0EA584D274}" type="datetimeFigureOut">
              <a:rPr lang="cs-CZ" smtClean="0"/>
              <a:pPr/>
              <a:t>4.11.2015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D086-0341-4371-AE34-0C92EB43A8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28607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5922-363F-4267-BC7B-DA0EA584D274}" type="datetimeFigureOut">
              <a:rPr lang="cs-CZ" smtClean="0"/>
              <a:pPr/>
              <a:t>4.11.2015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D086-0341-4371-AE34-0C92EB43A8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23259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5922-363F-4267-BC7B-DA0EA584D274}" type="datetimeFigureOut">
              <a:rPr lang="cs-CZ" smtClean="0"/>
              <a:pPr/>
              <a:t>4.11.2015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D086-0341-4371-AE34-0C92EB43A8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06245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5922-363F-4267-BC7B-DA0EA584D274}" type="datetimeFigureOut">
              <a:rPr lang="cs-CZ" smtClean="0"/>
              <a:pPr/>
              <a:t>4.11.2015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D086-0341-4371-AE34-0C92EB43A8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38538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F5922-363F-4267-BC7B-DA0EA584D274}" type="datetimeFigureOut">
              <a:rPr lang="cs-CZ" smtClean="0"/>
              <a:pPr/>
              <a:t>4.11.2015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AD086-0341-4371-AE34-0C92EB43A8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4443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98110"/>
          </a:xfrm>
        </p:spPr>
        <p:txBody>
          <a:bodyPr>
            <a:normAutofit/>
          </a:bodyPr>
          <a:lstStyle/>
          <a:p>
            <a:r>
              <a:rPr lang="cs-CZ" sz="5400" dirty="0" smtClean="0"/>
              <a:t>Digitální hry – analýza a design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750" y="2820473"/>
            <a:ext cx="9239250" cy="3720285"/>
          </a:xfrm>
        </p:spPr>
        <p:txBody>
          <a:bodyPr>
            <a:normAutofit/>
          </a:bodyPr>
          <a:lstStyle/>
          <a:p>
            <a:r>
              <a:rPr lang="cs-CZ" dirty="0" smtClean="0"/>
              <a:t>VIKMB31 (podzim 2015)</a:t>
            </a:r>
          </a:p>
          <a:p>
            <a:endParaRPr lang="cs-CZ" sz="3600" dirty="0" smtClean="0"/>
          </a:p>
          <a:p>
            <a:r>
              <a:rPr lang="cs-CZ" sz="3600" dirty="0" smtClean="0"/>
              <a:t>WORKSHOP II. – </a:t>
            </a:r>
            <a:r>
              <a:rPr lang="cs-CZ" sz="3600" dirty="0" err="1" smtClean="0"/>
              <a:t>onboarding</a:t>
            </a:r>
            <a:r>
              <a:rPr lang="cs-CZ" sz="3600" dirty="0" smtClean="0"/>
              <a:t>, </a:t>
            </a:r>
            <a:r>
              <a:rPr lang="cs-CZ" sz="3600" dirty="0" err="1" smtClean="0"/>
              <a:t>tutorial</a:t>
            </a:r>
            <a:r>
              <a:rPr lang="cs-CZ" sz="3600" dirty="0" smtClean="0"/>
              <a:t>, pravidla</a:t>
            </a:r>
          </a:p>
          <a:p>
            <a:pPr algn="l"/>
            <a:endParaRPr lang="cs-CZ" dirty="0" smtClean="0"/>
          </a:p>
          <a:p>
            <a:pPr algn="l"/>
            <a:endParaRPr lang="cs-CZ" dirty="0"/>
          </a:p>
          <a:p>
            <a:pPr algn="l"/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82266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Návrh tutoriálu – 20 min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Jak na taktiky? </a:t>
            </a:r>
          </a:p>
          <a:p>
            <a:r>
              <a:rPr lang="cs-CZ" dirty="0" smtClean="0"/>
              <a:t>Existují pravidla, která nejsou napsána v pravidlech?</a:t>
            </a:r>
          </a:p>
          <a:p>
            <a:r>
              <a:rPr lang="cs-CZ" smtClean="0"/>
              <a:t>Jak </a:t>
            </a:r>
            <a:r>
              <a:rPr lang="cs-CZ" dirty="0" smtClean="0"/>
              <a:t>byste je zahrnuli do tutoriálu</a:t>
            </a:r>
          </a:p>
          <a:p>
            <a:endParaRPr lang="cs-CZ" dirty="0"/>
          </a:p>
          <a:p>
            <a:pPr lvl="1"/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=&gt; výstup text do dalšího bloku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88896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Závěrečný </a:t>
            </a:r>
            <a:r>
              <a:rPr lang="cs-CZ" dirty="0" err="1" smtClean="0"/>
              <a:t>pitch</a:t>
            </a:r>
            <a:r>
              <a:rPr lang="cs-CZ" dirty="0" smtClean="0"/>
              <a:t> - 5 příprava + 10 min public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Příprava</a:t>
            </a:r>
          </a:p>
          <a:p>
            <a:r>
              <a:rPr lang="cs-CZ" dirty="0" smtClean="0"/>
              <a:t>Jméno hry:</a:t>
            </a:r>
          </a:p>
          <a:p>
            <a:r>
              <a:rPr lang="cs-CZ" dirty="0" smtClean="0"/>
              <a:t>Cíl hry:</a:t>
            </a:r>
          </a:p>
          <a:p>
            <a:r>
              <a:rPr lang="cs-CZ" dirty="0" smtClean="0"/>
              <a:t>1 věta:</a:t>
            </a:r>
          </a:p>
          <a:p>
            <a:endParaRPr lang="cs-CZ" dirty="0" smtClean="0"/>
          </a:p>
          <a:p>
            <a:r>
              <a:rPr lang="cs-CZ" dirty="0" smtClean="0"/>
              <a:t>Herní smyčky:</a:t>
            </a:r>
          </a:p>
          <a:p>
            <a:r>
              <a:rPr lang="cs-CZ" dirty="0" smtClean="0"/>
              <a:t>Taktiky:</a:t>
            </a:r>
          </a:p>
          <a:p>
            <a:r>
              <a:rPr lang="cs-CZ" dirty="0" smtClean="0"/>
              <a:t>Tutoriál </a:t>
            </a:r>
            <a:r>
              <a:rPr lang="cs-CZ" dirty="0" err="1" smtClean="0"/>
              <a:t>vs</a:t>
            </a:r>
            <a:r>
              <a:rPr lang="cs-CZ" dirty="0" smtClean="0"/>
              <a:t> </a:t>
            </a:r>
            <a:r>
              <a:rPr lang="cs-CZ" dirty="0" err="1" smtClean="0"/>
              <a:t>onboarding</a:t>
            </a:r>
            <a:r>
              <a:rPr lang="cs-CZ" dirty="0" smtClean="0"/>
              <a:t>:</a:t>
            </a:r>
          </a:p>
        </p:txBody>
      </p:sp>
    </p:spTree>
    <p:extLst>
      <p:ext uri="{BB962C8B-B14F-4D97-AF65-F5344CB8AC3E}">
        <p14:creationId xmlns="" xmlns:p14="http://schemas.microsoft.com/office/powerpoint/2010/main" val="3477768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70918"/>
          </a:xfrm>
        </p:spPr>
        <p:txBody>
          <a:bodyPr/>
          <a:lstStyle/>
          <a:p>
            <a:pPr algn="ctr"/>
            <a:r>
              <a:rPr lang="cs-CZ" b="1" dirty="0" smtClean="0"/>
              <a:t>1 A4 výstup (textů) za tým =&gt; do </a:t>
            </a:r>
            <a:r>
              <a:rPr lang="cs-CZ" b="1" dirty="0" err="1" smtClean="0"/>
              <a:t>ISu</a:t>
            </a:r>
            <a:endParaRPr lang="cs-CZ" b="1" dirty="0"/>
          </a:p>
        </p:txBody>
      </p:sp>
    </p:spTree>
    <p:extLst>
      <p:ext uri="{BB962C8B-B14F-4D97-AF65-F5344CB8AC3E}">
        <p14:creationId xmlns="" xmlns:p14="http://schemas.microsoft.com/office/powerpoint/2010/main" val="3067369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66333"/>
          </a:xfrm>
        </p:spPr>
        <p:txBody>
          <a:bodyPr>
            <a:normAutofit/>
          </a:bodyPr>
          <a:lstStyle/>
          <a:p>
            <a:pPr algn="ctr"/>
            <a:r>
              <a:rPr lang="cs-CZ" b="1" dirty="0" err="1" smtClean="0"/>
              <a:t>Closeup</a:t>
            </a:r>
            <a:r>
              <a:rPr lang="cs-CZ" b="1" dirty="0" smtClean="0"/>
              <a:t>:</a:t>
            </a:r>
            <a:br>
              <a:rPr lang="cs-CZ" b="1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i="1" dirty="0" smtClean="0"/>
              <a:t>Co by kdyby … byl váš prototyp zpracován jako digitální varianta </a:t>
            </a:r>
            <a:r>
              <a:rPr lang="cs-CZ" i="1" dirty="0" err="1" smtClean="0"/>
              <a:t>deskovky</a:t>
            </a:r>
            <a:r>
              <a:rPr lang="cs-CZ" i="1" dirty="0" smtClean="0"/>
              <a:t>?</a:t>
            </a:r>
            <a:r>
              <a:rPr lang="cs-CZ" i="1" dirty="0"/>
              <a:t/>
            </a:r>
            <a:br>
              <a:rPr lang="cs-CZ" i="1" dirty="0"/>
            </a:b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i="1" dirty="0" smtClean="0"/>
              <a:t>Co </a:t>
            </a:r>
            <a:r>
              <a:rPr lang="cs-CZ" i="1" dirty="0"/>
              <a:t>by kdyby … </a:t>
            </a:r>
            <a:r>
              <a:rPr lang="cs-CZ" i="1" dirty="0" smtClean="0"/>
              <a:t>se váš prototyp měl hrát za využití fyzického prostoru?</a:t>
            </a:r>
            <a:r>
              <a:rPr lang="cs-CZ" i="1" dirty="0"/>
              <a:t/>
            </a:r>
            <a:br>
              <a:rPr lang="cs-CZ" i="1" dirty="0"/>
            </a:br>
            <a:r>
              <a:rPr lang="cs-CZ" i="1" dirty="0" smtClean="0"/>
              <a:t/>
            </a:r>
            <a:br>
              <a:rPr lang="cs-CZ" i="1" dirty="0" smtClean="0"/>
            </a:br>
            <a:endParaRPr lang="cs-CZ" i="1" dirty="0"/>
          </a:p>
        </p:txBody>
      </p:sp>
    </p:spTree>
    <p:extLst>
      <p:ext uri="{BB962C8B-B14F-4D97-AF65-F5344CB8AC3E}">
        <p14:creationId xmlns="" xmlns:p14="http://schemas.microsoft.com/office/powerpoint/2010/main" val="4069385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Harmonogram workshopu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23456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10 min – analýza hry v čem je jiná než její základ</a:t>
            </a:r>
          </a:p>
          <a:p>
            <a:r>
              <a:rPr lang="cs-CZ" dirty="0" smtClean="0"/>
              <a:t>10 min – </a:t>
            </a:r>
            <a:r>
              <a:rPr lang="cs-CZ" dirty="0"/>
              <a:t>s</a:t>
            </a:r>
            <a:r>
              <a:rPr lang="cs-CZ" dirty="0" smtClean="0"/>
              <a:t>hrnutí prototypů – název hry, cíl hry, </a:t>
            </a:r>
            <a:r>
              <a:rPr lang="cs-CZ" dirty="0" err="1" smtClean="0"/>
              <a:t>winning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r>
              <a:rPr lang="cs-CZ" dirty="0" smtClean="0"/>
              <a:t> (text, public)</a:t>
            </a:r>
          </a:p>
          <a:p>
            <a:pPr lvl="1"/>
            <a:r>
              <a:rPr lang="cs-CZ" dirty="0" smtClean="0"/>
              <a:t>Jak v bodech vysvětlíte změnu hry / </a:t>
            </a:r>
            <a:r>
              <a:rPr lang="cs-CZ" dirty="0" err="1" smtClean="0"/>
              <a:t>core</a:t>
            </a:r>
            <a:r>
              <a:rPr lang="cs-CZ" dirty="0" smtClean="0"/>
              <a:t> </a:t>
            </a:r>
            <a:r>
              <a:rPr lang="cs-CZ" dirty="0" err="1" smtClean="0"/>
              <a:t>gameplay</a:t>
            </a:r>
            <a:r>
              <a:rPr lang="cs-CZ" dirty="0" smtClean="0"/>
              <a:t> vaší hry?</a:t>
            </a:r>
          </a:p>
          <a:p>
            <a:endParaRPr lang="cs-CZ" dirty="0" smtClean="0"/>
          </a:p>
          <a:p>
            <a:r>
              <a:rPr lang="cs-CZ" dirty="0" smtClean="0"/>
              <a:t>5 min – Co je to game play </a:t>
            </a:r>
            <a:r>
              <a:rPr lang="cs-CZ" dirty="0" err="1" smtClean="0"/>
              <a:t>loop</a:t>
            </a:r>
            <a:r>
              <a:rPr lang="cs-CZ" dirty="0" smtClean="0"/>
              <a:t> (herní smyčky)?</a:t>
            </a:r>
          </a:p>
          <a:p>
            <a:endParaRPr lang="cs-CZ" dirty="0" smtClean="0"/>
          </a:p>
          <a:p>
            <a:r>
              <a:rPr lang="cs-CZ" dirty="0" smtClean="0"/>
              <a:t>15 </a:t>
            </a:r>
            <a:r>
              <a:rPr lang="cs-CZ" dirty="0"/>
              <a:t>min – identifikace </a:t>
            </a:r>
            <a:r>
              <a:rPr lang="cs-CZ" dirty="0" smtClean="0"/>
              <a:t>herních smyček (text)</a:t>
            </a:r>
          </a:p>
          <a:p>
            <a:r>
              <a:rPr lang="cs-CZ" dirty="0" smtClean="0"/>
              <a:t>5 min – ukázky herních smyček (od každého týmu, public)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15 </a:t>
            </a:r>
            <a:r>
              <a:rPr lang="cs-CZ" dirty="0" smtClean="0"/>
              <a:t>min – návrh tutoriálu (text) </a:t>
            </a:r>
          </a:p>
          <a:p>
            <a:pPr lvl="1"/>
            <a:r>
              <a:rPr lang="cs-CZ" dirty="0" smtClean="0"/>
              <a:t>Jak naučit hru v postupných krocích? Využijte zřetězení herních smyček.</a:t>
            </a:r>
          </a:p>
          <a:p>
            <a:pPr lvl="1"/>
            <a:r>
              <a:rPr lang="cs-CZ" dirty="0" smtClean="0"/>
              <a:t>Jak dostat hráče </a:t>
            </a:r>
            <a:r>
              <a:rPr lang="cs-CZ" i="1" dirty="0" smtClean="0"/>
              <a:t>na palubu</a:t>
            </a:r>
            <a:r>
              <a:rPr lang="cs-CZ" dirty="0" smtClean="0"/>
              <a:t>? V čem je </a:t>
            </a:r>
            <a:r>
              <a:rPr lang="cs-CZ" dirty="0" err="1" smtClean="0"/>
              <a:t>onboarding</a:t>
            </a:r>
            <a:r>
              <a:rPr lang="cs-CZ" dirty="0" smtClean="0"/>
              <a:t> jiný, než </a:t>
            </a:r>
            <a:r>
              <a:rPr lang="cs-CZ" dirty="0" err="1" smtClean="0"/>
              <a:t>tutorial</a:t>
            </a:r>
            <a:r>
              <a:rPr lang="cs-CZ" dirty="0" smtClean="0"/>
              <a:t>?</a:t>
            </a:r>
          </a:p>
          <a:p>
            <a:r>
              <a:rPr lang="cs-CZ" dirty="0" smtClean="0"/>
              <a:t>10 min – identifikace taktik (</a:t>
            </a:r>
            <a:r>
              <a:rPr lang="cs-CZ" i="1" dirty="0" err="1" smtClean="0"/>
              <a:t>advisory</a:t>
            </a:r>
            <a:r>
              <a:rPr lang="cs-CZ" i="1" dirty="0" smtClean="0"/>
              <a:t> </a:t>
            </a:r>
            <a:r>
              <a:rPr lang="cs-CZ" i="1" dirty="0" err="1" smtClean="0"/>
              <a:t>rules</a:t>
            </a:r>
            <a:r>
              <a:rPr lang="cs-CZ" dirty="0" smtClean="0"/>
              <a:t>) – (text)</a:t>
            </a:r>
          </a:p>
          <a:p>
            <a:pPr lvl="1"/>
            <a:r>
              <a:rPr lang="cs-CZ" dirty="0" smtClean="0"/>
              <a:t>Existují nějaké herní smyčky mimo pravidla? Pro taktiku, strategii?</a:t>
            </a:r>
          </a:p>
          <a:p>
            <a:r>
              <a:rPr lang="cs-CZ" dirty="0" smtClean="0"/>
              <a:t>15 min – závěrečný </a:t>
            </a:r>
            <a:r>
              <a:rPr lang="cs-CZ" dirty="0" err="1" smtClean="0"/>
              <a:t>pitch</a:t>
            </a:r>
            <a:r>
              <a:rPr lang="cs-CZ" dirty="0" smtClean="0"/>
              <a:t> všech projektů</a:t>
            </a:r>
          </a:p>
          <a:p>
            <a:r>
              <a:rPr lang="cs-CZ" dirty="0" smtClean="0"/>
              <a:t>= 90 min</a:t>
            </a:r>
          </a:p>
          <a:p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03624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Analýza hry: jedinečnost? – 10 min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čem je vaše hra jiná?</a:t>
            </a:r>
          </a:p>
          <a:p>
            <a:r>
              <a:rPr lang="cs-CZ" dirty="0" smtClean="0"/>
              <a:t>Jaká je vaše hlavní změna?</a:t>
            </a:r>
          </a:p>
          <a:p>
            <a:r>
              <a:rPr lang="cs-CZ" dirty="0" smtClean="0"/>
              <a:t>Co tvoří jádro vaší hry?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výstup =&gt; text do dalšího bloku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791470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Shrnutí </a:t>
            </a:r>
            <a:r>
              <a:rPr lang="cs-CZ" dirty="0" smtClean="0"/>
              <a:t>prototypů – 10 min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název hry</a:t>
            </a:r>
          </a:p>
          <a:p>
            <a:r>
              <a:rPr lang="cs-CZ" dirty="0" smtClean="0"/>
              <a:t>cíl hry</a:t>
            </a:r>
          </a:p>
          <a:p>
            <a:r>
              <a:rPr lang="cs-CZ" dirty="0" err="1" smtClean="0"/>
              <a:t>winning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endParaRPr lang="cs-CZ" dirty="0" smtClean="0"/>
          </a:p>
          <a:p>
            <a:r>
              <a:rPr lang="cs-CZ" dirty="0" smtClean="0"/>
              <a:t>Jak </a:t>
            </a:r>
            <a:r>
              <a:rPr lang="cs-CZ" dirty="0"/>
              <a:t>v bodech vysvětlíte změnu hry / </a:t>
            </a:r>
            <a:r>
              <a:rPr lang="cs-CZ" dirty="0" err="1"/>
              <a:t>core</a:t>
            </a:r>
            <a:r>
              <a:rPr lang="cs-CZ" dirty="0"/>
              <a:t> </a:t>
            </a:r>
            <a:r>
              <a:rPr lang="cs-CZ" dirty="0" err="1"/>
              <a:t>gameplay</a:t>
            </a:r>
            <a:r>
              <a:rPr lang="cs-CZ" dirty="0"/>
              <a:t> vaší hry</a:t>
            </a:r>
            <a:r>
              <a:rPr lang="cs-CZ" dirty="0" smtClean="0"/>
              <a:t>?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=&gt; výstup text, public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88058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Co je to game play </a:t>
            </a:r>
            <a:r>
              <a:rPr lang="cs-CZ" dirty="0" err="1" smtClean="0"/>
              <a:t>loop</a:t>
            </a:r>
            <a:r>
              <a:rPr lang="cs-CZ" dirty="0" smtClean="0"/>
              <a:t>?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To, co hráč dělá znova a znova za určitým cílem.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FPS:</a:t>
            </a:r>
            <a:endParaRPr lang="en-US" dirty="0" smtClean="0"/>
          </a:p>
          <a:p>
            <a:pPr>
              <a:buNone/>
            </a:pPr>
            <a:r>
              <a:rPr lang="cs-CZ" dirty="0" smtClean="0"/>
              <a:t>1. Najít cíl</a:t>
            </a:r>
            <a:r>
              <a:rPr lang="en-US" dirty="0" smtClean="0"/>
              <a:t>a target appears</a:t>
            </a:r>
          </a:p>
          <a:p>
            <a:pPr>
              <a:buNone/>
            </a:pPr>
            <a:r>
              <a:rPr lang="cs-CZ" dirty="0" smtClean="0"/>
              <a:t>2. Zamířit na cíl</a:t>
            </a:r>
            <a:endParaRPr lang="en-US" dirty="0" smtClean="0"/>
          </a:p>
          <a:p>
            <a:pPr>
              <a:buNone/>
            </a:pPr>
            <a:r>
              <a:rPr lang="cs-CZ" dirty="0" smtClean="0"/>
              <a:t>3. Zmáčknout kohoutek</a:t>
            </a:r>
            <a:endParaRPr lang="en-US" dirty="0" smtClean="0"/>
          </a:p>
          <a:p>
            <a:pPr>
              <a:buNone/>
            </a:pPr>
            <a:r>
              <a:rPr lang="cs-CZ" dirty="0" smtClean="0"/>
              <a:t>4. Zasáhnout cíl</a:t>
            </a:r>
          </a:p>
          <a:p>
            <a:pPr>
              <a:buNone/>
            </a:pPr>
            <a:r>
              <a:rPr lang="cs-CZ" dirty="0" smtClean="0"/>
              <a:t>5. Cíl ztrácí životy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218879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Co je to game play </a:t>
            </a:r>
            <a:r>
              <a:rPr lang="cs-CZ" dirty="0" err="1" smtClean="0"/>
              <a:t>loop</a:t>
            </a:r>
            <a:r>
              <a:rPr lang="cs-CZ" dirty="0" smtClean="0"/>
              <a:t>?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4644189"/>
            <a:ext cx="10515600" cy="153277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Řetězení akce-reakce</a:t>
            </a:r>
          </a:p>
          <a:p>
            <a:pPr>
              <a:buNone/>
            </a:pPr>
            <a:r>
              <a:rPr lang="cs-CZ" dirty="0" smtClean="0"/>
              <a:t>Primární smyčka (jednoduché akce)</a:t>
            </a:r>
          </a:p>
          <a:p>
            <a:pPr>
              <a:buNone/>
            </a:pPr>
            <a:r>
              <a:rPr lang="cs-CZ" dirty="0" smtClean="0"/>
              <a:t>Sekundární smyčka (jednoduché cíle)</a:t>
            </a:r>
          </a:p>
          <a:p>
            <a:pPr>
              <a:buNone/>
            </a:pPr>
            <a:r>
              <a:rPr lang="cs-CZ" dirty="0" err="1" smtClean="0"/>
              <a:t>Terciální</a:t>
            </a:r>
            <a:r>
              <a:rPr lang="cs-CZ" dirty="0" smtClean="0"/>
              <a:t> smyčka (složité cíle)</a:t>
            </a:r>
          </a:p>
        </p:txBody>
      </p:sp>
      <p:pic>
        <p:nvPicPr>
          <p:cNvPr id="1026" name="Picture 2" descr="C:\Users\epia\Downloads\gameloop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074" y="1675918"/>
            <a:ext cx="5293644" cy="2858568"/>
          </a:xfrm>
          <a:prstGeom prst="rect">
            <a:avLst/>
          </a:prstGeom>
          <a:noFill/>
        </p:spPr>
      </p:pic>
      <p:pic>
        <p:nvPicPr>
          <p:cNvPr id="1027" name="Picture 3" descr="C:\Users\epia\Downloads\gameloop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1529598"/>
            <a:ext cx="5557420" cy="30010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218879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Identifikace herních smyček – 15 min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Začněte od těch nejjednodušších.</a:t>
            </a:r>
          </a:p>
          <a:p>
            <a:r>
              <a:rPr lang="cs-CZ" dirty="0" smtClean="0"/>
              <a:t>Vždy akce – reakce.</a:t>
            </a:r>
          </a:p>
          <a:p>
            <a:r>
              <a:rPr lang="cs-CZ" dirty="0" smtClean="0"/>
              <a:t>Pokračujte smyčkami, které nastávají v polovině či v závěru hry. Mohou i nemusí existovat, záleží na designu hry.</a:t>
            </a:r>
          </a:p>
          <a:p>
            <a:r>
              <a:rPr lang="cs-CZ" dirty="0" smtClean="0"/>
              <a:t>Můžou to být i stavy, „obrazovky“, dokončení kapitoly… 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=&gt; výstup text do dalšího bloku</a:t>
            </a:r>
          </a:p>
        </p:txBody>
      </p:sp>
    </p:spTree>
    <p:extLst>
      <p:ext uri="{BB962C8B-B14F-4D97-AF65-F5344CB8AC3E}">
        <p14:creationId xmlns="" xmlns:p14="http://schemas.microsoft.com/office/powerpoint/2010/main" val="2502231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Ukázky herních smyček – 5 min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Příklady herních </a:t>
            </a:r>
            <a:r>
              <a:rPr lang="cs-CZ" dirty="0"/>
              <a:t>smyček </a:t>
            </a:r>
            <a:r>
              <a:rPr lang="cs-CZ" dirty="0" smtClean="0"/>
              <a:t>od </a:t>
            </a:r>
            <a:r>
              <a:rPr lang="cs-CZ" dirty="0"/>
              <a:t>každého </a:t>
            </a:r>
            <a:r>
              <a:rPr lang="cs-CZ" dirty="0" smtClean="0"/>
              <a:t>týmu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=&gt; výstup public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23407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Návrh tutoriálu – </a:t>
            </a:r>
            <a:r>
              <a:rPr lang="cs-CZ" dirty="0" smtClean="0"/>
              <a:t>15 </a:t>
            </a:r>
            <a:r>
              <a:rPr lang="cs-CZ" dirty="0" smtClean="0"/>
              <a:t>min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návrh tutoriálu</a:t>
            </a:r>
            <a:endParaRPr lang="cs-CZ" dirty="0"/>
          </a:p>
          <a:p>
            <a:pPr lvl="1"/>
            <a:r>
              <a:rPr lang="cs-CZ" dirty="0"/>
              <a:t>Jak naučit hru v postupných krocích? </a:t>
            </a:r>
            <a:endParaRPr lang="cs-CZ" dirty="0" smtClean="0"/>
          </a:p>
          <a:p>
            <a:pPr lvl="1"/>
            <a:r>
              <a:rPr lang="cs-CZ" dirty="0" smtClean="0"/>
              <a:t>Využijte </a:t>
            </a:r>
            <a:r>
              <a:rPr lang="cs-CZ" dirty="0"/>
              <a:t>zřetězení herních smyček</a:t>
            </a:r>
            <a:r>
              <a:rPr lang="cs-CZ" dirty="0" smtClean="0"/>
              <a:t>.</a:t>
            </a:r>
          </a:p>
          <a:p>
            <a:pPr lvl="1"/>
            <a:endParaRPr lang="cs-CZ" dirty="0"/>
          </a:p>
          <a:p>
            <a:r>
              <a:rPr lang="cs-CZ" dirty="0" smtClean="0"/>
              <a:t>V čem by byl </a:t>
            </a:r>
            <a:r>
              <a:rPr lang="cs-CZ" dirty="0" err="1" smtClean="0"/>
              <a:t>onboarding</a:t>
            </a:r>
            <a:r>
              <a:rPr lang="cs-CZ" dirty="0" smtClean="0"/>
              <a:t> jiný?</a:t>
            </a:r>
            <a:endParaRPr lang="cs-CZ" dirty="0"/>
          </a:p>
          <a:p>
            <a:pPr lvl="1"/>
            <a:r>
              <a:rPr lang="cs-CZ" dirty="0" err="1" smtClean="0"/>
              <a:t>Onboarding</a:t>
            </a:r>
            <a:r>
              <a:rPr lang="cs-CZ" dirty="0" smtClean="0"/>
              <a:t> se snaží o stejný cíl, ale jinými prostředky. Z hráčova pohledu je to </a:t>
            </a:r>
            <a:r>
              <a:rPr lang="cs-CZ" dirty="0" err="1" smtClean="0"/>
              <a:t>neintecionální</a:t>
            </a:r>
            <a:r>
              <a:rPr lang="cs-CZ" dirty="0" smtClean="0"/>
              <a:t> učení se pravidlům a herním</a:t>
            </a:r>
            <a:endParaRPr lang="cs-CZ" dirty="0">
              <a:solidFill>
                <a:srgbClr val="FF0000"/>
              </a:solidFill>
            </a:endParaRPr>
          </a:p>
          <a:p>
            <a:pPr lvl="1"/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=&gt; výstup text do dalšího bloku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88896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500</Words>
  <Application>Microsoft Office PowerPoint</Application>
  <PresentationFormat>Vlastní</PresentationFormat>
  <Paragraphs>101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Office Theme</vt:lpstr>
      <vt:lpstr>Digitální hry – analýza a design </vt:lpstr>
      <vt:lpstr>Harmonogram workshopu</vt:lpstr>
      <vt:lpstr>Analýza hry: jedinečnost? – 10 min </vt:lpstr>
      <vt:lpstr>Shrnutí prototypů – 10 min</vt:lpstr>
      <vt:lpstr>Co je to game play loop?</vt:lpstr>
      <vt:lpstr>Co je to game play loop?</vt:lpstr>
      <vt:lpstr>Identifikace herních smyček – 15 min</vt:lpstr>
      <vt:lpstr>Ukázky herních smyček – 5 min</vt:lpstr>
      <vt:lpstr>Návrh tutoriálu – 15 min</vt:lpstr>
      <vt:lpstr>Návrh tutoriálu – 20 min</vt:lpstr>
      <vt:lpstr>Závěrečný pitch - 5 příprava + 10 min public</vt:lpstr>
      <vt:lpstr>1 A4 výstup (textů) za tým =&gt; do ISu</vt:lpstr>
      <vt:lpstr>Closeup:  Co by kdyby … byl váš prototyp zpracován jako digitální varianta deskovky?  Co by kdyby … se váš prototyp měl hrát za využití fyzického prostoru?  </vt:lpstr>
    </vt:vector>
  </TitlesOfParts>
  <Company>ZI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Digitální hry – analýza a design</dc:title>
  <dc:creator>ZI</dc:creator>
  <cp:lastModifiedBy>Tomsik</cp:lastModifiedBy>
  <cp:revision>41</cp:revision>
  <dcterms:created xsi:type="dcterms:W3CDTF">2014-10-27T09:08:44Z</dcterms:created>
  <dcterms:modified xsi:type="dcterms:W3CDTF">2015-11-04T07:07:29Z</dcterms:modified>
</cp:coreProperties>
</file>