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9" r:id="rId4"/>
    <p:sldId id="257" r:id="rId5"/>
    <p:sldId id="268" r:id="rId6"/>
    <p:sldId id="260" r:id="rId7"/>
    <p:sldId id="261" r:id="rId8"/>
    <p:sldId id="265" r:id="rId9"/>
    <p:sldId id="263" r:id="rId10"/>
    <p:sldId id="266" r:id="rId11"/>
    <p:sldId id="262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24.11.2016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020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24.11.2016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9429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24.11.2016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568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24.11.2016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053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24.11.2016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668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24.11.2016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0562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24.11.2016</a:t>
            </a:fld>
            <a:endParaRPr lang="de-DE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197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24.11.2016</a:t>
            </a:fld>
            <a:endParaRPr lang="de-DE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830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24.11.2016</a:t>
            </a:fld>
            <a:endParaRPr lang="de-DE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709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24.11.2016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2813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288CF-D46C-4541-ABB5-99D1A6ED62DB}" type="datetimeFigureOut">
              <a:rPr lang="de-DE" smtClean="0"/>
              <a:t>24.11.2016</a:t>
            </a:fld>
            <a:endParaRPr lang="de-DE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6601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de-DE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de-DE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288CF-D46C-4541-ABB5-99D1A6ED62DB}" type="datetimeFigureOut">
              <a:rPr lang="de-DE" smtClean="0"/>
              <a:t>24.11.2016</a:t>
            </a:fld>
            <a:endParaRPr lang="de-DE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F98A4-D7D9-4449-B791-9B4A0E8D4B8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4968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7200" dirty="0" smtClean="0"/>
              <a:t>Archivní síť v ČR</a:t>
            </a:r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329259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Bezpečnostní archivy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/>
              <a:t>Archiv Národního bezpe</a:t>
            </a:r>
            <a:r>
              <a:rPr lang="de-DE"/>
              <a:t>č</a:t>
            </a:r>
            <a:r>
              <a:rPr lang="de-DE" b="1"/>
              <a:t>nostního ú</a:t>
            </a:r>
            <a:r>
              <a:rPr lang="de-DE"/>
              <a:t>ř</a:t>
            </a:r>
            <a:r>
              <a:rPr lang="de-DE" b="1"/>
              <a:t>adu</a:t>
            </a:r>
          </a:p>
          <a:p>
            <a:r>
              <a:rPr lang="de-DE" b="1" smtClean="0"/>
              <a:t>Archiv </a:t>
            </a:r>
            <a:r>
              <a:rPr lang="de-DE" b="1"/>
              <a:t>Ú</a:t>
            </a:r>
            <a:r>
              <a:rPr lang="de-DE"/>
              <a:t>ř</a:t>
            </a:r>
            <a:r>
              <a:rPr lang="de-DE" b="1"/>
              <a:t>adu pro zahrani</a:t>
            </a:r>
            <a:r>
              <a:rPr lang="de-DE"/>
              <a:t>č</a:t>
            </a:r>
            <a:r>
              <a:rPr lang="de-DE" b="1"/>
              <a:t>ní styky a informace</a:t>
            </a:r>
          </a:p>
          <a:p>
            <a:r>
              <a:rPr lang="de-DE" b="1" smtClean="0"/>
              <a:t>Archiv </a:t>
            </a:r>
            <a:r>
              <a:rPr lang="de-DE" b="1"/>
              <a:t>Bezpe</a:t>
            </a:r>
            <a:r>
              <a:rPr lang="de-DE"/>
              <a:t>č</a:t>
            </a:r>
            <a:r>
              <a:rPr lang="de-DE" b="1"/>
              <a:t>nostní informa</a:t>
            </a:r>
            <a:r>
              <a:rPr lang="de-DE"/>
              <a:t>č</a:t>
            </a:r>
            <a:r>
              <a:rPr lang="de-DE" b="1"/>
              <a:t>ní služby</a:t>
            </a:r>
          </a:p>
          <a:p>
            <a:r>
              <a:rPr lang="de-DE" b="1" smtClean="0"/>
              <a:t>Archiv </a:t>
            </a:r>
            <a:r>
              <a:rPr lang="de-DE" b="1"/>
              <a:t>Vojenského zpravodajství</a:t>
            </a:r>
          </a:p>
          <a:p>
            <a:r>
              <a:rPr lang="de-DE" b="1" smtClean="0"/>
              <a:t>Archiv </a:t>
            </a:r>
            <a:r>
              <a:rPr lang="de-DE" b="1"/>
              <a:t>Policie </a:t>
            </a:r>
            <a:r>
              <a:rPr lang="de-DE"/>
              <a:t>Č</a:t>
            </a:r>
            <a:r>
              <a:rPr lang="de-DE" b="1"/>
              <a:t>eské republiky</a:t>
            </a:r>
          </a:p>
          <a:p>
            <a:r>
              <a:rPr lang="de-DE" b="1" smtClean="0"/>
              <a:t>Archiv </a:t>
            </a:r>
            <a:r>
              <a:rPr lang="de-DE" b="1"/>
              <a:t>Ministerstva vnitra </a:t>
            </a:r>
            <a:r>
              <a:rPr lang="de-DE"/>
              <a:t>Č</a:t>
            </a:r>
            <a:r>
              <a:rPr lang="de-DE" b="1"/>
              <a:t>eské </a:t>
            </a:r>
            <a:r>
              <a:rPr lang="de-DE" b="1" smtClean="0"/>
              <a:t>republiky</a:t>
            </a:r>
            <a:endParaRPr lang="de-DE" b="1"/>
          </a:p>
        </p:txBody>
      </p:sp>
    </p:spTree>
    <p:extLst>
      <p:ext uri="{BB962C8B-B14F-4D97-AF65-F5344CB8AC3E}">
        <p14:creationId xmlns:p14="http://schemas.microsoft.com/office/powerpoint/2010/main" val="126560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Soukromé archivy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Proces akreditace</a:t>
            </a:r>
          </a:p>
          <a:p>
            <a:endParaRPr lang="cs-CZ" dirty="0"/>
          </a:p>
          <a:p>
            <a:r>
              <a:rPr lang="de-DE" b="1" dirty="0" err="1"/>
              <a:t>Všeodborový</a:t>
            </a:r>
            <a:r>
              <a:rPr lang="de-DE" b="1" dirty="0"/>
              <a:t> </a:t>
            </a:r>
            <a:r>
              <a:rPr lang="de-DE" b="1" dirty="0" err="1"/>
              <a:t>archiv</a:t>
            </a:r>
            <a:r>
              <a:rPr lang="de-DE" b="1" dirty="0"/>
              <a:t> </a:t>
            </a:r>
            <a:r>
              <a:rPr lang="de-DE" dirty="0"/>
              <a:t>Č</a:t>
            </a:r>
            <a:r>
              <a:rPr lang="de-DE" b="1" dirty="0"/>
              <a:t>MKOS</a:t>
            </a:r>
          </a:p>
          <a:p>
            <a:r>
              <a:rPr lang="de-DE" dirty="0" smtClean="0"/>
              <a:t>· </a:t>
            </a:r>
            <a:r>
              <a:rPr lang="de-DE" b="1" dirty="0"/>
              <a:t>Archiv </a:t>
            </a:r>
            <a:r>
              <a:rPr lang="de-DE" b="1" dirty="0" err="1"/>
              <a:t>Židovského</a:t>
            </a:r>
            <a:r>
              <a:rPr lang="de-DE" b="1" dirty="0"/>
              <a:t> </a:t>
            </a:r>
            <a:r>
              <a:rPr lang="de-DE" b="1" dirty="0" err="1"/>
              <a:t>muzea</a:t>
            </a:r>
            <a:r>
              <a:rPr lang="de-DE" b="1" dirty="0"/>
              <a:t> v </a:t>
            </a:r>
            <a:r>
              <a:rPr lang="de-DE" b="1" dirty="0" err="1"/>
              <a:t>Praze</a:t>
            </a:r>
            <a:endParaRPr lang="de-DE" b="1" dirty="0"/>
          </a:p>
          <a:p>
            <a:r>
              <a:rPr lang="de-DE" dirty="0" smtClean="0"/>
              <a:t>· </a:t>
            </a:r>
            <a:r>
              <a:rPr lang="de-DE" b="1" dirty="0"/>
              <a:t>Archiv </a:t>
            </a:r>
            <a:r>
              <a:rPr lang="de-DE" dirty="0" err="1"/>
              <a:t>Č</a:t>
            </a:r>
            <a:r>
              <a:rPr lang="de-DE" b="1" dirty="0" err="1"/>
              <a:t>eské</a:t>
            </a:r>
            <a:r>
              <a:rPr lang="de-DE" b="1" dirty="0"/>
              <a:t> </a:t>
            </a:r>
            <a:r>
              <a:rPr lang="de-DE" b="1" dirty="0" err="1"/>
              <a:t>strany</a:t>
            </a:r>
            <a:r>
              <a:rPr lang="de-DE" b="1" dirty="0"/>
              <a:t> </a:t>
            </a:r>
            <a:r>
              <a:rPr lang="de-DE" b="1" dirty="0" err="1"/>
              <a:t>sociáln</a:t>
            </a:r>
            <a:r>
              <a:rPr lang="de-DE" dirty="0" err="1"/>
              <a:t>ě</a:t>
            </a:r>
            <a:r>
              <a:rPr lang="de-DE" dirty="0"/>
              <a:t> </a:t>
            </a:r>
            <a:r>
              <a:rPr lang="de-DE" b="1" dirty="0" err="1"/>
              <a:t>demokratické</a:t>
            </a:r>
            <a:endParaRPr lang="de-DE" b="1" dirty="0"/>
          </a:p>
          <a:p>
            <a:r>
              <a:rPr lang="de-DE" dirty="0" smtClean="0"/>
              <a:t>· </a:t>
            </a:r>
            <a:r>
              <a:rPr lang="de-DE" b="1" dirty="0"/>
              <a:t>Archiv </a:t>
            </a:r>
            <a:r>
              <a:rPr lang="de-DE" b="1" dirty="0" err="1"/>
              <a:t>Centra</a:t>
            </a:r>
            <a:r>
              <a:rPr lang="de-DE" b="1" dirty="0"/>
              <a:t> </a:t>
            </a:r>
            <a:r>
              <a:rPr lang="de-DE" b="1" dirty="0" err="1"/>
              <a:t>hasi</a:t>
            </a:r>
            <a:r>
              <a:rPr lang="de-DE" dirty="0" err="1"/>
              <a:t>č</a:t>
            </a:r>
            <a:r>
              <a:rPr lang="de-DE" b="1" dirty="0" err="1"/>
              <a:t>ského</a:t>
            </a:r>
            <a:r>
              <a:rPr lang="de-DE" b="1" dirty="0"/>
              <a:t> </a:t>
            </a:r>
            <a:r>
              <a:rPr lang="de-DE" b="1" dirty="0" err="1"/>
              <a:t>hnutí</a:t>
            </a:r>
            <a:r>
              <a:rPr lang="de-DE" b="1" dirty="0"/>
              <a:t>, </a:t>
            </a:r>
            <a:r>
              <a:rPr lang="de-DE" b="1" dirty="0" err="1"/>
              <a:t>P</a:t>
            </a:r>
            <a:r>
              <a:rPr lang="de-DE" dirty="0" err="1"/>
              <a:t>ř</a:t>
            </a:r>
            <a:r>
              <a:rPr lang="de-DE" b="1" dirty="0" err="1"/>
              <a:t>ibyslav</a:t>
            </a:r>
            <a:endParaRPr lang="de-DE" b="1" dirty="0"/>
          </a:p>
          <a:p>
            <a:r>
              <a:rPr lang="de-DE" dirty="0" smtClean="0"/>
              <a:t>· </a:t>
            </a:r>
            <a:r>
              <a:rPr lang="de-DE" b="1" dirty="0"/>
              <a:t>Archiv </a:t>
            </a:r>
            <a:r>
              <a:rPr lang="de-DE" b="1" dirty="0" err="1"/>
              <a:t>ArcelorMittal</a:t>
            </a:r>
            <a:r>
              <a:rPr lang="de-DE" b="1" dirty="0"/>
              <a:t> Ostrava, a. s.</a:t>
            </a:r>
          </a:p>
          <a:p>
            <a:r>
              <a:rPr lang="de-DE" dirty="0" smtClean="0"/>
              <a:t>· </a:t>
            </a:r>
            <a:r>
              <a:rPr lang="de-DE" b="1" dirty="0"/>
              <a:t>Archiv OKD, a. s.</a:t>
            </a:r>
          </a:p>
          <a:p>
            <a:r>
              <a:rPr lang="de-DE" dirty="0" smtClean="0"/>
              <a:t>· </a:t>
            </a:r>
            <a:r>
              <a:rPr lang="de-DE" b="1" dirty="0"/>
              <a:t>Archiv </a:t>
            </a:r>
            <a:r>
              <a:rPr lang="de-DE" b="1" dirty="0" err="1"/>
              <a:t>spole</a:t>
            </a:r>
            <a:r>
              <a:rPr lang="de-DE" dirty="0" err="1"/>
              <a:t>č</a:t>
            </a:r>
            <a:r>
              <a:rPr lang="de-DE" b="1" dirty="0" err="1"/>
              <a:t>nosti</a:t>
            </a:r>
            <a:r>
              <a:rPr lang="de-DE" b="1" dirty="0"/>
              <a:t> </a:t>
            </a:r>
            <a:r>
              <a:rPr lang="de-DE" b="1" dirty="0" err="1"/>
              <a:t>Sokolovská</a:t>
            </a:r>
            <a:r>
              <a:rPr lang="de-DE" b="1" dirty="0"/>
              <a:t> </a:t>
            </a:r>
            <a:r>
              <a:rPr lang="de-DE" b="1" dirty="0" err="1"/>
              <a:t>uhelná</a:t>
            </a:r>
            <a:endParaRPr lang="de-DE" b="1" dirty="0"/>
          </a:p>
          <a:p>
            <a:r>
              <a:rPr lang="de-DE" dirty="0" smtClean="0"/>
              <a:t>· </a:t>
            </a:r>
            <a:r>
              <a:rPr lang="de-DE" b="1" dirty="0"/>
              <a:t>Archiv </a:t>
            </a:r>
            <a:r>
              <a:rPr lang="de-DE" b="1" dirty="0" err="1"/>
              <a:t>spole</a:t>
            </a:r>
            <a:r>
              <a:rPr lang="de-DE" dirty="0" err="1"/>
              <a:t>č</a:t>
            </a:r>
            <a:r>
              <a:rPr lang="de-DE" b="1" dirty="0" err="1"/>
              <a:t>nosti</a:t>
            </a:r>
            <a:r>
              <a:rPr lang="de-DE" b="1" dirty="0"/>
              <a:t> </a:t>
            </a:r>
            <a:r>
              <a:rPr lang="de-DE" b="1" dirty="0" err="1"/>
              <a:t>Škoda</a:t>
            </a:r>
            <a:r>
              <a:rPr lang="de-DE" b="1" dirty="0"/>
              <a:t> Auto</a:t>
            </a:r>
          </a:p>
          <a:p>
            <a:r>
              <a:rPr lang="de-DE" dirty="0" smtClean="0"/>
              <a:t>· </a:t>
            </a:r>
            <a:r>
              <a:rPr lang="de-DE" b="1" dirty="0"/>
              <a:t>Archiv </a:t>
            </a:r>
            <a:r>
              <a:rPr lang="de-DE" b="1" dirty="0" err="1"/>
              <a:t>Vítkovice</a:t>
            </a:r>
            <a:r>
              <a:rPr lang="de-DE" b="1" dirty="0"/>
              <a:t>, a. s.</a:t>
            </a:r>
          </a:p>
          <a:p>
            <a:r>
              <a:rPr lang="de-DE" dirty="0" smtClean="0"/>
              <a:t>· </a:t>
            </a:r>
            <a:r>
              <a:rPr lang="de-DE" b="1" dirty="0" err="1"/>
              <a:t>Úst</a:t>
            </a:r>
            <a:r>
              <a:rPr lang="de-DE" dirty="0" err="1"/>
              <a:t>ř</a:t>
            </a:r>
            <a:r>
              <a:rPr lang="de-DE" b="1" dirty="0" err="1"/>
              <a:t>ední</a:t>
            </a:r>
            <a:r>
              <a:rPr lang="de-DE" b="1" dirty="0"/>
              <a:t> </a:t>
            </a:r>
            <a:r>
              <a:rPr lang="de-DE" b="1" dirty="0" err="1"/>
              <a:t>archiv</a:t>
            </a:r>
            <a:r>
              <a:rPr lang="de-DE" b="1" dirty="0"/>
              <a:t> </a:t>
            </a:r>
            <a:r>
              <a:rPr lang="de-DE" b="1" dirty="0" err="1"/>
              <a:t>spole</a:t>
            </a:r>
            <a:r>
              <a:rPr lang="de-DE" dirty="0" err="1"/>
              <a:t>č</a:t>
            </a:r>
            <a:r>
              <a:rPr lang="de-DE" b="1" dirty="0" err="1"/>
              <a:t>nosti</a:t>
            </a:r>
            <a:r>
              <a:rPr lang="de-DE" b="1" dirty="0"/>
              <a:t> </a:t>
            </a:r>
            <a:r>
              <a:rPr lang="de-DE" b="1" dirty="0" err="1"/>
              <a:t>Plze</a:t>
            </a:r>
            <a:r>
              <a:rPr lang="de-DE" dirty="0" err="1"/>
              <a:t>ň</a:t>
            </a:r>
            <a:r>
              <a:rPr lang="de-DE" b="1" dirty="0" err="1"/>
              <a:t>ský</a:t>
            </a:r>
            <a:r>
              <a:rPr lang="de-DE" b="1" dirty="0"/>
              <a:t> </a:t>
            </a:r>
            <a:r>
              <a:rPr lang="de-DE" b="1" dirty="0" err="1"/>
              <a:t>Prazdroj</a:t>
            </a:r>
            <a:r>
              <a:rPr lang="de-DE" b="1" dirty="0"/>
              <a:t>, </a:t>
            </a:r>
            <a:r>
              <a:rPr lang="de-DE" b="1" dirty="0" err="1"/>
              <a:t>a.s.</a:t>
            </a:r>
            <a:endParaRPr lang="de-DE" b="1" dirty="0"/>
          </a:p>
          <a:p>
            <a:r>
              <a:rPr lang="de-DE" dirty="0" smtClean="0"/>
              <a:t>· </a:t>
            </a:r>
            <a:r>
              <a:rPr lang="de-DE" b="1" dirty="0"/>
              <a:t>Archiv </a:t>
            </a:r>
            <a:r>
              <a:rPr lang="de-DE" b="1" dirty="0" err="1"/>
              <a:t>Biskupství</a:t>
            </a:r>
            <a:r>
              <a:rPr lang="de-DE" b="1" dirty="0"/>
              <a:t> </a:t>
            </a:r>
            <a:r>
              <a:rPr lang="de-DE" b="1" dirty="0" err="1" smtClean="0"/>
              <a:t>brn</a:t>
            </a:r>
            <a:r>
              <a:rPr lang="de-DE" dirty="0" err="1" smtClean="0"/>
              <a:t>ě</a:t>
            </a:r>
            <a:r>
              <a:rPr lang="de-DE" b="1" dirty="0" err="1" smtClean="0"/>
              <a:t>nského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2675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správního Členění</a:t>
            </a:r>
            <a:endParaRPr lang="de-DE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8518" y="1340768"/>
            <a:ext cx="9641035" cy="5666538"/>
          </a:xfrm>
        </p:spPr>
      </p:pic>
    </p:spTree>
    <p:extLst>
      <p:ext uri="{BB962C8B-B14F-4D97-AF65-F5344CB8AC3E}">
        <p14:creationId xmlns:p14="http://schemas.microsoft.com/office/powerpoint/2010/main" val="217995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50" y="985044"/>
            <a:ext cx="7505700" cy="4705350"/>
          </a:xfrm>
        </p:spPr>
      </p:pic>
    </p:spTree>
    <p:extLst>
      <p:ext uri="{BB962C8B-B14F-4D97-AF65-F5344CB8AC3E}">
        <p14:creationId xmlns:p14="http://schemas.microsoft.com/office/powerpoint/2010/main" val="230200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620688"/>
            <a:ext cx="7821752" cy="5240574"/>
          </a:xfrm>
        </p:spPr>
      </p:pic>
    </p:spTree>
    <p:extLst>
      <p:ext uri="{BB962C8B-B14F-4D97-AF65-F5344CB8AC3E}">
        <p14:creationId xmlns:p14="http://schemas.microsoft.com/office/powerpoint/2010/main" val="73541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3408"/>
            <a:ext cx="9262561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19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Archivy v ČR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Veřejné</a:t>
            </a:r>
          </a:p>
          <a:p>
            <a:endParaRPr lang="cs-CZ"/>
          </a:p>
          <a:p>
            <a:r>
              <a:rPr lang="cs-CZ" smtClean="0"/>
              <a:t>Soukromé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483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Veřejné archivy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mtClean="0"/>
              <a:t>Národní archiv</a:t>
            </a:r>
          </a:p>
          <a:p>
            <a:endParaRPr lang="cs-CZ"/>
          </a:p>
          <a:p>
            <a:r>
              <a:rPr lang="cs-CZ" smtClean="0"/>
              <a:t>Státní oblastí a zemské archivy (a jejich pobočky)</a:t>
            </a:r>
          </a:p>
          <a:p>
            <a:endParaRPr lang="cs-CZ"/>
          </a:p>
          <a:p>
            <a:r>
              <a:rPr lang="cs-CZ" smtClean="0"/>
              <a:t>Specializované archivy</a:t>
            </a:r>
          </a:p>
          <a:p>
            <a:endParaRPr lang="cs-CZ"/>
          </a:p>
          <a:p>
            <a:r>
              <a:rPr lang="cs-CZ" smtClean="0"/>
              <a:t>Bezpečnostní archivy</a:t>
            </a:r>
          </a:p>
          <a:p>
            <a:endParaRPr lang="cs-CZ"/>
          </a:p>
          <a:p>
            <a:r>
              <a:rPr lang="cs-CZ" smtClean="0"/>
              <a:t>Archiv bezpečnostních složek</a:t>
            </a:r>
          </a:p>
          <a:p>
            <a:endParaRPr lang="cs-CZ"/>
          </a:p>
          <a:p>
            <a:r>
              <a:rPr lang="cs-CZ" smtClean="0"/>
              <a:t>Archivy vyšších územně samosprávných celků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057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Státní oblastní a zemské archivy</a:t>
            </a:r>
            <a:endParaRPr lang="de-DE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Státní oblastní archiv (SOA)</a:t>
            </a:r>
            <a:br>
              <a:rPr lang="cs-CZ" smtClean="0"/>
            </a:br>
            <a:r>
              <a:rPr lang="cs-CZ" smtClean="0"/>
              <a:t>Praha, Plzeň, Litoměřice, Třeboň, Zámrsk</a:t>
            </a:r>
          </a:p>
          <a:p>
            <a:endParaRPr lang="cs-CZ"/>
          </a:p>
          <a:p>
            <a:r>
              <a:rPr lang="cs-CZ" smtClean="0"/>
              <a:t>Moravský zemský archiv v Brně (MZA)</a:t>
            </a:r>
          </a:p>
          <a:p>
            <a:endParaRPr lang="cs-CZ"/>
          </a:p>
          <a:p>
            <a:r>
              <a:rPr lang="cs-CZ" smtClean="0"/>
              <a:t>Zemský archiv v Opavě (ZA)</a:t>
            </a:r>
          </a:p>
          <a:p>
            <a:endParaRPr lang="cs-CZ"/>
          </a:p>
          <a:p>
            <a:r>
              <a:rPr lang="cs-CZ" smtClean="0"/>
              <a:t>Státní okresní archivy (SOkA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86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6632"/>
            <a:ext cx="8280920" cy="6408712"/>
          </a:xfrm>
        </p:spPr>
        <p:txBody>
          <a:bodyPr>
            <a:normAutofit fontScale="40000" lnSpcReduction="20000"/>
          </a:bodyPr>
          <a:lstStyle/>
          <a:p>
            <a:endParaRPr lang="cs-CZ" smtClean="0"/>
          </a:p>
          <a:p>
            <a:r>
              <a:rPr lang="de-DE" smtClean="0"/>
              <a:t>· </a:t>
            </a:r>
            <a:r>
              <a:rPr lang="de-DE" b="1"/>
              <a:t>Archiv Kancelá</a:t>
            </a:r>
            <a:r>
              <a:rPr lang="de-DE"/>
              <a:t>ř</a:t>
            </a:r>
            <a:r>
              <a:rPr lang="de-DE" b="1"/>
              <a:t>e prezidenta republiky</a:t>
            </a:r>
          </a:p>
          <a:p>
            <a:r>
              <a:rPr lang="de-DE" smtClean="0"/>
              <a:t>· </a:t>
            </a:r>
            <a:r>
              <a:rPr lang="de-DE" b="1"/>
              <a:t>Archiv Pražského hradu</a:t>
            </a:r>
          </a:p>
          <a:p>
            <a:r>
              <a:rPr lang="de-DE" smtClean="0"/>
              <a:t>· </a:t>
            </a:r>
            <a:r>
              <a:rPr lang="de-DE" b="1"/>
              <a:t>Archiv Poslanecké sn</a:t>
            </a:r>
            <a:r>
              <a:rPr lang="de-DE"/>
              <a:t>ě</a:t>
            </a:r>
            <a:r>
              <a:rPr lang="de-DE" b="1"/>
              <a:t>movny</a:t>
            </a:r>
          </a:p>
          <a:p>
            <a:r>
              <a:rPr lang="de-DE" smtClean="0"/>
              <a:t>· </a:t>
            </a:r>
            <a:r>
              <a:rPr lang="de-DE" b="1"/>
              <a:t>Archiv Senátu</a:t>
            </a:r>
          </a:p>
          <a:p>
            <a:r>
              <a:rPr lang="de-DE" smtClean="0"/>
              <a:t>· </a:t>
            </a:r>
            <a:r>
              <a:rPr lang="de-DE" b="1"/>
              <a:t>Archiv MZV</a:t>
            </a:r>
          </a:p>
          <a:p>
            <a:r>
              <a:rPr lang="de-DE" smtClean="0"/>
              <a:t>· </a:t>
            </a:r>
            <a:r>
              <a:rPr lang="de-DE" b="1"/>
              <a:t>Vojenský historický archiv</a:t>
            </a:r>
          </a:p>
          <a:p>
            <a:r>
              <a:rPr lang="de-DE" smtClean="0"/>
              <a:t>· </a:t>
            </a:r>
            <a:r>
              <a:rPr lang="de-DE" b="1"/>
              <a:t>Archiv </a:t>
            </a:r>
            <a:r>
              <a:rPr lang="de-DE"/>
              <a:t>Č</a:t>
            </a:r>
            <a:r>
              <a:rPr lang="de-DE" b="1"/>
              <a:t>eského rozhlasu</a:t>
            </a:r>
          </a:p>
          <a:p>
            <a:r>
              <a:rPr lang="de-DE" smtClean="0"/>
              <a:t>· </a:t>
            </a:r>
            <a:r>
              <a:rPr lang="de-DE" b="1"/>
              <a:t>Archiv </a:t>
            </a:r>
            <a:r>
              <a:rPr lang="de-DE"/>
              <a:t>Č</a:t>
            </a:r>
            <a:r>
              <a:rPr lang="de-DE" b="1"/>
              <a:t>eské televize</a:t>
            </a:r>
          </a:p>
          <a:p>
            <a:r>
              <a:rPr lang="de-DE" smtClean="0"/>
              <a:t>· </a:t>
            </a:r>
            <a:r>
              <a:rPr lang="de-DE" b="1"/>
              <a:t>Archiv Masaryk</a:t>
            </a:r>
            <a:r>
              <a:rPr lang="de-DE"/>
              <a:t>ů</a:t>
            </a:r>
            <a:r>
              <a:rPr lang="de-DE" b="1"/>
              <a:t>v ústav a Archiv AV </a:t>
            </a:r>
            <a:r>
              <a:rPr lang="de-DE"/>
              <a:t>Č</a:t>
            </a:r>
            <a:r>
              <a:rPr lang="de-DE" b="1"/>
              <a:t>R, v.v.i.</a:t>
            </a:r>
          </a:p>
          <a:p>
            <a:r>
              <a:rPr lang="de-DE" smtClean="0"/>
              <a:t>· </a:t>
            </a:r>
            <a:r>
              <a:rPr lang="de-DE" b="1"/>
              <a:t>Ústav d</a:t>
            </a:r>
            <a:r>
              <a:rPr lang="de-DE"/>
              <a:t>ě</a:t>
            </a:r>
            <a:r>
              <a:rPr lang="de-DE" b="1"/>
              <a:t>jin univerzity Karlovy - Archiv Univerzity Karlovy</a:t>
            </a:r>
          </a:p>
          <a:p>
            <a:r>
              <a:rPr lang="de-DE" smtClean="0"/>
              <a:t>· </a:t>
            </a:r>
            <a:r>
              <a:rPr lang="de-DE" b="1"/>
              <a:t>Archiv Masarykovy univerzity</a:t>
            </a:r>
          </a:p>
          <a:p>
            <a:r>
              <a:rPr lang="de-DE" smtClean="0"/>
              <a:t>· </a:t>
            </a:r>
            <a:r>
              <a:rPr lang="de-DE" b="1"/>
              <a:t>Archiv </a:t>
            </a:r>
            <a:r>
              <a:rPr lang="de-DE"/>
              <a:t>Č</a:t>
            </a:r>
            <a:r>
              <a:rPr lang="de-DE" b="1"/>
              <a:t>eského vysokého u</a:t>
            </a:r>
            <a:r>
              <a:rPr lang="de-DE"/>
              <a:t>č</a:t>
            </a:r>
            <a:r>
              <a:rPr lang="de-DE" b="1"/>
              <a:t>ení technického</a:t>
            </a:r>
          </a:p>
          <a:p>
            <a:r>
              <a:rPr lang="de-DE" smtClean="0"/>
              <a:t>· </a:t>
            </a:r>
            <a:r>
              <a:rPr lang="de-DE" b="1"/>
              <a:t>Archiv Vysokého u</a:t>
            </a:r>
            <a:r>
              <a:rPr lang="de-DE"/>
              <a:t>č</a:t>
            </a:r>
            <a:r>
              <a:rPr lang="de-DE" b="1"/>
              <a:t>ení technického v Brn</a:t>
            </a:r>
            <a:r>
              <a:rPr lang="de-DE"/>
              <a:t>ě</a:t>
            </a:r>
          </a:p>
          <a:p>
            <a:r>
              <a:rPr lang="de-DE" smtClean="0"/>
              <a:t>· </a:t>
            </a:r>
            <a:r>
              <a:rPr lang="de-DE" b="1"/>
              <a:t>Archiv Národního muzea</a:t>
            </a:r>
          </a:p>
          <a:p>
            <a:r>
              <a:rPr lang="de-DE" smtClean="0"/>
              <a:t>· </a:t>
            </a:r>
            <a:r>
              <a:rPr lang="de-DE" b="1"/>
              <a:t>Literární archiv Památníku národního písemnictví</a:t>
            </a:r>
          </a:p>
          <a:p>
            <a:r>
              <a:rPr lang="de-DE" smtClean="0"/>
              <a:t>· </a:t>
            </a:r>
            <a:r>
              <a:rPr lang="de-DE" b="1"/>
              <a:t>Archiv Národní galerie</a:t>
            </a:r>
          </a:p>
          <a:p>
            <a:r>
              <a:rPr lang="de-DE" smtClean="0"/>
              <a:t>· </a:t>
            </a:r>
            <a:r>
              <a:rPr lang="de-DE" b="1"/>
              <a:t>Archiv Národní knihovny </a:t>
            </a:r>
            <a:r>
              <a:rPr lang="de-DE"/>
              <a:t>Č</a:t>
            </a:r>
            <a:r>
              <a:rPr lang="de-DE" b="1"/>
              <a:t>R</a:t>
            </a:r>
          </a:p>
          <a:p>
            <a:r>
              <a:rPr lang="de-DE" smtClean="0"/>
              <a:t>· </a:t>
            </a:r>
            <a:r>
              <a:rPr lang="de-DE" b="1"/>
              <a:t>Národní filmový archiv</a:t>
            </a:r>
          </a:p>
          <a:p>
            <a:r>
              <a:rPr lang="de-DE" smtClean="0"/>
              <a:t>· </a:t>
            </a:r>
            <a:r>
              <a:rPr lang="de-DE" b="1"/>
              <a:t>Úst</a:t>
            </a:r>
            <a:r>
              <a:rPr lang="de-DE"/>
              <a:t>ř</a:t>
            </a:r>
            <a:r>
              <a:rPr lang="de-DE" b="1"/>
              <a:t>ední archiv zem</a:t>
            </a:r>
            <a:r>
              <a:rPr lang="de-DE"/>
              <a:t>ě</a:t>
            </a:r>
            <a:r>
              <a:rPr lang="de-DE" b="1"/>
              <a:t>m</a:t>
            </a:r>
            <a:r>
              <a:rPr lang="de-DE"/>
              <a:t>ěř</a:t>
            </a:r>
            <a:r>
              <a:rPr lang="de-DE" b="1"/>
              <a:t>i</a:t>
            </a:r>
            <a:r>
              <a:rPr lang="de-DE"/>
              <a:t>č</a:t>
            </a:r>
            <a:r>
              <a:rPr lang="de-DE" b="1"/>
              <a:t>ství a katastru</a:t>
            </a:r>
          </a:p>
          <a:p>
            <a:r>
              <a:rPr lang="de-DE" smtClean="0"/>
              <a:t>· </a:t>
            </a:r>
            <a:r>
              <a:rPr lang="de-DE" b="1"/>
              <a:t>Archiv DIAMO</a:t>
            </a:r>
          </a:p>
          <a:p>
            <a:r>
              <a:rPr lang="de-DE" smtClean="0"/>
              <a:t>· </a:t>
            </a:r>
            <a:r>
              <a:rPr lang="de-DE" b="1"/>
              <a:t>Archiv </a:t>
            </a:r>
            <a:r>
              <a:rPr lang="de-DE"/>
              <a:t>Č</a:t>
            </a:r>
            <a:r>
              <a:rPr lang="de-DE" b="1"/>
              <a:t>eské národní banky</a:t>
            </a:r>
          </a:p>
          <a:p>
            <a:r>
              <a:rPr lang="de-DE" smtClean="0"/>
              <a:t>· </a:t>
            </a:r>
            <a:r>
              <a:rPr lang="de-DE" b="1"/>
              <a:t>Archiv AVU</a:t>
            </a:r>
          </a:p>
          <a:p>
            <a:r>
              <a:rPr lang="it-IT" smtClean="0"/>
              <a:t>· </a:t>
            </a:r>
            <a:r>
              <a:rPr lang="it-IT" b="1"/>
              <a:t>Archiv Moravské galerie v Brn</a:t>
            </a:r>
            <a:r>
              <a:rPr lang="it-IT"/>
              <a:t>ě</a:t>
            </a:r>
          </a:p>
          <a:p>
            <a:r>
              <a:rPr lang="de-DE" smtClean="0"/>
              <a:t>· </a:t>
            </a:r>
            <a:r>
              <a:rPr lang="de-DE" b="1"/>
              <a:t>Archiv Univerzity Hradec Králové</a:t>
            </a:r>
          </a:p>
          <a:p>
            <a:r>
              <a:rPr lang="de-DE" smtClean="0"/>
              <a:t>· </a:t>
            </a:r>
            <a:r>
              <a:rPr lang="de-DE" b="1"/>
              <a:t>Archiv Univerzity Palackého v Olomouci</a:t>
            </a:r>
          </a:p>
          <a:p>
            <a:r>
              <a:rPr lang="de-DE" smtClean="0"/>
              <a:t>· </a:t>
            </a:r>
            <a:r>
              <a:rPr lang="de-DE" b="1"/>
              <a:t>Archiv Slezské univerzity v Opav</a:t>
            </a:r>
            <a:r>
              <a:rPr lang="de-DE"/>
              <a:t>ě</a:t>
            </a:r>
          </a:p>
          <a:p>
            <a:r>
              <a:rPr lang="de-DE" smtClean="0"/>
              <a:t>· </a:t>
            </a:r>
            <a:r>
              <a:rPr lang="de-DE" b="1"/>
              <a:t>Archiv Vysoké školy bá</a:t>
            </a:r>
            <a:r>
              <a:rPr lang="de-DE"/>
              <a:t>ň</a:t>
            </a:r>
            <a:r>
              <a:rPr lang="de-DE" b="1"/>
              <a:t>ské - Technické univerzity Ostrava</a:t>
            </a:r>
          </a:p>
          <a:p>
            <a:r>
              <a:rPr lang="nl-NL" smtClean="0"/>
              <a:t>· </a:t>
            </a:r>
            <a:r>
              <a:rPr lang="nl-NL" b="1"/>
              <a:t>Archiv Mendelovy univerzity v Brn</a:t>
            </a:r>
            <a:r>
              <a:rPr lang="nl-NL"/>
              <a:t>ě</a:t>
            </a:r>
          </a:p>
          <a:p>
            <a:r>
              <a:rPr lang="de-DE" smtClean="0"/>
              <a:t>· </a:t>
            </a:r>
            <a:r>
              <a:rPr lang="de-DE" b="1"/>
              <a:t>Archiv Veterinární a farmaceutické univerzity </a:t>
            </a:r>
            <a:r>
              <a:rPr lang="de-DE" b="1" smtClean="0"/>
              <a:t>Brno</a:t>
            </a:r>
            <a:endParaRPr lang="de-DE" b="1"/>
          </a:p>
        </p:txBody>
      </p:sp>
    </p:spTree>
    <p:extLst>
      <p:ext uri="{BB962C8B-B14F-4D97-AF65-F5344CB8AC3E}">
        <p14:creationId xmlns:p14="http://schemas.microsoft.com/office/powerpoint/2010/main" val="218759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305</Words>
  <Application>Microsoft Office PowerPoint</Application>
  <PresentationFormat>Předvádění na obrazovce (4:3)</PresentationFormat>
  <Paragraphs>77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systému Office</vt:lpstr>
      <vt:lpstr>Prezentace aplikace PowerPoint</vt:lpstr>
      <vt:lpstr>Vývoj správního Členění</vt:lpstr>
      <vt:lpstr>Prezentace aplikace PowerPoint</vt:lpstr>
      <vt:lpstr>Prezentace aplikace PowerPoint</vt:lpstr>
      <vt:lpstr>Prezentace aplikace PowerPoint</vt:lpstr>
      <vt:lpstr>Archivy v ČR</vt:lpstr>
      <vt:lpstr>Veřejné archivy</vt:lpstr>
      <vt:lpstr>Státní oblastní a zemské archivy</vt:lpstr>
      <vt:lpstr>Prezentace aplikace PowerPoint</vt:lpstr>
      <vt:lpstr>Bezpečnostní archivy</vt:lpstr>
      <vt:lpstr>Soukromé archivy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Studijní literatura</dc:title>
  <dc:creator>user</dc:creator>
  <cp:lastModifiedBy>Stanislav Bárta</cp:lastModifiedBy>
  <cp:revision>11</cp:revision>
  <dcterms:created xsi:type="dcterms:W3CDTF">2015-10-01T06:02:19Z</dcterms:created>
  <dcterms:modified xsi:type="dcterms:W3CDTF">2016-11-24T10:52:53Z</dcterms:modified>
</cp:coreProperties>
</file>