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02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6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0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5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88CF-D46C-4541-ABB5-99D1A6ED62DB}" type="datetimeFigureOut">
              <a:rPr lang="de-DE" smtClean="0"/>
              <a:t>15.12.2016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6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f.ujep.cz/archivnictvi/" TargetMode="External"/><Relationship Id="rId2" Type="http://schemas.openxmlformats.org/officeDocument/2006/relationships/hyperlink" Target="https://digilib.phil.muni.cz/handle/11222.digilib/12857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r.cz/" TargetMode="External"/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esarch.cz/" TargetMode="External"/><Relationship Id="rId4" Type="http://schemas.openxmlformats.org/officeDocument/2006/relationships/hyperlink" Target="http://www.mz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Studijní literatura</a:t>
            </a:r>
            <a:endParaRPr lang="de-DE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Štouračová, Jiřina: </a:t>
            </a:r>
            <a:r>
              <a:rPr lang="cs-CZ" i="1" dirty="0"/>
              <a:t>Archivnictví.</a:t>
            </a:r>
            <a:r>
              <a:rPr lang="cs-CZ" dirty="0"/>
              <a:t> Brno, Masarykova univerzita 2013, 192 s.:</a:t>
            </a:r>
            <a:endParaRPr lang="de-DE" dirty="0"/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https://digilib.phil.muni.cz/handle/11222.digilib/128576</a:t>
            </a:r>
            <a:endParaRPr lang="de-DE" dirty="0"/>
          </a:p>
          <a:p>
            <a:endParaRPr lang="cs-CZ" dirty="0" smtClean="0"/>
          </a:p>
          <a:p>
            <a:r>
              <a:rPr lang="cs-CZ" dirty="0" smtClean="0"/>
              <a:t>Ludmila </a:t>
            </a:r>
            <a:r>
              <a:rPr lang="cs-CZ" dirty="0" err="1" smtClean="0"/>
              <a:t>Sulitková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://ff.ujep.cz/archivnictvi</a:t>
            </a:r>
            <a:r>
              <a:rPr lang="cs-CZ" u="sng" dirty="0" smtClean="0">
                <a:hlinkClick r:id="rId3"/>
              </a:rPr>
              <a:t>/</a:t>
            </a:r>
            <a:endParaRPr lang="cs-CZ" u="sng" dirty="0" smtClean="0"/>
          </a:p>
          <a:p>
            <a:endParaRPr lang="cs-CZ" u="sng" dirty="0"/>
          </a:p>
          <a:p>
            <a:r>
              <a:rPr lang="cs-CZ" dirty="0" smtClean="0"/>
              <a:t>Josef BARTOŠ - Karel CHOBOT, Úvod do archivnictví pro historiky, Univerzita Palackého v Olomouci, </a:t>
            </a:r>
            <a:r>
              <a:rPr lang="de-DE" dirty="0" smtClean="0"/>
              <a:t>3. </a:t>
            </a:r>
            <a:r>
              <a:rPr lang="de-DE" dirty="0" err="1" smtClean="0"/>
              <a:t>vydání</a:t>
            </a:r>
            <a:r>
              <a:rPr lang="de-DE" dirty="0" smtClean="0"/>
              <a:t>, Olomouc 2000.</a:t>
            </a:r>
          </a:p>
          <a:p>
            <a:endParaRPr lang="cs-CZ" dirty="0" smtClean="0"/>
          </a:p>
          <a:p>
            <a:r>
              <a:rPr lang="cs-CZ" dirty="0" smtClean="0"/>
              <a:t>Archivní zákon </a:t>
            </a:r>
            <a:r>
              <a:rPr lang="cs-CZ" smtClean="0"/>
              <a:t>v platném znění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9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de-DE" smtClean="0"/>
          </a:p>
          <a:p>
            <a:r>
              <a:rPr lang="cs-CZ" u="sng" smtClean="0">
                <a:hlinkClick r:id="rId2"/>
              </a:rPr>
              <a:t>www.mvcr.cz</a:t>
            </a:r>
            <a:endParaRPr lang="cs-CZ" u="sng" smtClean="0"/>
          </a:p>
          <a:p>
            <a:endParaRPr lang="de-DE"/>
          </a:p>
          <a:p>
            <a:r>
              <a:rPr lang="cs-CZ" u="sng" smtClean="0">
                <a:hlinkClick r:id="rId3"/>
              </a:rPr>
              <a:t>www.nacr.cz</a:t>
            </a:r>
            <a:endParaRPr lang="cs-CZ" u="sng" smtClean="0"/>
          </a:p>
          <a:p>
            <a:endParaRPr lang="de-DE"/>
          </a:p>
          <a:p>
            <a:r>
              <a:rPr lang="cs-CZ" u="sng" smtClean="0">
                <a:hlinkClick r:id="rId4"/>
              </a:rPr>
              <a:t>www.mza.cz</a:t>
            </a:r>
            <a:endParaRPr lang="cs-CZ" u="sng" smtClean="0"/>
          </a:p>
          <a:p>
            <a:endParaRPr lang="cs-CZ" u="sng"/>
          </a:p>
          <a:p>
            <a:r>
              <a:rPr lang="cs-CZ" u="sng" smtClean="0">
                <a:hlinkClick r:id="rId5"/>
              </a:rPr>
              <a:t>http://cesarch.cz/</a:t>
            </a:r>
            <a:endParaRPr lang="cs-CZ" u="sng" smtClean="0"/>
          </a:p>
          <a:p>
            <a:endParaRPr lang="de-DE" smtClean="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Předvádění na obrazovce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systému Office</vt:lpstr>
      <vt:lpstr>Studijní literatura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Studijní literatura</dc:title>
  <dc:creator>user</dc:creator>
  <cp:lastModifiedBy>user</cp:lastModifiedBy>
  <cp:revision>3</cp:revision>
  <dcterms:created xsi:type="dcterms:W3CDTF">2015-10-01T06:02:19Z</dcterms:created>
  <dcterms:modified xsi:type="dcterms:W3CDTF">2016-12-15T00:31:09Z</dcterms:modified>
</cp:coreProperties>
</file>